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8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0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0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8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5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0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7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4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1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1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3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77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4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13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6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6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6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5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Формирование запросов к базе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175" y="187692"/>
            <a:ext cx="10058400" cy="2314876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сортировкой списка по стоимости убывания штрафов.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2388885"/>
            <a:ext cx="10058400" cy="368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98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8620" y="300789"/>
            <a:ext cx="9362975" cy="2721384"/>
          </a:xfrm>
        </p:spPr>
        <p:txBody>
          <a:bodyPr>
            <a:normAutofit/>
          </a:bodyPr>
          <a:lstStyle/>
          <a:p>
            <a:r>
              <a:rPr lang="ru-RU" dirty="0"/>
              <a:t>После был добавлен столбец со средней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98620" y="2655756"/>
            <a:ext cx="100584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COALESCE(AVG(SUM(</a:t>
            </a:r>
            <a:r>
              <a:rPr lang="en-US" dirty="0" err="1"/>
              <a:t>o.TotalAmount</a:t>
            </a:r>
            <a:r>
              <a:rPr lang="en-US" dirty="0"/>
              <a:t>)) OVER (), 0) AS </a:t>
            </a:r>
            <a:r>
              <a:rPr lang="en-US" dirty="0" err="1"/>
              <a:t>AvgTotalOrderAmount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178" y="0"/>
            <a:ext cx="9711891" cy="2021305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средней суммой штрафа.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178" y="1581419"/>
            <a:ext cx="10058400" cy="420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446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806" y="157863"/>
            <a:ext cx="10058400" cy="2408563"/>
          </a:xfrm>
        </p:spPr>
        <p:txBody>
          <a:bodyPr>
            <a:normAutofit/>
          </a:bodyPr>
          <a:lstStyle/>
          <a:p>
            <a:r>
              <a:rPr lang="ru-RU" dirty="0"/>
              <a:t>Затем, был выведен клиент с наибольшей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1969479"/>
            <a:ext cx="100584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 LIMIT 1;</a:t>
            </a:r>
          </a:p>
        </p:txBody>
      </p:sp>
    </p:spTree>
    <p:extLst>
      <p:ext uri="{BB962C8B-B14F-4D97-AF65-F5344CB8AC3E}">
        <p14:creationId xmlns:p14="http://schemas.microsoft.com/office/powerpoint/2010/main" val="22961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294" y="0"/>
            <a:ext cx="10058400" cy="211834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дополнением колонки с наибольшей суммой штрафа с помощью использования подзапроса в SELECT-выражении.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4294" y="2118340"/>
            <a:ext cx="10242885" cy="378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Максимальный_штраф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2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494" y="144379"/>
            <a:ext cx="10024712" cy="2841700"/>
          </a:xfrm>
        </p:spPr>
        <p:txBody>
          <a:bodyPr>
            <a:normAutofit/>
          </a:bodyPr>
          <a:lstStyle/>
          <a:p>
            <a:r>
              <a:rPr lang="ru-RU" dirty="0"/>
              <a:t>Для каждого клиента с наибольшей суммарной стоимостью заказов был выведен список его заказов порядке возрастания стоимости заказа.</a:t>
            </a:r>
            <a:endParaRPr lang="en-US" dirty="0"/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494" y="2514600"/>
            <a:ext cx="9435164" cy="329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RankedCustomers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RANK() OVER (ORDER BY COALESCE(SUM(</a:t>
            </a:r>
            <a:r>
              <a:rPr lang="en-US" sz="1400" dirty="0" err="1"/>
              <a:t>o.TotalAmount</a:t>
            </a:r>
            <a:r>
              <a:rPr lang="en-US" sz="1400" dirty="0"/>
              <a:t>), 0) DESC) AS </a:t>
            </a:r>
            <a:r>
              <a:rPr lang="en-US" sz="1400" dirty="0" err="1"/>
              <a:t>rnk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rc.FirstName</a:t>
            </a:r>
            <a:r>
              <a:rPr lang="en-US" sz="1400" dirty="0"/>
              <a:t>, </a:t>
            </a:r>
            <a:r>
              <a:rPr lang="en-US" sz="1400" dirty="0" err="1"/>
              <a:t>rc.LastName</a:t>
            </a:r>
            <a:r>
              <a:rPr lang="en-US" sz="1400" dirty="0"/>
              <a:t>, </a:t>
            </a:r>
            <a:r>
              <a:rPr lang="en-US" sz="1400" dirty="0" err="1"/>
              <a:t>o.OrderID</a:t>
            </a:r>
            <a:r>
              <a:rPr lang="en-US" sz="1400" dirty="0"/>
              <a:t>, </a:t>
            </a:r>
            <a:r>
              <a:rPr lang="en-US" sz="1400" dirty="0" err="1"/>
              <a:t>o.TotalAmount</a:t>
            </a:r>
            <a:r>
              <a:rPr lang="en-US" sz="1400" dirty="0"/>
              <a:t> AS </a:t>
            </a:r>
            <a:r>
              <a:rPr lang="en-US" sz="1400" dirty="0" err="1"/>
              <a:t>OrderTotalAmount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RankedCustomers</a:t>
            </a:r>
            <a:r>
              <a:rPr lang="en-US" sz="1400" dirty="0"/>
              <a:t> </a:t>
            </a:r>
            <a:r>
              <a:rPr lang="en-US" sz="1400" dirty="0" err="1"/>
              <a:t>rc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Orders o ON </a:t>
            </a:r>
            <a:r>
              <a:rPr lang="en-US" sz="1400" dirty="0" err="1"/>
              <a:t>rc.CustomerID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WHERE </a:t>
            </a:r>
            <a:r>
              <a:rPr lang="en-US" sz="1400" dirty="0" err="1"/>
              <a:t>rc.rnk</a:t>
            </a:r>
            <a:r>
              <a:rPr lang="en-US" sz="1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en-US" sz="1400" dirty="0" err="1"/>
              <a:t>o.TotalAmount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234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-519923"/>
            <a:ext cx="10058400" cy="2529197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запрос выводит список водителей автомобилей с максимальным штрафом.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680" y="1177882"/>
            <a:ext cx="8388417" cy="554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MAX(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34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0"/>
            <a:ext cx="10058400" cy="2665728"/>
          </a:xfrm>
        </p:spPr>
        <p:txBody>
          <a:bodyPr>
            <a:normAutofit/>
          </a:bodyPr>
          <a:lstStyle/>
          <a:p>
            <a:r>
              <a:rPr lang="ru-RU" dirty="0"/>
              <a:t>Также были выведены только те клиенты, у которых суммарная стоимость заказов превышает среднюю суммарную стоимость заказов клиентов. 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399567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CustomerOrderTotals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), </a:t>
            </a:r>
            <a:r>
              <a:rPr lang="en-US" sz="1400" dirty="0" err="1"/>
              <a:t>AverageOrderTotal</a:t>
            </a:r>
            <a:r>
              <a:rPr lang="en-US" sz="1400" dirty="0"/>
              <a:t> AS (SELECT AVG(</a:t>
            </a:r>
            <a:r>
              <a:rPr lang="en-US" sz="1400" dirty="0" err="1"/>
              <a:t>TotalOrderAmount</a:t>
            </a:r>
            <a:r>
              <a:rPr lang="en-US" sz="1400" dirty="0"/>
              <a:t>) AS </a:t>
            </a:r>
            <a:r>
              <a:rPr lang="en-US" sz="1400" dirty="0" err="1"/>
              <a:t>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cot.FirstName</a:t>
            </a:r>
            <a:r>
              <a:rPr lang="en-US" sz="1400" dirty="0"/>
              <a:t>, </a:t>
            </a:r>
            <a:r>
              <a:rPr lang="en-US" sz="1400" dirty="0" err="1"/>
              <a:t>cot.LastName</a:t>
            </a:r>
            <a:r>
              <a:rPr lang="en-US" sz="1400" dirty="0"/>
              <a:t>, </a:t>
            </a:r>
            <a:r>
              <a:rPr lang="en-US" sz="1400" dirty="0" err="1"/>
              <a:t>cot.TotalOrderAmount</a:t>
            </a:r>
            <a:r>
              <a:rPr lang="en-US" sz="1400" dirty="0"/>
              <a:t>, </a:t>
            </a:r>
            <a:r>
              <a:rPr lang="en-US" sz="1400" dirty="0" err="1"/>
              <a:t>aot.AvgOrderAmount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 cot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en-US" sz="1400" dirty="0" err="1"/>
              <a:t>AverageOrderTotal</a:t>
            </a:r>
            <a:r>
              <a:rPr lang="en-US" sz="1400" dirty="0"/>
              <a:t> </a:t>
            </a:r>
            <a:r>
              <a:rPr lang="en-US" sz="1400" dirty="0" err="1"/>
              <a:t>aot</a:t>
            </a:r>
            <a:r>
              <a:rPr lang="en-US" sz="1400" dirty="0"/>
              <a:t> ON 1=1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 </a:t>
            </a:r>
            <a:r>
              <a:rPr lang="en-US" sz="1400" dirty="0" err="1"/>
              <a:t>cot.TotalOrderAmount</a:t>
            </a:r>
            <a:r>
              <a:rPr lang="en-US" sz="1400" dirty="0"/>
              <a:t> &gt; </a:t>
            </a:r>
            <a:r>
              <a:rPr lang="en-US" sz="1400" dirty="0" err="1"/>
              <a:t>aot.AvgOrderAmount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0"/>
            <a:ext cx="10120964" cy="1782921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водителей автомобиля, у которых сумма штрафа превышает среднюю сумму штрафов.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6116" y="1309195"/>
            <a:ext cx="10349564" cy="597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&gt;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(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SUM(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FROM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GROUP BY "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_ID"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Средняя_сумма_штрафов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AA4E-8F05-4045-9B80-9674DCA0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421551"/>
            <a:ext cx="10131425" cy="3649133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мы используем подзапрос, чтобы вычислить среднюю сумму штрафов для каждого нарушения ПДД, а затем находим среднее значение для всех нарушений и сравниваем его с суммой штрафов для каждого водителя. Если сумма штрафов больше среднего значения, то водитель попадает в результаты запроса.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8102" y="1537662"/>
            <a:ext cx="9675796" cy="17949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синтаксиса SQL-запросов в СУБД </a:t>
            </a:r>
            <a:r>
              <a:rPr lang="ru-RU" dirty="0" err="1"/>
              <a:t>Postgres</a:t>
            </a:r>
            <a:r>
              <a:rPr lang="ru-RU" dirty="0"/>
              <a:t>, основ формирования SQL-запросов и способов оптимизации запросов, были сформированы SQL-запросы для создания таблиц.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34636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79287" y="3398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0480" y="3398156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-308487"/>
            <a:ext cx="10058400" cy="26394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1368276"/>
            <a:ext cx="3506251" cy="587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Модель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"Владелец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"Страховая стоимость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55129" y="1368276"/>
            <a:ext cx="3506251" cy="368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Фамилия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75266" y="1368276"/>
            <a:ext cx="3132083" cy="442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660" y="-39005"/>
            <a:ext cx="9844238" cy="204761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9660" y="1536174"/>
            <a:ext cx="5006340" cy="293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Водитель(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7573" y="1357781"/>
            <a:ext cx="6096000" cy="28287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"Нарушение ПДД"(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A947-70CD-8544-B96C-8213E221D166}"/>
              </a:ext>
            </a:extLst>
          </p:cNvPr>
          <p:cNvSpPr txBox="1"/>
          <p:nvPr/>
        </p:nvSpPr>
        <p:spPr>
          <a:xfrm>
            <a:off x="3466096" y="4247440"/>
            <a:ext cx="609600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535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406508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Далее необходимо было наполнить базу данных данными, для этого были использованы команды "</a:t>
            </a:r>
            <a:r>
              <a:rPr lang="en-US" dirty="0"/>
              <a:t>INSERT INTO</a:t>
            </a:r>
            <a:r>
              <a:rPr lang="ru-RU" dirty="0"/>
              <a:t>" для добавления новых записей в таблицу базы данных. Фраза "VALUES" в этом контексте указывает на то, что нужно указать конкретные значения для каждого столбца вставляемой записи.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524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Customers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Email)</a:t>
            </a:r>
            <a:endParaRPr lang="ru-RU" dirty="0"/>
          </a:p>
          <a:p>
            <a:r>
              <a:rPr lang="ru-RU" dirty="0"/>
              <a:t> 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Orders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TotalAmount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en-US" dirty="0" err="1"/>
              <a:t>OrderDetails</a:t>
            </a:r>
            <a:r>
              <a:rPr lang="en-US" dirty="0"/>
              <a:t>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Quantity, </a:t>
            </a:r>
            <a:r>
              <a:rPr lang="en-US" dirty="0" err="1"/>
              <a:t>UnitPrice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0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1028" y="371591"/>
            <a:ext cx="8971630" cy="626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Индивидуальное задание:</a:t>
            </a:r>
          </a:p>
          <a:p>
            <a:endParaRPr lang="ru-RU" dirty="0"/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(Марка, Модель,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1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-231165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Затем, был сформирован SQL-запрос, который возвращает список клиентов и суммарную стоимость заказов каждого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2707282"/>
            <a:ext cx="10058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547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488" y="84222"/>
            <a:ext cx="11488553" cy="2574758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выводит информацию о суммарной оплате каждого водителя автомобиля за каждый штраф, включая название автомобиля, год выпуска имя и фамилию водителя а так же суммарную оплату.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5373" y="2211108"/>
            <a:ext cx="10058400" cy="2828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67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1" y="-721894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Также полученный список был отсортирован по убыванию суммарной стоимости заказов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0231" y="2660221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595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1151</TotalTime>
  <Words>2269</Words>
  <Application>Microsoft Macintosh PowerPoint</Application>
  <PresentationFormat>Широкоэкранный</PresentationFormat>
  <Paragraphs>241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Небесная</vt:lpstr>
      <vt:lpstr>Формирование запросов к базе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Microsoft Office User</cp:lastModifiedBy>
  <cp:revision>221</cp:revision>
  <dcterms:created xsi:type="dcterms:W3CDTF">2023-09-17T16:29:27Z</dcterms:created>
  <dcterms:modified xsi:type="dcterms:W3CDTF">2024-01-06T21:17:57Z</dcterms:modified>
</cp:coreProperties>
</file>