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5"/>
    <p:sldMasterId id="2147484465" r:id="rId6"/>
    <p:sldMasterId id="2147484476" r:id="rId7"/>
    <p:sldMasterId id="2147484487" r:id="rId8"/>
    <p:sldMasterId id="2147484498" r:id="rId9"/>
    <p:sldMasterId id="2147484509" r:id="rId10"/>
    <p:sldMasterId id="2147484520" r:id="rId11"/>
  </p:sldMasterIdLst>
  <p:notesMasterIdLst>
    <p:notesMasterId r:id="rId26"/>
  </p:notesMasterIdLst>
  <p:handoutMasterIdLst>
    <p:handoutMasterId r:id="rId27"/>
  </p:handoutMasterIdLst>
  <p:sldIdLst>
    <p:sldId id="2183" r:id="rId12"/>
    <p:sldId id="2201" r:id="rId13"/>
    <p:sldId id="2203" r:id="rId14"/>
    <p:sldId id="2202" r:id="rId15"/>
    <p:sldId id="2164" r:id="rId16"/>
    <p:sldId id="2206" r:id="rId17"/>
    <p:sldId id="2207" r:id="rId18"/>
    <p:sldId id="2210" r:id="rId19"/>
    <p:sldId id="2211" r:id="rId20"/>
    <p:sldId id="2204" r:id="rId21"/>
    <p:sldId id="2205" r:id="rId22"/>
    <p:sldId id="2208" r:id="rId23"/>
    <p:sldId id="2209" r:id="rId24"/>
    <p:sldId id="2168" r:id="rId25"/>
  </p:sldIdLst>
  <p:sldSz cx="9144000" cy="5715000" type="screen16x10"/>
  <p:notesSz cx="6858000" cy="9144000"/>
  <p:defaultTextStyle>
    <a:defPPr>
      <a:defRPr lang="th-TH"/>
    </a:defPPr>
    <a:lvl1pPr marL="0" algn="l" defTabSz="848853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1pPr>
    <a:lvl2pPr marL="424426" algn="l" defTabSz="848853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2pPr>
    <a:lvl3pPr marL="848853" algn="l" defTabSz="848853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3pPr>
    <a:lvl4pPr marL="1273280" algn="l" defTabSz="848853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4pPr>
    <a:lvl5pPr marL="1697706" algn="l" defTabSz="848853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5pPr>
    <a:lvl6pPr marL="2122133" algn="l" defTabSz="848853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6pPr>
    <a:lvl7pPr marL="2546560" algn="l" defTabSz="848853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7pPr>
    <a:lvl8pPr marL="2970986" algn="l" defTabSz="848853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8pPr>
    <a:lvl9pPr marL="3395414" algn="l" defTabSz="848853" rtl="0" eaLnBrk="1" latinLnBrk="0" hangingPunct="1">
      <a:defRPr sz="26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2BE5DB4B-771F-4CF7-8FB8-A5AD5332E182}">
          <p14:sldIdLst>
            <p14:sldId id="2183"/>
          </p14:sldIdLst>
        </p14:section>
        <p14:section name="Etude de la Communauté" id="{D96A0291-193C-4885-9ECD-1EBB382FB78A}">
          <p14:sldIdLst>
            <p14:sldId id="2201"/>
            <p14:sldId id="2203"/>
          </p14:sldIdLst>
        </p14:section>
        <p14:section name="Etude de la Page" id="{A43E6AC5-7854-44D4-9593-7A6929BB1365}">
          <p14:sldIdLst>
            <p14:sldId id="2202"/>
            <p14:sldId id="2164"/>
          </p14:sldIdLst>
        </p14:section>
        <p14:section name="Etude des Posts" id="{F8CD1F62-F727-4AE6-8E84-20B5C35E524F}">
          <p14:sldIdLst>
            <p14:sldId id="2206"/>
            <p14:sldId id="2207"/>
          </p14:sldIdLst>
        </p14:section>
        <p14:section name="Etude des concurrents" id="{B52FDC17-4DDC-4100-A2FB-AC6A734D71E4}">
          <p14:sldIdLst>
            <p14:sldId id="2210"/>
            <p14:sldId id="2211"/>
          </p14:sldIdLst>
        </p14:section>
        <p14:section name="Etude novembre 2020" id="{E6135B83-E28A-4030-A983-4FDDCFC842F9}">
          <p14:sldIdLst>
            <p14:sldId id="2204"/>
            <p14:sldId id="2205"/>
            <p14:sldId id="2208"/>
            <p14:sldId id="2209"/>
            <p14:sldId id="2168"/>
          </p14:sldIdLst>
        </p14:section>
      </p14:sectionLst>
    </p:ext>
    <p:ext uri="{EFAFB233-063F-42B5-8137-9DF3F51BA10A}">
      <p15:sldGuideLst xmlns:p15="http://schemas.microsoft.com/office/powerpoint/2012/main">
        <p15:guide id="1" pos="672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DED"/>
    <a:srgbClr val="209DD8"/>
    <a:srgbClr val="E66324"/>
    <a:srgbClr val="FFFFFF"/>
    <a:srgbClr val="262626"/>
    <a:srgbClr val="95C03D"/>
    <a:srgbClr val="E64033"/>
    <a:srgbClr val="E96424"/>
    <a:srgbClr val="FFC000"/>
    <a:srgbClr val="33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ลักษณะสีปานกลาง 1 - เน้น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ลักษณะ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5233" autoAdjust="0"/>
  </p:normalViewPr>
  <p:slideViewPr>
    <p:cSldViewPr>
      <p:cViewPr varScale="1">
        <p:scale>
          <a:sx n="133" d="100"/>
          <a:sy n="133" d="100"/>
        </p:scale>
        <p:origin x="654" y="120"/>
      </p:cViewPr>
      <p:guideLst>
        <p:guide pos="672"/>
        <p:guide orient="horz" pos="648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FE2F-AE6E-4FD8-BECB-DC8C512CD42F}" type="datetimeFigureOut">
              <a:rPr lang="th-TH" smtClean="0"/>
              <a:t>21/12/64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AE7EA-B5BD-4D93-8E46-73D2BC611ACE}" type="slidenum">
              <a:rPr lang="th-TH" smtClean="0"/>
              <a:t>‹N°›</a:t>
            </a:fld>
            <a:endParaRPr lang="th-TH"/>
          </a:p>
        </p:txBody>
      </p:sp>
      <p:sp>
        <p:nvSpPr>
          <p:cNvPr id="6" name="ตัวแทนหัวกระดาษ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20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7E8A8-1621-45EB-AF69-A1465D0E4D1A}" type="datetimeFigureOut">
              <a:rPr lang="th-TH" smtClean="0"/>
              <a:t>21/12/64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D501-6BB7-45B6-B183-6435F0E3813A}" type="slidenum">
              <a:rPr lang="th-TH" smtClean="0"/>
              <a:t>‹N°›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414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7165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1pPr>
    <a:lvl2pPr marL="178582" algn="l" defTabSz="357165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2pPr>
    <a:lvl3pPr marL="357165" algn="l" defTabSz="357165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3pPr>
    <a:lvl4pPr marL="535747" algn="l" defTabSz="357165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4pPr>
    <a:lvl5pPr marL="714329" algn="l" defTabSz="357165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5pPr>
    <a:lvl6pPr marL="892912" algn="l" defTabSz="357165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6pPr>
    <a:lvl7pPr marL="1071494" algn="l" defTabSz="357165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7pPr>
    <a:lvl8pPr marL="1250076" algn="l" defTabSz="357165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8pPr>
    <a:lvl9pPr marL="1428659" algn="l" defTabSz="357165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891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594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7760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4587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57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4726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1722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889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CD501-6BB7-45B6-B183-6435F0E3813A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154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7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8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2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3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>
          <a:xfrm>
            <a:off x="457200" y="2857500"/>
            <a:ext cx="3387725" cy="990600"/>
          </a:xfrm>
        </p:spPr>
        <p:txBody>
          <a:bodyPr/>
          <a:lstStyle>
            <a:lvl1pPr marL="0" indent="0" algn="l" defTabSz="343723" rtl="0" eaLnBrk="1" latinLnBrk="0" hangingPunct="1">
              <a:spcBef>
                <a:spcPct val="0"/>
              </a:spcBef>
              <a:spcAft>
                <a:spcPts val="0"/>
              </a:spcAft>
              <a:buNone/>
              <a:defRPr lang="fr-FR" sz="1400" b="1" kern="1200" cap="all" baseline="0" dirty="0" smtClean="0">
                <a:solidFill>
                  <a:schemeClr val="tx1"/>
                </a:solidFill>
                <a:latin typeface="Lato"/>
                <a:ea typeface="+mj-ea"/>
                <a:cs typeface="+mj-cs"/>
              </a:defRPr>
            </a:lvl1pPr>
          </a:lstStyle>
          <a:p>
            <a:pPr lvl="0"/>
            <a:r>
              <a:rPr lang="fr-FR" dirty="0" smtClean="0"/>
              <a:t>Modifier les styles 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7"/>
          </p:nvPr>
        </p:nvSpPr>
        <p:spPr>
          <a:xfrm>
            <a:off x="574170" y="1367701"/>
            <a:ext cx="1800000" cy="9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>
          <a:xfrm>
            <a:off x="4457417" y="0"/>
            <a:ext cx="4686583" cy="560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838201" y="5297488"/>
            <a:ext cx="358139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" y="5297488"/>
            <a:ext cx="838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084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avec emplacem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sz="quarter" idx="10"/>
          </p:nvPr>
        </p:nvSpPr>
        <p:spPr>
          <a:xfrm>
            <a:off x="158400" y="151200"/>
            <a:ext cx="831600" cy="4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70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>
          <a:xfrm>
            <a:off x="457200" y="2857500"/>
            <a:ext cx="3387725" cy="990600"/>
          </a:xfrm>
        </p:spPr>
        <p:txBody>
          <a:bodyPr/>
          <a:lstStyle>
            <a:lvl1pPr marL="0" indent="0" algn="l" defTabSz="343723" rtl="0" eaLnBrk="1" latinLnBrk="0" hangingPunct="1">
              <a:spcBef>
                <a:spcPct val="0"/>
              </a:spcBef>
              <a:spcAft>
                <a:spcPts val="0"/>
              </a:spcAft>
              <a:buNone/>
              <a:defRPr lang="fr-FR" sz="1400" b="1" kern="1200" cap="all" baseline="0" dirty="0" smtClean="0">
                <a:solidFill>
                  <a:schemeClr val="tx1"/>
                </a:solidFill>
                <a:latin typeface="Lato"/>
                <a:ea typeface="+mj-ea"/>
                <a:cs typeface="+mj-cs"/>
              </a:defRPr>
            </a:lvl1pPr>
          </a:lstStyle>
          <a:p>
            <a:pPr lvl="0"/>
            <a:r>
              <a:rPr lang="fr-FR" dirty="0" smtClean="0"/>
              <a:t>Modifier les styles 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7"/>
          </p:nvPr>
        </p:nvSpPr>
        <p:spPr>
          <a:xfrm>
            <a:off x="574170" y="1367701"/>
            <a:ext cx="1800000" cy="9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>
          <a:xfrm>
            <a:off x="4457417" y="0"/>
            <a:ext cx="4686583" cy="560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838201" y="5297488"/>
            <a:ext cx="358139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" y="5297488"/>
            <a:ext cx="838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45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th-TH" dirty="0"/>
          </a:p>
        </p:txBody>
      </p:sp>
      <p:sp>
        <p:nvSpPr>
          <p:cNvPr id="4" name="Rectangle 11"/>
          <p:cNvSpPr/>
          <p:nvPr userDrawn="1"/>
        </p:nvSpPr>
        <p:spPr>
          <a:xfrm flipV="1">
            <a:off x="3903596" y="3584545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704807" y="3081768"/>
            <a:ext cx="7887163" cy="455540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0179" y="3771900"/>
            <a:ext cx="7881791" cy="1428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 </a:t>
            </a:r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042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9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2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765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1253853" y="1181100"/>
            <a:ext cx="6636293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2485" y="1637532"/>
            <a:ext cx="640766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TexteTexteTexte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6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1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1482484" y="2933700"/>
            <a:ext cx="6407661" cy="2362200"/>
          </a:xfrm>
          <a:prstGeom prst="rect">
            <a:avLst/>
          </a:prstGeom>
        </p:spPr>
        <p:txBody>
          <a:bodyPr/>
          <a:lstStyle>
            <a:lvl1pPr marL="180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3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109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Gauch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4343400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32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604159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4571999" y="3024742"/>
            <a:ext cx="3684588" cy="2272746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1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Dro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582956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811588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5181600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811588" y="3086100"/>
            <a:ext cx="3684588" cy="2211388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63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25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2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texte 33"/>
          <p:cNvSpPr>
            <a:spLocks noGrp="1"/>
          </p:cNvSpPr>
          <p:nvPr>
            <p:ph type="body" sz="quarter" idx="75" hasCustomPrompt="1"/>
          </p:nvPr>
        </p:nvSpPr>
        <p:spPr>
          <a:xfrm>
            <a:off x="1129954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4" name="Espace réservé du texte 33"/>
          <p:cNvSpPr>
            <a:spLocks noGrp="1"/>
          </p:cNvSpPr>
          <p:nvPr>
            <p:ph type="body" sz="quarter" idx="83" hasCustomPrompt="1"/>
          </p:nvPr>
        </p:nvSpPr>
        <p:spPr>
          <a:xfrm>
            <a:off x="3455999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6" name="Espace réservé du texte 33"/>
          <p:cNvSpPr>
            <a:spLocks noGrp="1"/>
          </p:cNvSpPr>
          <p:nvPr>
            <p:ph type="body" sz="quarter" idx="84" hasCustomPrompt="1"/>
          </p:nvPr>
        </p:nvSpPr>
        <p:spPr>
          <a:xfrm>
            <a:off x="5782044" y="4001494"/>
            <a:ext cx="2232000" cy="12330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8400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76793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41058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76" hasCustomPrompt="1"/>
          </p:nvPr>
        </p:nvSpPr>
        <p:spPr>
          <a:xfrm>
            <a:off x="1387359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Besoins</a:t>
            </a:r>
          </a:p>
        </p:txBody>
      </p:sp>
      <p:sp>
        <p:nvSpPr>
          <p:cNvPr id="33" name="Espace réservé du texte 12"/>
          <p:cNvSpPr>
            <a:spLocks noGrp="1"/>
          </p:cNvSpPr>
          <p:nvPr>
            <p:ph type="body" sz="quarter" idx="78" hasCustomPrompt="1"/>
          </p:nvPr>
        </p:nvSpPr>
        <p:spPr>
          <a:xfrm>
            <a:off x="3716048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Solution</a:t>
            </a:r>
          </a:p>
        </p:txBody>
      </p:sp>
      <p:sp>
        <p:nvSpPr>
          <p:cNvPr id="34" name="Espace réservé du texte 12"/>
          <p:cNvSpPr>
            <a:spLocks noGrp="1"/>
          </p:cNvSpPr>
          <p:nvPr>
            <p:ph type="body" sz="quarter" idx="80" hasCustomPrompt="1"/>
          </p:nvPr>
        </p:nvSpPr>
        <p:spPr>
          <a:xfrm>
            <a:off x="6024345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Gains</a:t>
            </a:r>
          </a:p>
        </p:txBody>
      </p:sp>
      <p:pic>
        <p:nvPicPr>
          <p:cNvPr id="16" name="Image 1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9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0773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225817" y="658766"/>
            <a:ext cx="5260583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43564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225817" y="113771"/>
            <a:ext cx="5260583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9572" y="1778000"/>
            <a:ext cx="5026828" cy="34417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228600" y="1333500"/>
            <a:ext cx="5257800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305439"/>
            <a:ext cx="5048693" cy="295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267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3271445" y="658766"/>
            <a:ext cx="5262955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389192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3271445" y="113771"/>
            <a:ext cx="5262955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1778000"/>
            <a:ext cx="5029200" cy="35179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3274228" y="1333500"/>
            <a:ext cx="5260172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4144159" y="5297488"/>
            <a:ext cx="4999842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096851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15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th-TH" dirty="0"/>
          </a:p>
        </p:txBody>
      </p:sp>
      <p:sp>
        <p:nvSpPr>
          <p:cNvPr id="4" name="Rectangle 11"/>
          <p:cNvSpPr/>
          <p:nvPr userDrawn="1"/>
        </p:nvSpPr>
        <p:spPr>
          <a:xfrm flipV="1">
            <a:off x="3903596" y="3584545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704807" y="3081768"/>
            <a:ext cx="7887163" cy="455540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0179" y="3771900"/>
            <a:ext cx="7881791" cy="1428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 </a:t>
            </a: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912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avec emplacem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sz="quarter" idx="10"/>
          </p:nvPr>
        </p:nvSpPr>
        <p:spPr>
          <a:xfrm>
            <a:off x="158400" y="151200"/>
            <a:ext cx="831600" cy="4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430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>
          <a:xfrm>
            <a:off x="457200" y="2857500"/>
            <a:ext cx="3387725" cy="990600"/>
          </a:xfrm>
        </p:spPr>
        <p:txBody>
          <a:bodyPr/>
          <a:lstStyle>
            <a:lvl1pPr marL="0" indent="0" algn="l" defTabSz="343723" rtl="0" eaLnBrk="1" latinLnBrk="0" hangingPunct="1">
              <a:spcBef>
                <a:spcPct val="0"/>
              </a:spcBef>
              <a:spcAft>
                <a:spcPts val="0"/>
              </a:spcAft>
              <a:buNone/>
              <a:defRPr lang="fr-FR" sz="1400" b="1" kern="1200" cap="all" baseline="0" dirty="0" smtClean="0">
                <a:solidFill>
                  <a:schemeClr val="tx1"/>
                </a:solidFill>
                <a:latin typeface="Lato"/>
                <a:ea typeface="+mj-ea"/>
                <a:cs typeface="+mj-cs"/>
              </a:defRPr>
            </a:lvl1pPr>
          </a:lstStyle>
          <a:p>
            <a:pPr lvl="0"/>
            <a:r>
              <a:rPr lang="fr-FR" dirty="0" smtClean="0"/>
              <a:t>Modifier les styles 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7"/>
          </p:nvPr>
        </p:nvSpPr>
        <p:spPr>
          <a:xfrm>
            <a:off x="574170" y="1367701"/>
            <a:ext cx="1800000" cy="9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>
          <a:xfrm>
            <a:off x="4457417" y="0"/>
            <a:ext cx="4686583" cy="560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838201" y="5297488"/>
            <a:ext cx="358139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" y="5297488"/>
            <a:ext cx="838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910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th-TH" dirty="0"/>
          </a:p>
        </p:txBody>
      </p:sp>
      <p:sp>
        <p:nvSpPr>
          <p:cNvPr id="4" name="Rectangle 11"/>
          <p:cNvSpPr/>
          <p:nvPr userDrawn="1"/>
        </p:nvSpPr>
        <p:spPr>
          <a:xfrm flipV="1">
            <a:off x="3903596" y="3584545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704807" y="3081768"/>
            <a:ext cx="7887163" cy="455540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0179" y="3771900"/>
            <a:ext cx="7881791" cy="1428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 </a:t>
            </a:r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511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9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2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466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1253853" y="1181100"/>
            <a:ext cx="6636293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2485" y="1637532"/>
            <a:ext cx="640766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TexteTexteTexte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6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1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1482484" y="2933700"/>
            <a:ext cx="6407661" cy="2362200"/>
          </a:xfrm>
          <a:prstGeom prst="rect">
            <a:avLst/>
          </a:prstGeom>
        </p:spPr>
        <p:txBody>
          <a:bodyPr/>
          <a:lstStyle>
            <a:lvl1pPr marL="180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Gauch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4343400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32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604159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4571999" y="3024742"/>
            <a:ext cx="3684588" cy="2272746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7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Dro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582956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811588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5181600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811588" y="3086100"/>
            <a:ext cx="3684588" cy="2211388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2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25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2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texte 33"/>
          <p:cNvSpPr>
            <a:spLocks noGrp="1"/>
          </p:cNvSpPr>
          <p:nvPr>
            <p:ph type="body" sz="quarter" idx="75" hasCustomPrompt="1"/>
          </p:nvPr>
        </p:nvSpPr>
        <p:spPr>
          <a:xfrm>
            <a:off x="1129954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4" name="Espace réservé du texte 33"/>
          <p:cNvSpPr>
            <a:spLocks noGrp="1"/>
          </p:cNvSpPr>
          <p:nvPr>
            <p:ph type="body" sz="quarter" idx="83" hasCustomPrompt="1"/>
          </p:nvPr>
        </p:nvSpPr>
        <p:spPr>
          <a:xfrm>
            <a:off x="3455999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6" name="Espace réservé du texte 33"/>
          <p:cNvSpPr>
            <a:spLocks noGrp="1"/>
          </p:cNvSpPr>
          <p:nvPr>
            <p:ph type="body" sz="quarter" idx="84" hasCustomPrompt="1"/>
          </p:nvPr>
        </p:nvSpPr>
        <p:spPr>
          <a:xfrm>
            <a:off x="5782044" y="4001494"/>
            <a:ext cx="2232000" cy="12330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8400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76793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41058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76" hasCustomPrompt="1"/>
          </p:nvPr>
        </p:nvSpPr>
        <p:spPr>
          <a:xfrm>
            <a:off x="1387359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Besoins</a:t>
            </a:r>
          </a:p>
        </p:txBody>
      </p:sp>
      <p:sp>
        <p:nvSpPr>
          <p:cNvPr id="33" name="Espace réservé du texte 12"/>
          <p:cNvSpPr>
            <a:spLocks noGrp="1"/>
          </p:cNvSpPr>
          <p:nvPr>
            <p:ph type="body" sz="quarter" idx="78" hasCustomPrompt="1"/>
          </p:nvPr>
        </p:nvSpPr>
        <p:spPr>
          <a:xfrm>
            <a:off x="3716048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Solution</a:t>
            </a:r>
          </a:p>
        </p:txBody>
      </p:sp>
      <p:sp>
        <p:nvSpPr>
          <p:cNvPr id="34" name="Espace réservé du texte 12"/>
          <p:cNvSpPr>
            <a:spLocks noGrp="1"/>
          </p:cNvSpPr>
          <p:nvPr>
            <p:ph type="body" sz="quarter" idx="80" hasCustomPrompt="1"/>
          </p:nvPr>
        </p:nvSpPr>
        <p:spPr>
          <a:xfrm>
            <a:off x="6024345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Gains</a:t>
            </a:r>
          </a:p>
        </p:txBody>
      </p:sp>
      <p:sp>
        <p:nvSpPr>
          <p:cNvPr id="19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9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225817" y="658766"/>
            <a:ext cx="5260583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43564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225817" y="113771"/>
            <a:ext cx="5260583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9572" y="1778000"/>
            <a:ext cx="5026828" cy="34417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228600" y="1333500"/>
            <a:ext cx="5257800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305439"/>
            <a:ext cx="5048693" cy="295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257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3271445" y="658766"/>
            <a:ext cx="5262955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389192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3271445" y="113771"/>
            <a:ext cx="5262955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1778000"/>
            <a:ext cx="5029200" cy="35179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3274228" y="1333500"/>
            <a:ext cx="5260172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4144159" y="5297488"/>
            <a:ext cx="4999842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096851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208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9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2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76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avec emplacem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sz="quarter" idx="10"/>
          </p:nvPr>
        </p:nvSpPr>
        <p:spPr>
          <a:xfrm>
            <a:off x="158400" y="151200"/>
            <a:ext cx="831600" cy="4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86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>
          <a:xfrm>
            <a:off x="457200" y="2857500"/>
            <a:ext cx="3387725" cy="990600"/>
          </a:xfrm>
        </p:spPr>
        <p:txBody>
          <a:bodyPr/>
          <a:lstStyle>
            <a:lvl1pPr marL="0" indent="0" algn="l" defTabSz="343723" rtl="0" eaLnBrk="1" latinLnBrk="0" hangingPunct="1">
              <a:spcBef>
                <a:spcPct val="0"/>
              </a:spcBef>
              <a:spcAft>
                <a:spcPts val="0"/>
              </a:spcAft>
              <a:buNone/>
              <a:defRPr lang="fr-FR" sz="1400" b="1" kern="1200" cap="all" baseline="0" dirty="0" smtClean="0">
                <a:solidFill>
                  <a:schemeClr val="tx1"/>
                </a:solidFill>
                <a:latin typeface="Lato"/>
                <a:ea typeface="+mj-ea"/>
                <a:cs typeface="+mj-cs"/>
              </a:defRPr>
            </a:lvl1pPr>
          </a:lstStyle>
          <a:p>
            <a:pPr lvl="0"/>
            <a:r>
              <a:rPr lang="fr-FR" dirty="0" smtClean="0"/>
              <a:t>Modifier les styles 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7"/>
          </p:nvPr>
        </p:nvSpPr>
        <p:spPr>
          <a:xfrm>
            <a:off x="574170" y="1367701"/>
            <a:ext cx="1800000" cy="9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>
          <a:xfrm>
            <a:off x="4457417" y="0"/>
            <a:ext cx="4686583" cy="560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838201" y="5297488"/>
            <a:ext cx="358139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" y="5297488"/>
            <a:ext cx="838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4540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th-TH" dirty="0"/>
          </a:p>
        </p:txBody>
      </p:sp>
      <p:sp>
        <p:nvSpPr>
          <p:cNvPr id="4" name="Rectangle 11"/>
          <p:cNvSpPr/>
          <p:nvPr userDrawn="1"/>
        </p:nvSpPr>
        <p:spPr>
          <a:xfrm flipV="1">
            <a:off x="3903596" y="3584545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704807" y="3081768"/>
            <a:ext cx="7887163" cy="455540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0179" y="3771900"/>
            <a:ext cx="7881791" cy="1428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 </a:t>
            </a:r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291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9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2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476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1253853" y="1181100"/>
            <a:ext cx="6636293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2485" y="1637532"/>
            <a:ext cx="640766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TexteTexteTexte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6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1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1482484" y="2933700"/>
            <a:ext cx="6407661" cy="2362200"/>
          </a:xfrm>
          <a:prstGeom prst="rect">
            <a:avLst/>
          </a:prstGeom>
        </p:spPr>
        <p:txBody>
          <a:bodyPr/>
          <a:lstStyle>
            <a:lvl1pPr marL="180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3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Gauch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4343400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32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604159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4571999" y="3024742"/>
            <a:ext cx="3684588" cy="2272746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Dro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582956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811588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5181600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811588" y="3086100"/>
            <a:ext cx="3684588" cy="2211388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78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25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2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texte 33"/>
          <p:cNvSpPr>
            <a:spLocks noGrp="1"/>
          </p:cNvSpPr>
          <p:nvPr>
            <p:ph type="body" sz="quarter" idx="75" hasCustomPrompt="1"/>
          </p:nvPr>
        </p:nvSpPr>
        <p:spPr>
          <a:xfrm>
            <a:off x="1129954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4" name="Espace réservé du texte 33"/>
          <p:cNvSpPr>
            <a:spLocks noGrp="1"/>
          </p:cNvSpPr>
          <p:nvPr>
            <p:ph type="body" sz="quarter" idx="83" hasCustomPrompt="1"/>
          </p:nvPr>
        </p:nvSpPr>
        <p:spPr>
          <a:xfrm>
            <a:off x="3455999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6" name="Espace réservé du texte 33"/>
          <p:cNvSpPr>
            <a:spLocks noGrp="1"/>
          </p:cNvSpPr>
          <p:nvPr>
            <p:ph type="body" sz="quarter" idx="84" hasCustomPrompt="1"/>
          </p:nvPr>
        </p:nvSpPr>
        <p:spPr>
          <a:xfrm>
            <a:off x="5782044" y="4001494"/>
            <a:ext cx="2232000" cy="12330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8400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76793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41058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76" hasCustomPrompt="1"/>
          </p:nvPr>
        </p:nvSpPr>
        <p:spPr>
          <a:xfrm>
            <a:off x="1387359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Besoins</a:t>
            </a:r>
          </a:p>
        </p:txBody>
      </p:sp>
      <p:sp>
        <p:nvSpPr>
          <p:cNvPr id="33" name="Espace réservé du texte 12"/>
          <p:cNvSpPr>
            <a:spLocks noGrp="1"/>
          </p:cNvSpPr>
          <p:nvPr>
            <p:ph type="body" sz="quarter" idx="78" hasCustomPrompt="1"/>
          </p:nvPr>
        </p:nvSpPr>
        <p:spPr>
          <a:xfrm>
            <a:off x="3716048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Solution</a:t>
            </a:r>
          </a:p>
        </p:txBody>
      </p:sp>
      <p:sp>
        <p:nvSpPr>
          <p:cNvPr id="34" name="Espace réservé du texte 12"/>
          <p:cNvSpPr>
            <a:spLocks noGrp="1"/>
          </p:cNvSpPr>
          <p:nvPr>
            <p:ph type="body" sz="quarter" idx="80" hasCustomPrompt="1"/>
          </p:nvPr>
        </p:nvSpPr>
        <p:spPr>
          <a:xfrm>
            <a:off x="6024345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Gains</a:t>
            </a:r>
          </a:p>
        </p:txBody>
      </p:sp>
      <p:sp>
        <p:nvSpPr>
          <p:cNvPr id="19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225817" y="658766"/>
            <a:ext cx="5260583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43564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225817" y="113771"/>
            <a:ext cx="5260583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9572" y="1778000"/>
            <a:ext cx="5026828" cy="34417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228600" y="1333500"/>
            <a:ext cx="5257800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305439"/>
            <a:ext cx="5048693" cy="295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483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3271445" y="658766"/>
            <a:ext cx="5262955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389192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3271445" y="113771"/>
            <a:ext cx="5262955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1778000"/>
            <a:ext cx="5029200" cy="35179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3274228" y="1333500"/>
            <a:ext cx="5260172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4144159" y="5297488"/>
            <a:ext cx="4999842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096851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149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1253853" y="1181100"/>
            <a:ext cx="6636293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2485" y="1637532"/>
            <a:ext cx="640766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TexteTexteTexte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6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pic>
        <p:nvPicPr>
          <p:cNvPr id="9" name="Imag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1482484" y="2933700"/>
            <a:ext cx="6407661" cy="2362200"/>
          </a:xfrm>
          <a:prstGeom prst="rect">
            <a:avLst/>
          </a:prstGeom>
        </p:spPr>
        <p:txBody>
          <a:bodyPr/>
          <a:lstStyle>
            <a:lvl1pPr marL="180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910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avec emplacem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sz="quarter" idx="10"/>
          </p:nvPr>
        </p:nvSpPr>
        <p:spPr>
          <a:xfrm>
            <a:off x="158400" y="151200"/>
            <a:ext cx="831600" cy="4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444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>
          <a:xfrm>
            <a:off x="457200" y="2857500"/>
            <a:ext cx="3387725" cy="990600"/>
          </a:xfrm>
        </p:spPr>
        <p:txBody>
          <a:bodyPr/>
          <a:lstStyle>
            <a:lvl1pPr marL="0" indent="0" algn="l" defTabSz="343723" rtl="0" eaLnBrk="1" latinLnBrk="0" hangingPunct="1">
              <a:spcBef>
                <a:spcPct val="0"/>
              </a:spcBef>
              <a:spcAft>
                <a:spcPts val="0"/>
              </a:spcAft>
              <a:buNone/>
              <a:defRPr lang="fr-FR" sz="1400" b="1" kern="1200" cap="all" baseline="0" dirty="0" smtClean="0">
                <a:solidFill>
                  <a:schemeClr val="tx1"/>
                </a:solidFill>
                <a:latin typeface="Lato"/>
                <a:ea typeface="+mj-ea"/>
                <a:cs typeface="+mj-cs"/>
              </a:defRPr>
            </a:lvl1pPr>
          </a:lstStyle>
          <a:p>
            <a:pPr lvl="0"/>
            <a:r>
              <a:rPr lang="fr-FR" dirty="0" smtClean="0"/>
              <a:t>Modifier les styles 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7"/>
          </p:nvPr>
        </p:nvSpPr>
        <p:spPr>
          <a:xfrm>
            <a:off x="574170" y="1367701"/>
            <a:ext cx="1800000" cy="9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>
          <a:xfrm>
            <a:off x="4457417" y="0"/>
            <a:ext cx="4686583" cy="560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838201" y="5297488"/>
            <a:ext cx="358139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" y="5297488"/>
            <a:ext cx="838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21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th-TH" dirty="0"/>
          </a:p>
        </p:txBody>
      </p:sp>
      <p:sp>
        <p:nvSpPr>
          <p:cNvPr id="4" name="Rectangle 11"/>
          <p:cNvSpPr/>
          <p:nvPr userDrawn="1"/>
        </p:nvSpPr>
        <p:spPr>
          <a:xfrm flipV="1">
            <a:off x="3903596" y="3584545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704807" y="3081768"/>
            <a:ext cx="7887163" cy="455540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0179" y="3771900"/>
            <a:ext cx="7881791" cy="1428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 </a:t>
            </a:r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741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9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2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19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1253853" y="1181100"/>
            <a:ext cx="6636293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2485" y="1637532"/>
            <a:ext cx="640766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TexteTexteTexte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6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1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1482484" y="2933700"/>
            <a:ext cx="6407661" cy="2362200"/>
          </a:xfrm>
          <a:prstGeom prst="rect">
            <a:avLst/>
          </a:prstGeom>
        </p:spPr>
        <p:txBody>
          <a:bodyPr/>
          <a:lstStyle>
            <a:lvl1pPr marL="180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93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Gauch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4343400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32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604159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4571999" y="3024742"/>
            <a:ext cx="3684588" cy="2272746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4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Dro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582956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811588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5181600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811588" y="3086100"/>
            <a:ext cx="3684588" cy="2211388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0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25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2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texte 33"/>
          <p:cNvSpPr>
            <a:spLocks noGrp="1"/>
          </p:cNvSpPr>
          <p:nvPr>
            <p:ph type="body" sz="quarter" idx="75" hasCustomPrompt="1"/>
          </p:nvPr>
        </p:nvSpPr>
        <p:spPr>
          <a:xfrm>
            <a:off x="1129954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4" name="Espace réservé du texte 33"/>
          <p:cNvSpPr>
            <a:spLocks noGrp="1"/>
          </p:cNvSpPr>
          <p:nvPr>
            <p:ph type="body" sz="quarter" idx="83" hasCustomPrompt="1"/>
          </p:nvPr>
        </p:nvSpPr>
        <p:spPr>
          <a:xfrm>
            <a:off x="3455999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6" name="Espace réservé du texte 33"/>
          <p:cNvSpPr>
            <a:spLocks noGrp="1"/>
          </p:cNvSpPr>
          <p:nvPr>
            <p:ph type="body" sz="quarter" idx="84" hasCustomPrompt="1"/>
          </p:nvPr>
        </p:nvSpPr>
        <p:spPr>
          <a:xfrm>
            <a:off x="5782044" y="4001494"/>
            <a:ext cx="2232000" cy="12330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8400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76793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41058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76" hasCustomPrompt="1"/>
          </p:nvPr>
        </p:nvSpPr>
        <p:spPr>
          <a:xfrm>
            <a:off x="1387359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Besoins</a:t>
            </a:r>
          </a:p>
        </p:txBody>
      </p:sp>
      <p:sp>
        <p:nvSpPr>
          <p:cNvPr id="33" name="Espace réservé du texte 12"/>
          <p:cNvSpPr>
            <a:spLocks noGrp="1"/>
          </p:cNvSpPr>
          <p:nvPr>
            <p:ph type="body" sz="quarter" idx="78" hasCustomPrompt="1"/>
          </p:nvPr>
        </p:nvSpPr>
        <p:spPr>
          <a:xfrm>
            <a:off x="3716048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Solution</a:t>
            </a:r>
          </a:p>
        </p:txBody>
      </p:sp>
      <p:sp>
        <p:nvSpPr>
          <p:cNvPr id="34" name="Espace réservé du texte 12"/>
          <p:cNvSpPr>
            <a:spLocks noGrp="1"/>
          </p:cNvSpPr>
          <p:nvPr>
            <p:ph type="body" sz="quarter" idx="80" hasCustomPrompt="1"/>
          </p:nvPr>
        </p:nvSpPr>
        <p:spPr>
          <a:xfrm>
            <a:off x="6024345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Gains</a:t>
            </a:r>
          </a:p>
        </p:txBody>
      </p:sp>
      <p:sp>
        <p:nvSpPr>
          <p:cNvPr id="19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1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225817" y="658766"/>
            <a:ext cx="5260583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43564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225817" y="113771"/>
            <a:ext cx="5260583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9572" y="1778000"/>
            <a:ext cx="5026828" cy="34417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228600" y="1333500"/>
            <a:ext cx="5257800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305439"/>
            <a:ext cx="5048693" cy="295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798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3271445" y="658766"/>
            <a:ext cx="5262955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389192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3271445" y="113771"/>
            <a:ext cx="5262955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1778000"/>
            <a:ext cx="5029200" cy="35179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3274228" y="1333500"/>
            <a:ext cx="5260172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4144159" y="5297488"/>
            <a:ext cx="4999842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096851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10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Gauch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4343400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32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604159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4571999" y="3024742"/>
            <a:ext cx="3684588" cy="2272746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305439"/>
            <a:ext cx="7062317" cy="295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09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avec emplacem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sz="quarter" idx="10"/>
          </p:nvPr>
        </p:nvSpPr>
        <p:spPr>
          <a:xfrm>
            <a:off x="158400" y="151200"/>
            <a:ext cx="831600" cy="4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07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>
          <a:xfrm>
            <a:off x="457200" y="2857500"/>
            <a:ext cx="3387725" cy="990600"/>
          </a:xfrm>
        </p:spPr>
        <p:txBody>
          <a:bodyPr/>
          <a:lstStyle>
            <a:lvl1pPr marL="0" indent="0" algn="l" defTabSz="343723" rtl="0" eaLnBrk="1" latinLnBrk="0" hangingPunct="1">
              <a:spcBef>
                <a:spcPct val="0"/>
              </a:spcBef>
              <a:spcAft>
                <a:spcPts val="0"/>
              </a:spcAft>
              <a:buNone/>
              <a:defRPr lang="fr-FR" sz="1400" b="1" kern="1200" cap="all" baseline="0" dirty="0" smtClean="0">
                <a:solidFill>
                  <a:schemeClr val="tx1"/>
                </a:solidFill>
                <a:latin typeface="Lato"/>
                <a:ea typeface="+mj-ea"/>
                <a:cs typeface="+mj-cs"/>
              </a:defRPr>
            </a:lvl1pPr>
          </a:lstStyle>
          <a:p>
            <a:pPr lvl="0"/>
            <a:r>
              <a:rPr lang="fr-FR" dirty="0" smtClean="0"/>
              <a:t>Modifier les styles 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7"/>
          </p:nvPr>
        </p:nvSpPr>
        <p:spPr>
          <a:xfrm>
            <a:off x="574170" y="1367701"/>
            <a:ext cx="1800000" cy="9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>
          <a:xfrm>
            <a:off x="4457417" y="0"/>
            <a:ext cx="4686583" cy="560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838201" y="5297488"/>
            <a:ext cx="358139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" y="5297488"/>
            <a:ext cx="838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199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th-TH" dirty="0"/>
          </a:p>
        </p:txBody>
      </p:sp>
      <p:sp>
        <p:nvSpPr>
          <p:cNvPr id="4" name="Rectangle 11"/>
          <p:cNvSpPr/>
          <p:nvPr userDrawn="1"/>
        </p:nvSpPr>
        <p:spPr>
          <a:xfrm flipV="1">
            <a:off x="3903596" y="3584545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704807" y="3081768"/>
            <a:ext cx="7887163" cy="455540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0179" y="3771900"/>
            <a:ext cx="7881791" cy="1428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 </a:t>
            </a:r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66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9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2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398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1253853" y="1181100"/>
            <a:ext cx="6636293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2485" y="1637532"/>
            <a:ext cx="640766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TexteTexteTexte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6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1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1482484" y="2933700"/>
            <a:ext cx="6407661" cy="2362200"/>
          </a:xfrm>
          <a:prstGeom prst="rect">
            <a:avLst/>
          </a:prstGeom>
        </p:spPr>
        <p:txBody>
          <a:bodyPr/>
          <a:lstStyle>
            <a:lvl1pPr marL="180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7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Gauch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4343400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32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604159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4571999" y="3024742"/>
            <a:ext cx="3684588" cy="2272746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9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Dro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582956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811588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5181600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811588" y="3086100"/>
            <a:ext cx="3684588" cy="2211388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2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25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2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texte 33"/>
          <p:cNvSpPr>
            <a:spLocks noGrp="1"/>
          </p:cNvSpPr>
          <p:nvPr>
            <p:ph type="body" sz="quarter" idx="75" hasCustomPrompt="1"/>
          </p:nvPr>
        </p:nvSpPr>
        <p:spPr>
          <a:xfrm>
            <a:off x="1129954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4" name="Espace réservé du texte 33"/>
          <p:cNvSpPr>
            <a:spLocks noGrp="1"/>
          </p:cNvSpPr>
          <p:nvPr>
            <p:ph type="body" sz="quarter" idx="83" hasCustomPrompt="1"/>
          </p:nvPr>
        </p:nvSpPr>
        <p:spPr>
          <a:xfrm>
            <a:off x="3455999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6" name="Espace réservé du texte 33"/>
          <p:cNvSpPr>
            <a:spLocks noGrp="1"/>
          </p:cNvSpPr>
          <p:nvPr>
            <p:ph type="body" sz="quarter" idx="84" hasCustomPrompt="1"/>
          </p:nvPr>
        </p:nvSpPr>
        <p:spPr>
          <a:xfrm>
            <a:off x="5782044" y="4001494"/>
            <a:ext cx="2232000" cy="12330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8400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76793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41058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76" hasCustomPrompt="1"/>
          </p:nvPr>
        </p:nvSpPr>
        <p:spPr>
          <a:xfrm>
            <a:off x="1387359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Besoins</a:t>
            </a:r>
          </a:p>
        </p:txBody>
      </p:sp>
      <p:sp>
        <p:nvSpPr>
          <p:cNvPr id="33" name="Espace réservé du texte 12"/>
          <p:cNvSpPr>
            <a:spLocks noGrp="1"/>
          </p:cNvSpPr>
          <p:nvPr>
            <p:ph type="body" sz="quarter" idx="78" hasCustomPrompt="1"/>
          </p:nvPr>
        </p:nvSpPr>
        <p:spPr>
          <a:xfrm>
            <a:off x="3716048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Solution</a:t>
            </a:r>
          </a:p>
        </p:txBody>
      </p:sp>
      <p:sp>
        <p:nvSpPr>
          <p:cNvPr id="34" name="Espace réservé du texte 12"/>
          <p:cNvSpPr>
            <a:spLocks noGrp="1"/>
          </p:cNvSpPr>
          <p:nvPr>
            <p:ph type="body" sz="quarter" idx="80" hasCustomPrompt="1"/>
          </p:nvPr>
        </p:nvSpPr>
        <p:spPr>
          <a:xfrm>
            <a:off x="6024345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Gains</a:t>
            </a:r>
          </a:p>
        </p:txBody>
      </p:sp>
      <p:sp>
        <p:nvSpPr>
          <p:cNvPr id="19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75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225817" y="658766"/>
            <a:ext cx="5260583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43564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225817" y="113771"/>
            <a:ext cx="5260583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9572" y="1778000"/>
            <a:ext cx="5026828" cy="34417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228600" y="1333500"/>
            <a:ext cx="5257800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305439"/>
            <a:ext cx="5048693" cy="295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929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3271445" y="658766"/>
            <a:ext cx="5262955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389192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3271445" y="113771"/>
            <a:ext cx="5262955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1778000"/>
            <a:ext cx="5029200" cy="35179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3274228" y="1333500"/>
            <a:ext cx="5260172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4144159" y="5297488"/>
            <a:ext cx="4999842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096851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96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Dro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582956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811588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5181600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811588" y="3086100"/>
            <a:ext cx="3684588" cy="2211388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11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avec emplacem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sz="quarter" idx="10"/>
          </p:nvPr>
        </p:nvSpPr>
        <p:spPr>
          <a:xfrm>
            <a:off x="158400" y="151200"/>
            <a:ext cx="831600" cy="4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029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>
          <a:xfrm>
            <a:off x="457200" y="2857500"/>
            <a:ext cx="3387725" cy="990600"/>
          </a:xfrm>
        </p:spPr>
        <p:txBody>
          <a:bodyPr/>
          <a:lstStyle>
            <a:lvl1pPr marL="0" indent="0" algn="l" defTabSz="343723" rtl="0" eaLnBrk="1" latinLnBrk="0" hangingPunct="1">
              <a:spcBef>
                <a:spcPct val="0"/>
              </a:spcBef>
              <a:spcAft>
                <a:spcPts val="0"/>
              </a:spcAft>
              <a:buNone/>
              <a:defRPr lang="fr-FR" sz="1400" b="1" kern="1200" cap="all" baseline="0" dirty="0" smtClean="0">
                <a:solidFill>
                  <a:schemeClr val="tx1"/>
                </a:solidFill>
                <a:latin typeface="Lato"/>
                <a:ea typeface="+mj-ea"/>
                <a:cs typeface="+mj-cs"/>
              </a:defRPr>
            </a:lvl1pPr>
          </a:lstStyle>
          <a:p>
            <a:pPr lvl="0"/>
            <a:r>
              <a:rPr lang="fr-FR" dirty="0" smtClean="0"/>
              <a:t>Modifier les styles 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7"/>
          </p:nvPr>
        </p:nvSpPr>
        <p:spPr>
          <a:xfrm>
            <a:off x="574170" y="1367701"/>
            <a:ext cx="1800000" cy="9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>
          <a:xfrm>
            <a:off x="4457417" y="0"/>
            <a:ext cx="4686583" cy="560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838201" y="5297488"/>
            <a:ext cx="358139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" y="5297488"/>
            <a:ext cx="8382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147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รูปภาพ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th-TH" dirty="0"/>
          </a:p>
        </p:txBody>
      </p:sp>
      <p:sp>
        <p:nvSpPr>
          <p:cNvPr id="4" name="Rectangle 11"/>
          <p:cNvSpPr/>
          <p:nvPr userDrawn="1"/>
        </p:nvSpPr>
        <p:spPr>
          <a:xfrm flipV="1">
            <a:off x="3903596" y="3584545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704807" y="3081768"/>
            <a:ext cx="7887163" cy="455540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texte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0179" y="3771900"/>
            <a:ext cx="7881791" cy="1428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 </a:t>
            </a:r>
          </a:p>
        </p:txBody>
      </p:sp>
      <p:sp>
        <p:nvSpPr>
          <p:cNvPr id="8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591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9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2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2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1253853" y="1181100"/>
            <a:ext cx="6636293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4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1482485" y="1637532"/>
            <a:ext cx="6407661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TexteTexteTexte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6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1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1482484" y="2933700"/>
            <a:ext cx="6407661" cy="2362200"/>
          </a:xfrm>
          <a:prstGeom prst="rect">
            <a:avLst/>
          </a:prstGeom>
        </p:spPr>
        <p:txBody>
          <a:bodyPr/>
          <a:lstStyle>
            <a:lvl1pPr marL="180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06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Gauch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4343400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32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r>
              <a:rPr lang="en-US" sz="90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 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604159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4571999" y="3024742"/>
            <a:ext cx="3684588" cy="2272746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4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e - Dro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582956" y="1321568"/>
            <a:ext cx="3913801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cap="all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811588" y="1778000"/>
            <a:ext cx="3685169" cy="11430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7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31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34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6" name="Espace réservé pour une image  23"/>
          <p:cNvSpPr>
            <a:spLocks noGrp="1"/>
          </p:cNvSpPr>
          <p:nvPr>
            <p:ph type="pic" sz="quarter" idx="70"/>
          </p:nvPr>
        </p:nvSpPr>
        <p:spPr>
          <a:xfrm>
            <a:off x="5181600" y="1519343"/>
            <a:ext cx="3334047" cy="3014557"/>
          </a:xfrm>
          <a:custGeom>
            <a:avLst/>
            <a:gdLst>
              <a:gd name="connsiteX0" fmla="*/ 1926001 w 6278901"/>
              <a:gd name="connsiteY0" fmla="*/ 0 h 5636902"/>
              <a:gd name="connsiteX1" fmla="*/ 4352901 w 6278901"/>
              <a:gd name="connsiteY1" fmla="*/ 0 h 5636902"/>
              <a:gd name="connsiteX2" fmla="*/ 4451671 w 6278901"/>
              <a:gd name="connsiteY2" fmla="*/ 7055 h 5636902"/>
              <a:gd name="connsiteX3" fmla="*/ 4543385 w 6278901"/>
              <a:gd name="connsiteY3" fmla="*/ 28220 h 5636902"/>
              <a:gd name="connsiteX4" fmla="*/ 4628045 w 6278901"/>
              <a:gd name="connsiteY4" fmla="*/ 56440 h 5636902"/>
              <a:gd name="connsiteX5" fmla="*/ 4712705 w 6278901"/>
              <a:gd name="connsiteY5" fmla="*/ 98769 h 5636902"/>
              <a:gd name="connsiteX6" fmla="*/ 4790309 w 6278901"/>
              <a:gd name="connsiteY6" fmla="*/ 148154 h 5636902"/>
              <a:gd name="connsiteX7" fmla="*/ 4860857 w 6278901"/>
              <a:gd name="connsiteY7" fmla="*/ 211649 h 5636902"/>
              <a:gd name="connsiteX8" fmla="*/ 4917297 w 6278901"/>
              <a:gd name="connsiteY8" fmla="*/ 282198 h 5636902"/>
              <a:gd name="connsiteX9" fmla="*/ 4973737 w 6278901"/>
              <a:gd name="connsiteY9" fmla="*/ 359802 h 5636902"/>
              <a:gd name="connsiteX10" fmla="*/ 6187187 w 6278901"/>
              <a:gd name="connsiteY10" fmla="*/ 2465704 h 5636902"/>
              <a:gd name="connsiteX11" fmla="*/ 6229517 w 6278901"/>
              <a:gd name="connsiteY11" fmla="*/ 2550363 h 5636902"/>
              <a:gd name="connsiteX12" fmla="*/ 6257737 w 6278901"/>
              <a:gd name="connsiteY12" fmla="*/ 2635023 h 5636902"/>
              <a:gd name="connsiteX13" fmla="*/ 6271847 w 6278901"/>
              <a:gd name="connsiteY13" fmla="*/ 2726737 h 5636902"/>
              <a:gd name="connsiteX14" fmla="*/ 6278901 w 6278901"/>
              <a:gd name="connsiteY14" fmla="*/ 2818451 h 5636902"/>
              <a:gd name="connsiteX15" fmla="*/ 6271847 w 6278901"/>
              <a:gd name="connsiteY15" fmla="*/ 2910165 h 5636902"/>
              <a:gd name="connsiteX16" fmla="*/ 6257737 w 6278901"/>
              <a:gd name="connsiteY16" fmla="*/ 3001879 h 5636902"/>
              <a:gd name="connsiteX17" fmla="*/ 6229517 w 6278901"/>
              <a:gd name="connsiteY17" fmla="*/ 3093594 h 5636902"/>
              <a:gd name="connsiteX18" fmla="*/ 6187187 w 6278901"/>
              <a:gd name="connsiteY18" fmla="*/ 3178253 h 5636902"/>
              <a:gd name="connsiteX19" fmla="*/ 4973737 w 6278901"/>
              <a:gd name="connsiteY19" fmla="*/ 5284155 h 5636902"/>
              <a:gd name="connsiteX20" fmla="*/ 4917297 w 6278901"/>
              <a:gd name="connsiteY20" fmla="*/ 5361759 h 5636902"/>
              <a:gd name="connsiteX21" fmla="*/ 4860857 w 6278901"/>
              <a:gd name="connsiteY21" fmla="*/ 5432309 h 5636902"/>
              <a:gd name="connsiteX22" fmla="*/ 4790309 w 6278901"/>
              <a:gd name="connsiteY22" fmla="*/ 5488748 h 5636902"/>
              <a:gd name="connsiteX23" fmla="*/ 4712705 w 6278901"/>
              <a:gd name="connsiteY23" fmla="*/ 5545187 h 5636902"/>
              <a:gd name="connsiteX24" fmla="*/ 4628045 w 6278901"/>
              <a:gd name="connsiteY24" fmla="*/ 5580463 h 5636902"/>
              <a:gd name="connsiteX25" fmla="*/ 4543385 w 6278901"/>
              <a:gd name="connsiteY25" fmla="*/ 5615737 h 5636902"/>
              <a:gd name="connsiteX26" fmla="*/ 4451671 w 6278901"/>
              <a:gd name="connsiteY26" fmla="*/ 5629847 h 5636902"/>
              <a:gd name="connsiteX27" fmla="*/ 4352901 w 6278901"/>
              <a:gd name="connsiteY27" fmla="*/ 5636902 h 5636902"/>
              <a:gd name="connsiteX28" fmla="*/ 1926001 w 6278901"/>
              <a:gd name="connsiteY28" fmla="*/ 5636902 h 5636902"/>
              <a:gd name="connsiteX29" fmla="*/ 1834285 w 6278901"/>
              <a:gd name="connsiteY29" fmla="*/ 5629847 h 5636902"/>
              <a:gd name="connsiteX30" fmla="*/ 1742571 w 6278901"/>
              <a:gd name="connsiteY30" fmla="*/ 5615737 h 5636902"/>
              <a:gd name="connsiteX31" fmla="*/ 1657913 w 6278901"/>
              <a:gd name="connsiteY31" fmla="*/ 5580463 h 5636902"/>
              <a:gd name="connsiteX32" fmla="*/ 1573253 w 6278901"/>
              <a:gd name="connsiteY32" fmla="*/ 5545187 h 5636902"/>
              <a:gd name="connsiteX33" fmla="*/ 1495649 w 6278901"/>
              <a:gd name="connsiteY33" fmla="*/ 5488748 h 5636902"/>
              <a:gd name="connsiteX34" fmla="*/ 1425099 w 6278901"/>
              <a:gd name="connsiteY34" fmla="*/ 5432309 h 5636902"/>
              <a:gd name="connsiteX35" fmla="*/ 1361605 w 6278901"/>
              <a:gd name="connsiteY35" fmla="*/ 5361759 h 5636902"/>
              <a:gd name="connsiteX36" fmla="*/ 1312221 w 6278901"/>
              <a:gd name="connsiteY36" fmla="*/ 5284155 h 5636902"/>
              <a:gd name="connsiteX37" fmla="*/ 98769 w 6278901"/>
              <a:gd name="connsiteY37" fmla="*/ 3178253 h 5636902"/>
              <a:gd name="connsiteX38" fmla="*/ 56440 w 6278901"/>
              <a:gd name="connsiteY38" fmla="*/ 3093594 h 5636902"/>
              <a:gd name="connsiteX39" fmla="*/ 28220 w 6278901"/>
              <a:gd name="connsiteY39" fmla="*/ 3001879 h 5636902"/>
              <a:gd name="connsiteX40" fmla="*/ 7055 w 6278901"/>
              <a:gd name="connsiteY40" fmla="*/ 2910165 h 5636902"/>
              <a:gd name="connsiteX41" fmla="*/ 0 w 6278901"/>
              <a:gd name="connsiteY41" fmla="*/ 2818451 h 5636902"/>
              <a:gd name="connsiteX42" fmla="*/ 7055 w 6278901"/>
              <a:gd name="connsiteY42" fmla="*/ 2726737 h 5636902"/>
              <a:gd name="connsiteX43" fmla="*/ 28220 w 6278901"/>
              <a:gd name="connsiteY43" fmla="*/ 2635023 h 5636902"/>
              <a:gd name="connsiteX44" fmla="*/ 56440 w 6278901"/>
              <a:gd name="connsiteY44" fmla="*/ 2550363 h 5636902"/>
              <a:gd name="connsiteX45" fmla="*/ 98769 w 6278901"/>
              <a:gd name="connsiteY45" fmla="*/ 2465704 h 5636902"/>
              <a:gd name="connsiteX46" fmla="*/ 1312221 w 6278901"/>
              <a:gd name="connsiteY46" fmla="*/ 359802 h 5636902"/>
              <a:gd name="connsiteX47" fmla="*/ 1361605 w 6278901"/>
              <a:gd name="connsiteY47" fmla="*/ 282198 h 5636902"/>
              <a:gd name="connsiteX48" fmla="*/ 1425099 w 6278901"/>
              <a:gd name="connsiteY48" fmla="*/ 211649 h 5636902"/>
              <a:gd name="connsiteX49" fmla="*/ 1495649 w 6278901"/>
              <a:gd name="connsiteY49" fmla="*/ 148154 h 5636902"/>
              <a:gd name="connsiteX50" fmla="*/ 1573253 w 6278901"/>
              <a:gd name="connsiteY50" fmla="*/ 98769 h 5636902"/>
              <a:gd name="connsiteX51" fmla="*/ 1657913 w 6278901"/>
              <a:gd name="connsiteY51" fmla="*/ 56440 h 5636902"/>
              <a:gd name="connsiteX52" fmla="*/ 1742571 w 6278901"/>
              <a:gd name="connsiteY52" fmla="*/ 28220 h 5636902"/>
              <a:gd name="connsiteX53" fmla="*/ 1834285 w 6278901"/>
              <a:gd name="connsiteY53" fmla="*/ 7055 h 563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78901" h="5636902">
                <a:moveTo>
                  <a:pt x="1926001" y="0"/>
                </a:moveTo>
                <a:lnTo>
                  <a:pt x="4352901" y="0"/>
                </a:lnTo>
                <a:lnTo>
                  <a:pt x="4451671" y="7055"/>
                </a:lnTo>
                <a:lnTo>
                  <a:pt x="4543385" y="28220"/>
                </a:lnTo>
                <a:lnTo>
                  <a:pt x="4628045" y="56440"/>
                </a:lnTo>
                <a:lnTo>
                  <a:pt x="4712705" y="98769"/>
                </a:lnTo>
                <a:lnTo>
                  <a:pt x="4790309" y="148154"/>
                </a:lnTo>
                <a:lnTo>
                  <a:pt x="4860857" y="211649"/>
                </a:lnTo>
                <a:lnTo>
                  <a:pt x="4917297" y="282198"/>
                </a:lnTo>
                <a:lnTo>
                  <a:pt x="4973737" y="359802"/>
                </a:lnTo>
                <a:lnTo>
                  <a:pt x="6187187" y="2465704"/>
                </a:lnTo>
                <a:lnTo>
                  <a:pt x="6229517" y="2550363"/>
                </a:lnTo>
                <a:lnTo>
                  <a:pt x="6257737" y="2635023"/>
                </a:lnTo>
                <a:lnTo>
                  <a:pt x="6271847" y="2726737"/>
                </a:lnTo>
                <a:lnTo>
                  <a:pt x="6278901" y="2818451"/>
                </a:lnTo>
                <a:lnTo>
                  <a:pt x="6271847" y="2910165"/>
                </a:lnTo>
                <a:lnTo>
                  <a:pt x="6257737" y="3001879"/>
                </a:lnTo>
                <a:lnTo>
                  <a:pt x="6229517" y="3093594"/>
                </a:lnTo>
                <a:lnTo>
                  <a:pt x="6187187" y="3178253"/>
                </a:lnTo>
                <a:lnTo>
                  <a:pt x="4973737" y="5284155"/>
                </a:lnTo>
                <a:lnTo>
                  <a:pt x="4917297" y="5361759"/>
                </a:lnTo>
                <a:lnTo>
                  <a:pt x="4860857" y="5432309"/>
                </a:lnTo>
                <a:lnTo>
                  <a:pt x="4790309" y="5488748"/>
                </a:lnTo>
                <a:lnTo>
                  <a:pt x="4712705" y="5545187"/>
                </a:lnTo>
                <a:lnTo>
                  <a:pt x="4628045" y="5580463"/>
                </a:lnTo>
                <a:lnTo>
                  <a:pt x="4543385" y="5615737"/>
                </a:lnTo>
                <a:lnTo>
                  <a:pt x="4451671" y="5629847"/>
                </a:lnTo>
                <a:lnTo>
                  <a:pt x="4352901" y="5636902"/>
                </a:lnTo>
                <a:lnTo>
                  <a:pt x="1926001" y="5636902"/>
                </a:lnTo>
                <a:lnTo>
                  <a:pt x="1834285" y="5629847"/>
                </a:lnTo>
                <a:lnTo>
                  <a:pt x="1742571" y="5615737"/>
                </a:lnTo>
                <a:lnTo>
                  <a:pt x="1657913" y="5580463"/>
                </a:lnTo>
                <a:lnTo>
                  <a:pt x="1573253" y="5545187"/>
                </a:lnTo>
                <a:lnTo>
                  <a:pt x="1495649" y="5488748"/>
                </a:lnTo>
                <a:lnTo>
                  <a:pt x="1425099" y="5432309"/>
                </a:lnTo>
                <a:lnTo>
                  <a:pt x="1361605" y="5361759"/>
                </a:lnTo>
                <a:lnTo>
                  <a:pt x="1312221" y="5284155"/>
                </a:lnTo>
                <a:lnTo>
                  <a:pt x="98769" y="3178253"/>
                </a:lnTo>
                <a:lnTo>
                  <a:pt x="56440" y="3093594"/>
                </a:lnTo>
                <a:lnTo>
                  <a:pt x="28220" y="3001879"/>
                </a:lnTo>
                <a:lnTo>
                  <a:pt x="7055" y="2910165"/>
                </a:lnTo>
                <a:lnTo>
                  <a:pt x="0" y="2818451"/>
                </a:lnTo>
                <a:lnTo>
                  <a:pt x="7055" y="2726737"/>
                </a:lnTo>
                <a:lnTo>
                  <a:pt x="28220" y="2635023"/>
                </a:lnTo>
                <a:lnTo>
                  <a:pt x="56440" y="2550363"/>
                </a:lnTo>
                <a:lnTo>
                  <a:pt x="98769" y="2465704"/>
                </a:lnTo>
                <a:lnTo>
                  <a:pt x="1312221" y="359802"/>
                </a:lnTo>
                <a:lnTo>
                  <a:pt x="1361605" y="282198"/>
                </a:lnTo>
                <a:lnTo>
                  <a:pt x="1425099" y="211649"/>
                </a:lnTo>
                <a:lnTo>
                  <a:pt x="1495649" y="148154"/>
                </a:lnTo>
                <a:lnTo>
                  <a:pt x="1573253" y="98769"/>
                </a:lnTo>
                <a:lnTo>
                  <a:pt x="1657913" y="56440"/>
                </a:lnTo>
                <a:lnTo>
                  <a:pt x="1742571" y="28220"/>
                </a:lnTo>
                <a:lnTo>
                  <a:pt x="1834285" y="705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71"/>
          </p:nvPr>
        </p:nvSpPr>
        <p:spPr>
          <a:xfrm>
            <a:off x="811588" y="3086100"/>
            <a:ext cx="3684588" cy="2211388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è"/>
              <a:defRPr/>
            </a:lvl1pPr>
            <a:lvl2pPr marL="360000" indent="-1800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defRPr/>
            </a:lvl2pPr>
            <a:lvl3pPr marL="54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72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900000" indent="-180000"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6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25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2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texte 33"/>
          <p:cNvSpPr>
            <a:spLocks noGrp="1"/>
          </p:cNvSpPr>
          <p:nvPr>
            <p:ph type="body" sz="quarter" idx="75" hasCustomPrompt="1"/>
          </p:nvPr>
        </p:nvSpPr>
        <p:spPr>
          <a:xfrm>
            <a:off x="1129954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4" name="Espace réservé du texte 33"/>
          <p:cNvSpPr>
            <a:spLocks noGrp="1"/>
          </p:cNvSpPr>
          <p:nvPr>
            <p:ph type="body" sz="quarter" idx="83" hasCustomPrompt="1"/>
          </p:nvPr>
        </p:nvSpPr>
        <p:spPr>
          <a:xfrm>
            <a:off x="3455999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6" name="Espace réservé du texte 33"/>
          <p:cNvSpPr>
            <a:spLocks noGrp="1"/>
          </p:cNvSpPr>
          <p:nvPr>
            <p:ph type="body" sz="quarter" idx="84" hasCustomPrompt="1"/>
          </p:nvPr>
        </p:nvSpPr>
        <p:spPr>
          <a:xfrm>
            <a:off x="5782044" y="4001494"/>
            <a:ext cx="2232000" cy="12330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8400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76793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41058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76" hasCustomPrompt="1"/>
          </p:nvPr>
        </p:nvSpPr>
        <p:spPr>
          <a:xfrm>
            <a:off x="1387359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Besoins</a:t>
            </a:r>
          </a:p>
        </p:txBody>
      </p:sp>
      <p:sp>
        <p:nvSpPr>
          <p:cNvPr id="33" name="Espace réservé du texte 12"/>
          <p:cNvSpPr>
            <a:spLocks noGrp="1"/>
          </p:cNvSpPr>
          <p:nvPr>
            <p:ph type="body" sz="quarter" idx="78" hasCustomPrompt="1"/>
          </p:nvPr>
        </p:nvSpPr>
        <p:spPr>
          <a:xfrm>
            <a:off x="3716048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Solution</a:t>
            </a:r>
          </a:p>
        </p:txBody>
      </p:sp>
      <p:sp>
        <p:nvSpPr>
          <p:cNvPr id="34" name="Espace réservé du texte 12"/>
          <p:cNvSpPr>
            <a:spLocks noGrp="1"/>
          </p:cNvSpPr>
          <p:nvPr>
            <p:ph type="body" sz="quarter" idx="80" hasCustomPrompt="1"/>
          </p:nvPr>
        </p:nvSpPr>
        <p:spPr>
          <a:xfrm>
            <a:off x="6024345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Gains</a:t>
            </a:r>
          </a:p>
        </p:txBody>
      </p:sp>
      <p:sp>
        <p:nvSpPr>
          <p:cNvPr id="19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3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225817" y="658766"/>
            <a:ext cx="5260583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43564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225817" y="113771"/>
            <a:ext cx="5260583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9572" y="1778000"/>
            <a:ext cx="5026828" cy="34417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228600" y="1333500"/>
            <a:ext cx="5257800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305439"/>
            <a:ext cx="5048693" cy="295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960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3271445" y="658766"/>
            <a:ext cx="5262955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389192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3271445" y="113771"/>
            <a:ext cx="5262955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1778000"/>
            <a:ext cx="5029200" cy="35179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3274228" y="1333500"/>
            <a:ext cx="5260172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4144159" y="5297488"/>
            <a:ext cx="4999842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096851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117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253853" y="658766"/>
            <a:ext cx="6636293" cy="28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25" name="Rectangle 11"/>
          <p:cNvSpPr/>
          <p:nvPr userDrawn="1"/>
        </p:nvSpPr>
        <p:spPr>
          <a:xfrm flipV="1">
            <a:off x="3827207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ctr"/>
            <a:endParaRPr lang="en-US" sz="984" dirty="0"/>
          </a:p>
        </p:txBody>
      </p:sp>
      <p:sp>
        <p:nvSpPr>
          <p:cNvPr id="20" name="Titre 10"/>
          <p:cNvSpPr>
            <a:spLocks noGrp="1"/>
          </p:cNvSpPr>
          <p:nvPr>
            <p:ph type="title" hasCustomPrompt="1"/>
          </p:nvPr>
        </p:nvSpPr>
        <p:spPr>
          <a:xfrm>
            <a:off x="1253853" y="113771"/>
            <a:ext cx="6636293" cy="494559"/>
          </a:xfrm>
          <a:prstGeom prst="rect">
            <a:avLst/>
          </a:prstGeom>
        </p:spPr>
        <p:txBody>
          <a:bodyPr/>
          <a:lstStyle>
            <a:lvl1pPr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texte 33"/>
          <p:cNvSpPr>
            <a:spLocks noGrp="1"/>
          </p:cNvSpPr>
          <p:nvPr>
            <p:ph type="body" sz="quarter" idx="75" hasCustomPrompt="1"/>
          </p:nvPr>
        </p:nvSpPr>
        <p:spPr>
          <a:xfrm>
            <a:off x="1129954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4" name="Espace réservé du texte 33"/>
          <p:cNvSpPr>
            <a:spLocks noGrp="1"/>
          </p:cNvSpPr>
          <p:nvPr>
            <p:ph type="body" sz="quarter" idx="83" hasCustomPrompt="1"/>
          </p:nvPr>
        </p:nvSpPr>
        <p:spPr>
          <a:xfrm>
            <a:off x="3455999" y="4000500"/>
            <a:ext cx="2232000" cy="12340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6" name="Espace réservé du texte 33"/>
          <p:cNvSpPr>
            <a:spLocks noGrp="1"/>
          </p:cNvSpPr>
          <p:nvPr>
            <p:ph type="body" sz="quarter" idx="84" hasCustomPrompt="1"/>
          </p:nvPr>
        </p:nvSpPr>
        <p:spPr>
          <a:xfrm>
            <a:off x="5782044" y="4001494"/>
            <a:ext cx="2232000" cy="12330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900" b="0" i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71862" marR="0" indent="0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</a:lstStyle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elittototo</a:t>
            </a:r>
            <a:endParaRPr lang="fr-FR" dirty="0" smtClean="0"/>
          </a:p>
          <a:p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elitToto</a:t>
            </a:r>
            <a:endParaRPr lang="fr-FR" dirty="0" smtClean="0"/>
          </a:p>
          <a:p>
            <a:pPr marL="279275" marR="0" lvl="1" indent="-107413" algn="l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endParaRPr lang="fr-FR" dirty="0" smtClean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8400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76793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41058" y="20193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65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76" hasCustomPrompt="1"/>
          </p:nvPr>
        </p:nvSpPr>
        <p:spPr>
          <a:xfrm>
            <a:off x="1387359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Besoins</a:t>
            </a:r>
          </a:p>
        </p:txBody>
      </p:sp>
      <p:sp>
        <p:nvSpPr>
          <p:cNvPr id="33" name="Espace réservé du texte 12"/>
          <p:cNvSpPr>
            <a:spLocks noGrp="1"/>
          </p:cNvSpPr>
          <p:nvPr>
            <p:ph type="body" sz="quarter" idx="78" hasCustomPrompt="1"/>
          </p:nvPr>
        </p:nvSpPr>
        <p:spPr>
          <a:xfrm>
            <a:off x="3716048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Solution</a:t>
            </a:r>
          </a:p>
        </p:txBody>
      </p:sp>
      <p:sp>
        <p:nvSpPr>
          <p:cNvPr id="34" name="Espace réservé du texte 12"/>
          <p:cNvSpPr>
            <a:spLocks noGrp="1"/>
          </p:cNvSpPr>
          <p:nvPr>
            <p:ph type="body" sz="quarter" idx="80" hasCustomPrompt="1"/>
          </p:nvPr>
        </p:nvSpPr>
        <p:spPr>
          <a:xfrm>
            <a:off x="6024345" y="3619500"/>
            <a:ext cx="1747398" cy="285750"/>
          </a:xfrm>
          <a:prstGeom prst="rect">
            <a:avLst/>
          </a:prstGeom>
        </p:spPr>
        <p:txBody>
          <a:bodyPr/>
          <a:lstStyle>
            <a:lvl1pPr marL="0" marR="0" indent="0" algn="ctr" defTabSz="3437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3" b="1" baseline="0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Gains</a:t>
            </a:r>
          </a:p>
        </p:txBody>
      </p:sp>
      <p:pic>
        <p:nvPicPr>
          <p:cNvPr id="16" name="Image 1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" y="152799"/>
            <a:ext cx="833004" cy="416502"/>
          </a:xfrm>
          <a:prstGeom prst="rect">
            <a:avLst/>
          </a:prstGeom>
        </p:spPr>
      </p:pic>
      <p:sp>
        <p:nvSpPr>
          <p:cNvPr id="19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86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avec emplacem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sz="quarter" idx="10"/>
          </p:nvPr>
        </p:nvSpPr>
        <p:spPr>
          <a:xfrm>
            <a:off x="158400" y="151200"/>
            <a:ext cx="831600" cy="4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833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225817" y="658766"/>
            <a:ext cx="5260583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43564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225817" y="113771"/>
            <a:ext cx="5260583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9572" y="1778000"/>
            <a:ext cx="5026828" cy="35179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228600" y="1333500"/>
            <a:ext cx="5257800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305439"/>
            <a:ext cx="5048693" cy="295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85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-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48000" cy="571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3271445" y="658766"/>
            <a:ext cx="5262955" cy="2857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Lato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3389192" y="553048"/>
            <a:ext cx="1489586" cy="502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651" tIns="45825" rIns="91651" bIns="45825" rtlCol="0" anchor="ctr"/>
          <a:lstStyle/>
          <a:p>
            <a:pPr algn="l"/>
            <a:endParaRPr lang="en-US" sz="984" dirty="0"/>
          </a:p>
        </p:txBody>
      </p:sp>
      <p:sp>
        <p:nvSpPr>
          <p:cNvPr id="5" name="Titre 10"/>
          <p:cNvSpPr>
            <a:spLocks noGrp="1"/>
          </p:cNvSpPr>
          <p:nvPr>
            <p:ph type="title" hasCustomPrompt="1"/>
          </p:nvPr>
        </p:nvSpPr>
        <p:spPr>
          <a:xfrm>
            <a:off x="3271445" y="113771"/>
            <a:ext cx="5262955" cy="494559"/>
          </a:xfrm>
          <a:prstGeom prst="rect">
            <a:avLst/>
          </a:prstGeom>
        </p:spPr>
        <p:txBody>
          <a:bodyPr/>
          <a:lstStyle>
            <a:lvl1pPr algn="l">
              <a:defRPr sz="2000" b="1" cap="all" baseline="0">
                <a:solidFill>
                  <a:schemeClr val="tx1"/>
                </a:solidFill>
                <a:latin typeface="Lato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21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1778000"/>
            <a:ext cx="5029200" cy="344170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buFontTx/>
              <a:buNone/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1pPr>
            <a:lvl2pPr marL="171861" indent="0">
              <a:buFontTx/>
              <a:buNone/>
              <a:defRPr sz="902">
                <a:solidFill>
                  <a:schemeClr val="tx1">
                    <a:lumMod val="60000"/>
                    <a:lumOff val="40000"/>
                  </a:schemeClr>
                </a:solidFill>
                <a:latin typeface="Lato"/>
              </a:defRPr>
            </a:lvl2pPr>
          </a:lstStyle>
          <a:p>
            <a:pPr>
              <a:lnSpc>
                <a:spcPct val="130000"/>
              </a:lnSpc>
            </a:pPr>
            <a:r>
              <a:rPr lang="en-US" sz="90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rPr>
              <a:t>Texte</a:t>
            </a:r>
            <a:endParaRPr lang="en-US" sz="902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6"/>
          </p:nvPr>
        </p:nvSpPr>
        <p:spPr>
          <a:xfrm>
            <a:off x="3274228" y="1333500"/>
            <a:ext cx="5260172" cy="366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  <a:latin typeface="Lato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4144159" y="5297488"/>
            <a:ext cx="4999842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096851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5113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608651"/>
            <a:ext cx="9144000" cy="108000"/>
            <a:chOff x="11177109" y="8448870"/>
            <a:chExt cx="2427958" cy="73154"/>
          </a:xfrm>
        </p:grpSpPr>
        <p:sp>
          <p:nvSpPr>
            <p:cNvPr id="3" name="Rectangle 11"/>
            <p:cNvSpPr/>
            <p:nvPr/>
          </p:nvSpPr>
          <p:spPr>
            <a:xfrm flipV="1">
              <a:off x="11177109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1"/>
                </a:solidFill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 flipV="1">
              <a:off x="11581197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2"/>
                </a:solidFill>
              </a:endParaRPr>
            </a:p>
          </p:txBody>
        </p:sp>
        <p:sp>
          <p:nvSpPr>
            <p:cNvPr id="5" name="Rectangle 13"/>
            <p:cNvSpPr/>
            <p:nvPr/>
          </p:nvSpPr>
          <p:spPr>
            <a:xfrm flipV="1">
              <a:off x="11985284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6" name="Rectangle 14"/>
            <p:cNvSpPr/>
            <p:nvPr/>
          </p:nvSpPr>
          <p:spPr>
            <a:xfrm flipV="1">
              <a:off x="12389371" y="8448870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7" name="Rectangle 15"/>
            <p:cNvSpPr/>
            <p:nvPr/>
          </p:nvSpPr>
          <p:spPr>
            <a:xfrm flipV="1">
              <a:off x="12793459" y="8448874"/>
              <a:ext cx="407521" cy="7315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8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</p:grpSp>
      <p:sp>
        <p:nvSpPr>
          <p:cNvPr id="9" name="มนมุมสี่เหลี่ยมผืนผ้าด้านเดียวกัน 1"/>
          <p:cNvSpPr/>
          <p:nvPr userDrawn="1"/>
        </p:nvSpPr>
        <p:spPr>
          <a:xfrm flipV="1">
            <a:off x="8739655" y="0"/>
            <a:ext cx="329746" cy="30039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84"/>
          </a:p>
        </p:txBody>
      </p:sp>
      <p:sp>
        <p:nvSpPr>
          <p:cNvPr id="10" name="TextBox 223"/>
          <p:cNvSpPr txBox="1"/>
          <p:nvPr userDrawn="1"/>
        </p:nvSpPr>
        <p:spPr>
          <a:xfrm>
            <a:off x="8750480" y="80610"/>
            <a:ext cx="310284" cy="185118"/>
          </a:xfrm>
          <a:prstGeom prst="rect">
            <a:avLst/>
          </a:prstGeom>
          <a:noFill/>
        </p:spPr>
        <p:txBody>
          <a:bodyPr wrap="none" lIns="68710" tIns="34355" rIns="68710" bIns="34355" rtlCol="0">
            <a:spAutoFit/>
          </a:bodyPr>
          <a:lstStyle/>
          <a:p>
            <a:pPr algn="ctr"/>
            <a:fld id="{260E2A6B-A809-4840-BF14-8648BC0BDF87}" type="slidenum">
              <a:rPr lang="id-ID" sz="752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752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6" name="Espace réservé du titre 15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marL="360000" marR="0" lvl="1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fr-FR" dirty="0" smtClean="0"/>
              <a:t>Deuxième niveau</a:t>
            </a:r>
          </a:p>
          <a:p>
            <a:pPr marL="540000" marR="0" lvl="2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3333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marL="900000" marR="0" lvl="4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0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365" r:id="rId2"/>
    <p:sldLayoutId id="2147484278" r:id="rId3"/>
    <p:sldLayoutId id="2147484372" r:id="rId4"/>
    <p:sldLayoutId id="2147484279" r:id="rId5"/>
    <p:sldLayoutId id="2147484280" r:id="rId6"/>
    <p:sldLayoutId id="2147484346" r:id="rId7"/>
    <p:sldLayoutId id="2147484282" r:id="rId8"/>
    <p:sldLayoutId id="2147484283" r:id="rId9"/>
    <p:sldLayoutId id="2147484284" r:id="rId10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343723" rtl="0" eaLnBrk="1" latinLnBrk="0" hangingPunct="1">
        <a:spcBef>
          <a:spcPct val="0"/>
        </a:spcBef>
        <a:buNone/>
        <a:defRPr lang="fr-FR" sz="2000" b="1" kern="1200" cap="all" baseline="0" dirty="0">
          <a:solidFill>
            <a:schemeClr val="tx1"/>
          </a:solidFill>
          <a:latin typeface="Lato"/>
          <a:ea typeface="+mj-ea"/>
          <a:cs typeface="+mj-cs"/>
        </a:defRPr>
      </a:lvl1pPr>
    </p:titleStyle>
    <p:bodyStyle>
      <a:lvl1pPr marL="252000" marR="0" indent="-252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Tx/>
        <a:buFont typeface="Wingdings" panose="05000000000000000000" pitchFamily="2" charset="2"/>
        <a:buChar char="è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 pitchFamily="34" charset="0"/>
          <a:ea typeface="Lato" pitchFamily="34" charset="0"/>
          <a:cs typeface="Lato" pitchFamily="34" charset="0"/>
        </a:defRPr>
      </a:lvl1pPr>
      <a:lvl2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/>
          <a:ea typeface="+mn-ea"/>
          <a:cs typeface="+mn-cs"/>
        </a:defRPr>
      </a:lvl2pPr>
      <a:lvl3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333333">
            <a:lumMod val="60000"/>
            <a:lumOff val="40000"/>
          </a:srgbClr>
        </a:buClr>
        <a:buSzTx/>
        <a:buFont typeface="Arial" pitchFamily="34" charset="0"/>
        <a:buChar char="•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01515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773377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»"/>
        <a:tabLst/>
        <a:defRPr lang="fr-FR" sz="752" kern="1200" dirty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945238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7100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8961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8pPr>
      <a:lvl9pPr marL="1460823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171861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343723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515584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687446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859307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031169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20303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1374892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608651"/>
            <a:ext cx="9144000" cy="108000"/>
            <a:chOff x="11177109" y="8448870"/>
            <a:chExt cx="2427958" cy="73154"/>
          </a:xfrm>
        </p:grpSpPr>
        <p:sp>
          <p:nvSpPr>
            <p:cNvPr id="3" name="Rectangle 11"/>
            <p:cNvSpPr/>
            <p:nvPr/>
          </p:nvSpPr>
          <p:spPr>
            <a:xfrm flipV="1">
              <a:off x="11177109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1"/>
                </a:solidFill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 flipV="1">
              <a:off x="11581197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2"/>
                </a:solidFill>
              </a:endParaRPr>
            </a:p>
          </p:txBody>
        </p:sp>
        <p:sp>
          <p:nvSpPr>
            <p:cNvPr id="5" name="Rectangle 13"/>
            <p:cNvSpPr/>
            <p:nvPr/>
          </p:nvSpPr>
          <p:spPr>
            <a:xfrm flipV="1">
              <a:off x="11985284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6" name="Rectangle 14"/>
            <p:cNvSpPr/>
            <p:nvPr/>
          </p:nvSpPr>
          <p:spPr>
            <a:xfrm flipV="1">
              <a:off x="12389371" y="8448870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7" name="Rectangle 15"/>
            <p:cNvSpPr/>
            <p:nvPr/>
          </p:nvSpPr>
          <p:spPr>
            <a:xfrm flipV="1">
              <a:off x="12793459" y="8448874"/>
              <a:ext cx="407521" cy="7315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8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</p:grpSp>
      <p:sp>
        <p:nvSpPr>
          <p:cNvPr id="9" name="มนมุมสี่เหลี่ยมผืนผ้าด้านเดียวกัน 1"/>
          <p:cNvSpPr/>
          <p:nvPr userDrawn="1"/>
        </p:nvSpPr>
        <p:spPr>
          <a:xfrm flipV="1">
            <a:off x="8739655" y="0"/>
            <a:ext cx="329746" cy="30039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84"/>
          </a:p>
        </p:txBody>
      </p:sp>
      <p:sp>
        <p:nvSpPr>
          <p:cNvPr id="10" name="TextBox 223"/>
          <p:cNvSpPr txBox="1"/>
          <p:nvPr userDrawn="1"/>
        </p:nvSpPr>
        <p:spPr>
          <a:xfrm>
            <a:off x="8750480" y="80610"/>
            <a:ext cx="310284" cy="185118"/>
          </a:xfrm>
          <a:prstGeom prst="rect">
            <a:avLst/>
          </a:prstGeom>
          <a:noFill/>
        </p:spPr>
        <p:txBody>
          <a:bodyPr wrap="none" lIns="68710" tIns="34355" rIns="68710" bIns="34355" rtlCol="0">
            <a:spAutoFit/>
          </a:bodyPr>
          <a:lstStyle/>
          <a:p>
            <a:pPr algn="ctr"/>
            <a:fld id="{260E2A6B-A809-4840-BF14-8648BC0BDF87}" type="slidenum">
              <a:rPr lang="id-ID" sz="752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752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Espace réservé du titre 15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marL="360000" marR="0" lvl="1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fr-FR" dirty="0" smtClean="0"/>
              <a:t>Deuxième niveau</a:t>
            </a:r>
          </a:p>
          <a:p>
            <a:pPr marL="540000" marR="0" lvl="2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3333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marL="900000" marR="0" lvl="4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36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343723" rtl="0" eaLnBrk="1" latinLnBrk="0" hangingPunct="1">
        <a:spcBef>
          <a:spcPct val="0"/>
        </a:spcBef>
        <a:buNone/>
        <a:defRPr lang="fr-FR" sz="2000" b="1" kern="1200" cap="all" baseline="0" dirty="0">
          <a:solidFill>
            <a:schemeClr val="tx1"/>
          </a:solidFill>
          <a:latin typeface="Lato"/>
          <a:ea typeface="+mj-ea"/>
          <a:cs typeface="+mj-cs"/>
        </a:defRPr>
      </a:lvl1pPr>
    </p:titleStyle>
    <p:bodyStyle>
      <a:lvl1pPr marL="252000" marR="0" indent="-252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Tx/>
        <a:buFont typeface="Wingdings" panose="05000000000000000000" pitchFamily="2" charset="2"/>
        <a:buChar char="è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 pitchFamily="34" charset="0"/>
          <a:ea typeface="Lato" pitchFamily="34" charset="0"/>
          <a:cs typeface="Lato" pitchFamily="34" charset="0"/>
        </a:defRPr>
      </a:lvl1pPr>
      <a:lvl2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/>
          <a:ea typeface="+mn-ea"/>
          <a:cs typeface="+mn-cs"/>
        </a:defRPr>
      </a:lvl2pPr>
      <a:lvl3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333333">
            <a:lumMod val="60000"/>
            <a:lumOff val="40000"/>
          </a:srgbClr>
        </a:buClr>
        <a:buSzTx/>
        <a:buFont typeface="Arial" pitchFamily="34" charset="0"/>
        <a:buChar char="•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01515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773377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»"/>
        <a:tabLst/>
        <a:defRPr lang="fr-FR" sz="752" kern="1200" dirty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945238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7100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8961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8pPr>
      <a:lvl9pPr marL="1460823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171861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343723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515584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687446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859307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031169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20303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1374892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608651"/>
            <a:ext cx="9144000" cy="108000"/>
            <a:chOff x="11177109" y="8448870"/>
            <a:chExt cx="2427958" cy="73154"/>
          </a:xfrm>
        </p:grpSpPr>
        <p:sp>
          <p:nvSpPr>
            <p:cNvPr id="3" name="Rectangle 11"/>
            <p:cNvSpPr/>
            <p:nvPr/>
          </p:nvSpPr>
          <p:spPr>
            <a:xfrm flipV="1">
              <a:off x="11177109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1"/>
                </a:solidFill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 flipV="1">
              <a:off x="11581197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2"/>
                </a:solidFill>
              </a:endParaRPr>
            </a:p>
          </p:txBody>
        </p:sp>
        <p:sp>
          <p:nvSpPr>
            <p:cNvPr id="5" name="Rectangle 13"/>
            <p:cNvSpPr/>
            <p:nvPr/>
          </p:nvSpPr>
          <p:spPr>
            <a:xfrm flipV="1">
              <a:off x="11985284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6" name="Rectangle 14"/>
            <p:cNvSpPr/>
            <p:nvPr/>
          </p:nvSpPr>
          <p:spPr>
            <a:xfrm flipV="1">
              <a:off x="12389371" y="8448870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7" name="Rectangle 15"/>
            <p:cNvSpPr/>
            <p:nvPr/>
          </p:nvSpPr>
          <p:spPr>
            <a:xfrm flipV="1">
              <a:off x="12793459" y="8448874"/>
              <a:ext cx="407521" cy="7315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8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</p:grpSp>
      <p:sp>
        <p:nvSpPr>
          <p:cNvPr id="9" name="มนมุมสี่เหลี่ยมผืนผ้าด้านเดียวกัน 1"/>
          <p:cNvSpPr/>
          <p:nvPr userDrawn="1"/>
        </p:nvSpPr>
        <p:spPr>
          <a:xfrm flipV="1">
            <a:off x="8739655" y="0"/>
            <a:ext cx="329746" cy="30039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84"/>
          </a:p>
        </p:txBody>
      </p:sp>
      <p:sp>
        <p:nvSpPr>
          <p:cNvPr id="10" name="TextBox 223"/>
          <p:cNvSpPr txBox="1"/>
          <p:nvPr userDrawn="1"/>
        </p:nvSpPr>
        <p:spPr>
          <a:xfrm>
            <a:off x="8750480" y="80610"/>
            <a:ext cx="310284" cy="185118"/>
          </a:xfrm>
          <a:prstGeom prst="rect">
            <a:avLst/>
          </a:prstGeom>
          <a:noFill/>
        </p:spPr>
        <p:txBody>
          <a:bodyPr wrap="none" lIns="68710" tIns="34355" rIns="68710" bIns="34355" rtlCol="0">
            <a:spAutoFit/>
          </a:bodyPr>
          <a:lstStyle/>
          <a:p>
            <a:pPr algn="ctr"/>
            <a:fld id="{260E2A6B-A809-4840-BF14-8648BC0BDF87}" type="slidenum">
              <a:rPr lang="id-ID" sz="752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752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Espace réservé du titre 15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marL="360000" marR="0" lvl="1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fr-FR" dirty="0" smtClean="0"/>
              <a:t>Deuxième niveau</a:t>
            </a:r>
          </a:p>
          <a:p>
            <a:pPr marL="540000" marR="0" lvl="2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3333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marL="900000" marR="0" lvl="4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83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343723" rtl="0" eaLnBrk="1" latinLnBrk="0" hangingPunct="1">
        <a:spcBef>
          <a:spcPct val="0"/>
        </a:spcBef>
        <a:buNone/>
        <a:defRPr lang="fr-FR" sz="2000" b="1" kern="1200" cap="all" baseline="0" dirty="0">
          <a:solidFill>
            <a:schemeClr val="tx1"/>
          </a:solidFill>
          <a:latin typeface="Lato"/>
          <a:ea typeface="+mj-ea"/>
          <a:cs typeface="+mj-cs"/>
        </a:defRPr>
      </a:lvl1pPr>
    </p:titleStyle>
    <p:bodyStyle>
      <a:lvl1pPr marL="252000" marR="0" indent="-252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Tx/>
        <a:buFont typeface="Wingdings" panose="05000000000000000000" pitchFamily="2" charset="2"/>
        <a:buChar char="è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 pitchFamily="34" charset="0"/>
          <a:ea typeface="Lato" pitchFamily="34" charset="0"/>
          <a:cs typeface="Lato" pitchFamily="34" charset="0"/>
        </a:defRPr>
      </a:lvl1pPr>
      <a:lvl2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/>
          <a:ea typeface="+mn-ea"/>
          <a:cs typeface="+mn-cs"/>
        </a:defRPr>
      </a:lvl2pPr>
      <a:lvl3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333333">
            <a:lumMod val="60000"/>
            <a:lumOff val="40000"/>
          </a:srgbClr>
        </a:buClr>
        <a:buSzTx/>
        <a:buFont typeface="Arial" pitchFamily="34" charset="0"/>
        <a:buChar char="•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01515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773377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»"/>
        <a:tabLst/>
        <a:defRPr lang="fr-FR" sz="752" kern="1200" dirty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945238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7100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8961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8pPr>
      <a:lvl9pPr marL="1460823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171861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343723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515584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687446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859307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031169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20303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1374892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608651"/>
            <a:ext cx="9144000" cy="108000"/>
            <a:chOff x="11177109" y="8448870"/>
            <a:chExt cx="2427958" cy="73154"/>
          </a:xfrm>
        </p:grpSpPr>
        <p:sp>
          <p:nvSpPr>
            <p:cNvPr id="3" name="Rectangle 11"/>
            <p:cNvSpPr/>
            <p:nvPr/>
          </p:nvSpPr>
          <p:spPr>
            <a:xfrm flipV="1">
              <a:off x="11177109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1"/>
                </a:solidFill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 flipV="1">
              <a:off x="11581197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2"/>
                </a:solidFill>
              </a:endParaRPr>
            </a:p>
          </p:txBody>
        </p:sp>
        <p:sp>
          <p:nvSpPr>
            <p:cNvPr id="5" name="Rectangle 13"/>
            <p:cNvSpPr/>
            <p:nvPr/>
          </p:nvSpPr>
          <p:spPr>
            <a:xfrm flipV="1">
              <a:off x="11985284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6" name="Rectangle 14"/>
            <p:cNvSpPr/>
            <p:nvPr/>
          </p:nvSpPr>
          <p:spPr>
            <a:xfrm flipV="1">
              <a:off x="12389371" y="8448870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7" name="Rectangle 15"/>
            <p:cNvSpPr/>
            <p:nvPr/>
          </p:nvSpPr>
          <p:spPr>
            <a:xfrm flipV="1">
              <a:off x="12793459" y="8448874"/>
              <a:ext cx="407521" cy="7315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8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</p:grpSp>
      <p:sp>
        <p:nvSpPr>
          <p:cNvPr id="9" name="มนมุมสี่เหลี่ยมผืนผ้าด้านเดียวกัน 1"/>
          <p:cNvSpPr/>
          <p:nvPr userDrawn="1"/>
        </p:nvSpPr>
        <p:spPr>
          <a:xfrm flipV="1">
            <a:off x="8739655" y="0"/>
            <a:ext cx="329746" cy="30039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84"/>
          </a:p>
        </p:txBody>
      </p:sp>
      <p:sp>
        <p:nvSpPr>
          <p:cNvPr id="10" name="TextBox 223"/>
          <p:cNvSpPr txBox="1"/>
          <p:nvPr userDrawn="1"/>
        </p:nvSpPr>
        <p:spPr>
          <a:xfrm>
            <a:off x="8750480" y="80610"/>
            <a:ext cx="310284" cy="185118"/>
          </a:xfrm>
          <a:prstGeom prst="rect">
            <a:avLst/>
          </a:prstGeom>
          <a:noFill/>
        </p:spPr>
        <p:txBody>
          <a:bodyPr wrap="none" lIns="68710" tIns="34355" rIns="68710" bIns="34355" rtlCol="0">
            <a:spAutoFit/>
          </a:bodyPr>
          <a:lstStyle/>
          <a:p>
            <a:pPr algn="ctr"/>
            <a:fld id="{260E2A6B-A809-4840-BF14-8648BC0BDF87}" type="slidenum">
              <a:rPr lang="id-ID" sz="752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752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Espace réservé du titre 15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marL="360000" marR="0" lvl="1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fr-FR" dirty="0" smtClean="0"/>
              <a:t>Deuxième niveau</a:t>
            </a:r>
          </a:p>
          <a:p>
            <a:pPr marL="540000" marR="0" lvl="2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3333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marL="900000" marR="0" lvl="4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10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343723" rtl="0" eaLnBrk="1" latinLnBrk="0" hangingPunct="1">
        <a:spcBef>
          <a:spcPct val="0"/>
        </a:spcBef>
        <a:buNone/>
        <a:defRPr lang="fr-FR" sz="2000" b="1" kern="1200" cap="all" baseline="0" dirty="0">
          <a:solidFill>
            <a:schemeClr val="tx1"/>
          </a:solidFill>
          <a:latin typeface="Lato"/>
          <a:ea typeface="+mj-ea"/>
          <a:cs typeface="+mj-cs"/>
        </a:defRPr>
      </a:lvl1pPr>
    </p:titleStyle>
    <p:bodyStyle>
      <a:lvl1pPr marL="252000" marR="0" indent="-252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Tx/>
        <a:buFont typeface="Wingdings" panose="05000000000000000000" pitchFamily="2" charset="2"/>
        <a:buChar char="è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 pitchFamily="34" charset="0"/>
          <a:ea typeface="Lato" pitchFamily="34" charset="0"/>
          <a:cs typeface="Lato" pitchFamily="34" charset="0"/>
        </a:defRPr>
      </a:lvl1pPr>
      <a:lvl2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/>
          <a:ea typeface="+mn-ea"/>
          <a:cs typeface="+mn-cs"/>
        </a:defRPr>
      </a:lvl2pPr>
      <a:lvl3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333333">
            <a:lumMod val="60000"/>
            <a:lumOff val="40000"/>
          </a:srgbClr>
        </a:buClr>
        <a:buSzTx/>
        <a:buFont typeface="Arial" pitchFamily="34" charset="0"/>
        <a:buChar char="•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01515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773377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»"/>
        <a:tabLst/>
        <a:defRPr lang="fr-FR" sz="752" kern="1200" dirty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945238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7100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8961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8pPr>
      <a:lvl9pPr marL="1460823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171861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343723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515584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687446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859307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031169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20303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1374892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608651"/>
            <a:ext cx="9144000" cy="108000"/>
            <a:chOff x="11177109" y="8448870"/>
            <a:chExt cx="2427958" cy="73154"/>
          </a:xfrm>
        </p:grpSpPr>
        <p:sp>
          <p:nvSpPr>
            <p:cNvPr id="3" name="Rectangle 11"/>
            <p:cNvSpPr/>
            <p:nvPr/>
          </p:nvSpPr>
          <p:spPr>
            <a:xfrm flipV="1">
              <a:off x="11177109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1"/>
                </a:solidFill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 flipV="1">
              <a:off x="11581197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2"/>
                </a:solidFill>
              </a:endParaRPr>
            </a:p>
          </p:txBody>
        </p:sp>
        <p:sp>
          <p:nvSpPr>
            <p:cNvPr id="5" name="Rectangle 13"/>
            <p:cNvSpPr/>
            <p:nvPr/>
          </p:nvSpPr>
          <p:spPr>
            <a:xfrm flipV="1">
              <a:off x="11985284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6" name="Rectangle 14"/>
            <p:cNvSpPr/>
            <p:nvPr/>
          </p:nvSpPr>
          <p:spPr>
            <a:xfrm flipV="1">
              <a:off x="12389371" y="8448870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7" name="Rectangle 15"/>
            <p:cNvSpPr/>
            <p:nvPr/>
          </p:nvSpPr>
          <p:spPr>
            <a:xfrm flipV="1">
              <a:off x="12793459" y="8448874"/>
              <a:ext cx="407521" cy="7315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8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</p:grpSp>
      <p:sp>
        <p:nvSpPr>
          <p:cNvPr id="9" name="มนมุมสี่เหลี่ยมผืนผ้าด้านเดียวกัน 1"/>
          <p:cNvSpPr/>
          <p:nvPr userDrawn="1"/>
        </p:nvSpPr>
        <p:spPr>
          <a:xfrm flipV="1">
            <a:off x="8739655" y="0"/>
            <a:ext cx="329746" cy="30039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84"/>
          </a:p>
        </p:txBody>
      </p:sp>
      <p:sp>
        <p:nvSpPr>
          <p:cNvPr id="10" name="TextBox 223"/>
          <p:cNvSpPr txBox="1"/>
          <p:nvPr userDrawn="1"/>
        </p:nvSpPr>
        <p:spPr>
          <a:xfrm>
            <a:off x="8750480" y="80610"/>
            <a:ext cx="310284" cy="185118"/>
          </a:xfrm>
          <a:prstGeom prst="rect">
            <a:avLst/>
          </a:prstGeom>
          <a:noFill/>
        </p:spPr>
        <p:txBody>
          <a:bodyPr wrap="none" lIns="68710" tIns="34355" rIns="68710" bIns="34355" rtlCol="0">
            <a:spAutoFit/>
          </a:bodyPr>
          <a:lstStyle/>
          <a:p>
            <a:pPr algn="ctr"/>
            <a:fld id="{260E2A6B-A809-4840-BF14-8648BC0BDF87}" type="slidenum">
              <a:rPr lang="id-ID" sz="752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752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Espace réservé du titre 15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marL="360000" marR="0" lvl="1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fr-FR" dirty="0" smtClean="0"/>
              <a:t>Deuxième niveau</a:t>
            </a:r>
          </a:p>
          <a:p>
            <a:pPr marL="540000" marR="0" lvl="2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3333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marL="900000" marR="0" lvl="4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22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343723" rtl="0" eaLnBrk="1" latinLnBrk="0" hangingPunct="1">
        <a:spcBef>
          <a:spcPct val="0"/>
        </a:spcBef>
        <a:buNone/>
        <a:defRPr lang="fr-FR" sz="2000" b="1" kern="1200" cap="all" baseline="0" dirty="0">
          <a:solidFill>
            <a:schemeClr val="tx1"/>
          </a:solidFill>
          <a:latin typeface="Lato"/>
          <a:ea typeface="+mj-ea"/>
          <a:cs typeface="+mj-cs"/>
        </a:defRPr>
      </a:lvl1pPr>
    </p:titleStyle>
    <p:bodyStyle>
      <a:lvl1pPr marL="252000" marR="0" indent="-252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Tx/>
        <a:buFont typeface="Wingdings" panose="05000000000000000000" pitchFamily="2" charset="2"/>
        <a:buChar char="è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 pitchFamily="34" charset="0"/>
          <a:ea typeface="Lato" pitchFamily="34" charset="0"/>
          <a:cs typeface="Lato" pitchFamily="34" charset="0"/>
        </a:defRPr>
      </a:lvl1pPr>
      <a:lvl2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/>
          <a:ea typeface="+mn-ea"/>
          <a:cs typeface="+mn-cs"/>
        </a:defRPr>
      </a:lvl2pPr>
      <a:lvl3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333333">
            <a:lumMod val="60000"/>
            <a:lumOff val="40000"/>
          </a:srgbClr>
        </a:buClr>
        <a:buSzTx/>
        <a:buFont typeface="Arial" pitchFamily="34" charset="0"/>
        <a:buChar char="•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01515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773377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»"/>
        <a:tabLst/>
        <a:defRPr lang="fr-FR" sz="752" kern="1200" dirty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945238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7100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8961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8pPr>
      <a:lvl9pPr marL="1460823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171861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343723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515584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687446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859307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031169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20303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1374892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608651"/>
            <a:ext cx="9144000" cy="108000"/>
            <a:chOff x="11177109" y="8448870"/>
            <a:chExt cx="2427958" cy="73154"/>
          </a:xfrm>
        </p:grpSpPr>
        <p:sp>
          <p:nvSpPr>
            <p:cNvPr id="3" name="Rectangle 11"/>
            <p:cNvSpPr/>
            <p:nvPr/>
          </p:nvSpPr>
          <p:spPr>
            <a:xfrm flipV="1">
              <a:off x="11177109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1"/>
                </a:solidFill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 flipV="1">
              <a:off x="11581197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2"/>
                </a:solidFill>
              </a:endParaRPr>
            </a:p>
          </p:txBody>
        </p:sp>
        <p:sp>
          <p:nvSpPr>
            <p:cNvPr id="5" name="Rectangle 13"/>
            <p:cNvSpPr/>
            <p:nvPr/>
          </p:nvSpPr>
          <p:spPr>
            <a:xfrm flipV="1">
              <a:off x="11985284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6" name="Rectangle 14"/>
            <p:cNvSpPr/>
            <p:nvPr/>
          </p:nvSpPr>
          <p:spPr>
            <a:xfrm flipV="1">
              <a:off x="12389371" y="8448870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7" name="Rectangle 15"/>
            <p:cNvSpPr/>
            <p:nvPr/>
          </p:nvSpPr>
          <p:spPr>
            <a:xfrm flipV="1">
              <a:off x="12793459" y="8448874"/>
              <a:ext cx="407521" cy="7315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8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</p:grpSp>
      <p:sp>
        <p:nvSpPr>
          <p:cNvPr id="9" name="มนมุมสี่เหลี่ยมผืนผ้าด้านเดียวกัน 1"/>
          <p:cNvSpPr/>
          <p:nvPr userDrawn="1"/>
        </p:nvSpPr>
        <p:spPr>
          <a:xfrm flipV="1">
            <a:off x="8739655" y="0"/>
            <a:ext cx="329746" cy="30039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84"/>
          </a:p>
        </p:txBody>
      </p:sp>
      <p:sp>
        <p:nvSpPr>
          <p:cNvPr id="10" name="TextBox 223"/>
          <p:cNvSpPr txBox="1"/>
          <p:nvPr userDrawn="1"/>
        </p:nvSpPr>
        <p:spPr>
          <a:xfrm>
            <a:off x="8750480" y="80610"/>
            <a:ext cx="310284" cy="185118"/>
          </a:xfrm>
          <a:prstGeom prst="rect">
            <a:avLst/>
          </a:prstGeom>
          <a:noFill/>
        </p:spPr>
        <p:txBody>
          <a:bodyPr wrap="none" lIns="68710" tIns="34355" rIns="68710" bIns="34355" rtlCol="0">
            <a:spAutoFit/>
          </a:bodyPr>
          <a:lstStyle/>
          <a:p>
            <a:pPr algn="ctr"/>
            <a:fld id="{260E2A6B-A809-4840-BF14-8648BC0BDF87}" type="slidenum">
              <a:rPr lang="id-ID" sz="752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752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Espace réservé du titre 15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marL="360000" marR="0" lvl="1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fr-FR" dirty="0" smtClean="0"/>
              <a:t>Deuxième niveau</a:t>
            </a:r>
          </a:p>
          <a:p>
            <a:pPr marL="540000" marR="0" lvl="2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3333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marL="900000" marR="0" lvl="4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74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11" r:id="rId2"/>
    <p:sldLayoutId id="2147484512" r:id="rId3"/>
    <p:sldLayoutId id="2147484513" r:id="rId4"/>
    <p:sldLayoutId id="2147484514" r:id="rId5"/>
    <p:sldLayoutId id="2147484515" r:id="rId6"/>
    <p:sldLayoutId id="2147484516" r:id="rId7"/>
    <p:sldLayoutId id="2147484517" r:id="rId8"/>
    <p:sldLayoutId id="2147484518" r:id="rId9"/>
    <p:sldLayoutId id="2147484519" r:id="rId10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343723" rtl="0" eaLnBrk="1" latinLnBrk="0" hangingPunct="1">
        <a:spcBef>
          <a:spcPct val="0"/>
        </a:spcBef>
        <a:buNone/>
        <a:defRPr lang="fr-FR" sz="2000" b="1" kern="1200" cap="all" baseline="0" dirty="0">
          <a:solidFill>
            <a:schemeClr val="tx1"/>
          </a:solidFill>
          <a:latin typeface="Lato"/>
          <a:ea typeface="+mj-ea"/>
          <a:cs typeface="+mj-cs"/>
        </a:defRPr>
      </a:lvl1pPr>
    </p:titleStyle>
    <p:bodyStyle>
      <a:lvl1pPr marL="252000" marR="0" indent="-252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Tx/>
        <a:buFont typeface="Wingdings" panose="05000000000000000000" pitchFamily="2" charset="2"/>
        <a:buChar char="è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 pitchFamily="34" charset="0"/>
          <a:ea typeface="Lato" pitchFamily="34" charset="0"/>
          <a:cs typeface="Lato" pitchFamily="34" charset="0"/>
        </a:defRPr>
      </a:lvl1pPr>
      <a:lvl2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/>
          <a:ea typeface="+mn-ea"/>
          <a:cs typeface="+mn-cs"/>
        </a:defRPr>
      </a:lvl2pPr>
      <a:lvl3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333333">
            <a:lumMod val="60000"/>
            <a:lumOff val="40000"/>
          </a:srgbClr>
        </a:buClr>
        <a:buSzTx/>
        <a:buFont typeface="Arial" pitchFamily="34" charset="0"/>
        <a:buChar char="•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01515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773377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»"/>
        <a:tabLst/>
        <a:defRPr lang="fr-FR" sz="752" kern="1200" dirty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945238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7100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8961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8pPr>
      <a:lvl9pPr marL="1460823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171861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343723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515584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687446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859307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031169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20303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1374892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608651"/>
            <a:ext cx="9144000" cy="108000"/>
            <a:chOff x="11177109" y="8448870"/>
            <a:chExt cx="2427958" cy="73154"/>
          </a:xfrm>
        </p:grpSpPr>
        <p:sp>
          <p:nvSpPr>
            <p:cNvPr id="3" name="Rectangle 11"/>
            <p:cNvSpPr/>
            <p:nvPr/>
          </p:nvSpPr>
          <p:spPr>
            <a:xfrm flipV="1">
              <a:off x="11177109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1"/>
                </a:solidFill>
              </a:endParaRPr>
            </a:p>
          </p:txBody>
        </p:sp>
        <p:sp>
          <p:nvSpPr>
            <p:cNvPr id="4" name="Rectangle 12"/>
            <p:cNvSpPr/>
            <p:nvPr/>
          </p:nvSpPr>
          <p:spPr>
            <a:xfrm flipV="1">
              <a:off x="11581197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>
                <a:solidFill>
                  <a:schemeClr val="accent2"/>
                </a:solidFill>
              </a:endParaRPr>
            </a:p>
          </p:txBody>
        </p:sp>
        <p:sp>
          <p:nvSpPr>
            <p:cNvPr id="5" name="Rectangle 13"/>
            <p:cNvSpPr/>
            <p:nvPr/>
          </p:nvSpPr>
          <p:spPr>
            <a:xfrm flipV="1">
              <a:off x="11985284" y="8448874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6" name="Rectangle 14"/>
            <p:cNvSpPr/>
            <p:nvPr/>
          </p:nvSpPr>
          <p:spPr>
            <a:xfrm flipV="1">
              <a:off x="12389371" y="8448870"/>
              <a:ext cx="407521" cy="731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7" name="Rectangle 15"/>
            <p:cNvSpPr/>
            <p:nvPr/>
          </p:nvSpPr>
          <p:spPr>
            <a:xfrm flipV="1">
              <a:off x="12793459" y="8448874"/>
              <a:ext cx="407521" cy="7315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  <p:sp>
          <p:nvSpPr>
            <p:cNvPr id="8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sz="984" dirty="0"/>
            </a:p>
          </p:txBody>
        </p:sp>
      </p:grpSp>
      <p:sp>
        <p:nvSpPr>
          <p:cNvPr id="9" name="มนมุมสี่เหลี่ยมผืนผ้าด้านเดียวกัน 1"/>
          <p:cNvSpPr/>
          <p:nvPr userDrawn="1"/>
        </p:nvSpPr>
        <p:spPr>
          <a:xfrm flipV="1">
            <a:off x="8739655" y="0"/>
            <a:ext cx="329746" cy="30039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84"/>
          </a:p>
        </p:txBody>
      </p:sp>
      <p:sp>
        <p:nvSpPr>
          <p:cNvPr id="10" name="TextBox 223"/>
          <p:cNvSpPr txBox="1"/>
          <p:nvPr userDrawn="1"/>
        </p:nvSpPr>
        <p:spPr>
          <a:xfrm>
            <a:off x="8750480" y="80610"/>
            <a:ext cx="310284" cy="185118"/>
          </a:xfrm>
          <a:prstGeom prst="rect">
            <a:avLst/>
          </a:prstGeom>
          <a:noFill/>
        </p:spPr>
        <p:txBody>
          <a:bodyPr wrap="none" lIns="68710" tIns="34355" rIns="68710" bIns="34355" rtlCol="0">
            <a:spAutoFit/>
          </a:bodyPr>
          <a:lstStyle/>
          <a:p>
            <a:pPr algn="ctr"/>
            <a:fld id="{260E2A6B-A809-4840-BF14-8648BC0BDF87}" type="slidenum">
              <a:rPr lang="id-ID" sz="752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752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Espace réservé du titre 15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marL="360000" marR="0" lvl="1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fr-FR" dirty="0" smtClean="0"/>
              <a:t>Deuxième niveau</a:t>
            </a:r>
          </a:p>
          <a:p>
            <a:pPr marL="540000" marR="0" lvl="2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3333">
                  <a:lumMod val="60000"/>
                  <a:lumOff val="40000"/>
                </a:srgbClr>
              </a:buClr>
              <a:buSzTx/>
              <a:buFont typeface="Arial" pitchFamily="34" charset="0"/>
              <a:buChar char="•"/>
              <a:tabLst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marL="900000" marR="0" lvl="4" indent="-180000" algn="l" defTabSz="34372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pied de page 13"/>
          <p:cNvSpPr>
            <a:spLocks noGrp="1"/>
          </p:cNvSpPr>
          <p:nvPr>
            <p:ph type="ftr" sz="quarter" idx="3"/>
          </p:nvPr>
        </p:nvSpPr>
        <p:spPr>
          <a:xfrm>
            <a:off x="1047307" y="5297488"/>
            <a:ext cx="706231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848853" rtl="0" eaLnBrk="1" latinLnBrk="0" hangingPunct="1">
              <a:defRPr lang="fr-FR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Pied de page</a:t>
            </a:r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104730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800" kern="1200" smtClean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 smtClean="0"/>
              <a:t>0000-00-00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20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343723" rtl="0" eaLnBrk="1" latinLnBrk="0" hangingPunct="1">
        <a:spcBef>
          <a:spcPct val="0"/>
        </a:spcBef>
        <a:buNone/>
        <a:defRPr lang="fr-FR" sz="2000" b="1" kern="1200" cap="all" baseline="0" dirty="0">
          <a:solidFill>
            <a:schemeClr val="tx1"/>
          </a:solidFill>
          <a:latin typeface="Lato"/>
          <a:ea typeface="+mj-ea"/>
          <a:cs typeface="+mj-cs"/>
        </a:defRPr>
      </a:lvl1pPr>
    </p:titleStyle>
    <p:bodyStyle>
      <a:lvl1pPr marL="252000" marR="0" indent="-252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Tx/>
        <a:buFont typeface="Wingdings" panose="05000000000000000000" pitchFamily="2" charset="2"/>
        <a:buChar char="è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 pitchFamily="34" charset="0"/>
          <a:ea typeface="Lato" pitchFamily="34" charset="0"/>
          <a:cs typeface="Lato" pitchFamily="34" charset="0"/>
        </a:defRPr>
      </a:lvl1pPr>
      <a:lvl2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tabLst/>
        <a:defRPr lang="fr-FR" sz="1000" kern="1200" dirty="0" smtClean="0">
          <a:solidFill>
            <a:schemeClr val="tx1">
              <a:lumMod val="60000"/>
              <a:lumOff val="40000"/>
            </a:schemeClr>
          </a:solidFill>
          <a:latin typeface="Lato"/>
          <a:ea typeface="+mn-ea"/>
          <a:cs typeface="+mn-cs"/>
        </a:defRPr>
      </a:lvl2pPr>
      <a:lvl3pPr marL="360000" marR="0" indent="-180000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333333">
            <a:lumMod val="60000"/>
            <a:lumOff val="40000"/>
          </a:srgbClr>
        </a:buClr>
        <a:buSzTx/>
        <a:buFont typeface="Arial" pitchFamily="34" charset="0"/>
        <a:buChar char="•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01515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lang="fr-FR" sz="900" kern="1200" dirty="0" smtClean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773377" marR="0" indent="-85931" algn="l" defTabSz="343723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»"/>
        <a:tabLst/>
        <a:defRPr lang="fr-FR" sz="752" kern="1200" dirty="0">
          <a:solidFill>
            <a:schemeClr val="tx1">
              <a:lumMod val="60000"/>
              <a:lumOff val="40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945238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7100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8961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8pPr>
      <a:lvl9pPr marL="1460823" indent="-85931" algn="l" defTabSz="343723" rtl="0" eaLnBrk="1" latinLnBrk="0" hangingPunct="1">
        <a:spcBef>
          <a:spcPct val="20000"/>
        </a:spcBef>
        <a:buFont typeface="Arial" pitchFamily="34" charset="0"/>
        <a:buChar char="•"/>
        <a:defRPr sz="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171861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343723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515584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687446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859307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031169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203030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1374892" algn="l" defTabSz="343723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7ed0d1-d5aa-400a-9722-395afcbb0190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notesSlide" Target="../notesSlides/notesSlide9.xml"/><Relationship Id="rId18" Type="http://schemas.openxmlformats.org/officeDocument/2006/relationships/hyperlink" Target="https://www.linkedin.com/company/24634/" TargetMode="Externa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39.png"/><Relationship Id="rId2" Type="http://schemas.openxmlformats.org/officeDocument/2006/relationships/tags" Target="../tags/tag37.xml"/><Relationship Id="rId16" Type="http://schemas.openxmlformats.org/officeDocument/2006/relationships/hyperlink" Target="https://twitter.com/groupe_onx" TargetMode="External"/><Relationship Id="rId20" Type="http://schemas.openxmlformats.org/officeDocument/2006/relationships/hyperlink" Target="mailto:contact@on-x.com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38.png"/><Relationship Id="rId10" Type="http://schemas.openxmlformats.org/officeDocument/2006/relationships/tags" Target="../tags/tag45.xml"/><Relationship Id="rId19" Type="http://schemas.openxmlformats.org/officeDocument/2006/relationships/image" Target="../media/image40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8"/>
          </p:nvPr>
        </p:nvSpPr>
        <p:spPr>
          <a:xfrm>
            <a:off x="457200" y="2857500"/>
            <a:ext cx="3387725" cy="1219200"/>
          </a:xfrm>
        </p:spPr>
        <p:txBody>
          <a:bodyPr>
            <a:noAutofit/>
          </a:bodyPr>
          <a:lstStyle/>
          <a:p>
            <a:r>
              <a:rPr lang="fr-FR" dirty="0" smtClean="0"/>
              <a:t>Présentation des résultats de la page </a:t>
            </a:r>
            <a:r>
              <a:rPr lang="fr-FR" dirty="0" err="1" smtClean="0"/>
              <a:t>linkedin</a:t>
            </a:r>
            <a:r>
              <a:rPr lang="fr-FR" dirty="0" smtClean="0"/>
              <a:t> "</a:t>
            </a:r>
            <a:r>
              <a:rPr lang="fr-FR" dirty="0" err="1" smtClean="0"/>
              <a:t>on-x</a:t>
            </a:r>
            <a:r>
              <a:rPr lang="fr-FR" dirty="0" smtClean="0"/>
              <a:t> groupe"</a:t>
            </a:r>
          </a:p>
          <a:p>
            <a:r>
              <a:rPr lang="fr-FR" sz="1000" b="0" dirty="0" smtClean="0"/>
              <a:t>Du 01/11/2020 au 31/10/2021</a:t>
            </a:r>
          </a:p>
          <a:p>
            <a:endParaRPr lang="fr-FR" sz="900" b="0" dirty="0" smtClean="0">
              <a:hlinkClick r:id="rId3"/>
            </a:endParaRPr>
          </a:p>
          <a:p>
            <a:r>
              <a:rPr lang="fr-FR" sz="900" b="0" dirty="0" smtClean="0">
                <a:sym typeface="Wingdings" panose="05000000000000000000" pitchFamily="2" charset="2"/>
                <a:hlinkClick r:id="rId3"/>
              </a:rPr>
              <a:t> </a:t>
            </a:r>
            <a:r>
              <a:rPr lang="fr-FR" sz="900" b="0" dirty="0" smtClean="0">
                <a:hlinkClick r:id="rId3"/>
              </a:rPr>
              <a:t>Voir dans power bi</a:t>
            </a:r>
            <a:endParaRPr lang="fr-FR" sz="900" b="0" dirty="0"/>
          </a:p>
        </p:txBody>
      </p:sp>
      <p:pic>
        <p:nvPicPr>
          <p:cNvPr id="14" name="Espace réservé pour une image  13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" name="Espace réservé pour une image  1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305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l'évolution – Novembre 2020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Du 01/11/2020 au 30/11/2020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75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Évolution des abonnés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 smtClean="0"/>
              <a:t>Sur le mois de novembre 2020, la page a gagné </a:t>
            </a:r>
            <a:r>
              <a:rPr lang="fr-FR" b="1" dirty="0" smtClean="0"/>
              <a:t>60 abonnés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sz="900" dirty="0" smtClean="0"/>
              <a:t>Du 01/11/2020 au 30/11/2020</a:t>
            </a:r>
            <a:endParaRPr lang="fr-FR" sz="9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l'évolution – novembre 2020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44"/>
          <a:stretch/>
        </p:blipFill>
        <p:spPr>
          <a:xfrm>
            <a:off x="1009343" y="2400300"/>
            <a:ext cx="7125378" cy="30652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43" y="1234831"/>
            <a:ext cx="2467196" cy="9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Évolution de l'audience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Sur le mois de novembre 2020, </a:t>
            </a:r>
            <a:r>
              <a:rPr lang="fr-FR" b="1" dirty="0" smtClean="0"/>
              <a:t>1175 visites </a:t>
            </a:r>
            <a:r>
              <a:rPr lang="fr-FR" dirty="0" smtClean="0"/>
              <a:t>ont été faites sur notre la page. </a:t>
            </a:r>
          </a:p>
          <a:p>
            <a:r>
              <a:rPr lang="fr-FR" dirty="0" smtClean="0"/>
              <a:t>Avec une </a:t>
            </a:r>
            <a:r>
              <a:rPr lang="fr-FR" b="1" dirty="0" smtClean="0"/>
              <a:t>moyenne de 39 visites par jour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63%</a:t>
            </a:r>
            <a:r>
              <a:rPr lang="fr-FR" dirty="0" smtClean="0"/>
              <a:t> de ces visites ont été faites sur un </a:t>
            </a:r>
            <a:r>
              <a:rPr lang="fr-FR" b="1" dirty="0" smtClean="0"/>
              <a:t>ordinateur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weekends moins de personnes sont actives sur LinkedIn, surtout le dimanche.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sz="900" dirty="0"/>
              <a:t>Du 01/11/2020 au </a:t>
            </a:r>
            <a:r>
              <a:rPr lang="fr-FR" sz="900" dirty="0" smtClean="0"/>
              <a:t>30/11/2020</a:t>
            </a:r>
            <a:endParaRPr lang="fr-FR" sz="9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l'évolution – novembre 2020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54676"/>
            <a:ext cx="2286000" cy="18921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567346"/>
            <a:ext cx="8155304" cy="181102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84" y="3467100"/>
            <a:ext cx="2371100" cy="50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5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Performance des </a:t>
            </a:r>
            <a:r>
              <a:rPr lang="fr-FR" dirty="0" err="1" smtClean="0"/>
              <a:t>posts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8"/>
          </p:nvPr>
        </p:nvSpPr>
        <p:spPr>
          <a:xfrm>
            <a:off x="4572032" y="1778000"/>
            <a:ext cx="3685169" cy="1308100"/>
          </a:xfrm>
        </p:spPr>
        <p:txBody>
          <a:bodyPr>
            <a:normAutofit/>
          </a:bodyPr>
          <a:lstStyle/>
          <a:p>
            <a:r>
              <a:rPr lang="fr-FR" dirty="0"/>
              <a:t>Sur le mois de </a:t>
            </a:r>
            <a:r>
              <a:rPr lang="fr-FR" b="1" dirty="0"/>
              <a:t>novembre 2020</a:t>
            </a:r>
            <a:r>
              <a:rPr lang="fr-FR" dirty="0"/>
              <a:t>, </a:t>
            </a:r>
            <a:r>
              <a:rPr lang="fr-FR" dirty="0" smtClean="0"/>
              <a:t>un total de </a:t>
            </a:r>
            <a:r>
              <a:rPr lang="fr-FR" b="1" dirty="0" smtClean="0"/>
              <a:t>3 </a:t>
            </a:r>
            <a:r>
              <a:rPr lang="fr-FR" b="1" dirty="0" err="1" smtClean="0"/>
              <a:t>posts</a:t>
            </a:r>
            <a:r>
              <a:rPr lang="fr-FR" dirty="0"/>
              <a:t> </a:t>
            </a:r>
            <a:r>
              <a:rPr lang="fr-FR" dirty="0" smtClean="0"/>
              <a:t>a été fait qui </a:t>
            </a:r>
            <a:r>
              <a:rPr lang="fr-FR" dirty="0" smtClean="0">
                <a:hlinkClick r:id="rId2" action="ppaction://hlinksldjump"/>
              </a:rPr>
              <a:t>reflète la tendance globale</a:t>
            </a:r>
            <a:r>
              <a:rPr lang="fr-FR" dirty="0" smtClean="0"/>
              <a:t> en fonction du type de contenu.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/>
              <a:t>Un post vidéo supérieur en matière d' "impression".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/>
              <a:t>Deux </a:t>
            </a:r>
            <a:r>
              <a:rPr lang="fr-FR" sz="900" dirty="0" err="1" smtClean="0"/>
              <a:t>posts</a:t>
            </a:r>
            <a:r>
              <a:rPr lang="fr-FR" sz="900" dirty="0" smtClean="0"/>
              <a:t> "autre" supérieurs en matière d'engagement.</a:t>
            </a:r>
          </a:p>
          <a:p>
            <a:endParaRPr lang="fr-FR" sz="90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sz="900" dirty="0"/>
              <a:t>Du 01/11/2020 au </a:t>
            </a:r>
            <a:r>
              <a:rPr lang="fr-FR" sz="900" dirty="0" smtClean="0"/>
              <a:t>30/11/2020</a:t>
            </a:r>
            <a:endParaRPr lang="fr-FR" sz="9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l'évolution – novembre 2020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4952"/>
            <a:ext cx="3160006" cy="36627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02" y="3238500"/>
            <a:ext cx="385662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4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5" y="1186903"/>
            <a:ext cx="4021797" cy="3570634"/>
          </a:xfrm>
          <a:prstGeom prst="rect">
            <a:avLst/>
          </a:prstGeom>
        </p:spPr>
      </p:pic>
      <p:sp>
        <p:nvSpPr>
          <p:cNvPr id="9" name="ZoneTexte 8"/>
          <p:cNvSpPr txBox="1"/>
          <p:nvPr>
            <p:custDataLst>
              <p:tags r:id="rId1"/>
            </p:custDataLst>
          </p:nvPr>
        </p:nvSpPr>
        <p:spPr>
          <a:xfrm>
            <a:off x="5304688" y="2021525"/>
            <a:ext cx="2377947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4052">
              <a:spcBef>
                <a:spcPct val="0"/>
              </a:spcBef>
              <a:defRPr/>
            </a:pPr>
            <a:r>
              <a:rPr lang="fr-FR" sz="902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Accélérateur du numérique</a:t>
            </a: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11" y="1068344"/>
            <a:ext cx="2122992" cy="881042"/>
          </a:xfrm>
          <a:prstGeom prst="rect">
            <a:avLst/>
          </a:prstGeom>
        </p:spPr>
      </p:pic>
      <p:pic>
        <p:nvPicPr>
          <p:cNvPr id="11" name="Image 10">
            <a:hlinkClick r:id="rId16"/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54" y="2569872"/>
            <a:ext cx="427676" cy="375040"/>
          </a:xfrm>
          <a:prstGeom prst="rect">
            <a:avLst/>
          </a:prstGeom>
        </p:spPr>
      </p:pic>
      <p:pic>
        <p:nvPicPr>
          <p:cNvPr id="12" name="Image 11">
            <a:hlinkClick r:id="rId18"/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11" y="2569871"/>
            <a:ext cx="394551" cy="375040"/>
          </a:xfrm>
          <a:prstGeom prst="rect">
            <a:avLst/>
          </a:prstGeom>
        </p:spPr>
      </p:pic>
      <p:sp>
        <p:nvSpPr>
          <p:cNvPr id="19" name="ZoneTexte 18"/>
          <p:cNvSpPr txBox="1"/>
          <p:nvPr>
            <p:custDataLst>
              <p:tags r:id="rId5"/>
            </p:custDataLst>
          </p:nvPr>
        </p:nvSpPr>
        <p:spPr>
          <a:xfrm>
            <a:off x="4714718" y="3070438"/>
            <a:ext cx="3609379" cy="305404"/>
          </a:xfrm>
          <a:prstGeom prst="rect">
            <a:avLst/>
          </a:prstGeom>
          <a:noFill/>
        </p:spPr>
        <p:txBody>
          <a:bodyPr wrap="square" lIns="82486" tIns="41243" rIns="82486" bIns="41243" rtlCol="0">
            <a:spAutoFit/>
          </a:bodyPr>
          <a:lstStyle/>
          <a:p>
            <a:pPr algn="ctr" defTabSz="34372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203" dirty="0">
                <a:solidFill>
                  <a:srgbClr val="33343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www.on-x.com</a:t>
            </a:r>
            <a:endParaRPr lang="fr-FR" sz="752" dirty="0">
              <a:solidFill>
                <a:srgbClr val="333434"/>
              </a:solidFill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4145113" y="3793977"/>
            <a:ext cx="1353348" cy="878290"/>
            <a:chOff x="10804020" y="8359474"/>
            <a:chExt cx="3600000" cy="2336313"/>
          </a:xfrm>
        </p:grpSpPr>
        <p:sp>
          <p:nvSpPr>
            <p:cNvPr id="22" name="Rectangle 21"/>
            <p:cNvSpPr/>
            <p:nvPr>
              <p:custDataLst>
                <p:tags r:id="rId10"/>
              </p:custDataLst>
            </p:nvPr>
          </p:nvSpPr>
          <p:spPr>
            <a:xfrm>
              <a:off x="10804020" y="9150478"/>
              <a:ext cx="3600000" cy="1545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15 quai de Dion Bouton</a:t>
              </a:r>
            </a:p>
            <a:p>
              <a:pPr algn="ctr">
                <a:spcAft>
                  <a:spcPts val="226"/>
                </a:spcAft>
              </a:pPr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92800 PUTEAUX</a:t>
              </a:r>
            </a:p>
            <a:p>
              <a:pPr algn="ctr"/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01 40 99 14 14</a:t>
              </a:r>
            </a:p>
            <a:p>
              <a:pPr algn="ctr"/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20"/>
                </a:rPr>
                <a:t>contact@on-x.com</a:t>
              </a:r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</a:p>
          </p:txBody>
        </p:sp>
        <p:sp>
          <p:nvSpPr>
            <p:cNvPr id="28" name="ZoneTexte 27"/>
            <p:cNvSpPr txBox="1"/>
            <p:nvPr>
              <p:custDataLst>
                <p:tags r:id="rId11"/>
              </p:custDataLst>
            </p:nvPr>
          </p:nvSpPr>
          <p:spPr>
            <a:xfrm>
              <a:off x="10804020" y="8359474"/>
              <a:ext cx="3600000" cy="652579"/>
            </a:xfrm>
            <a:prstGeom prst="rect">
              <a:avLst/>
            </a:prstGeom>
            <a:noFill/>
          </p:spPr>
          <p:txBody>
            <a:bodyPr wrap="square" lIns="82486" tIns="41243" rIns="82486" bIns="41243" rtlCol="0">
              <a:spAutoFit/>
            </a:bodyPr>
            <a:lstStyle/>
            <a:p>
              <a:pPr algn="ctr"/>
              <a:r>
                <a:rPr lang="fr-FR" sz="1053" b="1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SIÈGE PARIS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5865258" y="3793977"/>
            <a:ext cx="1353348" cy="878290"/>
            <a:chOff x="15258611" y="8359474"/>
            <a:chExt cx="3600000" cy="2336313"/>
          </a:xfrm>
        </p:grpSpPr>
        <p:sp>
          <p:nvSpPr>
            <p:cNvPr id="33" name="Rectangle 32"/>
            <p:cNvSpPr/>
            <p:nvPr>
              <p:custDataLst>
                <p:tags r:id="rId8"/>
              </p:custDataLst>
            </p:nvPr>
          </p:nvSpPr>
          <p:spPr>
            <a:xfrm>
              <a:off x="15258611" y="9150478"/>
              <a:ext cx="3600000" cy="15453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78 allée Jean Jaurès</a:t>
              </a:r>
            </a:p>
            <a:p>
              <a:pPr algn="ctr">
                <a:spcAft>
                  <a:spcPts val="226"/>
                </a:spcAft>
              </a:pPr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31000 TOULOUSE</a:t>
              </a:r>
            </a:p>
            <a:p>
              <a:pPr algn="ctr"/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05 61 47 72 00</a:t>
              </a:r>
            </a:p>
            <a:p>
              <a:pPr algn="ctr"/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20"/>
                </a:rPr>
                <a:t>contact.tls@on-x.com</a:t>
              </a:r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</a:p>
          </p:txBody>
        </p:sp>
        <p:sp>
          <p:nvSpPr>
            <p:cNvPr id="30" name="ZoneTexte 29"/>
            <p:cNvSpPr txBox="1"/>
            <p:nvPr>
              <p:custDataLst>
                <p:tags r:id="rId9"/>
              </p:custDataLst>
            </p:nvPr>
          </p:nvSpPr>
          <p:spPr>
            <a:xfrm>
              <a:off x="15258611" y="8359474"/>
              <a:ext cx="3600000" cy="652579"/>
            </a:xfrm>
            <a:prstGeom prst="rect">
              <a:avLst/>
            </a:prstGeom>
            <a:noFill/>
          </p:spPr>
          <p:txBody>
            <a:bodyPr wrap="square" lIns="82486" tIns="41243" rIns="82486" bIns="41243" rtlCol="0">
              <a:spAutoFit/>
            </a:bodyPr>
            <a:lstStyle/>
            <a:p>
              <a:pPr algn="ctr"/>
              <a:r>
                <a:rPr lang="fr-FR" sz="1053" b="1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TOULOUSE</a:t>
              </a:r>
            </a:p>
          </p:txBody>
        </p:sp>
      </p:grp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cap="all" dirty="0">
                <a:latin typeface="Lato" pitchFamily="34" charset="0"/>
                <a:ea typeface="Lato" pitchFamily="34" charset="0"/>
                <a:cs typeface="Lato" pitchFamily="34" charset="0"/>
              </a:rPr>
              <a:t>Nous contacter</a:t>
            </a:r>
            <a:r>
              <a:rPr lang="fr-FR" cap="all" dirty="0"/>
              <a:t/>
            </a:r>
            <a:br>
              <a:rPr lang="fr-FR" cap="all" dirty="0"/>
            </a:br>
            <a:endParaRPr lang="fr-FR" cap="all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43000" cy="658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7585403" y="3793976"/>
            <a:ext cx="1353348" cy="878291"/>
            <a:chOff x="19955428" y="8359474"/>
            <a:chExt cx="3600000" cy="2336317"/>
          </a:xfrm>
        </p:grpSpPr>
        <p:sp>
          <p:nvSpPr>
            <p:cNvPr id="21" name="Rectangle 20"/>
            <p:cNvSpPr/>
            <p:nvPr>
              <p:custDataLst>
                <p:tags r:id="rId6"/>
              </p:custDataLst>
            </p:nvPr>
          </p:nvSpPr>
          <p:spPr>
            <a:xfrm>
              <a:off x="19955428" y="9150481"/>
              <a:ext cx="3600000" cy="1545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752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WOJO Part-Dieu - Silex 1</a:t>
              </a:r>
            </a:p>
            <a:p>
              <a:pPr algn="ctr"/>
              <a:r>
                <a:rPr lang="fr-FR" sz="752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15 </a:t>
              </a:r>
              <a:r>
                <a:rPr lang="fr-FR" sz="75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rue des </a:t>
              </a:r>
              <a:r>
                <a:rPr lang="fr-FR" sz="752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cuirassiers</a:t>
              </a:r>
            </a:p>
            <a:p>
              <a:pPr algn="ctr">
                <a:spcAft>
                  <a:spcPts val="226"/>
                </a:spcAft>
              </a:pPr>
              <a:r>
                <a:rPr lang="fr-FR" sz="752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69003 LYON</a:t>
              </a:r>
            </a:p>
            <a:p>
              <a:pPr algn="ctr"/>
              <a:r>
                <a:rPr lang="fr-FR" sz="752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hlinkClick r:id="rId20"/>
                </a:rPr>
                <a:t>contact.lyon@on-x.com</a:t>
              </a:r>
              <a:r>
                <a:rPr lang="fr-FR" sz="752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endParaRPr lang="fr-FR" sz="752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ZoneTexte 22"/>
            <p:cNvSpPr txBox="1"/>
            <p:nvPr>
              <p:custDataLst>
                <p:tags r:id="rId7"/>
              </p:custDataLst>
            </p:nvPr>
          </p:nvSpPr>
          <p:spPr>
            <a:xfrm>
              <a:off x="19955428" y="8359474"/>
              <a:ext cx="3600000" cy="652579"/>
            </a:xfrm>
            <a:prstGeom prst="rect">
              <a:avLst/>
            </a:prstGeom>
            <a:noFill/>
          </p:spPr>
          <p:txBody>
            <a:bodyPr wrap="square" lIns="82486" tIns="41243" rIns="82486" bIns="41243" rtlCol="0">
              <a:spAutoFit/>
            </a:bodyPr>
            <a:lstStyle/>
            <a:p>
              <a:pPr algn="ctr"/>
              <a:r>
                <a:rPr lang="fr-FR" sz="1053" b="1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LYON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402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la communauté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Du 01/11/2020 au </a:t>
            </a:r>
            <a:r>
              <a:rPr lang="fr-FR" dirty="0" smtClean="0"/>
              <a:t>31/10/2021</a:t>
            </a:r>
          </a:p>
          <a:p>
            <a:endParaRPr lang="fr-FR" dirty="0" smtClean="0"/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0843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>
          <a:xfrm>
            <a:off x="2895600" y="944516"/>
            <a:ext cx="5703438" cy="366977"/>
          </a:xfrm>
        </p:spPr>
        <p:txBody>
          <a:bodyPr/>
          <a:lstStyle/>
          <a:p>
            <a:r>
              <a:rPr lang="fr-FR" dirty="0" smtClean="0"/>
              <a:t>Profil des abonnés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4294967295"/>
          </p:nvPr>
        </p:nvSpPr>
        <p:spPr>
          <a:xfrm>
            <a:off x="3092094" y="1311493"/>
            <a:ext cx="5442306" cy="243813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2000"/>
            <a:r>
              <a:rPr lang="fr-FR" dirty="0" smtClean="0"/>
              <a:t>Total d'abonnés par Taille de l'entreprise :</a:t>
            </a:r>
          </a:p>
          <a:p>
            <a:pPr lvl="1"/>
            <a:r>
              <a:rPr lang="fr-FR" sz="900" dirty="0" smtClean="0"/>
              <a:t>Près d'un tiers des abonnés sont en poste dans une Grande Entreprise</a:t>
            </a:r>
          </a:p>
          <a:p>
            <a:pPr lvl="1"/>
            <a:r>
              <a:rPr lang="fr-FR" sz="900" dirty="0" smtClean="0"/>
              <a:t>Et près de la moitié sont en poste dans une PME ou ETI</a:t>
            </a:r>
          </a:p>
          <a:p>
            <a:pPr marL="252000"/>
            <a:r>
              <a:rPr lang="fr-FR" dirty="0" smtClean="0"/>
              <a:t>Total d'abonnés par Fonction :</a:t>
            </a:r>
          </a:p>
          <a:p>
            <a:pPr lvl="1"/>
            <a:r>
              <a:rPr lang="fr-FR" sz="900" dirty="0" smtClean="0"/>
              <a:t>Près de 43% des abonnés travaillent dans les secteurs des Technologies de l'information et de l'</a:t>
            </a:r>
            <a:r>
              <a:rPr lang="fr-FR" sz="900" dirty="0" err="1" smtClean="0"/>
              <a:t>Ingéniererie</a:t>
            </a:r>
            <a:r>
              <a:rPr lang="fr-FR" sz="900" dirty="0" smtClean="0"/>
              <a:t>.</a:t>
            </a:r>
          </a:p>
          <a:p>
            <a:pPr marL="252000"/>
            <a:r>
              <a:rPr lang="fr-FR" dirty="0" smtClean="0"/>
              <a:t>Total d'abonnés par Ancienneté :</a:t>
            </a:r>
          </a:p>
          <a:p>
            <a:pPr lvl="1"/>
            <a:r>
              <a:rPr lang="fr-FR" sz="900" dirty="0" smtClean="0"/>
              <a:t>80% des abonnés sont à part égale des cadres supérieurs ou des jeunes diplômés.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sz="800" dirty="0"/>
              <a:t>Du 01/11/2020 au 31/10/2021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la communauté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0" y="1631830"/>
            <a:ext cx="1577108" cy="10798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0" y="2782814"/>
            <a:ext cx="1626742" cy="12192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0" y="4073122"/>
            <a:ext cx="1600200" cy="1283677"/>
          </a:xfrm>
          <a:prstGeom prst="rect">
            <a:avLst/>
          </a:prstGeom>
        </p:spPr>
      </p:pic>
      <p:sp>
        <p:nvSpPr>
          <p:cNvPr id="14" name="Espace réservé du texte 37"/>
          <p:cNvSpPr>
            <a:spLocks noGrp="1"/>
          </p:cNvSpPr>
          <p:nvPr>
            <p:ph type="body" sz="quarter" idx="18"/>
          </p:nvPr>
        </p:nvSpPr>
        <p:spPr>
          <a:xfrm>
            <a:off x="3092094" y="3848100"/>
            <a:ext cx="5506944" cy="1523999"/>
          </a:xfrm>
        </p:spPr>
        <p:txBody>
          <a:bodyPr/>
          <a:lstStyle/>
          <a:p>
            <a:r>
              <a:rPr lang="fr-FR" dirty="0" smtClean="0"/>
              <a:t>La page </a:t>
            </a:r>
            <a:r>
              <a:rPr lang="fr-FR" dirty="0"/>
              <a:t>L</a:t>
            </a:r>
            <a:r>
              <a:rPr lang="fr-FR" dirty="0" smtClean="0"/>
              <a:t>inkedIn prête aussi bien à la communication vis-à-vis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/>
              <a:t>D'experts, voire d'experts décisionnaires, qui évoluent dans le secteur du numérique et qui peuvent devenir de potentiels contacts client ou de potentielles recrues sur des postes senior.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/>
              <a:t>De jeunes diplômés qui peuvent être de potentielles recrues sur des postes junior.</a:t>
            </a:r>
            <a:endParaRPr lang="fr-FR" sz="9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2" y="744304"/>
            <a:ext cx="2057942" cy="75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94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la Page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Du 01/11/2020 au 31/10/2021</a:t>
            </a:r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299052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texte 3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Audience de la page "</a:t>
            </a:r>
            <a:r>
              <a:rPr lang="fr-FR" dirty="0" err="1" smtClean="0"/>
              <a:t>on-x</a:t>
            </a:r>
            <a:r>
              <a:rPr lang="fr-FR" dirty="0" smtClean="0"/>
              <a:t> groupe"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sz="800" dirty="0"/>
              <a:t>Du 01/11/2020 au 31/10/2021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la page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4294967295"/>
          </p:nvPr>
        </p:nvSpPr>
        <p:spPr>
          <a:xfrm>
            <a:off x="4572000" y="1781532"/>
            <a:ext cx="3684588" cy="35905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2000" algn="just">
              <a:spcAft>
                <a:spcPts val="0"/>
              </a:spcAft>
            </a:pPr>
            <a:r>
              <a:rPr lang="fr-FR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Nombre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de </a:t>
            </a:r>
            <a:r>
              <a:rPr lang="fr-FR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vue</a:t>
            </a:r>
            <a:r>
              <a:rPr lang="fr-FR" dirty="0" smtClean="0"/>
              <a:t>s</a:t>
            </a:r>
            <a:r>
              <a:rPr lang="en-US" dirty="0" smtClean="0"/>
              <a:t> par Lieu</a:t>
            </a:r>
          </a:p>
          <a:p>
            <a:pPr lvl="1" algn="just">
              <a:spcAft>
                <a:spcPts val="0"/>
              </a:spcAft>
            </a:pP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Ce sont les régions où siègent les agences ON-X Groupe qui sont en tête des audiences, avec près de </a:t>
            </a:r>
            <a:r>
              <a:rPr lang="fr-FR" sz="9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50% des vues pour la Région de Paris.</a:t>
            </a:r>
          </a:p>
          <a:p>
            <a:pPr marL="252000" algn="just">
              <a:spcAft>
                <a:spcPts val="0"/>
              </a:spcAft>
            </a:pPr>
            <a:r>
              <a:rPr lang="fr-FR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Appareil utilisé</a:t>
            </a:r>
          </a:p>
          <a:p>
            <a:pPr marL="432000" lvl="1" algn="just">
              <a:spcAft>
                <a:spcPts val="0"/>
              </a:spcAft>
            </a:pPr>
            <a:r>
              <a:rPr lang="fr-FR" sz="900" dirty="0" smtClean="0"/>
              <a:t>Le mobile reste légèrement plus utilisé que l'ordinateur mais les deux sont proches d'un </a:t>
            </a:r>
            <a:r>
              <a:rPr lang="fr-FR" sz="900" b="1" dirty="0" smtClean="0"/>
              <a:t>50/50</a:t>
            </a:r>
            <a:r>
              <a:rPr lang="fr-FR" sz="900" dirty="0" smtClean="0"/>
              <a:t>.</a:t>
            </a:r>
          </a:p>
          <a:p>
            <a:pPr marL="252000" algn="just">
              <a:spcAft>
                <a:spcPts val="0"/>
              </a:spcAft>
            </a:pPr>
            <a:r>
              <a:rPr lang="fr-FR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Nombre de vue par Ancienneté</a:t>
            </a:r>
          </a:p>
          <a:p>
            <a:pPr lvl="1" algn="just">
              <a:spcAft>
                <a:spcPts val="0"/>
              </a:spcAft>
            </a:pPr>
            <a:r>
              <a:rPr lang="fr-FR" sz="900" dirty="0" smtClean="0"/>
              <a:t>Comme pour l'analyse de notre communauté, on retrouve les deux mêmes CSP en tête. Ici, les </a:t>
            </a:r>
            <a:r>
              <a:rPr lang="fr-FR" sz="900" b="1" dirty="0"/>
              <a:t>c</a:t>
            </a:r>
            <a:r>
              <a:rPr lang="fr-FR" sz="900" b="1" dirty="0" smtClean="0"/>
              <a:t>adres supérieurs sont plus engagés et représentent 47% </a:t>
            </a:r>
            <a:r>
              <a:rPr lang="fr-FR" sz="900" dirty="0" smtClean="0"/>
              <a:t>des vues de la page. </a:t>
            </a:r>
            <a:r>
              <a:rPr lang="fr-FR" sz="900" b="1" dirty="0" smtClean="0"/>
              <a:t>Les jeunes diplômés, eux, représentent 27%</a:t>
            </a:r>
            <a:r>
              <a:rPr lang="fr-FR" sz="900" dirty="0" smtClean="0"/>
              <a:t>.</a:t>
            </a:r>
            <a:endParaRPr lang="fr-FR" sz="9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52000" algn="just">
              <a:spcAft>
                <a:spcPts val="0"/>
              </a:spcAft>
            </a:pP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Nombre de Vues par Page</a:t>
            </a:r>
          </a:p>
          <a:p>
            <a:pPr lvl="1" algn="just">
              <a:spcAft>
                <a:spcPts val="0"/>
              </a:spcAft>
            </a:pP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La </a:t>
            </a:r>
            <a:r>
              <a:rPr lang="fr-FR" sz="9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page de présentation représente 90,52%</a:t>
            </a: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des vues de notre page.</a:t>
            </a:r>
          </a:p>
          <a:p>
            <a:pPr lvl="1" algn="just">
              <a:spcAft>
                <a:spcPts val="0"/>
              </a:spcAft>
            </a:pPr>
            <a:r>
              <a:rPr lang="fr-FR" sz="900" b="1" dirty="0" smtClean="0"/>
              <a:t>Attention</a:t>
            </a:r>
            <a:r>
              <a:rPr lang="fr-FR" sz="900" dirty="0" smtClean="0"/>
              <a:t>, la </a:t>
            </a:r>
            <a:r>
              <a:rPr lang="fr-FR" sz="900" b="1" dirty="0" smtClean="0"/>
              <a:t>page "emplois" représente près de 10% </a:t>
            </a:r>
            <a:r>
              <a:rPr lang="fr-FR" sz="900" dirty="0" smtClean="0"/>
              <a:t>des vues totales et n'est pas  "entretenue" par ON-X Groupe.</a:t>
            </a:r>
            <a:endParaRPr lang="fr-FR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4" y="1028700"/>
            <a:ext cx="2249694" cy="65810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8"/>
          <a:stretch/>
        </p:blipFill>
        <p:spPr>
          <a:xfrm>
            <a:off x="356474" y="2339467"/>
            <a:ext cx="1771302" cy="114351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85" y="2339467"/>
            <a:ext cx="1958212" cy="143243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4" y="1624943"/>
            <a:ext cx="3606420" cy="6581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3" y="3741420"/>
            <a:ext cx="2871434" cy="16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44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des </a:t>
            </a:r>
            <a:r>
              <a:rPr lang="fr-FR" dirty="0" err="1" smtClean="0"/>
              <a:t>posts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Du 01/11/2020 au 31/10/2021</a:t>
            </a:r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51508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texte 3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Performance des </a:t>
            </a:r>
            <a:r>
              <a:rPr lang="fr-FR" dirty="0" err="1" smtClean="0"/>
              <a:t>posts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sz="800" dirty="0"/>
              <a:t>Du 01/11/2020 au 31/10/2021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des </a:t>
            </a:r>
            <a:r>
              <a:rPr lang="fr-FR" dirty="0" err="1" smtClean="0"/>
              <a:t>posts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4294967295"/>
          </p:nvPr>
        </p:nvSpPr>
        <p:spPr>
          <a:xfrm>
            <a:off x="4572000" y="1781532"/>
            <a:ext cx="3684588" cy="35905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2000" algn="just">
              <a:spcAft>
                <a:spcPts val="0"/>
              </a:spcAft>
            </a:pPr>
            <a:r>
              <a:rPr lang="fr-FR" dirty="0" smtClean="0"/>
              <a:t>Sur l'année, un total de </a:t>
            </a:r>
            <a:r>
              <a:rPr lang="fr-FR" b="1" dirty="0" smtClean="0"/>
              <a:t>102 </a:t>
            </a:r>
            <a:r>
              <a:rPr lang="fr-FR" b="1" dirty="0" err="1" smtClean="0"/>
              <a:t>posts</a:t>
            </a:r>
            <a:r>
              <a:rPr lang="fr-FR" b="1" dirty="0" smtClean="0"/>
              <a:t> </a:t>
            </a:r>
            <a:r>
              <a:rPr lang="fr-FR" dirty="0" smtClean="0"/>
              <a:t>a été réalisé.</a:t>
            </a:r>
          </a:p>
          <a:p>
            <a:pPr marL="252000" algn="just">
              <a:spcAft>
                <a:spcPts val="0"/>
              </a:spcAft>
            </a:pPr>
            <a:r>
              <a:rPr lang="fr-FR" dirty="0" smtClean="0"/>
              <a:t>Analyse</a:t>
            </a:r>
            <a:r>
              <a:rPr lang="en-US" dirty="0" smtClean="0"/>
              <a:t> des KPI par Type de </a:t>
            </a:r>
            <a:r>
              <a:rPr lang="en-US" dirty="0" err="1" smtClean="0"/>
              <a:t>contenu</a:t>
            </a:r>
            <a:endParaRPr lang="en-US" dirty="0" smtClean="0"/>
          </a:p>
          <a:p>
            <a:pPr lvl="1" algn="just">
              <a:spcAft>
                <a:spcPts val="0"/>
              </a:spcAft>
            </a:pP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En règle générale, les </a:t>
            </a:r>
            <a:r>
              <a:rPr lang="fr-FR" sz="9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posts</a:t>
            </a: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de </a:t>
            </a:r>
            <a:r>
              <a:rPr lang="fr-FR" sz="9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type "</a:t>
            </a:r>
            <a:r>
              <a:rPr lang="fr-FR" sz="9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video</a:t>
            </a:r>
            <a:r>
              <a:rPr lang="fr-FR" sz="9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" génère plus d'impressions </a:t>
            </a: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(hors </a:t>
            </a:r>
            <a:r>
              <a:rPr lang="fr-FR" sz="9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posts</a:t>
            </a: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"viraux").</a:t>
            </a:r>
          </a:p>
          <a:p>
            <a:pPr lvl="1" algn="just">
              <a:spcAft>
                <a:spcPts val="0"/>
              </a:spcAft>
            </a:pPr>
            <a:r>
              <a:rPr lang="fr-FR" sz="900" dirty="0" smtClean="0"/>
              <a:t>En revanche les utilisateurs sont </a:t>
            </a:r>
            <a:r>
              <a:rPr lang="fr-FR" sz="900" b="1" dirty="0" smtClean="0"/>
              <a:t>plus engagés </a:t>
            </a:r>
            <a:r>
              <a:rPr lang="fr-FR" sz="900" dirty="0" smtClean="0"/>
              <a:t>lorsqu'ils sont face à un post </a:t>
            </a:r>
            <a:r>
              <a:rPr lang="fr-FR" sz="900" b="1" dirty="0" smtClean="0"/>
              <a:t>"autre" </a:t>
            </a:r>
            <a:r>
              <a:rPr lang="fr-FR" sz="900" dirty="0" smtClean="0"/>
              <a:t>que vidéo.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1204228"/>
            <a:ext cx="2157735" cy="7195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68053"/>
            <a:ext cx="3962400" cy="13278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94706"/>
            <a:ext cx="3657600" cy="190241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29305"/>
            <a:ext cx="2291434" cy="20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des concurrents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Du 01/11/2020 au 31/10/2021</a:t>
            </a:r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102188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texte 3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Evolution concurrentielle 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sz="800" dirty="0"/>
              <a:t>Du 01/11/2020 au 31/10/2021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des concurrents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4294967295"/>
          </p:nvPr>
        </p:nvSpPr>
        <p:spPr>
          <a:xfrm>
            <a:off x="4572000" y="1781532"/>
            <a:ext cx="3684588" cy="35905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2000" algn="just">
              <a:spcAft>
                <a:spcPts val="0"/>
              </a:spcAft>
            </a:pPr>
            <a:r>
              <a:rPr lang="fr-FR" dirty="0" smtClean="0"/>
              <a:t>Concurrents</a:t>
            </a:r>
          </a:p>
          <a:p>
            <a:pPr lvl="1" algn="just">
              <a:spcAft>
                <a:spcPts val="0"/>
              </a:spcAft>
            </a:pPr>
            <a:r>
              <a:rPr lang="fr-FR" sz="900" dirty="0" smtClean="0"/>
              <a:t>Sur 8 concurrents, La page ON-X Groupe est celle qui compte le moins d'abonnés.</a:t>
            </a:r>
          </a:p>
          <a:p>
            <a:pPr marL="252000" algn="just">
              <a:spcAft>
                <a:spcPts val="0"/>
              </a:spcAft>
            </a:pPr>
            <a:r>
              <a:rPr lang="fr-FR" dirty="0" smtClean="0"/>
              <a:t>Analyse des KPI par Page</a:t>
            </a:r>
            <a:endParaRPr lang="en-US" dirty="0" smtClean="0"/>
          </a:p>
          <a:p>
            <a:pPr lvl="1" algn="just">
              <a:spcAft>
                <a:spcPts val="0"/>
              </a:spcAft>
            </a:pP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En revanche, la </a:t>
            </a:r>
            <a:r>
              <a:rPr lang="fr-FR" sz="9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page ON-X Groupe </a:t>
            </a:r>
            <a:r>
              <a:rPr lang="fr-FR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fait partie des trois pages les plus croissantes, avec un </a:t>
            </a:r>
            <a:r>
              <a:rPr lang="fr-FR" sz="9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taux de croissance à 29,39%. </a:t>
            </a:r>
            <a:r>
              <a:rPr lang="fr-FR" sz="900" dirty="0" smtClean="0"/>
              <a:t>La page se classe aussi 4</a:t>
            </a:r>
            <a:r>
              <a:rPr lang="fr-FR" sz="900" baseline="30000" dirty="0" smtClean="0"/>
              <a:t>ème</a:t>
            </a:r>
            <a:r>
              <a:rPr lang="fr-FR" sz="900" dirty="0" smtClean="0"/>
              <a:t> pour son.</a:t>
            </a:r>
            <a:r>
              <a:rPr lang="fr-FR" sz="900" b="1" dirty="0" smtClean="0"/>
              <a:t> </a:t>
            </a:r>
            <a:r>
              <a:rPr lang="fr-FR" sz="900" b="1" dirty="0"/>
              <a:t>taux d'engagement de la communauté à 52,25%</a:t>
            </a:r>
            <a:endParaRPr lang="fr-FR" sz="900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 algn="just">
              <a:spcAft>
                <a:spcPts val="0"/>
              </a:spcAft>
            </a:pPr>
            <a:r>
              <a:rPr lang="fr-FR" sz="900" b="1" dirty="0" smtClean="0"/>
              <a:t>Attention</a:t>
            </a:r>
            <a:r>
              <a:rPr lang="fr-FR" sz="900" dirty="0" smtClean="0"/>
              <a:t> à la page ON-X </a:t>
            </a:r>
            <a:r>
              <a:rPr lang="fr-FR" sz="900" dirty="0" err="1" smtClean="0"/>
              <a:t>Blockchain</a:t>
            </a:r>
            <a:r>
              <a:rPr lang="fr-FR" sz="900" dirty="0" smtClean="0"/>
              <a:t> qui ne semble pas très active malgré ses 11 239 abonnés.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1497"/>
            <a:ext cx="3820057" cy="129081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5674"/>
            <a:ext cx="2438400" cy="155642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21" y="3844174"/>
            <a:ext cx="2219773" cy="15610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7" y="3238500"/>
            <a:ext cx="3833700" cy="19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6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ON-X Groupe">
  <a:themeElements>
    <a:clrScheme name="ONX Groupe">
      <a:dk1>
        <a:srgbClr val="333333"/>
      </a:dk1>
      <a:lt1>
        <a:srgbClr val="FFFFFF"/>
      </a:lt1>
      <a:dk2>
        <a:srgbClr val="848484"/>
      </a:dk2>
      <a:lt2>
        <a:srgbClr val="E64033"/>
      </a:lt2>
      <a:accent1>
        <a:srgbClr val="E76424"/>
      </a:accent1>
      <a:accent2>
        <a:srgbClr val="FECF0E"/>
      </a:accent2>
      <a:accent3>
        <a:srgbClr val="95C03D"/>
      </a:accent3>
      <a:accent4>
        <a:srgbClr val="3EAFB0"/>
      </a:accent4>
      <a:accent5>
        <a:srgbClr val="219CD8"/>
      </a:accent5>
      <a:accent6>
        <a:srgbClr val="7276B4"/>
      </a:accent6>
      <a:hlink>
        <a:srgbClr val="45BAED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219419" tIns="109710" rIns="219419" bIns="109710" rtlCol="0">
        <a:spAutoFit/>
      </a:bodyPr>
      <a:lstStyle>
        <a:defPPr>
          <a:defRPr sz="1000" dirty="0" err="1" smtClean="0">
            <a:solidFill>
              <a:schemeClr val="tx1">
                <a:lumMod val="60000"/>
                <a:lumOff val="40000"/>
              </a:schemeClr>
            </a:solidFill>
            <a:latin typeface="Lato" pitchFamily="34" charset="0"/>
            <a:ea typeface="Lato" pitchFamily="34" charset="0"/>
            <a:cs typeface="Lato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N-X Sécurité Numérique">
  <a:themeElements>
    <a:clrScheme name="ONX secu">
      <a:dk1>
        <a:srgbClr val="333333"/>
      </a:dk1>
      <a:lt1>
        <a:srgbClr val="FFFFFF"/>
      </a:lt1>
      <a:dk2>
        <a:srgbClr val="45BAED"/>
      </a:dk2>
      <a:lt2>
        <a:srgbClr val="E96424"/>
      </a:lt2>
      <a:accent1>
        <a:srgbClr val="E64033"/>
      </a:accent1>
      <a:accent2>
        <a:srgbClr val="FECF0E"/>
      </a:accent2>
      <a:accent3>
        <a:srgbClr val="95C03D"/>
      </a:accent3>
      <a:accent4>
        <a:srgbClr val="3EAFB0"/>
      </a:accent4>
      <a:accent5>
        <a:srgbClr val="219CD8"/>
      </a:accent5>
      <a:accent6>
        <a:srgbClr val="7276B4"/>
      </a:accent6>
      <a:hlink>
        <a:srgbClr val="45BAED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219419" tIns="109710" rIns="219419" bIns="109710" rtlCol="0">
        <a:spAutoFit/>
      </a:bodyPr>
      <a:lstStyle>
        <a:defPPr>
          <a:defRPr sz="1000" dirty="0" err="1" smtClean="0">
            <a:solidFill>
              <a:schemeClr val="tx1">
                <a:lumMod val="60000"/>
                <a:lumOff val="40000"/>
              </a:schemeClr>
            </a:solidFill>
            <a:latin typeface="Lato" pitchFamily="34" charset="0"/>
            <a:ea typeface="Lato" pitchFamily="34" charset="0"/>
            <a:cs typeface="Lato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N-X Extended Reality">
  <a:themeElements>
    <a:clrScheme name="ONX xR">
      <a:dk1>
        <a:srgbClr val="333333"/>
      </a:dk1>
      <a:lt1>
        <a:srgbClr val="FFFFFF"/>
      </a:lt1>
      <a:dk2>
        <a:srgbClr val="45BAED"/>
      </a:dk2>
      <a:lt2>
        <a:srgbClr val="95C03D"/>
      </a:lt2>
      <a:accent1>
        <a:srgbClr val="E76424"/>
      </a:accent1>
      <a:accent2>
        <a:srgbClr val="FECF0E"/>
      </a:accent2>
      <a:accent3>
        <a:srgbClr val="E64033"/>
      </a:accent3>
      <a:accent4>
        <a:srgbClr val="3EAFB0"/>
      </a:accent4>
      <a:accent5>
        <a:srgbClr val="219CD8"/>
      </a:accent5>
      <a:accent6>
        <a:srgbClr val="7276B4"/>
      </a:accent6>
      <a:hlink>
        <a:srgbClr val="45BAED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219419" tIns="109710" rIns="219419" bIns="109710" rtlCol="0">
        <a:spAutoFit/>
      </a:bodyPr>
      <a:lstStyle>
        <a:defPPr>
          <a:defRPr sz="1000" dirty="0" err="1" smtClean="0">
            <a:solidFill>
              <a:schemeClr val="tx1">
                <a:lumMod val="60000"/>
                <a:lumOff val="40000"/>
              </a:schemeClr>
            </a:solidFill>
            <a:latin typeface="Lato" pitchFamily="34" charset="0"/>
            <a:ea typeface="Lato" pitchFamily="34" charset="0"/>
            <a:cs typeface="Lato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N-X ISI">
  <a:themeElements>
    <a:clrScheme name="ONX ISI">
      <a:dk1>
        <a:srgbClr val="333333"/>
      </a:dk1>
      <a:lt1>
        <a:srgbClr val="FFFFFF"/>
      </a:lt1>
      <a:dk2>
        <a:srgbClr val="45BAED"/>
      </a:dk2>
      <a:lt2>
        <a:srgbClr val="3EAFB0"/>
      </a:lt2>
      <a:accent1>
        <a:srgbClr val="E76424"/>
      </a:accent1>
      <a:accent2>
        <a:srgbClr val="FECF0E"/>
      </a:accent2>
      <a:accent3>
        <a:srgbClr val="E64033"/>
      </a:accent3>
      <a:accent4>
        <a:srgbClr val="E64033"/>
      </a:accent4>
      <a:accent5>
        <a:srgbClr val="219CD8"/>
      </a:accent5>
      <a:accent6>
        <a:srgbClr val="7276B4"/>
      </a:accent6>
      <a:hlink>
        <a:srgbClr val="45BAED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219419" tIns="109710" rIns="219419" bIns="109710" rtlCol="0">
        <a:spAutoFit/>
      </a:bodyPr>
      <a:lstStyle>
        <a:defPPr>
          <a:defRPr sz="1000" dirty="0" err="1" smtClean="0">
            <a:solidFill>
              <a:schemeClr val="tx1">
                <a:lumMod val="60000"/>
                <a:lumOff val="40000"/>
              </a:schemeClr>
            </a:solidFill>
            <a:latin typeface="Lato" pitchFamily="34" charset="0"/>
            <a:ea typeface="Lato" pitchFamily="34" charset="0"/>
            <a:cs typeface="Lato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N-X Cloud">
  <a:themeElements>
    <a:clrScheme name="ONX Cloud">
      <a:dk1>
        <a:srgbClr val="333333"/>
      </a:dk1>
      <a:lt1>
        <a:srgbClr val="FFFFFF"/>
      </a:lt1>
      <a:dk2>
        <a:srgbClr val="E64033"/>
      </a:dk2>
      <a:lt2>
        <a:srgbClr val="45BAED"/>
      </a:lt2>
      <a:accent1>
        <a:srgbClr val="E76424"/>
      </a:accent1>
      <a:accent2>
        <a:srgbClr val="FECF0E"/>
      </a:accent2>
      <a:accent3>
        <a:srgbClr val="E64033"/>
      </a:accent3>
      <a:accent4>
        <a:srgbClr val="3EAFB0"/>
      </a:accent4>
      <a:accent5>
        <a:srgbClr val="219CD8"/>
      </a:accent5>
      <a:accent6>
        <a:srgbClr val="95C03D"/>
      </a:accent6>
      <a:hlink>
        <a:srgbClr val="45BAED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219419" tIns="109710" rIns="219419" bIns="109710" rtlCol="0">
        <a:spAutoFit/>
      </a:bodyPr>
      <a:lstStyle>
        <a:defPPr>
          <a:defRPr sz="1000" dirty="0" err="1" smtClean="0">
            <a:solidFill>
              <a:schemeClr val="tx1">
                <a:lumMod val="60000"/>
                <a:lumOff val="40000"/>
              </a:schemeClr>
            </a:solidFill>
            <a:latin typeface="Lato" pitchFamily="34" charset="0"/>
            <a:ea typeface="Lato" pitchFamily="34" charset="0"/>
            <a:cs typeface="Lato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N-X BlockChain">
  <a:themeElements>
    <a:clrScheme name="ON-X BlockChain">
      <a:dk1>
        <a:srgbClr val="333333"/>
      </a:dk1>
      <a:lt1>
        <a:srgbClr val="FFFFFF"/>
      </a:lt1>
      <a:dk2>
        <a:srgbClr val="45BAED"/>
      </a:dk2>
      <a:lt2>
        <a:srgbClr val="0070C0"/>
      </a:lt2>
      <a:accent1>
        <a:srgbClr val="E76424"/>
      </a:accent1>
      <a:accent2>
        <a:srgbClr val="FECF0E"/>
      </a:accent2>
      <a:accent3>
        <a:srgbClr val="E64033"/>
      </a:accent3>
      <a:accent4>
        <a:srgbClr val="E64033"/>
      </a:accent4>
      <a:accent5>
        <a:srgbClr val="219CD8"/>
      </a:accent5>
      <a:accent6>
        <a:srgbClr val="7276B4"/>
      </a:accent6>
      <a:hlink>
        <a:srgbClr val="45BAED"/>
      </a:hlink>
      <a:folHlink>
        <a:srgbClr val="3EAF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219419" tIns="109710" rIns="219419" bIns="109710" rtlCol="0">
        <a:spAutoFit/>
      </a:bodyPr>
      <a:lstStyle>
        <a:defPPr>
          <a:defRPr sz="1000" dirty="0" err="1" smtClean="0">
            <a:solidFill>
              <a:schemeClr val="tx1">
                <a:lumMod val="60000"/>
                <a:lumOff val="40000"/>
              </a:schemeClr>
            </a:solidFill>
            <a:latin typeface="Lato" pitchFamily="34" charset="0"/>
            <a:ea typeface="Lato" pitchFamily="34" charset="0"/>
            <a:cs typeface="Lato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N-X Territoires Numériques">
  <a:themeElements>
    <a:clrScheme name="ONX Territoires Numériques">
      <a:dk1>
        <a:srgbClr val="333333"/>
      </a:dk1>
      <a:lt1>
        <a:srgbClr val="FFFFFF"/>
      </a:lt1>
      <a:dk2>
        <a:srgbClr val="E64033"/>
      </a:dk2>
      <a:lt2>
        <a:srgbClr val="219CD8"/>
      </a:lt2>
      <a:accent1>
        <a:srgbClr val="E76424"/>
      </a:accent1>
      <a:accent2>
        <a:srgbClr val="FECF0E"/>
      </a:accent2>
      <a:accent3>
        <a:srgbClr val="95C03D"/>
      </a:accent3>
      <a:accent4>
        <a:srgbClr val="45BAED"/>
      </a:accent4>
      <a:accent5>
        <a:srgbClr val="E64033"/>
      </a:accent5>
      <a:accent6>
        <a:srgbClr val="7276B4"/>
      </a:accent6>
      <a:hlink>
        <a:srgbClr val="45BAED"/>
      </a:hlink>
      <a:folHlink>
        <a:srgbClr val="E7642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219419" tIns="109710" rIns="219419" bIns="109710" rtlCol="0">
        <a:spAutoFit/>
      </a:bodyPr>
      <a:lstStyle>
        <a:defPPr>
          <a:defRPr sz="1000" dirty="0" err="1" smtClean="0">
            <a:solidFill>
              <a:schemeClr val="tx1">
                <a:lumMod val="60000"/>
                <a:lumOff val="40000"/>
              </a:schemeClr>
            </a:solidFill>
            <a:latin typeface="Lato" pitchFamily="34" charset="0"/>
            <a:ea typeface="Lato" pitchFamily="34" charset="0"/>
            <a:cs typeface="Lato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E41481BC5DB841A3C293E767DCEAF7" ma:contentTypeVersion="0" ma:contentTypeDescription="Crée un document." ma:contentTypeScope="" ma:versionID="359eb116a45116ecdc372490db2cea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56d2e14a-3530-4d26-9b63-f4bbbf58057b" Revision="1" Stencil="System.MyShapes" StencilVersion="1.0"/>
</Control>
</file>

<file path=customXml/itemProps1.xml><?xml version="1.0" encoding="utf-8"?>
<ds:datastoreItem xmlns:ds="http://schemas.openxmlformats.org/officeDocument/2006/customXml" ds:itemID="{139D7FB1-F1F6-45CA-B1D0-7EFB2230476A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A1733E0-34E7-4D48-8DA1-C7337DD6D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7025C2-F38D-4998-AEF3-8024D3C61BF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F0DDC96-273D-47E8-B129-F7A6F321E44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45569</TotalTime>
  <Words>729</Words>
  <Application>Microsoft Office PowerPoint</Application>
  <PresentationFormat>Affichage à l'écran (16:10)</PresentationFormat>
  <Paragraphs>98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Cordia New</vt:lpstr>
      <vt:lpstr>Lato</vt:lpstr>
      <vt:lpstr>Lato Light</vt:lpstr>
      <vt:lpstr>Wingdings</vt:lpstr>
      <vt:lpstr>ON-X Groupe</vt:lpstr>
      <vt:lpstr>ON-X Sécurité Numérique</vt:lpstr>
      <vt:lpstr>ON-X Extended Reality</vt:lpstr>
      <vt:lpstr>ON-X ISI</vt:lpstr>
      <vt:lpstr>ON-X Cloud</vt:lpstr>
      <vt:lpstr>ON-X BlockChain</vt:lpstr>
      <vt:lpstr>ON-X Territoires Numériques</vt:lpstr>
      <vt:lpstr>Présentation PowerPoint</vt:lpstr>
      <vt:lpstr>Etude de la communauté</vt:lpstr>
      <vt:lpstr>Etude de la communauté</vt:lpstr>
      <vt:lpstr>Etude de la Page</vt:lpstr>
      <vt:lpstr>Etude de la page</vt:lpstr>
      <vt:lpstr>Etude des posts</vt:lpstr>
      <vt:lpstr>Etude des posts</vt:lpstr>
      <vt:lpstr>Etude des concurrents</vt:lpstr>
      <vt:lpstr>Etude des concurrents</vt:lpstr>
      <vt:lpstr>Etude de l'évolution – Novembre 2020</vt:lpstr>
      <vt:lpstr>Etude de l'évolution – novembre 2020</vt:lpstr>
      <vt:lpstr>Etude de l'évolution – novembre 2020</vt:lpstr>
      <vt:lpstr>Etude de l'évolution – novembre 2020</vt:lpstr>
      <vt:lpstr>Nous contacter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gingzaru</dc:creator>
  <cp:lastModifiedBy>FORTUNE Thibaut</cp:lastModifiedBy>
  <cp:revision>3739</cp:revision>
  <dcterms:created xsi:type="dcterms:W3CDTF">2017-10-18T13:25:00Z</dcterms:created>
  <dcterms:modified xsi:type="dcterms:W3CDTF">2021-12-21T08:54:03Z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0x010100DDE41481BC5DB841A3C293E767DCEAF7</vt:lpwstr>
  </property>
  <property fmtid="{D5CDD505-2E9C-101B-9397-08002B2CF9AE}" pid="3" name="Tfs.IsStoryboard">
    <vt:bool>true</vt:bool>
  </property>
  <property fmtid="{D5CDD505-2E9C-101B-9397-08002B2CF9AE}" pid="4" name="Tfs.LastKnownPath">
    <vt:lpwstr>https://spp.on-x.com/sites/marketing/Templates/Template%20PPT%20-%20ON-X%20Groupe%20.pptx</vt:lpwstr>
  </property>
</Properties>
</file>