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71" r:id="rId3"/>
    <p:sldId id="257" r:id="rId4"/>
    <p:sldId id="268" r:id="rId5"/>
    <p:sldId id="259" r:id="rId6"/>
    <p:sldId id="260" r:id="rId7"/>
    <p:sldId id="282" r:id="rId8"/>
    <p:sldId id="273" r:id="rId9"/>
    <p:sldId id="283" r:id="rId10"/>
    <p:sldId id="281" r:id="rId11"/>
    <p:sldId id="262" r:id="rId12"/>
    <p:sldId id="285" r:id="rId13"/>
    <p:sldId id="286" r:id="rId14"/>
    <p:sldId id="287" r:id="rId15"/>
    <p:sldId id="263" r:id="rId16"/>
    <p:sldId id="264" r:id="rId17"/>
    <p:sldId id="25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66ABE-390D-44EA-B46B-5C5732E09F27}" v="1700" dt="2021-08-18T12:09:36.832"/>
    <p1510:client id="{0A33F118-9232-4722-A70F-22ADD1092AFD}" v="1343" dt="2021-08-19T04:26:00.376"/>
    <p1510:client id="{11415026-0F32-4BDF-9266-2C93A95AFCEA}" v="1139" dt="2021-08-18T15:53:47.050"/>
    <p1510:client id="{1D990BE0-F54B-4556-8485-99FF68274F27}" v="27" dt="2021-08-24T15:25:00.643"/>
    <p1510:client id="{1F2C95EB-4C03-488D-AE20-5461CE45EDD6}" v="219" dt="2021-08-13T15:17:13.236"/>
    <p1510:client id="{2F741230-E0D2-4403-A515-48AB3646C844}" v="8" dt="2021-08-17T11:29:59.780"/>
    <p1510:client id="{3A4BCCD1-07CC-4E0C-AC52-C1B138AFFC25}" v="213" dt="2021-08-12T19:11:23.982"/>
    <p1510:client id="{3D3E953C-BD26-4EA0-95E0-5FD8E1E0DAAD}" v="9" dt="2021-08-20T02:39:07.902"/>
    <p1510:client id="{40E3CC3D-7AD0-4FEE-9487-B0749980BA04}" v="63" dt="2021-08-19T04:37:51.374"/>
    <p1510:client id="{440275C9-4653-4A1F-82E8-B49CA620501A}" v="60" dt="2021-08-17T09:21:50.523"/>
    <p1510:client id="{44709878-BEAB-4013-85D5-BF3B2C4CBF93}" v="116" dt="2021-08-12T18:39:59.814"/>
    <p1510:client id="{4578D71D-B0C6-4F6F-BFE8-266366C4DA39}" v="13" dt="2021-08-15T06:50:27.295"/>
    <p1510:client id="{4741AD72-9715-40D7-BD09-241562EB61F0}" v="2" dt="2021-08-23T07:04:13.732"/>
    <p1510:client id="{4782026A-529E-4EB8-93D7-E3F296BE3E59}" v="442" dt="2021-08-15T03:58:41.976"/>
    <p1510:client id="{4BCB06C4-3EF9-4641-BF3F-32FC331E5B36}" v="14" dt="2021-08-20T11:51:52.903"/>
    <p1510:client id="{63AFEE54-9EB3-4303-952F-E03A054D7C6A}" v="53" dt="2021-08-24T15:51:16.867"/>
    <p1510:client id="{79AE5AB8-67D2-4CE9-ADF5-BBD5868BB6B7}" v="880" dt="2021-08-17T10:52:55.876"/>
    <p1510:client id="{B26EB0F2-6A6F-465C-AA52-A76409EF439C}" v="120" dt="2021-08-18T02:13:22.060"/>
    <p1510:client id="{BF52C97F-2B0A-4B26-A517-622B8CAF9189}" v="131" dt="2021-08-13T09:14:05.765"/>
    <p1510:client id="{C040C090-6E57-42FB-8F3B-C26555508156}" v="2" dt="2021-08-16T13:55:44.111"/>
    <p1510:client id="{CB548E4F-2326-4AA9-8FC3-A6F44A3F1866}" v="267" dt="2021-08-24T08:33:18.241"/>
    <p1510:client id="{D12DC59A-081A-4269-A9DC-083E088123F4}" v="817" dt="2021-08-24T06:28:09.927"/>
    <p1510:client id="{EBB7363E-EA62-4819-899F-941E6FE9CB61}" v="63" dt="2021-08-13T14:33:43.315"/>
    <p1510:client id="{FF462FD9-3058-4A8E-8B83-44E9634DC63B}" v="154" dt="2021-08-18T01:54:19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小青" userId="5beab6ed86d01d5c" providerId="Windows Live" clId="Web-{0A33F118-9232-4722-A70F-22ADD1092AFD}"/>
    <pc:docChg chg="addSld delSld modSld">
      <pc:chgData name="黃 小青" userId="5beab6ed86d01d5c" providerId="Windows Live" clId="Web-{0A33F118-9232-4722-A70F-22ADD1092AFD}" dt="2021-08-19T04:26:00.376" v="756"/>
      <pc:docMkLst>
        <pc:docMk/>
      </pc:docMkLst>
      <pc:sldChg chg="modSp">
        <pc:chgData name="黃 小青" userId="5beab6ed86d01d5c" providerId="Windows Live" clId="Web-{0A33F118-9232-4722-A70F-22ADD1092AFD}" dt="2021-08-19T03:46:26.827" v="685" actId="20577"/>
        <pc:sldMkLst>
          <pc:docMk/>
          <pc:sldMk cId="2004515666" sldId="258"/>
        </pc:sldMkLst>
        <pc:spChg chg="mod">
          <ac:chgData name="黃 小青" userId="5beab6ed86d01d5c" providerId="Windows Live" clId="Web-{0A33F118-9232-4722-A70F-22ADD1092AFD}" dt="2021-08-19T03:46:26.827" v="685" actId="20577"/>
          <ac:spMkLst>
            <pc:docMk/>
            <pc:sldMk cId="2004515666" sldId="258"/>
            <ac:spMk id="2" creationId="{A4035536-8459-406F-928B-65121D2B815F}"/>
          </ac:spMkLst>
        </pc:spChg>
      </pc:sldChg>
      <pc:sldChg chg="modSp">
        <pc:chgData name="黃 小青" userId="5beab6ed86d01d5c" providerId="Windows Live" clId="Web-{0A33F118-9232-4722-A70F-22ADD1092AFD}" dt="2021-08-19T02:08:22.567" v="47" actId="20577"/>
        <pc:sldMkLst>
          <pc:docMk/>
          <pc:sldMk cId="2282635596" sldId="262"/>
        </pc:sldMkLst>
        <pc:spChg chg="mod">
          <ac:chgData name="黃 小青" userId="5beab6ed86d01d5c" providerId="Windows Live" clId="Web-{0A33F118-9232-4722-A70F-22ADD1092AFD}" dt="2021-08-19T02:08:22.567" v="47" actId="20577"/>
          <ac:spMkLst>
            <pc:docMk/>
            <pc:sldMk cId="2282635596" sldId="262"/>
            <ac:spMk id="4" creationId="{0A6A9A06-E19E-40D4-9AEC-7CC4862C01D2}"/>
          </ac:spMkLst>
        </pc:spChg>
      </pc:sldChg>
      <pc:sldChg chg="modSp">
        <pc:chgData name="黃 小青" userId="5beab6ed86d01d5c" providerId="Windows Live" clId="Web-{0A33F118-9232-4722-A70F-22ADD1092AFD}" dt="2021-08-19T03:14:32.465" v="538" actId="20577"/>
        <pc:sldMkLst>
          <pc:docMk/>
          <pc:sldMk cId="3055811330" sldId="263"/>
        </pc:sldMkLst>
        <pc:spChg chg="mod">
          <ac:chgData name="黃 小青" userId="5beab6ed86d01d5c" providerId="Windows Live" clId="Web-{0A33F118-9232-4722-A70F-22ADD1092AFD}" dt="2021-08-19T03:14:32.465" v="538" actId="20577"/>
          <ac:spMkLst>
            <pc:docMk/>
            <pc:sldMk cId="3055811330" sldId="263"/>
            <ac:spMk id="4" creationId="{AD743A6A-F8D3-4BF4-9C4E-62B94B5F7EEE}"/>
          </ac:spMkLst>
        </pc:spChg>
      </pc:sldChg>
      <pc:sldChg chg="modSp">
        <pc:chgData name="黃 小青" userId="5beab6ed86d01d5c" providerId="Windows Live" clId="Web-{0A33F118-9232-4722-A70F-22ADD1092AFD}" dt="2021-08-19T02:46:25.905" v="466" actId="20577"/>
        <pc:sldMkLst>
          <pc:docMk/>
          <pc:sldMk cId="1931363884" sldId="264"/>
        </pc:sldMkLst>
        <pc:spChg chg="mod">
          <ac:chgData name="黃 小青" userId="5beab6ed86d01d5c" providerId="Windows Live" clId="Web-{0A33F118-9232-4722-A70F-22ADD1092AFD}" dt="2021-08-19T02:46:25.905" v="466" actId="20577"/>
          <ac:spMkLst>
            <pc:docMk/>
            <pc:sldMk cId="1931363884" sldId="264"/>
            <ac:spMk id="4" creationId="{4FC04F54-D17D-4ECA-B800-B6F10A7367A0}"/>
          </ac:spMkLst>
        </pc:spChg>
      </pc:sldChg>
      <pc:sldChg chg="del">
        <pc:chgData name="黃 小青" userId="5beab6ed86d01d5c" providerId="Windows Live" clId="Web-{0A33F118-9232-4722-A70F-22ADD1092AFD}" dt="2021-08-19T04:25:55.969" v="755"/>
        <pc:sldMkLst>
          <pc:docMk/>
          <pc:sldMk cId="2425675438" sldId="266"/>
        </pc:sldMkLst>
      </pc:sldChg>
      <pc:sldChg chg="modSp">
        <pc:chgData name="黃 小青" userId="5beab6ed86d01d5c" providerId="Windows Live" clId="Web-{0A33F118-9232-4722-A70F-22ADD1092AFD}" dt="2021-08-19T02:23:10.927" v="301" actId="20577"/>
        <pc:sldMkLst>
          <pc:docMk/>
          <pc:sldMk cId="3907316487" sldId="281"/>
        </pc:sldMkLst>
        <pc:spChg chg="mod">
          <ac:chgData name="黃 小青" userId="5beab6ed86d01d5c" providerId="Windows Live" clId="Web-{0A33F118-9232-4722-A70F-22ADD1092AFD}" dt="2021-08-19T02:23:10.927" v="301" actId="20577"/>
          <ac:spMkLst>
            <pc:docMk/>
            <pc:sldMk cId="3907316487" sldId="281"/>
            <ac:spMk id="4" creationId="{E9C265D2-171B-4A5B-BBC7-655BE51AD682}"/>
          </ac:spMkLst>
        </pc:spChg>
      </pc:sldChg>
      <pc:sldChg chg="modSp">
        <pc:chgData name="黃 小青" userId="5beab6ed86d01d5c" providerId="Windows Live" clId="Web-{0A33F118-9232-4722-A70F-22ADD1092AFD}" dt="2021-08-19T02:14:20.526" v="114" actId="1076"/>
        <pc:sldMkLst>
          <pc:docMk/>
          <pc:sldMk cId="2443356175" sldId="285"/>
        </pc:sldMkLst>
        <pc:spChg chg="mod">
          <ac:chgData name="黃 小青" userId="5beab6ed86d01d5c" providerId="Windows Live" clId="Web-{0A33F118-9232-4722-A70F-22ADD1092AFD}" dt="2021-08-19T02:14:13.729" v="113" actId="20577"/>
          <ac:spMkLst>
            <pc:docMk/>
            <pc:sldMk cId="2443356175" sldId="285"/>
            <ac:spMk id="8" creationId="{9AAFE0AA-FA6C-4087-873F-05FC1EA1276A}"/>
          </ac:spMkLst>
        </pc:spChg>
        <pc:picChg chg="mod">
          <ac:chgData name="黃 小青" userId="5beab6ed86d01d5c" providerId="Windows Live" clId="Web-{0A33F118-9232-4722-A70F-22ADD1092AFD}" dt="2021-08-19T02:14:20.526" v="114" actId="1076"/>
          <ac:picMkLst>
            <pc:docMk/>
            <pc:sldMk cId="2443356175" sldId="285"/>
            <ac:picMk id="7" creationId="{4FA5515C-1880-4F9F-9F7A-FE4DB477A8B7}"/>
          </ac:picMkLst>
        </pc:picChg>
      </pc:sldChg>
      <pc:sldChg chg="addSp delSp modSp">
        <pc:chgData name="黃 小青" userId="5beab6ed86d01d5c" providerId="Windows Live" clId="Web-{0A33F118-9232-4722-A70F-22ADD1092AFD}" dt="2021-08-19T02:22:13.582" v="299" actId="20577"/>
        <pc:sldMkLst>
          <pc:docMk/>
          <pc:sldMk cId="861425978" sldId="287"/>
        </pc:sldMkLst>
        <pc:spChg chg="mod">
          <ac:chgData name="黃 小青" userId="5beab6ed86d01d5c" providerId="Windows Live" clId="Web-{0A33F118-9232-4722-A70F-22ADD1092AFD}" dt="2021-08-19T02:07:33.599" v="11" actId="14100"/>
          <ac:spMkLst>
            <pc:docMk/>
            <pc:sldMk cId="861425978" sldId="287"/>
            <ac:spMk id="3" creationId="{C61E08CB-0693-43E2-B60E-0ADB9F4162E6}"/>
          </ac:spMkLst>
        </pc:spChg>
        <pc:spChg chg="add del mod">
          <ac:chgData name="黃 小青" userId="5beab6ed86d01d5c" providerId="Windows Live" clId="Web-{0A33F118-9232-4722-A70F-22ADD1092AFD}" dt="2021-08-19T02:20:43.033" v="225"/>
          <ac:spMkLst>
            <pc:docMk/>
            <pc:sldMk cId="861425978" sldId="287"/>
            <ac:spMk id="4" creationId="{F3FA42A3-3704-437B-8C28-642C888C53F8}"/>
          </ac:spMkLst>
        </pc:spChg>
        <pc:spChg chg="mod">
          <ac:chgData name="黃 小青" userId="5beab6ed86d01d5c" providerId="Windows Live" clId="Web-{0A33F118-9232-4722-A70F-22ADD1092AFD}" dt="2021-08-19T02:22:13.582" v="299" actId="20577"/>
          <ac:spMkLst>
            <pc:docMk/>
            <pc:sldMk cId="861425978" sldId="287"/>
            <ac:spMk id="6" creationId="{765903F6-CB4E-460D-AD70-1219A9B0E7E7}"/>
          </ac:spMkLst>
        </pc:spChg>
        <pc:spChg chg="del mod">
          <ac:chgData name="黃 小青" userId="5beab6ed86d01d5c" providerId="Windows Live" clId="Web-{0A33F118-9232-4722-A70F-22ADD1092AFD}" dt="2021-08-19T02:20:38.283" v="224"/>
          <ac:spMkLst>
            <pc:docMk/>
            <pc:sldMk cId="861425978" sldId="287"/>
            <ac:spMk id="8" creationId="{857AAB36-E10F-4C33-8663-6F29F25124C0}"/>
          </ac:spMkLst>
        </pc:spChg>
      </pc:sldChg>
      <pc:sldChg chg="addSp delSp modSp new del mod modShow">
        <pc:chgData name="黃 小青" userId="5beab6ed86d01d5c" providerId="Windows Live" clId="Web-{0A33F118-9232-4722-A70F-22ADD1092AFD}" dt="2021-08-19T04:26:00.376" v="756"/>
        <pc:sldMkLst>
          <pc:docMk/>
          <pc:sldMk cId="2724911154" sldId="288"/>
        </pc:sldMkLst>
        <pc:spChg chg="del">
          <ac:chgData name="黃 小青" userId="5beab6ed86d01d5c" providerId="Windows Live" clId="Web-{0A33F118-9232-4722-A70F-22ADD1092AFD}" dt="2021-08-19T03:12:44.463" v="533"/>
          <ac:spMkLst>
            <pc:docMk/>
            <pc:sldMk cId="2724911154" sldId="288"/>
            <ac:spMk id="2" creationId="{4F3F5E58-AA2C-4600-BB07-9B7ADF0761C9}"/>
          </ac:spMkLst>
        </pc:spChg>
        <pc:spChg chg="mod">
          <ac:chgData name="黃 小青" userId="5beab6ed86d01d5c" providerId="Windows Live" clId="Web-{0A33F118-9232-4722-A70F-22ADD1092AFD}" dt="2021-08-19T03:02:38.453" v="476" actId="20577"/>
          <ac:spMkLst>
            <pc:docMk/>
            <pc:sldMk cId="2724911154" sldId="288"/>
            <ac:spMk id="3" creationId="{00C1751E-BFA9-456D-9E90-667A853CA15F}"/>
          </ac:spMkLst>
        </pc:spChg>
        <pc:spChg chg="add mod">
          <ac:chgData name="黃 小青" userId="5beab6ed86d01d5c" providerId="Windows Live" clId="Web-{0A33F118-9232-4722-A70F-22ADD1092AFD}" dt="2021-08-19T03:03:21.954" v="484" actId="20577"/>
          <ac:spMkLst>
            <pc:docMk/>
            <pc:sldMk cId="2724911154" sldId="288"/>
            <ac:spMk id="6" creationId="{CB413120-3F2F-4046-BE4C-4A0288895811}"/>
          </ac:spMkLst>
        </pc:spChg>
        <pc:spChg chg="add mod">
          <ac:chgData name="黃 小青" userId="5beab6ed86d01d5c" providerId="Windows Live" clId="Web-{0A33F118-9232-4722-A70F-22ADD1092AFD}" dt="2021-08-19T03:09:07.444" v="490" actId="1076"/>
          <ac:spMkLst>
            <pc:docMk/>
            <pc:sldMk cId="2724911154" sldId="288"/>
            <ac:spMk id="7" creationId="{F2D02769-F4C8-460D-A515-8AD47C7B931C}"/>
          </ac:spMkLst>
        </pc:spChg>
        <pc:spChg chg="add del mod">
          <ac:chgData name="黃 小青" userId="5beab6ed86d01d5c" providerId="Windows Live" clId="Web-{0A33F118-9232-4722-A70F-22ADD1092AFD}" dt="2021-08-19T03:10:04.351" v="509"/>
          <ac:spMkLst>
            <pc:docMk/>
            <pc:sldMk cId="2724911154" sldId="288"/>
            <ac:spMk id="8" creationId="{064D7B3D-0E0C-4559-94DA-2907CA22CDB0}"/>
          </ac:spMkLst>
        </pc:spChg>
        <pc:spChg chg="add mod">
          <ac:chgData name="黃 小青" userId="5beab6ed86d01d5c" providerId="Windows Live" clId="Web-{0A33F118-9232-4722-A70F-22ADD1092AFD}" dt="2021-08-19T03:28:23.214" v="588" actId="14100"/>
          <ac:spMkLst>
            <pc:docMk/>
            <pc:sldMk cId="2724911154" sldId="288"/>
            <ac:spMk id="9" creationId="{56ED7CBF-2196-4D27-912C-0D5C21629DEF}"/>
          </ac:spMkLst>
        </pc:spChg>
        <pc:spChg chg="add mod">
          <ac:chgData name="黃 小青" userId="5beab6ed86d01d5c" providerId="Windows Live" clId="Web-{0A33F118-9232-4722-A70F-22ADD1092AFD}" dt="2021-08-19T03:40:09.742" v="652" actId="20577"/>
          <ac:spMkLst>
            <pc:docMk/>
            <pc:sldMk cId="2724911154" sldId="288"/>
            <ac:spMk id="10" creationId="{369EA85D-64F1-4EBE-A6DE-46B285877213}"/>
          </ac:spMkLst>
        </pc:spChg>
        <pc:spChg chg="add mod">
          <ac:chgData name="黃 小青" userId="5beab6ed86d01d5c" providerId="Windows Live" clId="Web-{0A33F118-9232-4722-A70F-22ADD1092AFD}" dt="2021-08-19T03:29:58.684" v="599" actId="14100"/>
          <ac:spMkLst>
            <pc:docMk/>
            <pc:sldMk cId="2724911154" sldId="288"/>
            <ac:spMk id="11" creationId="{7C356D20-FB72-4A0F-9D2B-812A11ABC947}"/>
          </ac:spMkLst>
        </pc:spChg>
        <pc:spChg chg="add mod">
          <ac:chgData name="黃 小青" userId="5beab6ed86d01d5c" providerId="Windows Live" clId="Web-{0A33F118-9232-4722-A70F-22ADD1092AFD}" dt="2021-08-19T03:38:09.099" v="635" actId="20577"/>
          <ac:spMkLst>
            <pc:docMk/>
            <pc:sldMk cId="2724911154" sldId="288"/>
            <ac:spMk id="12" creationId="{1696B9D0-C625-4EE0-AB49-74F6D3C08AA4}"/>
          </ac:spMkLst>
        </pc:spChg>
        <pc:spChg chg="add mod">
          <ac:chgData name="黃 小青" userId="5beab6ed86d01d5c" providerId="Windows Live" clId="Web-{0A33F118-9232-4722-A70F-22ADD1092AFD}" dt="2021-08-19T03:39:52.273" v="651" actId="1076"/>
          <ac:spMkLst>
            <pc:docMk/>
            <pc:sldMk cId="2724911154" sldId="288"/>
            <ac:spMk id="13" creationId="{23C08073-8D9E-450C-AE52-7139F43B09E7}"/>
          </ac:spMkLst>
        </pc:spChg>
        <pc:spChg chg="add mod">
          <ac:chgData name="黃 小青" userId="5beab6ed86d01d5c" providerId="Windows Live" clId="Web-{0A33F118-9232-4722-A70F-22ADD1092AFD}" dt="2021-08-19T03:39:48.898" v="650" actId="1076"/>
          <ac:spMkLst>
            <pc:docMk/>
            <pc:sldMk cId="2724911154" sldId="288"/>
            <ac:spMk id="14" creationId="{4138DD9A-80FC-41AC-B0CD-D5CEB2B35E11}"/>
          </ac:spMkLst>
        </pc:spChg>
        <pc:spChg chg="add mod">
          <ac:chgData name="黃 小青" userId="5beab6ed86d01d5c" providerId="Windows Live" clId="Web-{0A33F118-9232-4722-A70F-22ADD1092AFD}" dt="2021-08-19T03:39:45.070" v="649" actId="1076"/>
          <ac:spMkLst>
            <pc:docMk/>
            <pc:sldMk cId="2724911154" sldId="288"/>
            <ac:spMk id="15" creationId="{11320108-E648-4DE4-B308-929EDCF10C3E}"/>
          </ac:spMkLst>
        </pc:spChg>
        <pc:spChg chg="add mod">
          <ac:chgData name="黃 小青" userId="5beab6ed86d01d5c" providerId="Windows Live" clId="Web-{0A33F118-9232-4722-A70F-22ADD1092AFD}" dt="2021-08-19T03:50:48.582" v="728" actId="14100"/>
          <ac:spMkLst>
            <pc:docMk/>
            <pc:sldMk cId="2724911154" sldId="288"/>
            <ac:spMk id="16" creationId="{76BB7FCC-ABB7-4D91-B09E-F42F2E44186F}"/>
          </ac:spMkLst>
        </pc:spChg>
        <pc:spChg chg="add mod">
          <ac:chgData name="黃 小青" userId="5beab6ed86d01d5c" providerId="Windows Live" clId="Web-{0A33F118-9232-4722-A70F-22ADD1092AFD}" dt="2021-08-19T03:50:42.285" v="727" actId="20577"/>
          <ac:spMkLst>
            <pc:docMk/>
            <pc:sldMk cId="2724911154" sldId="288"/>
            <ac:spMk id="17" creationId="{49A45403-9F77-40A2-97E0-C632D3984BB5}"/>
          </ac:spMkLst>
        </pc:spChg>
        <pc:picChg chg="add">
          <ac:chgData name="黃 小青" userId="5beab6ed86d01d5c" providerId="Windows Live" clId="Web-{0A33F118-9232-4722-A70F-22ADD1092AFD}" dt="2021-08-19T02:47:20.718" v="467"/>
          <ac:picMkLst>
            <pc:docMk/>
            <pc:sldMk cId="2724911154" sldId="288"/>
            <ac:picMk id="5" creationId="{729F16C2-99D4-4B69-A47F-AC59950EFD56}"/>
          </ac:picMkLst>
        </pc:picChg>
      </pc:sldChg>
      <pc:sldChg chg="addSp delSp modSp new">
        <pc:chgData name="黃 小青" userId="5beab6ed86d01d5c" providerId="Windows Live" clId="Web-{0A33F118-9232-4722-A70F-22ADD1092AFD}" dt="2021-08-19T03:52:03.880" v="739" actId="1076"/>
        <pc:sldMkLst>
          <pc:docMk/>
          <pc:sldMk cId="3240666657" sldId="289"/>
        </pc:sldMkLst>
        <pc:spChg chg="del">
          <ac:chgData name="黃 小青" userId="5beab6ed86d01d5c" providerId="Windows Live" clId="Web-{0A33F118-9232-4722-A70F-22ADD1092AFD}" dt="2021-08-19T03:25:45.055" v="584"/>
          <ac:spMkLst>
            <pc:docMk/>
            <pc:sldMk cId="3240666657" sldId="289"/>
            <ac:spMk id="2" creationId="{EDEF1130-5B7F-4C1B-A942-B0CD14DCB503}"/>
          </ac:spMkLst>
        </pc:spChg>
        <pc:spChg chg="mod">
          <ac:chgData name="黃 小青" userId="5beab6ed86d01d5c" providerId="Windows Live" clId="Web-{0A33F118-9232-4722-A70F-22ADD1092AFD}" dt="2021-08-19T03:52:03.880" v="739" actId="1076"/>
          <ac:spMkLst>
            <pc:docMk/>
            <pc:sldMk cId="3240666657" sldId="289"/>
            <ac:spMk id="3" creationId="{F6D4F0A8-C136-4002-B815-04C8102DBB5C}"/>
          </ac:spMkLst>
        </pc:spChg>
        <pc:picChg chg="add mod">
          <ac:chgData name="黃 小青" userId="5beab6ed86d01d5c" providerId="Windows Live" clId="Web-{0A33F118-9232-4722-A70F-22ADD1092AFD}" dt="2021-08-19T03:51:51.895" v="733" actId="14100"/>
          <ac:picMkLst>
            <pc:docMk/>
            <pc:sldMk cId="3240666657" sldId="289"/>
            <ac:picMk id="4" creationId="{6F1D96CF-BED4-4AE9-829E-D47C97F671D3}"/>
          </ac:picMkLst>
        </pc:picChg>
      </pc:sldChg>
      <pc:sldChg chg="modSp new del">
        <pc:chgData name="黃 小青" userId="5beab6ed86d01d5c" providerId="Windows Live" clId="Web-{0A33F118-9232-4722-A70F-22ADD1092AFD}" dt="2021-08-19T04:25:48.610" v="754"/>
        <pc:sldMkLst>
          <pc:docMk/>
          <pc:sldMk cId="1063758052" sldId="290"/>
        </pc:sldMkLst>
        <pc:spChg chg="mod">
          <ac:chgData name="黃 小青" userId="5beab6ed86d01d5c" providerId="Windows Live" clId="Web-{0A33F118-9232-4722-A70F-22ADD1092AFD}" dt="2021-08-19T03:54:29.617" v="753" actId="1076"/>
          <ac:spMkLst>
            <pc:docMk/>
            <pc:sldMk cId="1063758052" sldId="290"/>
            <ac:spMk id="2" creationId="{B791F77E-E571-424E-8928-8B0E57B72E74}"/>
          </ac:spMkLst>
        </pc:spChg>
        <pc:spChg chg="mod">
          <ac:chgData name="黃 小青" userId="5beab6ed86d01d5c" providerId="Windows Live" clId="Web-{0A33F118-9232-4722-A70F-22ADD1092AFD}" dt="2021-08-19T03:54:23.882" v="752" actId="1076"/>
          <ac:spMkLst>
            <pc:docMk/>
            <pc:sldMk cId="1063758052" sldId="290"/>
            <ac:spMk id="3" creationId="{50A05B0D-EC28-46E5-8D83-4ADC59A2B12D}"/>
          </ac:spMkLst>
        </pc:spChg>
      </pc:sldChg>
    </pc:docChg>
  </pc:docChgLst>
  <pc:docChgLst>
    <pc:chgData name="黃 小青" userId="5beab6ed86d01d5c" providerId="Windows Live" clId="Web-{1D990BE0-F54B-4556-8485-99FF68274F27}"/>
    <pc:docChg chg="modSld">
      <pc:chgData name="黃 小青" userId="5beab6ed86d01d5c" providerId="Windows Live" clId="Web-{1D990BE0-F54B-4556-8485-99FF68274F27}" dt="2021-08-24T15:24:52.440" v="16" actId="20577"/>
      <pc:docMkLst>
        <pc:docMk/>
      </pc:docMkLst>
      <pc:sldChg chg="modSp">
        <pc:chgData name="黃 小青" userId="5beab6ed86d01d5c" providerId="Windows Live" clId="Web-{1D990BE0-F54B-4556-8485-99FF68274F27}" dt="2021-08-24T15:22:49.265" v="2" actId="20577"/>
        <pc:sldMkLst>
          <pc:docMk/>
          <pc:sldMk cId="2282635596" sldId="262"/>
        </pc:sldMkLst>
        <pc:spChg chg="mod">
          <ac:chgData name="黃 小青" userId="5beab6ed86d01d5c" providerId="Windows Live" clId="Web-{1D990BE0-F54B-4556-8485-99FF68274F27}" dt="2021-08-24T15:22:49.265" v="2" actId="20577"/>
          <ac:spMkLst>
            <pc:docMk/>
            <pc:sldMk cId="2282635596" sldId="262"/>
            <ac:spMk id="4" creationId="{0A6A9A06-E19E-40D4-9AEC-7CC4862C01D2}"/>
          </ac:spMkLst>
        </pc:spChg>
      </pc:sldChg>
      <pc:sldChg chg="modSp">
        <pc:chgData name="黃 小青" userId="5beab6ed86d01d5c" providerId="Windows Live" clId="Web-{1D990BE0-F54B-4556-8485-99FF68274F27}" dt="2021-08-24T15:23:37.282" v="11" actId="20577"/>
        <pc:sldMkLst>
          <pc:docMk/>
          <pc:sldMk cId="2443356175" sldId="285"/>
        </pc:sldMkLst>
        <pc:spChg chg="mod">
          <ac:chgData name="黃 小青" userId="5beab6ed86d01d5c" providerId="Windows Live" clId="Web-{1D990BE0-F54B-4556-8485-99FF68274F27}" dt="2021-08-24T15:23:37.282" v="11" actId="20577"/>
          <ac:spMkLst>
            <pc:docMk/>
            <pc:sldMk cId="2443356175" sldId="285"/>
            <ac:spMk id="8" creationId="{9AAFE0AA-FA6C-4087-873F-05FC1EA1276A}"/>
          </ac:spMkLst>
        </pc:spChg>
      </pc:sldChg>
      <pc:sldChg chg="modSp">
        <pc:chgData name="黃 小青" userId="5beab6ed86d01d5c" providerId="Windows Live" clId="Web-{1D990BE0-F54B-4556-8485-99FF68274F27}" dt="2021-08-24T15:24:52.440" v="16" actId="20577"/>
        <pc:sldMkLst>
          <pc:docMk/>
          <pc:sldMk cId="3671968601" sldId="286"/>
        </pc:sldMkLst>
        <pc:spChg chg="mod">
          <ac:chgData name="黃 小青" userId="5beab6ed86d01d5c" providerId="Windows Live" clId="Web-{1D990BE0-F54B-4556-8485-99FF68274F27}" dt="2021-08-24T15:24:52.440" v="16" actId="20577"/>
          <ac:spMkLst>
            <pc:docMk/>
            <pc:sldMk cId="3671968601" sldId="286"/>
            <ac:spMk id="7" creationId="{ECF477E0-6C68-4BAC-AA4A-BBB402331F2C}"/>
          </ac:spMkLst>
        </pc:spChg>
      </pc:sldChg>
      <pc:sldChg chg="modSp">
        <pc:chgData name="黃 小青" userId="5beab6ed86d01d5c" providerId="Windows Live" clId="Web-{1D990BE0-F54B-4556-8485-99FF68274F27}" dt="2021-08-24T15:20:26.731" v="0" actId="14100"/>
        <pc:sldMkLst>
          <pc:docMk/>
          <pc:sldMk cId="3296048389" sldId="293"/>
        </pc:sldMkLst>
        <pc:spChg chg="mod">
          <ac:chgData name="黃 小青" userId="5beab6ed86d01d5c" providerId="Windows Live" clId="Web-{1D990BE0-F54B-4556-8485-99FF68274F27}" dt="2021-08-24T15:20:26.731" v="0" actId="14100"/>
          <ac:spMkLst>
            <pc:docMk/>
            <pc:sldMk cId="3296048389" sldId="293"/>
            <ac:spMk id="10" creationId="{748C89DB-6713-4EC1-93CB-5D56D47D7376}"/>
          </ac:spMkLst>
        </pc:spChg>
      </pc:sldChg>
    </pc:docChg>
  </pc:docChgLst>
  <pc:docChgLst>
    <pc:chgData name="黃 小青" userId="5beab6ed86d01d5c" providerId="Windows Live" clId="Web-{B26EB0F2-6A6F-465C-AA52-A76409EF439C}"/>
    <pc:docChg chg="delSld modSld">
      <pc:chgData name="黃 小青" userId="5beab6ed86d01d5c" providerId="Windows Live" clId="Web-{B26EB0F2-6A6F-465C-AA52-A76409EF439C}" dt="2021-08-18T02:13:22.060" v="70"/>
      <pc:docMkLst>
        <pc:docMk/>
      </pc:docMkLst>
      <pc:sldChg chg="modSp">
        <pc:chgData name="黃 小青" userId="5beab6ed86d01d5c" providerId="Windows Live" clId="Web-{B26EB0F2-6A6F-465C-AA52-A76409EF439C}" dt="2021-08-18T02:12:56.154" v="69" actId="20577"/>
        <pc:sldMkLst>
          <pc:docMk/>
          <pc:sldMk cId="2004515666" sldId="258"/>
        </pc:sldMkLst>
        <pc:spChg chg="mod">
          <ac:chgData name="黃 小青" userId="5beab6ed86d01d5c" providerId="Windows Live" clId="Web-{B26EB0F2-6A6F-465C-AA52-A76409EF439C}" dt="2021-08-18T02:12:56.154" v="69" actId="20577"/>
          <ac:spMkLst>
            <pc:docMk/>
            <pc:sldMk cId="2004515666" sldId="258"/>
            <ac:spMk id="2" creationId="{A4035536-8459-406F-928B-65121D2B815F}"/>
          </ac:spMkLst>
        </pc:spChg>
      </pc:sldChg>
      <pc:sldChg chg="addSp modSp">
        <pc:chgData name="黃 小青" userId="5beab6ed86d01d5c" providerId="Windows Live" clId="Web-{B26EB0F2-6A6F-465C-AA52-A76409EF439C}" dt="2021-08-18T02:12:37.435" v="64" actId="1076"/>
        <pc:sldMkLst>
          <pc:docMk/>
          <pc:sldMk cId="1480205197" sldId="279"/>
        </pc:sldMkLst>
        <pc:spChg chg="mod">
          <ac:chgData name="黃 小青" userId="5beab6ed86d01d5c" providerId="Windows Live" clId="Web-{B26EB0F2-6A6F-465C-AA52-A76409EF439C}" dt="2021-08-18T02:10:54.761" v="26" actId="1076"/>
          <ac:spMkLst>
            <pc:docMk/>
            <pc:sldMk cId="1480205197" sldId="279"/>
            <ac:spMk id="2" creationId="{934F876A-DD0A-441F-B6B3-5A270C8199F8}"/>
          </ac:spMkLst>
        </pc:spChg>
        <pc:spChg chg="mod">
          <ac:chgData name="黃 小青" userId="5beab6ed86d01d5c" providerId="Windows Live" clId="Web-{B26EB0F2-6A6F-465C-AA52-A76409EF439C}" dt="2021-08-18T02:10:00.822" v="20" actId="20577"/>
          <ac:spMkLst>
            <pc:docMk/>
            <pc:sldMk cId="1480205197" sldId="279"/>
            <ac:spMk id="3" creationId="{7688937A-C84C-4B50-8BE6-5EDB9B8A0D60}"/>
          </ac:spMkLst>
        </pc:spChg>
        <pc:spChg chg="add mod">
          <ac:chgData name="黃 小青" userId="5beab6ed86d01d5c" providerId="Windows Live" clId="Web-{B26EB0F2-6A6F-465C-AA52-A76409EF439C}" dt="2021-08-18T02:12:37.435" v="64" actId="1076"/>
          <ac:spMkLst>
            <pc:docMk/>
            <pc:sldMk cId="1480205197" sldId="279"/>
            <ac:spMk id="7" creationId="{42D8C283-CEBD-4C90-B827-4FEE3148C4D4}"/>
          </ac:spMkLst>
        </pc:spChg>
        <pc:picChg chg="add mod">
          <ac:chgData name="黃 小青" userId="5beab6ed86d01d5c" providerId="Windows Live" clId="Web-{B26EB0F2-6A6F-465C-AA52-A76409EF439C}" dt="2021-08-18T02:10:51.526" v="25" actId="14100"/>
          <ac:picMkLst>
            <pc:docMk/>
            <pc:sldMk cId="1480205197" sldId="279"/>
            <ac:picMk id="4" creationId="{2DE36FC1-7445-4041-95BB-D11528653CA5}"/>
          </ac:picMkLst>
        </pc:picChg>
        <pc:picChg chg="add mod">
          <ac:chgData name="黃 小青" userId="5beab6ed86d01d5c" providerId="Windows Live" clId="Web-{B26EB0F2-6A6F-465C-AA52-A76409EF439C}" dt="2021-08-18T02:11:29.230" v="30" actId="1076"/>
          <ac:picMkLst>
            <pc:docMk/>
            <pc:sldMk cId="1480205197" sldId="279"/>
            <ac:picMk id="6" creationId="{0F8169A7-F2A3-4D37-A31F-BDC0F4EBF28C}"/>
          </ac:picMkLst>
        </pc:picChg>
      </pc:sldChg>
      <pc:sldChg chg="del">
        <pc:chgData name="黃 小青" userId="5beab6ed86d01d5c" providerId="Windows Live" clId="Web-{B26EB0F2-6A6F-465C-AA52-A76409EF439C}" dt="2021-08-18T02:13:22.060" v="70"/>
        <pc:sldMkLst>
          <pc:docMk/>
          <pc:sldMk cId="520386628" sldId="280"/>
        </pc:sldMkLst>
      </pc:sldChg>
    </pc:docChg>
  </pc:docChgLst>
  <pc:docChgLst>
    <pc:chgData name="黃 小青" userId="5beab6ed86d01d5c" providerId="Windows Live" clId="Web-{EBB7363E-EA62-4819-899F-941E6FE9CB61}"/>
    <pc:docChg chg="modSld">
      <pc:chgData name="黃 小青" userId="5beab6ed86d01d5c" providerId="Windows Live" clId="Web-{EBB7363E-EA62-4819-899F-941E6FE9CB61}" dt="2021-08-13T14:32:36.157" v="49" actId="20577"/>
      <pc:docMkLst>
        <pc:docMk/>
      </pc:docMkLst>
      <pc:sldChg chg="modSp">
        <pc:chgData name="黃 小青" userId="5beab6ed86d01d5c" providerId="Windows Live" clId="Web-{EBB7363E-EA62-4819-899F-941E6FE9CB61}" dt="2021-08-13T14:27:55.589" v="27" actId="1076"/>
        <pc:sldMkLst>
          <pc:docMk/>
          <pc:sldMk cId="522060603" sldId="259"/>
        </pc:sldMkLst>
        <pc:spChg chg="mod">
          <ac:chgData name="黃 小青" userId="5beab6ed86d01d5c" providerId="Windows Live" clId="Web-{EBB7363E-EA62-4819-899F-941E6FE9CB61}" dt="2021-08-13T14:27:55.589" v="27" actId="1076"/>
          <ac:spMkLst>
            <pc:docMk/>
            <pc:sldMk cId="522060603" sldId="259"/>
            <ac:spMk id="2" creationId="{82D39365-4C2E-49FA-92EC-DF78BAA952C5}"/>
          </ac:spMkLst>
        </pc:spChg>
      </pc:sldChg>
      <pc:sldChg chg="modSp">
        <pc:chgData name="黃 小青" userId="5beab6ed86d01d5c" providerId="Windows Live" clId="Web-{EBB7363E-EA62-4819-899F-941E6FE9CB61}" dt="2021-08-13T14:32:36.157" v="49" actId="20577"/>
        <pc:sldMkLst>
          <pc:docMk/>
          <pc:sldMk cId="666590662" sldId="260"/>
        </pc:sldMkLst>
        <pc:spChg chg="mod">
          <ac:chgData name="黃 小青" userId="5beab6ed86d01d5c" providerId="Windows Live" clId="Web-{EBB7363E-EA62-4819-899F-941E6FE9CB61}" dt="2021-08-13T14:32:36.157" v="49" actId="20577"/>
          <ac:spMkLst>
            <pc:docMk/>
            <pc:sldMk cId="666590662" sldId="260"/>
            <ac:spMk id="2" creationId="{934F876A-DD0A-441F-B6B3-5A270C8199F8}"/>
          </ac:spMkLst>
        </pc:spChg>
        <pc:spChg chg="mod">
          <ac:chgData name="黃 小青" userId="5beab6ed86d01d5c" providerId="Windows Live" clId="Web-{EBB7363E-EA62-4819-899F-941E6FE9CB61}" dt="2021-08-13T14:29:07.137" v="33" actId="20577"/>
          <ac:spMkLst>
            <pc:docMk/>
            <pc:sldMk cId="666590662" sldId="260"/>
            <ac:spMk id="3" creationId="{11A5A0D6-E563-405C-9590-1143295B7482}"/>
          </ac:spMkLst>
        </pc:spChg>
      </pc:sldChg>
      <pc:sldChg chg="modSp">
        <pc:chgData name="黃 小青" userId="5beab6ed86d01d5c" providerId="Windows Live" clId="Web-{EBB7363E-EA62-4819-899F-941E6FE9CB61}" dt="2021-08-13T14:30:58.499" v="44" actId="1076"/>
        <pc:sldMkLst>
          <pc:docMk/>
          <pc:sldMk cId="2282635596" sldId="262"/>
        </pc:sldMkLst>
        <pc:spChg chg="mod">
          <ac:chgData name="黃 小青" userId="5beab6ed86d01d5c" providerId="Windows Live" clId="Web-{EBB7363E-EA62-4819-899F-941E6FE9CB61}" dt="2021-08-13T14:30:58.499" v="44" actId="1076"/>
          <ac:spMkLst>
            <pc:docMk/>
            <pc:sldMk cId="2282635596" sldId="262"/>
            <ac:spMk id="3" creationId="{CD694731-732E-44B5-8FC0-EA70B9A1CD09}"/>
          </ac:spMkLst>
        </pc:spChg>
      </pc:sldChg>
    </pc:docChg>
  </pc:docChgLst>
  <pc:docChgLst>
    <pc:chgData name="黃 小青" userId="5beab6ed86d01d5c" providerId="Windows Live" clId="Web-{4BCB06C4-3EF9-4641-BF3F-32FC331E5B36}"/>
    <pc:docChg chg="modSld">
      <pc:chgData name="黃 小青" userId="5beab6ed86d01d5c" providerId="Windows Live" clId="Web-{4BCB06C4-3EF9-4641-BF3F-32FC331E5B36}" dt="2021-08-20T11:51:52.903" v="9" actId="1076"/>
      <pc:docMkLst>
        <pc:docMk/>
      </pc:docMkLst>
      <pc:sldChg chg="addSp delSp modSp">
        <pc:chgData name="黃 小青" userId="5beab6ed86d01d5c" providerId="Windows Live" clId="Web-{4BCB06C4-3EF9-4641-BF3F-32FC331E5B36}" dt="2021-08-20T11:51:52.903" v="9" actId="1076"/>
        <pc:sldMkLst>
          <pc:docMk/>
          <pc:sldMk cId="656895201" sldId="257"/>
        </pc:sldMkLst>
        <pc:picChg chg="add mod">
          <ac:chgData name="黃 小青" userId="5beab6ed86d01d5c" providerId="Windows Live" clId="Web-{4BCB06C4-3EF9-4641-BF3F-32FC331E5B36}" dt="2021-08-20T11:51:52.903" v="9" actId="1076"/>
          <ac:picMkLst>
            <pc:docMk/>
            <pc:sldMk cId="656895201" sldId="257"/>
            <ac:picMk id="2" creationId="{3A34020E-A150-4BF1-AC84-3F3E5B352606}"/>
          </ac:picMkLst>
        </pc:picChg>
        <pc:picChg chg="del">
          <ac:chgData name="黃 小青" userId="5beab6ed86d01d5c" providerId="Windows Live" clId="Web-{4BCB06C4-3EF9-4641-BF3F-32FC331E5B36}" dt="2021-08-20T11:51:42.528" v="4"/>
          <ac:picMkLst>
            <pc:docMk/>
            <pc:sldMk cId="656895201" sldId="257"/>
            <ac:picMk id="10" creationId="{0FB0FB95-0F3A-4BAB-9FC1-0A7C4FAAAFD8}"/>
          </ac:picMkLst>
        </pc:picChg>
        <pc:picChg chg="del">
          <ac:chgData name="黃 小青" userId="5beab6ed86d01d5c" providerId="Windows Live" clId="Web-{4BCB06C4-3EF9-4641-BF3F-32FC331E5B36}" dt="2021-08-20T11:51:43.122" v="5"/>
          <ac:picMkLst>
            <pc:docMk/>
            <pc:sldMk cId="656895201" sldId="257"/>
            <ac:picMk id="11" creationId="{C779D72B-DDFA-47B9-8843-61E812EE9549}"/>
          </ac:picMkLst>
        </pc:picChg>
        <pc:picChg chg="del">
          <ac:chgData name="黃 小青" userId="5beab6ed86d01d5c" providerId="Windows Live" clId="Web-{4BCB06C4-3EF9-4641-BF3F-32FC331E5B36}" dt="2021-08-20T11:51:43.747" v="6"/>
          <ac:picMkLst>
            <pc:docMk/>
            <pc:sldMk cId="656895201" sldId="257"/>
            <ac:picMk id="12" creationId="{483E96A8-CB94-47C8-8553-F36BB7402AA8}"/>
          </ac:picMkLst>
        </pc:picChg>
        <pc:picChg chg="del">
          <ac:chgData name="黃 小青" userId="5beab6ed86d01d5c" providerId="Windows Live" clId="Web-{4BCB06C4-3EF9-4641-BF3F-32FC331E5B36}" dt="2021-08-20T11:51:44.356" v="7"/>
          <ac:picMkLst>
            <pc:docMk/>
            <pc:sldMk cId="656895201" sldId="257"/>
            <ac:picMk id="13" creationId="{33901301-08F1-4C9E-8615-8B2E40D58583}"/>
          </ac:picMkLst>
        </pc:picChg>
      </pc:sldChg>
      <pc:sldChg chg="modSp">
        <pc:chgData name="黃 小青" userId="5beab6ed86d01d5c" providerId="Windows Live" clId="Web-{4BCB06C4-3EF9-4641-BF3F-32FC331E5B36}" dt="2021-08-20T11:50:54.855" v="3" actId="1076"/>
        <pc:sldMkLst>
          <pc:docMk/>
          <pc:sldMk cId="2004515666" sldId="258"/>
        </pc:sldMkLst>
        <pc:spChg chg="mod">
          <ac:chgData name="黃 小青" userId="5beab6ed86d01d5c" providerId="Windows Live" clId="Web-{4BCB06C4-3EF9-4641-BF3F-32FC331E5B36}" dt="2021-08-20T11:50:54.855" v="3" actId="1076"/>
          <ac:spMkLst>
            <pc:docMk/>
            <pc:sldMk cId="2004515666" sldId="258"/>
            <ac:spMk id="2" creationId="{A4035536-8459-406F-928B-65121D2B815F}"/>
          </ac:spMkLst>
        </pc:spChg>
      </pc:sldChg>
    </pc:docChg>
  </pc:docChgLst>
  <pc:docChgLst>
    <pc:chgData name="黃 小青" userId="5beab6ed86d01d5c" providerId="Windows Live" clId="Web-{440275C9-4653-4A1F-82E8-B49CA620501A}"/>
    <pc:docChg chg="modSld">
      <pc:chgData name="黃 小青" userId="5beab6ed86d01d5c" providerId="Windows Live" clId="Web-{440275C9-4653-4A1F-82E8-B49CA620501A}" dt="2021-08-17T09:21:49.758" v="58" actId="1076"/>
      <pc:docMkLst>
        <pc:docMk/>
      </pc:docMkLst>
      <pc:sldChg chg="modSp">
        <pc:chgData name="黃 小青" userId="5beab6ed86d01d5c" providerId="Windows Live" clId="Web-{440275C9-4653-4A1F-82E8-B49CA620501A}" dt="2021-08-17T09:17:07.362" v="25" actId="20577"/>
        <pc:sldMkLst>
          <pc:docMk/>
          <pc:sldMk cId="2282635596" sldId="262"/>
        </pc:sldMkLst>
        <pc:spChg chg="mod">
          <ac:chgData name="黃 小青" userId="5beab6ed86d01d5c" providerId="Windows Live" clId="Web-{440275C9-4653-4A1F-82E8-B49CA620501A}" dt="2021-08-17T09:17:07.362" v="25" actId="20577"/>
          <ac:spMkLst>
            <pc:docMk/>
            <pc:sldMk cId="2282635596" sldId="262"/>
            <ac:spMk id="4" creationId="{0A6A9A06-E19E-40D4-9AEC-7CC4862C01D2}"/>
          </ac:spMkLst>
        </pc:spChg>
      </pc:sldChg>
      <pc:sldChg chg="modSp">
        <pc:chgData name="黃 小青" userId="5beab6ed86d01d5c" providerId="Windows Live" clId="Web-{440275C9-4653-4A1F-82E8-B49CA620501A}" dt="2021-08-17T09:21:49.758" v="58" actId="1076"/>
        <pc:sldMkLst>
          <pc:docMk/>
          <pc:sldMk cId="3055811330" sldId="263"/>
        </pc:sldMkLst>
        <pc:spChg chg="mod">
          <ac:chgData name="黃 小青" userId="5beab6ed86d01d5c" providerId="Windows Live" clId="Web-{440275C9-4653-4A1F-82E8-B49CA620501A}" dt="2021-08-17T09:21:49.758" v="58" actId="1076"/>
          <ac:spMkLst>
            <pc:docMk/>
            <pc:sldMk cId="3055811330" sldId="263"/>
            <ac:spMk id="2" creationId="{431319D9-73BC-4E03-8DE7-0C5F2973C5F8}"/>
          </ac:spMkLst>
        </pc:spChg>
      </pc:sldChg>
    </pc:docChg>
  </pc:docChgLst>
  <pc:docChgLst>
    <pc:chgData name="黃 小青" userId="5beab6ed86d01d5c" providerId="Windows Live" clId="Web-{79AE5AB8-67D2-4CE9-ADF5-BBD5868BB6B7}"/>
    <pc:docChg chg="addSld delSld modSld">
      <pc:chgData name="黃 小青" userId="5beab6ed86d01d5c" providerId="Windows Live" clId="Web-{79AE5AB8-67D2-4CE9-ADF5-BBD5868BB6B7}" dt="2021-08-17T10:52:52.688" v="462" actId="20577"/>
      <pc:docMkLst>
        <pc:docMk/>
      </pc:docMkLst>
      <pc:sldChg chg="addSp delSp modSp">
        <pc:chgData name="黃 小青" userId="5beab6ed86d01d5c" providerId="Windows Live" clId="Web-{79AE5AB8-67D2-4CE9-ADF5-BBD5868BB6B7}" dt="2021-08-17T10:45:40.541" v="322" actId="1076"/>
        <pc:sldMkLst>
          <pc:docMk/>
          <pc:sldMk cId="522060603" sldId="259"/>
        </pc:sldMkLst>
        <pc:spChg chg="del mod">
          <ac:chgData name="黃 小青" userId="5beab6ed86d01d5c" providerId="Windows Live" clId="Web-{79AE5AB8-67D2-4CE9-ADF5-BBD5868BB6B7}" dt="2021-08-17T10:45:32.025" v="320"/>
          <ac:spMkLst>
            <pc:docMk/>
            <pc:sldMk cId="522060603" sldId="259"/>
            <ac:spMk id="4" creationId="{55788E83-33F5-416A-AAAD-C69B444DC39C}"/>
          </ac:spMkLst>
        </pc:spChg>
        <pc:spChg chg="add mod">
          <ac:chgData name="黃 小青" userId="5beab6ed86d01d5c" providerId="Windows Live" clId="Web-{79AE5AB8-67D2-4CE9-ADF5-BBD5868BB6B7}" dt="2021-08-17T10:45:40.541" v="322" actId="1076"/>
          <ac:spMkLst>
            <pc:docMk/>
            <pc:sldMk cId="522060603" sldId="259"/>
            <ac:spMk id="6" creationId="{9879B447-ADD1-4644-8CE8-1008F06E010C}"/>
          </ac:spMkLst>
        </pc:spChg>
      </pc:sldChg>
      <pc:sldChg chg="addSp delSp modSp">
        <pc:chgData name="黃 小青" userId="5beab6ed86d01d5c" providerId="Windows Live" clId="Web-{79AE5AB8-67D2-4CE9-ADF5-BBD5868BB6B7}" dt="2021-08-17T10:50:22.717" v="431" actId="14100"/>
        <pc:sldMkLst>
          <pc:docMk/>
          <pc:sldMk cId="666590662" sldId="260"/>
        </pc:sldMkLst>
        <pc:spChg chg="del mod">
          <ac:chgData name="黃 小青" userId="5beab6ed86d01d5c" providerId="Windows Live" clId="Web-{79AE5AB8-67D2-4CE9-ADF5-BBD5868BB6B7}" dt="2021-08-17T10:49:56.764" v="425"/>
          <ac:spMkLst>
            <pc:docMk/>
            <pc:sldMk cId="666590662" sldId="260"/>
            <ac:spMk id="2" creationId="{934F876A-DD0A-441F-B6B3-5A270C8199F8}"/>
          </ac:spMkLst>
        </pc:spChg>
        <pc:spChg chg="add mod">
          <ac:chgData name="黃 小青" userId="5beab6ed86d01d5c" providerId="Windows Live" clId="Web-{79AE5AB8-67D2-4CE9-ADF5-BBD5868BB6B7}" dt="2021-08-17T10:50:22.717" v="431" actId="14100"/>
          <ac:spMkLst>
            <pc:docMk/>
            <pc:sldMk cId="666590662" sldId="260"/>
            <ac:spMk id="4" creationId="{85C113C5-16B9-4AF1-8D84-8A8A427726FC}"/>
          </ac:spMkLst>
        </pc:spChg>
        <pc:spChg chg="add del mod">
          <ac:chgData name="黃 小青" userId="5beab6ed86d01d5c" providerId="Windows Live" clId="Web-{79AE5AB8-67D2-4CE9-ADF5-BBD5868BB6B7}" dt="2021-08-17T10:50:01.607" v="426"/>
          <ac:spMkLst>
            <pc:docMk/>
            <pc:sldMk cId="666590662" sldId="260"/>
            <ac:spMk id="7" creationId="{1D1E1786-BCB3-439D-97B1-75F04DC89B3F}"/>
          </ac:spMkLst>
        </pc:spChg>
      </pc:sldChg>
      <pc:sldChg chg="addSp modSp">
        <pc:chgData name="黃 小青" userId="5beab6ed86d01d5c" providerId="Windows Live" clId="Web-{79AE5AB8-67D2-4CE9-ADF5-BBD5868BB6B7}" dt="2021-08-17T10:40:31.599" v="126" actId="20577"/>
        <pc:sldMkLst>
          <pc:docMk/>
          <pc:sldMk cId="3055811330" sldId="263"/>
        </pc:sldMkLst>
        <pc:spChg chg="add mod">
          <ac:chgData name="黃 小青" userId="5beab6ed86d01d5c" providerId="Windows Live" clId="Web-{79AE5AB8-67D2-4CE9-ADF5-BBD5868BB6B7}" dt="2021-08-17T10:40:31.599" v="126" actId="20577"/>
          <ac:spMkLst>
            <pc:docMk/>
            <pc:sldMk cId="3055811330" sldId="263"/>
            <ac:spMk id="4" creationId="{AD743A6A-F8D3-4BF4-9C4E-62B94B5F7EEE}"/>
          </ac:spMkLst>
        </pc:spChg>
      </pc:sldChg>
      <pc:sldChg chg="modSp">
        <pc:chgData name="黃 小青" userId="5beab6ed86d01d5c" providerId="Windows Live" clId="Web-{79AE5AB8-67D2-4CE9-ADF5-BBD5868BB6B7}" dt="2021-08-17T10:51:07.202" v="437" actId="1076"/>
        <pc:sldMkLst>
          <pc:docMk/>
          <pc:sldMk cId="1520310830" sldId="273"/>
        </pc:sldMkLst>
        <pc:spChg chg="mod">
          <ac:chgData name="黃 小青" userId="5beab6ed86d01d5c" providerId="Windows Live" clId="Web-{79AE5AB8-67D2-4CE9-ADF5-BBD5868BB6B7}" dt="2021-08-17T10:51:07.202" v="437" actId="1076"/>
          <ac:spMkLst>
            <pc:docMk/>
            <pc:sldMk cId="1520310830" sldId="273"/>
            <ac:spMk id="3" creationId="{11A5A0D6-E563-405C-9590-1143295B7482}"/>
          </ac:spMkLst>
        </pc:spChg>
      </pc:sldChg>
      <pc:sldChg chg="addSp delSp modSp del">
        <pc:chgData name="黃 小青" userId="5beab6ed86d01d5c" providerId="Windows Live" clId="Web-{79AE5AB8-67D2-4CE9-ADF5-BBD5868BB6B7}" dt="2021-08-17T10:52:00.094" v="445"/>
        <pc:sldMkLst>
          <pc:docMk/>
          <pc:sldMk cId="3832494606" sldId="274"/>
        </pc:sldMkLst>
        <pc:spChg chg="del">
          <ac:chgData name="黃 小青" userId="5beab6ed86d01d5c" providerId="Windows Live" clId="Web-{79AE5AB8-67D2-4CE9-ADF5-BBD5868BB6B7}" dt="2021-08-17T10:51:31.812" v="439"/>
          <ac:spMkLst>
            <pc:docMk/>
            <pc:sldMk cId="3832494606" sldId="274"/>
            <ac:spMk id="3" creationId="{11A5A0D6-E563-405C-9590-1143295B7482}"/>
          </ac:spMkLst>
        </pc:spChg>
        <pc:spChg chg="add mod">
          <ac:chgData name="黃 小青" userId="5beab6ed86d01d5c" providerId="Windows Live" clId="Web-{79AE5AB8-67D2-4CE9-ADF5-BBD5868BB6B7}" dt="2021-08-17T10:51:31.812" v="439"/>
          <ac:spMkLst>
            <pc:docMk/>
            <pc:sldMk cId="3832494606" sldId="274"/>
            <ac:spMk id="6" creationId="{483024E2-6869-4285-9FAE-E12F9FE433BA}"/>
          </ac:spMkLst>
        </pc:spChg>
        <pc:spChg chg="add mod">
          <ac:chgData name="黃 小青" userId="5beab6ed86d01d5c" providerId="Windows Live" clId="Web-{79AE5AB8-67D2-4CE9-ADF5-BBD5868BB6B7}" dt="2021-08-17T10:51:42.562" v="442" actId="20577"/>
          <ac:spMkLst>
            <pc:docMk/>
            <pc:sldMk cId="3832494606" sldId="274"/>
            <ac:spMk id="8" creationId="{04A7605D-F6D6-4A22-AC10-1238FEFC80D9}"/>
          </ac:spMkLst>
        </pc:spChg>
        <pc:spChg chg="add">
          <ac:chgData name="黃 小青" userId="5beab6ed86d01d5c" providerId="Windows Live" clId="Web-{79AE5AB8-67D2-4CE9-ADF5-BBD5868BB6B7}" dt="2021-08-17T10:51:53.125" v="444"/>
          <ac:spMkLst>
            <pc:docMk/>
            <pc:sldMk cId="3832494606" sldId="274"/>
            <ac:spMk id="10" creationId="{83B4382B-ADAF-43A8-BA8C-A004696D3429}"/>
          </ac:spMkLst>
        </pc:spChg>
      </pc:sldChg>
      <pc:sldChg chg="add replId">
        <pc:chgData name="黃 小青" userId="5beab6ed86d01d5c" providerId="Windows Live" clId="Web-{79AE5AB8-67D2-4CE9-ADF5-BBD5868BB6B7}" dt="2021-08-17T10:51:17.671" v="438"/>
        <pc:sldMkLst>
          <pc:docMk/>
          <pc:sldMk cId="971307913" sldId="278"/>
        </pc:sldMkLst>
      </pc:sldChg>
      <pc:sldChg chg="addSp delSp add replId">
        <pc:chgData name="黃 小青" userId="5beab6ed86d01d5c" providerId="Windows Live" clId="Web-{79AE5AB8-67D2-4CE9-ADF5-BBD5868BB6B7}" dt="2021-08-17T10:52:21.359" v="448"/>
        <pc:sldMkLst>
          <pc:docMk/>
          <pc:sldMk cId="1480205197" sldId="279"/>
        </pc:sldMkLst>
        <pc:spChg chg="add">
          <ac:chgData name="黃 小青" userId="5beab6ed86d01d5c" providerId="Windows Live" clId="Web-{79AE5AB8-67D2-4CE9-ADF5-BBD5868BB6B7}" dt="2021-08-17T10:52:10.500" v="446"/>
          <ac:spMkLst>
            <pc:docMk/>
            <pc:sldMk cId="1480205197" sldId="279"/>
            <ac:spMk id="3" creationId="{7688937A-C84C-4B50-8BE6-5EDB9B8A0D60}"/>
          </ac:spMkLst>
        </pc:spChg>
        <pc:spChg chg="del">
          <ac:chgData name="黃 小青" userId="5beab6ed86d01d5c" providerId="Windows Live" clId="Web-{79AE5AB8-67D2-4CE9-ADF5-BBD5868BB6B7}" dt="2021-08-17T10:52:21.359" v="448"/>
          <ac:spMkLst>
            <pc:docMk/>
            <pc:sldMk cId="1480205197" sldId="279"/>
            <ac:spMk id="6" creationId="{483024E2-6869-4285-9FAE-E12F9FE433BA}"/>
          </ac:spMkLst>
        </pc:spChg>
        <pc:spChg chg="del">
          <ac:chgData name="黃 小青" userId="5beab6ed86d01d5c" providerId="Windows Live" clId="Web-{79AE5AB8-67D2-4CE9-ADF5-BBD5868BB6B7}" dt="2021-08-17T10:52:17.547" v="447"/>
          <ac:spMkLst>
            <pc:docMk/>
            <pc:sldMk cId="1480205197" sldId="279"/>
            <ac:spMk id="8" creationId="{04A7605D-F6D6-4A22-AC10-1238FEFC80D9}"/>
          </ac:spMkLst>
        </pc:spChg>
      </pc:sldChg>
      <pc:sldChg chg="addSp delSp modSp new">
        <pc:chgData name="黃 小青" userId="5beab6ed86d01d5c" providerId="Windows Live" clId="Web-{79AE5AB8-67D2-4CE9-ADF5-BBD5868BB6B7}" dt="2021-08-17T10:52:52.688" v="462" actId="20577"/>
        <pc:sldMkLst>
          <pc:docMk/>
          <pc:sldMk cId="520386628" sldId="280"/>
        </pc:sldMkLst>
        <pc:spChg chg="del mod">
          <ac:chgData name="黃 小青" userId="5beab6ed86d01d5c" providerId="Windows Live" clId="Web-{79AE5AB8-67D2-4CE9-ADF5-BBD5868BB6B7}" dt="2021-08-17T10:52:38.688" v="451"/>
          <ac:spMkLst>
            <pc:docMk/>
            <pc:sldMk cId="520386628" sldId="280"/>
            <ac:spMk id="3" creationId="{2A69043E-AFCD-4CA5-B58F-D4E224C6BDFC}"/>
          </ac:spMkLst>
        </pc:spChg>
        <pc:spChg chg="add mod">
          <ac:chgData name="黃 小青" userId="5beab6ed86d01d5c" providerId="Windows Live" clId="Web-{79AE5AB8-67D2-4CE9-ADF5-BBD5868BB6B7}" dt="2021-08-17T10:52:52.688" v="462" actId="20577"/>
          <ac:spMkLst>
            <pc:docMk/>
            <pc:sldMk cId="520386628" sldId="280"/>
            <ac:spMk id="5" creationId="{9AD94A3F-6C4F-43E8-A8D8-4675C4A0F8E6}"/>
          </ac:spMkLst>
        </pc:spChg>
      </pc:sldChg>
    </pc:docChg>
  </pc:docChgLst>
  <pc:docChgLst>
    <pc:chgData name="黃 小青" userId="5beab6ed86d01d5c" providerId="Windows Live" clId="Web-{44709878-BEAB-4013-85D5-BF3B2C4CBF93}"/>
    <pc:docChg chg="modSld addMainMaster delMainMaster">
      <pc:chgData name="黃 小青" userId="5beab6ed86d01d5c" providerId="Windows Live" clId="Web-{44709878-BEAB-4013-85D5-BF3B2C4CBF93}" dt="2021-08-12T18:39:59.814" v="64" actId="1076"/>
      <pc:docMkLst>
        <pc:docMk/>
      </pc:docMkLst>
      <pc:sldChg chg="modSp mod modClrScheme chgLayout">
        <pc:chgData name="黃 小青" userId="5beab6ed86d01d5c" providerId="Windows Live" clId="Web-{44709878-BEAB-4013-85D5-BF3B2C4CBF93}" dt="2021-08-12T18:39:59.814" v="64" actId="1076"/>
        <pc:sldMkLst>
          <pc:docMk/>
          <pc:sldMk cId="2592129946" sldId="256"/>
        </pc:sldMkLst>
        <pc:spChg chg="mod ord">
          <ac:chgData name="黃 小青" userId="5beab6ed86d01d5c" providerId="Windows Live" clId="Web-{44709878-BEAB-4013-85D5-BF3B2C4CBF93}" dt="2021-08-12T18:39:50.048" v="63" actId="1076"/>
          <ac:spMkLst>
            <pc:docMk/>
            <pc:sldMk cId="2592129946" sldId="256"/>
            <ac:spMk id="2" creationId="{00000000-0000-0000-0000-000000000000}"/>
          </ac:spMkLst>
        </pc:spChg>
        <pc:spChg chg="mod ord">
          <ac:chgData name="黃 小青" userId="5beab6ed86d01d5c" providerId="Windows Live" clId="Web-{44709878-BEAB-4013-85D5-BF3B2C4CBF93}" dt="2021-08-12T18:39:59.814" v="64" actId="1076"/>
          <ac:spMkLst>
            <pc:docMk/>
            <pc:sldMk cId="2592129946" sldId="256"/>
            <ac:spMk id="3" creationId="{00000000-0000-0000-0000-000000000000}"/>
          </ac:spMkLst>
        </pc:spChg>
      </pc:sldChg>
      <pc:sldMasterChg chg="del delSldLayout">
        <pc:chgData name="黃 小青" userId="5beab6ed86d01d5c" providerId="Windows Live" clId="Web-{44709878-BEAB-4013-85D5-BF3B2C4CBF93}" dt="2021-08-12T18:35:09.377" v="0"/>
        <pc:sldMasterMkLst>
          <pc:docMk/>
          <pc:sldMasterMk cId="3221134675" sldId="2147483648"/>
        </pc:sldMasterMkLst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黃 小青" userId="5beab6ed86d01d5c" providerId="Windows Live" clId="Web-{44709878-BEAB-4013-85D5-BF3B2C4CBF93}" dt="2021-08-12T18:35:09.377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 modSldLayout">
        <pc:chgData name="黃 小青" userId="5beab6ed86d01d5c" providerId="Windows Live" clId="Web-{44709878-BEAB-4013-85D5-BF3B2C4CBF93}" dt="2021-08-12T18:35:09.377" v="0"/>
        <pc:sldMasterMkLst>
          <pc:docMk/>
          <pc:sldMasterMk cId="243926774" sldId="2147483660"/>
        </pc:sldMasterMkLst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501543599" sldId="2147483661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616997493" sldId="2147483662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1047861812" sldId="2147483663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452339766" sldId="2147483664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704564643" sldId="2147483665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303839026" sldId="2147483666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662302902" sldId="2147483667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1624806020" sldId="2147483668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2528921338" sldId="2147483669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584408788" sldId="2147483670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414076246" sldId="2147483671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2607779542" sldId="2147483672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859366422" sldId="2147483673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52705377" sldId="2147483674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113650321" sldId="2147483675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3679379792" sldId="2147483676"/>
          </pc:sldLayoutMkLst>
        </pc:sldLayoutChg>
        <pc:sldLayoutChg chg="add mod replId">
          <pc:chgData name="黃 小青" userId="5beab6ed86d01d5c" providerId="Windows Live" clId="Web-{44709878-BEAB-4013-85D5-BF3B2C4CBF93}" dt="2021-08-12T18:35:09.377" v="0"/>
          <pc:sldLayoutMkLst>
            <pc:docMk/>
            <pc:sldMasterMk cId="243926774" sldId="2147483660"/>
            <pc:sldLayoutMk cId="2222488132" sldId="2147483677"/>
          </pc:sldLayoutMkLst>
        </pc:sldLayoutChg>
      </pc:sldMasterChg>
    </pc:docChg>
  </pc:docChgLst>
  <pc:docChgLst>
    <pc:chgData name="黃 小青" userId="5beab6ed86d01d5c" providerId="Windows Live" clId="Web-{4578D71D-B0C6-4F6F-BFE8-266366C4DA39}"/>
    <pc:docChg chg="modSld">
      <pc:chgData name="黃 小青" userId="5beab6ed86d01d5c" providerId="Windows Live" clId="Web-{4578D71D-B0C6-4F6F-BFE8-266366C4DA39}" dt="2021-08-15T06:50:27.295" v="12"/>
      <pc:docMkLst>
        <pc:docMk/>
      </pc:docMkLst>
      <pc:sldChg chg="modSp">
        <pc:chgData name="黃 小青" userId="5beab6ed86d01d5c" providerId="Windows Live" clId="Web-{4578D71D-B0C6-4F6F-BFE8-266366C4DA39}" dt="2021-08-15T06:47:58.646" v="0" actId="14100"/>
        <pc:sldMkLst>
          <pc:docMk/>
          <pc:sldMk cId="3052204113" sldId="268"/>
        </pc:sldMkLst>
        <pc:picChg chg="mod">
          <ac:chgData name="黃 小青" userId="5beab6ed86d01d5c" providerId="Windows Live" clId="Web-{4578D71D-B0C6-4F6F-BFE8-266366C4DA39}" dt="2021-08-15T06:47:58.646" v="0" actId="14100"/>
          <ac:picMkLst>
            <pc:docMk/>
            <pc:sldMk cId="3052204113" sldId="268"/>
            <ac:picMk id="4" creationId="{87955456-F151-40B7-BC89-7653B7DB7DC0}"/>
          </ac:picMkLst>
        </pc:picChg>
      </pc:sldChg>
      <pc:sldChg chg="mod modShow">
        <pc:chgData name="黃 小青" userId="5beab6ed86d01d5c" providerId="Windows Live" clId="Web-{4578D71D-B0C6-4F6F-BFE8-266366C4DA39}" dt="2021-08-15T06:50:27.295" v="12"/>
        <pc:sldMkLst>
          <pc:docMk/>
          <pc:sldMk cId="638023317" sldId="270"/>
        </pc:sldMkLst>
      </pc:sldChg>
      <pc:sldChg chg="modSp">
        <pc:chgData name="黃 小青" userId="5beab6ed86d01d5c" providerId="Windows Live" clId="Web-{4578D71D-B0C6-4F6F-BFE8-266366C4DA39}" dt="2021-08-15T06:50:09.076" v="11" actId="20577"/>
        <pc:sldMkLst>
          <pc:docMk/>
          <pc:sldMk cId="3551599427" sldId="271"/>
        </pc:sldMkLst>
        <pc:spChg chg="mod">
          <ac:chgData name="黃 小青" userId="5beab6ed86d01d5c" providerId="Windows Live" clId="Web-{4578D71D-B0C6-4F6F-BFE8-266366C4DA39}" dt="2021-08-15T06:50:09.076" v="11" actId="20577"/>
          <ac:spMkLst>
            <pc:docMk/>
            <pc:sldMk cId="3551599427" sldId="271"/>
            <ac:spMk id="8" creationId="{F6F5A70B-B416-4B3D-AB46-A52C73C64828}"/>
          </ac:spMkLst>
        </pc:spChg>
      </pc:sldChg>
    </pc:docChg>
  </pc:docChgLst>
  <pc:docChgLst>
    <pc:chgData name="黃 小青" userId="5beab6ed86d01d5c" providerId="Windows Live" clId="Web-{BF52C97F-2B0A-4B26-A517-622B8CAF9189}"/>
    <pc:docChg chg="addSld delSld modSld">
      <pc:chgData name="黃 小青" userId="5beab6ed86d01d5c" providerId="Windows Live" clId="Web-{BF52C97F-2B0A-4B26-A517-622B8CAF9189}" dt="2021-08-13T09:14:05.765" v="114" actId="20577"/>
      <pc:docMkLst>
        <pc:docMk/>
      </pc:docMkLst>
      <pc:sldChg chg="modSp">
        <pc:chgData name="黃 小青" userId="5beab6ed86d01d5c" providerId="Windows Live" clId="Web-{BF52C97F-2B0A-4B26-A517-622B8CAF9189}" dt="2021-08-13T08:57:19.966" v="8" actId="20577"/>
        <pc:sldMkLst>
          <pc:docMk/>
          <pc:sldMk cId="656895201" sldId="257"/>
        </pc:sldMkLst>
        <pc:spChg chg="mod">
          <ac:chgData name="黃 小青" userId="5beab6ed86d01d5c" providerId="Windows Live" clId="Web-{BF52C97F-2B0A-4B26-A517-622B8CAF9189}" dt="2021-08-13T08:57:19.966" v="8" actId="20577"/>
          <ac:spMkLst>
            <pc:docMk/>
            <pc:sldMk cId="656895201" sldId="257"/>
            <ac:spMk id="6" creationId="{05772D6B-300E-4FAE-A645-DC08A0944137}"/>
          </ac:spMkLst>
        </pc:spChg>
      </pc:sldChg>
      <pc:sldChg chg="addSp modSp">
        <pc:chgData name="黃 小青" userId="5beab6ed86d01d5c" providerId="Windows Live" clId="Web-{BF52C97F-2B0A-4B26-A517-622B8CAF9189}" dt="2021-08-13T09:05:40.209" v="26" actId="1076"/>
        <pc:sldMkLst>
          <pc:docMk/>
          <pc:sldMk cId="2004515666" sldId="258"/>
        </pc:sldMkLst>
        <pc:picChg chg="add mod">
          <ac:chgData name="黃 小青" userId="5beab6ed86d01d5c" providerId="Windows Live" clId="Web-{BF52C97F-2B0A-4B26-A517-622B8CAF9189}" dt="2021-08-13T09:05:40.209" v="26" actId="1076"/>
          <ac:picMkLst>
            <pc:docMk/>
            <pc:sldMk cId="2004515666" sldId="258"/>
            <ac:picMk id="5" creationId="{2A97EE3B-71B7-40F4-88E5-923DD9DFA588}"/>
          </ac:picMkLst>
        </pc:picChg>
      </pc:sldChg>
      <pc:sldChg chg="addSp modSp">
        <pc:chgData name="黃 小青" userId="5beab6ed86d01d5c" providerId="Windows Live" clId="Web-{BF52C97F-2B0A-4B26-A517-622B8CAF9189}" dt="2021-08-13T09:14:05.765" v="114" actId="20577"/>
        <pc:sldMkLst>
          <pc:docMk/>
          <pc:sldMk cId="522060603" sldId="259"/>
        </pc:sldMkLst>
        <pc:spChg chg="mod">
          <ac:chgData name="黃 小青" userId="5beab6ed86d01d5c" providerId="Windows Live" clId="Web-{BF52C97F-2B0A-4B26-A517-622B8CAF9189}" dt="2021-08-13T09:14:05.765" v="114" actId="20577"/>
          <ac:spMkLst>
            <pc:docMk/>
            <pc:sldMk cId="522060603" sldId="259"/>
            <ac:spMk id="2" creationId="{82D39365-4C2E-49FA-92EC-DF78BAA952C5}"/>
          </ac:spMkLst>
        </pc:spChg>
        <pc:spChg chg="mod">
          <ac:chgData name="黃 小青" userId="5beab6ed86d01d5c" providerId="Windows Live" clId="Web-{BF52C97F-2B0A-4B26-A517-622B8CAF9189}" dt="2021-08-13T09:06:36.023" v="33" actId="1076"/>
          <ac:spMkLst>
            <pc:docMk/>
            <pc:sldMk cId="522060603" sldId="259"/>
            <ac:spMk id="3" creationId="{8809A235-B848-4C1C-9F9E-1F563B29E204}"/>
          </ac:spMkLst>
        </pc:spChg>
        <pc:picChg chg="add">
          <ac:chgData name="黃 小青" userId="5beab6ed86d01d5c" providerId="Windows Live" clId="Web-{BF52C97F-2B0A-4B26-A517-622B8CAF9189}" dt="2021-08-13T09:04:07.598" v="16"/>
          <ac:picMkLst>
            <pc:docMk/>
            <pc:sldMk cId="522060603" sldId="259"/>
            <ac:picMk id="5" creationId="{2B69D165-10C5-40BC-B262-5D2368335933}"/>
          </ac:picMkLst>
        </pc:picChg>
      </pc:sldChg>
      <pc:sldChg chg="addSp modSp">
        <pc:chgData name="黃 小青" userId="5beab6ed86d01d5c" providerId="Windows Live" clId="Web-{BF52C97F-2B0A-4B26-A517-622B8CAF9189}" dt="2021-08-13T09:04:15.880" v="17"/>
        <pc:sldMkLst>
          <pc:docMk/>
          <pc:sldMk cId="666590662" sldId="260"/>
        </pc:sldMkLst>
        <pc:spChg chg="mod">
          <ac:chgData name="黃 小青" userId="5beab6ed86d01d5c" providerId="Windows Live" clId="Web-{BF52C97F-2B0A-4B26-A517-622B8CAF9189}" dt="2021-08-13T08:57:59.826" v="15" actId="20577"/>
          <ac:spMkLst>
            <pc:docMk/>
            <pc:sldMk cId="666590662" sldId="260"/>
            <ac:spMk id="2" creationId="{934F876A-DD0A-441F-B6B3-5A270C8199F8}"/>
          </ac:spMkLst>
        </pc:spChg>
        <pc:spChg chg="mod">
          <ac:chgData name="黃 小青" userId="5beab6ed86d01d5c" providerId="Windows Live" clId="Web-{BF52C97F-2B0A-4B26-A517-622B8CAF9189}" dt="2021-08-13T08:57:53.326" v="12" actId="20577"/>
          <ac:spMkLst>
            <pc:docMk/>
            <pc:sldMk cId="666590662" sldId="260"/>
            <ac:spMk id="3" creationId="{11A5A0D6-E563-405C-9590-1143295B7482}"/>
          </ac:spMkLst>
        </pc:spChg>
        <pc:picChg chg="add">
          <ac:chgData name="黃 小青" userId="5beab6ed86d01d5c" providerId="Windows Live" clId="Web-{BF52C97F-2B0A-4B26-A517-622B8CAF9189}" dt="2021-08-13T09:04:15.880" v="17"/>
          <ac:picMkLst>
            <pc:docMk/>
            <pc:sldMk cId="666590662" sldId="260"/>
            <ac:picMk id="5" creationId="{D919B0C8-1C5C-4AC5-A630-055DE2AA2929}"/>
          </ac:picMkLst>
        </pc:picChg>
      </pc:sldChg>
      <pc:sldChg chg="new del">
        <pc:chgData name="黃 小青" userId="5beab6ed86d01d5c" providerId="Windows Live" clId="Web-{BF52C97F-2B0A-4B26-A517-622B8CAF9189}" dt="2021-08-13T09:04:41.521" v="19"/>
        <pc:sldMkLst>
          <pc:docMk/>
          <pc:sldMk cId="36202679" sldId="261"/>
        </pc:sldMkLst>
      </pc:sldChg>
      <pc:sldChg chg="addSp new">
        <pc:chgData name="黃 小青" userId="5beab6ed86d01d5c" providerId="Windows Live" clId="Web-{BF52C97F-2B0A-4B26-A517-622B8CAF9189}" dt="2021-08-13T09:04:28.442" v="18"/>
        <pc:sldMkLst>
          <pc:docMk/>
          <pc:sldMk cId="2282635596" sldId="262"/>
        </pc:sldMkLst>
        <pc:picChg chg="add">
          <ac:chgData name="黃 小青" userId="5beab6ed86d01d5c" providerId="Windows Live" clId="Web-{BF52C97F-2B0A-4B26-A517-622B8CAF9189}" dt="2021-08-13T09:04:28.442" v="18"/>
          <ac:picMkLst>
            <pc:docMk/>
            <pc:sldMk cId="2282635596" sldId="262"/>
            <ac:picMk id="5" creationId="{D633B95F-21AB-4FC9-A5F1-49732C185787}"/>
          </ac:picMkLst>
        </pc:picChg>
      </pc:sldChg>
      <pc:sldChg chg="add replId">
        <pc:chgData name="黃 小青" userId="5beab6ed86d01d5c" providerId="Windows Live" clId="Web-{BF52C97F-2B0A-4B26-A517-622B8CAF9189}" dt="2021-08-13T09:04:47.583" v="20"/>
        <pc:sldMkLst>
          <pc:docMk/>
          <pc:sldMk cId="3055811330" sldId="263"/>
        </pc:sldMkLst>
      </pc:sldChg>
      <pc:sldChg chg="add replId">
        <pc:chgData name="黃 小青" userId="5beab6ed86d01d5c" providerId="Windows Live" clId="Web-{BF52C97F-2B0A-4B26-A517-622B8CAF9189}" dt="2021-08-13T09:04:51.677" v="21"/>
        <pc:sldMkLst>
          <pc:docMk/>
          <pc:sldMk cId="1931363884" sldId="264"/>
        </pc:sldMkLst>
      </pc:sldChg>
      <pc:sldChg chg="add replId">
        <pc:chgData name="黃 小青" userId="5beab6ed86d01d5c" providerId="Windows Live" clId="Web-{BF52C97F-2B0A-4B26-A517-622B8CAF9189}" dt="2021-08-13T09:04:54.583" v="22"/>
        <pc:sldMkLst>
          <pc:docMk/>
          <pc:sldMk cId="857576205" sldId="265"/>
        </pc:sldMkLst>
      </pc:sldChg>
      <pc:sldChg chg="add replId">
        <pc:chgData name="黃 小青" userId="5beab6ed86d01d5c" providerId="Windows Live" clId="Web-{BF52C97F-2B0A-4B26-A517-622B8CAF9189}" dt="2021-08-13T09:05:27.912" v="23"/>
        <pc:sldMkLst>
          <pc:docMk/>
          <pc:sldMk cId="2425675438" sldId="266"/>
        </pc:sldMkLst>
      </pc:sldChg>
      <pc:sldChg chg="add replId">
        <pc:chgData name="黃 小青" userId="5beab6ed86d01d5c" providerId="Windows Live" clId="Web-{BF52C97F-2B0A-4B26-A517-622B8CAF9189}" dt="2021-08-13T09:05:31.241" v="24"/>
        <pc:sldMkLst>
          <pc:docMk/>
          <pc:sldMk cId="3203913860" sldId="267"/>
        </pc:sldMkLst>
      </pc:sldChg>
    </pc:docChg>
  </pc:docChgLst>
  <pc:docChgLst>
    <pc:chgData name="黃 小青" userId="5beab6ed86d01d5c" providerId="Windows Live" clId="Web-{1F2C95EB-4C03-488D-AE20-5461CE45EDD6}"/>
    <pc:docChg chg="addSld modSld">
      <pc:chgData name="黃 小青" userId="5beab6ed86d01d5c" providerId="Windows Live" clId="Web-{1F2C95EB-4C03-488D-AE20-5461CE45EDD6}" dt="2021-08-13T15:17:10.657" v="135" actId="20577"/>
      <pc:docMkLst>
        <pc:docMk/>
      </pc:docMkLst>
      <pc:sldChg chg="addSp modSp">
        <pc:chgData name="黃 小青" userId="5beab6ed86d01d5c" providerId="Windows Live" clId="Web-{1F2C95EB-4C03-488D-AE20-5461CE45EDD6}" dt="2021-08-13T15:06:54.037" v="16" actId="20577"/>
        <pc:sldMkLst>
          <pc:docMk/>
          <pc:sldMk cId="522060603" sldId="259"/>
        </pc:sldMkLst>
        <pc:spChg chg="add mod">
          <ac:chgData name="黃 小青" userId="5beab6ed86d01d5c" providerId="Windows Live" clId="Web-{1F2C95EB-4C03-488D-AE20-5461CE45EDD6}" dt="2021-08-13T15:06:54.037" v="16" actId="20577"/>
          <ac:spMkLst>
            <pc:docMk/>
            <pc:sldMk cId="522060603" sldId="259"/>
            <ac:spMk id="4" creationId="{55788E83-33F5-416A-AAAD-C69B444DC39C}"/>
          </ac:spMkLst>
        </pc:spChg>
      </pc:sldChg>
      <pc:sldChg chg="modSp">
        <pc:chgData name="黃 小青" userId="5beab6ed86d01d5c" providerId="Windows Live" clId="Web-{1F2C95EB-4C03-488D-AE20-5461CE45EDD6}" dt="2021-08-13T15:07:10.537" v="18" actId="1076"/>
        <pc:sldMkLst>
          <pc:docMk/>
          <pc:sldMk cId="666590662" sldId="260"/>
        </pc:sldMkLst>
        <pc:spChg chg="mod">
          <ac:chgData name="黃 小青" userId="5beab6ed86d01d5c" providerId="Windows Live" clId="Web-{1F2C95EB-4C03-488D-AE20-5461CE45EDD6}" dt="2021-08-13T15:05:08.910" v="0" actId="20577"/>
          <ac:spMkLst>
            <pc:docMk/>
            <pc:sldMk cId="666590662" sldId="260"/>
            <ac:spMk id="2" creationId="{934F876A-DD0A-441F-B6B3-5A270C8199F8}"/>
          </ac:spMkLst>
        </pc:spChg>
        <pc:spChg chg="mod">
          <ac:chgData name="黃 小青" userId="5beab6ed86d01d5c" providerId="Windows Live" clId="Web-{1F2C95EB-4C03-488D-AE20-5461CE45EDD6}" dt="2021-08-13T15:07:10.537" v="18" actId="1076"/>
          <ac:spMkLst>
            <pc:docMk/>
            <pc:sldMk cId="666590662" sldId="260"/>
            <ac:spMk id="3" creationId="{11A5A0D6-E563-405C-9590-1143295B7482}"/>
          </ac:spMkLst>
        </pc:spChg>
      </pc:sldChg>
      <pc:sldChg chg="modSp">
        <pc:chgData name="黃 小青" userId="5beab6ed86d01d5c" providerId="Windows Live" clId="Web-{1F2C95EB-4C03-488D-AE20-5461CE45EDD6}" dt="2021-08-13T15:05:58.192" v="7" actId="20577"/>
        <pc:sldMkLst>
          <pc:docMk/>
          <pc:sldMk cId="2282635596" sldId="262"/>
        </pc:sldMkLst>
        <pc:spChg chg="mod">
          <ac:chgData name="黃 小青" userId="5beab6ed86d01d5c" providerId="Windows Live" clId="Web-{1F2C95EB-4C03-488D-AE20-5461CE45EDD6}" dt="2021-08-13T15:05:58.192" v="7" actId="20577"/>
          <ac:spMkLst>
            <pc:docMk/>
            <pc:sldMk cId="2282635596" sldId="262"/>
            <ac:spMk id="2" creationId="{431319D9-73BC-4E03-8DE7-0C5F2973C5F8}"/>
          </ac:spMkLst>
        </pc:spChg>
        <pc:spChg chg="mod">
          <ac:chgData name="黃 小青" userId="5beab6ed86d01d5c" providerId="Windows Live" clId="Web-{1F2C95EB-4C03-488D-AE20-5461CE45EDD6}" dt="2021-08-13T15:05:19.488" v="1" actId="20577"/>
          <ac:spMkLst>
            <pc:docMk/>
            <pc:sldMk cId="2282635596" sldId="262"/>
            <ac:spMk id="3" creationId="{CD694731-732E-44B5-8FC0-EA70B9A1CD09}"/>
          </ac:spMkLst>
        </pc:spChg>
      </pc:sldChg>
      <pc:sldChg chg="modSp">
        <pc:chgData name="黃 小青" userId="5beab6ed86d01d5c" providerId="Windows Live" clId="Web-{1F2C95EB-4C03-488D-AE20-5461CE45EDD6}" dt="2021-08-13T15:08:53.101" v="34" actId="1076"/>
        <pc:sldMkLst>
          <pc:docMk/>
          <pc:sldMk cId="3055811330" sldId="263"/>
        </pc:sldMkLst>
        <pc:spChg chg="mod">
          <ac:chgData name="黃 小青" userId="5beab6ed86d01d5c" providerId="Windows Live" clId="Web-{1F2C95EB-4C03-488D-AE20-5461CE45EDD6}" dt="2021-08-13T15:08:53.101" v="34" actId="1076"/>
          <ac:spMkLst>
            <pc:docMk/>
            <pc:sldMk cId="3055811330" sldId="263"/>
            <ac:spMk id="2" creationId="{431319D9-73BC-4E03-8DE7-0C5F2973C5F8}"/>
          </ac:spMkLst>
        </pc:spChg>
        <pc:spChg chg="mod">
          <ac:chgData name="黃 小青" userId="5beab6ed86d01d5c" providerId="Windows Live" clId="Web-{1F2C95EB-4C03-488D-AE20-5461CE45EDD6}" dt="2021-08-13T15:07:57.725" v="26"/>
          <ac:spMkLst>
            <pc:docMk/>
            <pc:sldMk cId="3055811330" sldId="263"/>
            <ac:spMk id="3" creationId="{CD694731-732E-44B5-8FC0-EA70B9A1CD09}"/>
          </ac:spMkLst>
        </pc:spChg>
      </pc:sldChg>
      <pc:sldChg chg="modSp">
        <pc:chgData name="黃 小青" userId="5beab6ed86d01d5c" providerId="Windows Live" clId="Web-{1F2C95EB-4C03-488D-AE20-5461CE45EDD6}" dt="2021-08-13T15:11:15.135" v="50" actId="1076"/>
        <pc:sldMkLst>
          <pc:docMk/>
          <pc:sldMk cId="1931363884" sldId="264"/>
        </pc:sldMkLst>
        <pc:spChg chg="mod">
          <ac:chgData name="黃 小青" userId="5beab6ed86d01d5c" providerId="Windows Live" clId="Web-{1F2C95EB-4C03-488D-AE20-5461CE45EDD6}" dt="2021-08-13T15:11:15.135" v="50" actId="1076"/>
          <ac:spMkLst>
            <pc:docMk/>
            <pc:sldMk cId="1931363884" sldId="264"/>
            <ac:spMk id="2" creationId="{431319D9-73BC-4E03-8DE7-0C5F2973C5F8}"/>
          </ac:spMkLst>
        </pc:spChg>
        <pc:spChg chg="mod">
          <ac:chgData name="黃 小青" userId="5beab6ed86d01d5c" providerId="Windows Live" clId="Web-{1F2C95EB-4C03-488D-AE20-5461CE45EDD6}" dt="2021-08-13T15:09:40.227" v="42"/>
          <ac:spMkLst>
            <pc:docMk/>
            <pc:sldMk cId="1931363884" sldId="264"/>
            <ac:spMk id="3" creationId="{CD694731-732E-44B5-8FC0-EA70B9A1CD09}"/>
          </ac:spMkLst>
        </pc:spChg>
      </pc:sldChg>
      <pc:sldChg chg="addSp delSp modSp add replId">
        <pc:chgData name="黃 小青" userId="5beab6ed86d01d5c" providerId="Windows Live" clId="Web-{1F2C95EB-4C03-488D-AE20-5461CE45EDD6}" dt="2021-08-13T15:17:10.657" v="135" actId="20577"/>
        <pc:sldMkLst>
          <pc:docMk/>
          <pc:sldMk cId="3052204113" sldId="268"/>
        </pc:sldMkLst>
        <pc:spChg chg="del mod">
          <ac:chgData name="黃 小青" userId="5beab6ed86d01d5c" providerId="Windows Live" clId="Web-{1F2C95EB-4C03-488D-AE20-5461CE45EDD6}" dt="2021-08-13T15:13:37.075" v="81"/>
          <ac:spMkLst>
            <pc:docMk/>
            <pc:sldMk cId="3052204113" sldId="268"/>
            <ac:spMk id="2" creationId="{431319D9-73BC-4E03-8DE7-0C5F2973C5F8}"/>
          </ac:spMkLst>
        </pc:spChg>
        <pc:spChg chg="mod">
          <ac:chgData name="黃 小青" userId="5beab6ed86d01d5c" providerId="Windows Live" clId="Web-{1F2C95EB-4C03-488D-AE20-5461CE45EDD6}" dt="2021-08-13T15:17:10.657" v="135" actId="20577"/>
          <ac:spMkLst>
            <pc:docMk/>
            <pc:sldMk cId="3052204113" sldId="268"/>
            <ac:spMk id="3" creationId="{CD694731-732E-44B5-8FC0-EA70B9A1CD09}"/>
          </ac:spMkLst>
        </pc:spChg>
        <pc:spChg chg="add del mod">
          <ac:chgData name="黃 小青" userId="5beab6ed86d01d5c" providerId="Windows Live" clId="Web-{1F2C95EB-4C03-488D-AE20-5461CE45EDD6}" dt="2021-08-13T15:15:03.280" v="110"/>
          <ac:spMkLst>
            <pc:docMk/>
            <pc:sldMk cId="3052204113" sldId="268"/>
            <ac:spMk id="6" creationId="{530BDBCC-69CE-429D-B4C2-D21692535ADE}"/>
          </ac:spMkLst>
        </pc:spChg>
        <pc:spChg chg="add mod">
          <ac:chgData name="黃 小青" userId="5beab6ed86d01d5c" providerId="Windows Live" clId="Web-{1F2C95EB-4C03-488D-AE20-5461CE45EDD6}" dt="2021-08-13T15:16:11.938" v="130" actId="20577"/>
          <ac:spMkLst>
            <pc:docMk/>
            <pc:sldMk cId="3052204113" sldId="268"/>
            <ac:spMk id="7" creationId="{8D01FF29-B46D-470F-BFA0-0F2BEAE722EA}"/>
          </ac:spMkLst>
        </pc:spChg>
        <pc:picChg chg="add mod">
          <ac:chgData name="黃 小青" userId="5beab6ed86d01d5c" providerId="Windows Live" clId="Web-{1F2C95EB-4C03-488D-AE20-5461CE45EDD6}" dt="2021-08-13T15:13:50.685" v="85" actId="14100"/>
          <ac:picMkLst>
            <pc:docMk/>
            <pc:sldMk cId="3052204113" sldId="268"/>
            <ac:picMk id="4" creationId="{87955456-F151-40B7-BC89-7653B7DB7DC0}"/>
          </ac:picMkLst>
        </pc:picChg>
      </pc:sldChg>
    </pc:docChg>
  </pc:docChgLst>
  <pc:docChgLst>
    <pc:chgData name="黃 小青" userId="5beab6ed86d01d5c" providerId="Windows Live" clId="Web-{2F741230-E0D2-4403-A515-48AB3646C844}"/>
    <pc:docChg chg="modSld">
      <pc:chgData name="黃 小青" userId="5beab6ed86d01d5c" providerId="Windows Live" clId="Web-{2F741230-E0D2-4403-A515-48AB3646C844}" dt="2021-08-17T11:29:59.780" v="6" actId="14100"/>
      <pc:docMkLst>
        <pc:docMk/>
      </pc:docMkLst>
      <pc:sldChg chg="addSp delSp modSp">
        <pc:chgData name="黃 小青" userId="5beab6ed86d01d5c" providerId="Windows Live" clId="Web-{2F741230-E0D2-4403-A515-48AB3646C844}" dt="2021-08-17T11:29:59.780" v="6" actId="14100"/>
        <pc:sldMkLst>
          <pc:docMk/>
          <pc:sldMk cId="1520310830" sldId="273"/>
        </pc:sldMkLst>
        <pc:spChg chg="del">
          <ac:chgData name="黃 小青" userId="5beab6ed86d01d5c" providerId="Windows Live" clId="Web-{2F741230-E0D2-4403-A515-48AB3646C844}" dt="2021-08-17T11:29:23.826" v="2"/>
          <ac:spMkLst>
            <pc:docMk/>
            <pc:sldMk cId="1520310830" sldId="273"/>
            <ac:spMk id="2" creationId="{934F876A-DD0A-441F-B6B3-5A270C8199F8}"/>
          </ac:spMkLst>
        </pc:spChg>
        <pc:spChg chg="mod">
          <ac:chgData name="黃 小青" userId="5beab6ed86d01d5c" providerId="Windows Live" clId="Web-{2F741230-E0D2-4403-A515-48AB3646C844}" dt="2021-08-17T11:29:59.671" v="4" actId="1076"/>
          <ac:spMkLst>
            <pc:docMk/>
            <pc:sldMk cId="1520310830" sldId="273"/>
            <ac:spMk id="3" creationId="{11A5A0D6-E563-405C-9590-1143295B7482}"/>
          </ac:spMkLst>
        </pc:spChg>
        <pc:picChg chg="add mod">
          <ac:chgData name="黃 小青" userId="5beab6ed86d01d5c" providerId="Windows Live" clId="Web-{2F741230-E0D2-4403-A515-48AB3646C844}" dt="2021-08-17T11:29:59.780" v="6" actId="14100"/>
          <ac:picMkLst>
            <pc:docMk/>
            <pc:sldMk cId="1520310830" sldId="273"/>
            <ac:picMk id="4" creationId="{B6BC14C8-6A60-4FAB-A9DE-7937AAB1D09A}"/>
          </ac:picMkLst>
        </pc:picChg>
      </pc:sldChg>
    </pc:docChg>
  </pc:docChgLst>
  <pc:docChgLst>
    <pc:chgData name="黃 小青" userId="5beab6ed86d01d5c" providerId="Windows Live" clId="Web-{3A4BCCD1-07CC-4E0C-AC52-C1B138AFFC25}"/>
    <pc:docChg chg="addSld modSld">
      <pc:chgData name="黃 小青" userId="5beab6ed86d01d5c" providerId="Windows Live" clId="Web-{3A4BCCD1-07CC-4E0C-AC52-C1B138AFFC25}" dt="2021-08-12T19:11:21.435" v="129" actId="20577"/>
      <pc:docMkLst>
        <pc:docMk/>
      </pc:docMkLst>
      <pc:sldChg chg="addSp modSp">
        <pc:chgData name="黃 小青" userId="5beab6ed86d01d5c" providerId="Windows Live" clId="Web-{3A4BCCD1-07CC-4E0C-AC52-C1B138AFFC25}" dt="2021-08-12T18:56:07.304" v="69" actId="1076"/>
        <pc:sldMkLst>
          <pc:docMk/>
          <pc:sldMk cId="2592129946" sldId="256"/>
        </pc:sldMkLst>
        <pc:spChg chg="mod">
          <ac:chgData name="黃 小青" userId="5beab6ed86d01d5c" providerId="Windows Live" clId="Web-{3A4BCCD1-07CC-4E0C-AC52-C1B138AFFC25}" dt="2021-08-12T18:52:59.426" v="58" actId="14100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黃 小青" userId="5beab6ed86d01d5c" providerId="Windows Live" clId="Web-{3A4BCCD1-07CC-4E0C-AC52-C1B138AFFC25}" dt="2021-08-12T18:53:18.785" v="62" actId="20577"/>
          <ac:spMkLst>
            <pc:docMk/>
            <pc:sldMk cId="2592129946" sldId="256"/>
            <ac:spMk id="3" creationId="{00000000-0000-0000-0000-000000000000}"/>
          </ac:spMkLst>
        </pc:spChg>
        <pc:picChg chg="add mod">
          <ac:chgData name="黃 小青" userId="5beab6ed86d01d5c" providerId="Windows Live" clId="Web-{3A4BCCD1-07CC-4E0C-AC52-C1B138AFFC25}" dt="2021-08-12T18:56:07.304" v="69" actId="1076"/>
          <ac:picMkLst>
            <pc:docMk/>
            <pc:sldMk cId="2592129946" sldId="256"/>
            <ac:picMk id="4" creationId="{225123F5-36A2-4667-9F1A-5CCCC46CF422}"/>
          </ac:picMkLst>
        </pc:picChg>
      </pc:sldChg>
      <pc:sldChg chg="addSp delSp modSp new">
        <pc:chgData name="黃 小青" userId="5beab6ed86d01d5c" providerId="Windows Live" clId="Web-{3A4BCCD1-07CC-4E0C-AC52-C1B138AFFC25}" dt="2021-08-12T19:04:13.599" v="106" actId="20577"/>
        <pc:sldMkLst>
          <pc:docMk/>
          <pc:sldMk cId="656895201" sldId="257"/>
        </pc:sldMkLst>
        <pc:spChg chg="del mod">
          <ac:chgData name="黃 小青" userId="5beab6ed86d01d5c" providerId="Windows Live" clId="Web-{3A4BCCD1-07CC-4E0C-AC52-C1B138AFFC25}" dt="2021-08-12T18:51:42.612" v="45"/>
          <ac:spMkLst>
            <pc:docMk/>
            <pc:sldMk cId="656895201" sldId="257"/>
            <ac:spMk id="2" creationId="{51CA7394-A48A-4013-A645-03576ED61751}"/>
          </ac:spMkLst>
        </pc:spChg>
        <pc:spChg chg="mod">
          <ac:chgData name="黃 小青" userId="5beab6ed86d01d5c" providerId="Windows Live" clId="Web-{3A4BCCD1-07CC-4E0C-AC52-C1B138AFFC25}" dt="2021-08-12T18:55:02.709" v="67" actId="1076"/>
          <ac:spMkLst>
            <pc:docMk/>
            <pc:sldMk cId="656895201" sldId="257"/>
            <ac:spMk id="3" creationId="{357FC65B-9FB9-4505-8177-FC470A2D0EF9}"/>
          </ac:spMkLst>
        </pc:spChg>
        <pc:spChg chg="add mod">
          <ac:chgData name="黃 小青" userId="5beab6ed86d01d5c" providerId="Windows Live" clId="Web-{3A4BCCD1-07CC-4E0C-AC52-C1B138AFFC25}" dt="2021-08-12T19:04:13.599" v="106" actId="20577"/>
          <ac:spMkLst>
            <pc:docMk/>
            <pc:sldMk cId="656895201" sldId="257"/>
            <ac:spMk id="6" creationId="{05772D6B-300E-4FAE-A645-DC08A0944137}"/>
          </ac:spMkLst>
        </pc:spChg>
        <pc:picChg chg="add mod">
          <ac:chgData name="黃 小青" userId="5beab6ed86d01d5c" providerId="Windows Live" clId="Web-{3A4BCCD1-07CC-4E0C-AC52-C1B138AFFC25}" dt="2021-08-12T18:53:25.801" v="63" actId="14100"/>
          <ac:picMkLst>
            <pc:docMk/>
            <pc:sldMk cId="656895201" sldId="257"/>
            <ac:picMk id="4" creationId="{2F806490-FBD6-4435-BA9F-4FF276805CE3}"/>
          </ac:picMkLst>
        </pc:picChg>
        <pc:picChg chg="add mod">
          <ac:chgData name="黃 小青" userId="5beab6ed86d01d5c" providerId="Windows Live" clId="Web-{3A4BCCD1-07CC-4E0C-AC52-C1B138AFFC25}" dt="2021-08-12T18:54:32.709" v="66" actId="1076"/>
          <ac:picMkLst>
            <pc:docMk/>
            <pc:sldMk cId="656895201" sldId="257"/>
            <ac:picMk id="5" creationId="{82236082-E91A-4216-B58F-221C3E2433A9}"/>
          </ac:picMkLst>
        </pc:picChg>
      </pc:sldChg>
      <pc:sldChg chg="modSp new">
        <pc:chgData name="黃 小青" userId="5beab6ed86d01d5c" providerId="Windows Live" clId="Web-{3A4BCCD1-07CC-4E0C-AC52-C1B138AFFC25}" dt="2021-08-12T19:05:35.507" v="124" actId="1076"/>
        <pc:sldMkLst>
          <pc:docMk/>
          <pc:sldMk cId="2004515666" sldId="258"/>
        </pc:sldMkLst>
        <pc:spChg chg="mod">
          <ac:chgData name="黃 小青" userId="5beab6ed86d01d5c" providerId="Windows Live" clId="Web-{3A4BCCD1-07CC-4E0C-AC52-C1B138AFFC25}" dt="2021-08-12T19:05:35.507" v="124" actId="1076"/>
          <ac:spMkLst>
            <pc:docMk/>
            <pc:sldMk cId="2004515666" sldId="258"/>
            <ac:spMk id="2" creationId="{A4035536-8459-406F-928B-65121D2B815F}"/>
          </ac:spMkLst>
        </pc:spChg>
        <pc:spChg chg="mod">
          <ac:chgData name="黃 小青" userId="5beab6ed86d01d5c" providerId="Windows Live" clId="Web-{3A4BCCD1-07CC-4E0C-AC52-C1B138AFFC25}" dt="2021-08-12T18:58:41.744" v="83" actId="1076"/>
          <ac:spMkLst>
            <pc:docMk/>
            <pc:sldMk cId="2004515666" sldId="258"/>
            <ac:spMk id="3" creationId="{5193D943-153B-4756-9534-273B47C97627}"/>
          </ac:spMkLst>
        </pc:spChg>
      </pc:sldChg>
      <pc:sldChg chg="modSp new">
        <pc:chgData name="黃 小青" userId="5beab6ed86d01d5c" providerId="Windows Live" clId="Web-{3A4BCCD1-07CC-4E0C-AC52-C1B138AFFC25}" dt="2021-08-12T19:11:21.435" v="129" actId="20577"/>
        <pc:sldMkLst>
          <pc:docMk/>
          <pc:sldMk cId="522060603" sldId="259"/>
        </pc:sldMkLst>
        <pc:spChg chg="mod">
          <ac:chgData name="黃 小青" userId="5beab6ed86d01d5c" providerId="Windows Live" clId="Web-{3A4BCCD1-07CC-4E0C-AC52-C1B138AFFC25}" dt="2021-08-12T19:11:21.435" v="129" actId="20577"/>
          <ac:spMkLst>
            <pc:docMk/>
            <pc:sldMk cId="522060603" sldId="259"/>
            <ac:spMk id="3" creationId="{8809A235-B848-4C1C-9F9E-1F563B29E204}"/>
          </ac:spMkLst>
        </pc:spChg>
      </pc:sldChg>
      <pc:sldChg chg="new">
        <pc:chgData name="黃 小青" userId="5beab6ed86d01d5c" providerId="Windows Live" clId="Web-{3A4BCCD1-07CC-4E0C-AC52-C1B138AFFC25}" dt="2021-08-12T19:05:47.304" v="126"/>
        <pc:sldMkLst>
          <pc:docMk/>
          <pc:sldMk cId="666590662" sldId="260"/>
        </pc:sldMkLst>
      </pc:sldChg>
    </pc:docChg>
  </pc:docChgLst>
  <pc:docChgLst>
    <pc:chgData name="黃 小青" userId="5beab6ed86d01d5c" providerId="Windows Live" clId="Web-{FF462FD9-3058-4A8E-8B83-44E9634DC63B}"/>
    <pc:docChg chg="modSld">
      <pc:chgData name="黃 小青" userId="5beab6ed86d01d5c" providerId="Windows Live" clId="Web-{FF462FD9-3058-4A8E-8B83-44E9634DC63B}" dt="2021-08-18T01:54:19.707" v="101" actId="1076"/>
      <pc:docMkLst>
        <pc:docMk/>
      </pc:docMkLst>
      <pc:sldChg chg="addSp modSp">
        <pc:chgData name="黃 小青" userId="5beab6ed86d01d5c" providerId="Windows Live" clId="Web-{FF462FD9-3058-4A8E-8B83-44E9634DC63B}" dt="2021-08-18T01:52:25.018" v="96" actId="1076"/>
        <pc:sldMkLst>
          <pc:docMk/>
          <pc:sldMk cId="1520310830" sldId="273"/>
        </pc:sldMkLst>
        <pc:spChg chg="add mod">
          <ac:chgData name="黃 小青" userId="5beab6ed86d01d5c" providerId="Windows Live" clId="Web-{FF462FD9-3058-4A8E-8B83-44E9634DC63B}" dt="2021-08-18T01:52:25.018" v="96" actId="1076"/>
          <ac:spMkLst>
            <pc:docMk/>
            <pc:sldMk cId="1520310830" sldId="273"/>
            <ac:spMk id="2" creationId="{01B79F8B-A1FC-4F36-926B-5A68ADF17305}"/>
          </ac:spMkLst>
        </pc:spChg>
        <pc:spChg chg="add mod">
          <ac:chgData name="黃 小青" userId="5beab6ed86d01d5c" providerId="Windows Live" clId="Web-{FF462FD9-3058-4A8E-8B83-44E9634DC63B}" dt="2021-08-18T01:52:15.830" v="94" actId="1076"/>
          <ac:spMkLst>
            <pc:docMk/>
            <pc:sldMk cId="1520310830" sldId="273"/>
            <ac:spMk id="6" creationId="{D142E184-FCC9-4887-A9A7-B125688673D5}"/>
          </ac:spMkLst>
        </pc:spChg>
        <pc:spChg chg="add mod">
          <ac:chgData name="黃 小青" userId="5beab6ed86d01d5c" providerId="Windows Live" clId="Web-{FF462FD9-3058-4A8E-8B83-44E9634DC63B}" dt="2021-08-18T01:52:21.502" v="95" actId="1076"/>
          <ac:spMkLst>
            <pc:docMk/>
            <pc:sldMk cId="1520310830" sldId="273"/>
            <ac:spMk id="7" creationId="{83F4245E-913F-4022-B722-BA82888F1395}"/>
          </ac:spMkLst>
        </pc:spChg>
        <pc:spChg chg="add mod">
          <ac:chgData name="黃 小青" userId="5beab6ed86d01d5c" providerId="Windows Live" clId="Web-{FF462FD9-3058-4A8E-8B83-44E9634DC63B}" dt="2021-08-18T01:51:54.330" v="93" actId="1076"/>
          <ac:spMkLst>
            <pc:docMk/>
            <pc:sldMk cId="1520310830" sldId="273"/>
            <ac:spMk id="8" creationId="{25A370FA-58A7-45EB-AE64-5589CAE873CD}"/>
          </ac:spMkLst>
        </pc:spChg>
        <pc:picChg chg="mod">
          <ac:chgData name="黃 小青" userId="5beab6ed86d01d5c" providerId="Windows Live" clId="Web-{FF462FD9-3058-4A8E-8B83-44E9634DC63B}" dt="2021-08-18T01:51:50.595" v="92" actId="1076"/>
          <ac:picMkLst>
            <pc:docMk/>
            <pc:sldMk cId="1520310830" sldId="273"/>
            <ac:picMk id="4" creationId="{B6BC14C8-6A60-4FAB-A9DE-7937AAB1D09A}"/>
          </ac:picMkLst>
        </pc:picChg>
      </pc:sldChg>
      <pc:sldChg chg="modSp">
        <pc:chgData name="黃 小青" userId="5beab6ed86d01d5c" providerId="Windows Live" clId="Web-{FF462FD9-3058-4A8E-8B83-44E9634DC63B}" dt="2021-08-18T01:54:19.707" v="101" actId="1076"/>
        <pc:sldMkLst>
          <pc:docMk/>
          <pc:sldMk cId="1480205197" sldId="279"/>
        </pc:sldMkLst>
        <pc:spChg chg="mod">
          <ac:chgData name="黃 小青" userId="5beab6ed86d01d5c" providerId="Windows Live" clId="Web-{FF462FD9-3058-4A8E-8B83-44E9634DC63B}" dt="2021-08-18T01:54:19.707" v="101" actId="1076"/>
          <ac:spMkLst>
            <pc:docMk/>
            <pc:sldMk cId="1480205197" sldId="279"/>
            <ac:spMk id="3" creationId="{7688937A-C84C-4B50-8BE6-5EDB9B8A0D60}"/>
          </ac:spMkLst>
        </pc:spChg>
      </pc:sldChg>
    </pc:docChg>
  </pc:docChgLst>
  <pc:docChgLst>
    <pc:chgData name="黃 小青" userId="5beab6ed86d01d5c" providerId="Windows Live" clId="Web-{C040C090-6E57-42FB-8F3B-C26555508156}"/>
    <pc:docChg chg="addSld">
      <pc:chgData name="黃 小青" userId="5beab6ed86d01d5c" providerId="Windows Live" clId="Web-{C040C090-6E57-42FB-8F3B-C26555508156}" dt="2021-08-16T13:55:44.111" v="1"/>
      <pc:docMkLst>
        <pc:docMk/>
      </pc:docMkLst>
      <pc:sldChg chg="add replId">
        <pc:chgData name="黃 小青" userId="5beab6ed86d01d5c" providerId="Windows Live" clId="Web-{C040C090-6E57-42FB-8F3B-C26555508156}" dt="2021-08-16T13:55:12.594" v="0"/>
        <pc:sldMkLst>
          <pc:docMk/>
          <pc:sldMk cId="2408522007" sldId="276"/>
        </pc:sldMkLst>
      </pc:sldChg>
      <pc:sldChg chg="add replId">
        <pc:chgData name="黃 小青" userId="5beab6ed86d01d5c" providerId="Windows Live" clId="Web-{C040C090-6E57-42FB-8F3B-C26555508156}" dt="2021-08-16T13:55:44.111" v="1"/>
        <pc:sldMkLst>
          <pc:docMk/>
          <pc:sldMk cId="2302846372" sldId="277"/>
        </pc:sldMkLst>
      </pc:sldChg>
    </pc:docChg>
  </pc:docChgLst>
  <pc:docChgLst>
    <pc:chgData name="黃 小青" userId="5beab6ed86d01d5c" providerId="Windows Live" clId="Web-{11415026-0F32-4BDF-9266-2C93A95AFCEA}"/>
    <pc:docChg chg="addSld delSld modSld">
      <pc:chgData name="黃 小青" userId="5beab6ed86d01d5c" providerId="Windows Live" clId="Web-{11415026-0F32-4BDF-9266-2C93A95AFCEA}" dt="2021-08-18T15:53:47.050" v="679" actId="1076"/>
      <pc:docMkLst>
        <pc:docMk/>
      </pc:docMkLst>
      <pc:sldChg chg="addSp delSp modSp">
        <pc:chgData name="黃 小青" userId="5beab6ed86d01d5c" providerId="Windows Live" clId="Web-{11415026-0F32-4BDF-9266-2C93A95AFCEA}" dt="2021-08-18T15:09:37.644" v="319" actId="1076"/>
        <pc:sldMkLst>
          <pc:docMk/>
          <pc:sldMk cId="656895201" sldId="257"/>
        </pc:sldMkLst>
        <pc:spChg chg="add del mod">
          <ac:chgData name="黃 小青" userId="5beab6ed86d01d5c" providerId="Windows Live" clId="Web-{11415026-0F32-4BDF-9266-2C93A95AFCEA}" dt="2021-08-18T14:56:23.921" v="144"/>
          <ac:spMkLst>
            <pc:docMk/>
            <pc:sldMk cId="656895201" sldId="257"/>
            <ac:spMk id="2" creationId="{D9C49B80-6156-4038-90C7-864F1B517256}"/>
          </ac:spMkLst>
        </pc:spChg>
        <pc:picChg chg="del">
          <ac:chgData name="黃 小青" userId="5beab6ed86d01d5c" providerId="Windows Live" clId="Web-{11415026-0F32-4BDF-9266-2C93A95AFCEA}" dt="2021-08-18T15:08:51.517" v="311"/>
          <ac:picMkLst>
            <pc:docMk/>
            <pc:sldMk cId="656895201" sldId="257"/>
            <ac:picMk id="5" creationId="{82236082-E91A-4216-B58F-221C3E2433A9}"/>
          </ac:picMkLst>
        </pc:picChg>
        <pc:picChg chg="add del mod">
          <ac:chgData name="黃 小青" userId="5beab6ed86d01d5c" providerId="Windows Live" clId="Web-{11415026-0F32-4BDF-9266-2C93A95AFCEA}" dt="2021-08-18T14:56:33.812" v="147"/>
          <ac:picMkLst>
            <pc:docMk/>
            <pc:sldMk cId="656895201" sldId="257"/>
            <ac:picMk id="7" creationId="{3E278CC1-C153-4DFF-8A5A-9C8F96D52A1C}"/>
          </ac:picMkLst>
        </pc:picChg>
        <pc:picChg chg="add del mod">
          <ac:chgData name="黃 小青" userId="5beab6ed86d01d5c" providerId="Windows Live" clId="Web-{11415026-0F32-4BDF-9266-2C93A95AFCEA}" dt="2021-08-18T13:22:24.734" v="136"/>
          <ac:picMkLst>
            <pc:docMk/>
            <pc:sldMk cId="656895201" sldId="257"/>
            <ac:picMk id="8" creationId="{055D5C67-2BF6-4C8B-9DCB-64937C401846}"/>
          </ac:picMkLst>
        </pc:picChg>
        <pc:picChg chg="add del mod">
          <ac:chgData name="黃 小青" userId="5beab6ed86d01d5c" providerId="Windows Live" clId="Web-{11415026-0F32-4BDF-9266-2C93A95AFCEA}" dt="2021-08-18T14:56:34.640" v="148"/>
          <ac:picMkLst>
            <pc:docMk/>
            <pc:sldMk cId="656895201" sldId="257"/>
            <ac:picMk id="8" creationId="{A9576F55-D54D-4F38-945F-645FE22EB171}"/>
          </ac:picMkLst>
        </pc:picChg>
        <pc:picChg chg="add mod">
          <ac:chgData name="黃 小青" userId="5beab6ed86d01d5c" providerId="Windows Live" clId="Web-{11415026-0F32-4BDF-9266-2C93A95AFCEA}" dt="2021-08-18T14:56:31.828" v="146" actId="1076"/>
          <ac:picMkLst>
            <pc:docMk/>
            <pc:sldMk cId="656895201" sldId="257"/>
            <ac:picMk id="9" creationId="{C5EF8A65-3145-4FE9-896D-CCC45DA085C8}"/>
          </ac:picMkLst>
        </pc:picChg>
        <pc:picChg chg="add mod">
          <ac:chgData name="黃 小青" userId="5beab6ed86d01d5c" providerId="Windows Live" clId="Web-{11415026-0F32-4BDF-9266-2C93A95AFCEA}" dt="2021-08-18T14:56:49.719" v="150" actId="1076"/>
          <ac:picMkLst>
            <pc:docMk/>
            <pc:sldMk cId="656895201" sldId="257"/>
            <ac:picMk id="10" creationId="{0FB0FB95-0F3A-4BAB-9FC1-0A7C4FAAAFD8}"/>
          </ac:picMkLst>
        </pc:picChg>
        <pc:picChg chg="add mod">
          <ac:chgData name="黃 小青" userId="5beab6ed86d01d5c" providerId="Windows Live" clId="Web-{11415026-0F32-4BDF-9266-2C93A95AFCEA}" dt="2021-08-18T14:57:29.689" v="155" actId="1076"/>
          <ac:picMkLst>
            <pc:docMk/>
            <pc:sldMk cId="656895201" sldId="257"/>
            <ac:picMk id="11" creationId="{C779D72B-DDFA-47B9-8843-61E812EE9549}"/>
          </ac:picMkLst>
        </pc:picChg>
        <pc:picChg chg="add mod">
          <ac:chgData name="黃 小青" userId="5beab6ed86d01d5c" providerId="Windows Live" clId="Web-{11415026-0F32-4BDF-9266-2C93A95AFCEA}" dt="2021-08-18T14:57:35.892" v="157" actId="1076"/>
          <ac:picMkLst>
            <pc:docMk/>
            <pc:sldMk cId="656895201" sldId="257"/>
            <ac:picMk id="12" creationId="{483E96A8-CB94-47C8-8553-F36BB7402AA8}"/>
          </ac:picMkLst>
        </pc:picChg>
        <pc:picChg chg="add mod">
          <ac:chgData name="黃 小青" userId="5beab6ed86d01d5c" providerId="Windows Live" clId="Web-{11415026-0F32-4BDF-9266-2C93A95AFCEA}" dt="2021-08-18T14:58:09.190" v="159" actId="1076"/>
          <ac:picMkLst>
            <pc:docMk/>
            <pc:sldMk cId="656895201" sldId="257"/>
            <ac:picMk id="13" creationId="{33901301-08F1-4C9E-8615-8B2E40D58583}"/>
          </ac:picMkLst>
        </pc:picChg>
        <pc:picChg chg="add mod">
          <ac:chgData name="黃 小青" userId="5beab6ed86d01d5c" providerId="Windows Live" clId="Web-{11415026-0F32-4BDF-9266-2C93A95AFCEA}" dt="2021-08-18T15:09:37.644" v="319" actId="1076"/>
          <ac:picMkLst>
            <pc:docMk/>
            <pc:sldMk cId="656895201" sldId="257"/>
            <ac:picMk id="15" creationId="{0E85626F-1D6E-462E-BDAC-B69BAA8C7015}"/>
          </ac:picMkLst>
        </pc:picChg>
      </pc:sldChg>
      <pc:sldChg chg="modSp">
        <pc:chgData name="黃 小青" userId="5beab6ed86d01d5c" providerId="Windows Live" clId="Web-{11415026-0F32-4BDF-9266-2C93A95AFCEA}" dt="2021-08-18T15:39:39.608" v="559" actId="1076"/>
        <pc:sldMkLst>
          <pc:docMk/>
          <pc:sldMk cId="2004515666" sldId="258"/>
        </pc:sldMkLst>
        <pc:spChg chg="mod">
          <ac:chgData name="黃 小青" userId="5beab6ed86d01d5c" providerId="Windows Live" clId="Web-{11415026-0F32-4BDF-9266-2C93A95AFCEA}" dt="2021-08-18T15:39:39.608" v="559" actId="1076"/>
          <ac:spMkLst>
            <pc:docMk/>
            <pc:sldMk cId="2004515666" sldId="258"/>
            <ac:spMk id="2" creationId="{A4035536-8459-406F-928B-65121D2B815F}"/>
          </ac:spMkLst>
        </pc:spChg>
      </pc:sldChg>
      <pc:sldChg chg="addSp delSp modSp">
        <pc:chgData name="黃 小青" userId="5beab6ed86d01d5c" providerId="Windows Live" clId="Web-{11415026-0F32-4BDF-9266-2C93A95AFCEA}" dt="2021-08-18T15:09:11.909" v="314"/>
        <pc:sldMkLst>
          <pc:docMk/>
          <pc:sldMk cId="522060603" sldId="259"/>
        </pc:sldMkLst>
        <pc:spChg chg="mod">
          <ac:chgData name="黃 小青" userId="5beab6ed86d01d5c" providerId="Windows Live" clId="Web-{11415026-0F32-4BDF-9266-2C93A95AFCEA}" dt="2021-08-18T13:17:02.851" v="87" actId="20577"/>
          <ac:spMkLst>
            <pc:docMk/>
            <pc:sldMk cId="522060603" sldId="259"/>
            <ac:spMk id="6" creationId="{9879B447-ADD1-4644-8CE8-1008F06E010C}"/>
          </ac:spMkLst>
        </pc:spChg>
        <pc:picChg chg="add del">
          <ac:chgData name="黃 小青" userId="5beab6ed86d01d5c" providerId="Windows Live" clId="Web-{11415026-0F32-4BDF-9266-2C93A95AFCEA}" dt="2021-08-18T15:09:11.909" v="314"/>
          <ac:picMkLst>
            <pc:docMk/>
            <pc:sldMk cId="522060603" sldId="259"/>
            <ac:picMk id="5" creationId="{2B69D165-10C5-40BC-B262-5D2368335933}"/>
          </ac:picMkLst>
        </pc:picChg>
      </pc:sldChg>
      <pc:sldChg chg="modSp">
        <pc:chgData name="黃 小青" userId="5beab6ed86d01d5c" providerId="Windows Live" clId="Web-{11415026-0F32-4BDF-9266-2C93A95AFCEA}" dt="2021-08-18T13:17:13.570" v="88" actId="20577"/>
        <pc:sldMkLst>
          <pc:docMk/>
          <pc:sldMk cId="666590662" sldId="260"/>
        </pc:sldMkLst>
        <pc:spChg chg="mod">
          <ac:chgData name="黃 小青" userId="5beab6ed86d01d5c" providerId="Windows Live" clId="Web-{11415026-0F32-4BDF-9266-2C93A95AFCEA}" dt="2021-08-18T13:17:13.570" v="88" actId="20577"/>
          <ac:spMkLst>
            <pc:docMk/>
            <pc:sldMk cId="666590662" sldId="260"/>
            <ac:spMk id="4" creationId="{85C113C5-16B9-4AF1-8D84-8A8A427726FC}"/>
          </ac:spMkLst>
        </pc:spChg>
      </pc:sldChg>
      <pc:sldChg chg="modSp">
        <pc:chgData name="黃 小青" userId="5beab6ed86d01d5c" providerId="Windows Live" clId="Web-{11415026-0F32-4BDF-9266-2C93A95AFCEA}" dt="2021-08-18T13:17:36.555" v="89" actId="20577"/>
        <pc:sldMkLst>
          <pc:docMk/>
          <pc:sldMk cId="2282635596" sldId="262"/>
        </pc:sldMkLst>
        <pc:spChg chg="mod">
          <ac:chgData name="黃 小青" userId="5beab6ed86d01d5c" providerId="Windows Live" clId="Web-{11415026-0F32-4BDF-9266-2C93A95AFCEA}" dt="2021-08-18T13:17:36.555" v="89" actId="20577"/>
          <ac:spMkLst>
            <pc:docMk/>
            <pc:sldMk cId="2282635596" sldId="262"/>
            <ac:spMk id="4" creationId="{0A6A9A06-E19E-40D4-9AEC-7CC4862C01D2}"/>
          </ac:spMkLst>
        </pc:spChg>
      </pc:sldChg>
      <pc:sldChg chg="modSp">
        <pc:chgData name="黃 小青" userId="5beab6ed86d01d5c" providerId="Windows Live" clId="Web-{11415026-0F32-4BDF-9266-2C93A95AFCEA}" dt="2021-08-18T13:18:17.634" v="100" actId="1076"/>
        <pc:sldMkLst>
          <pc:docMk/>
          <pc:sldMk cId="3055811330" sldId="263"/>
        </pc:sldMkLst>
        <pc:spChg chg="mod">
          <ac:chgData name="黃 小青" userId="5beab6ed86d01d5c" providerId="Windows Live" clId="Web-{11415026-0F32-4BDF-9266-2C93A95AFCEA}" dt="2021-08-18T13:18:17.634" v="100" actId="1076"/>
          <ac:spMkLst>
            <pc:docMk/>
            <pc:sldMk cId="3055811330" sldId="263"/>
            <ac:spMk id="4" creationId="{AD743A6A-F8D3-4BF4-9C4E-62B94B5F7EEE}"/>
          </ac:spMkLst>
        </pc:spChg>
      </pc:sldChg>
      <pc:sldChg chg="addSp delSp modSp">
        <pc:chgData name="黃 小青" userId="5beab6ed86d01d5c" providerId="Windows Live" clId="Web-{11415026-0F32-4BDF-9266-2C93A95AFCEA}" dt="2021-08-18T15:07:54.922" v="304"/>
        <pc:sldMkLst>
          <pc:docMk/>
          <pc:sldMk cId="1931363884" sldId="264"/>
        </pc:sldMkLst>
        <pc:spChg chg="del mod">
          <ac:chgData name="黃 小青" userId="5beab6ed86d01d5c" providerId="Windows Live" clId="Web-{11415026-0F32-4BDF-9266-2C93A95AFCEA}" dt="2021-08-18T15:07:50.985" v="303"/>
          <ac:spMkLst>
            <pc:docMk/>
            <pc:sldMk cId="1931363884" sldId="264"/>
            <ac:spMk id="2" creationId="{431319D9-73BC-4E03-8DE7-0C5F2973C5F8}"/>
          </ac:spMkLst>
        </pc:spChg>
        <pc:spChg chg="add mod">
          <ac:chgData name="黃 小青" userId="5beab6ed86d01d5c" providerId="Windows Live" clId="Web-{11415026-0F32-4BDF-9266-2C93A95AFCEA}" dt="2021-08-18T15:07:47.172" v="302" actId="1076"/>
          <ac:spMkLst>
            <pc:docMk/>
            <pc:sldMk cId="1931363884" sldId="264"/>
            <ac:spMk id="4" creationId="{4FC04F54-D17D-4ECA-B800-B6F10A7367A0}"/>
          </ac:spMkLst>
        </pc:spChg>
        <pc:spChg chg="add del mod">
          <ac:chgData name="黃 小青" userId="5beab6ed86d01d5c" providerId="Windows Live" clId="Web-{11415026-0F32-4BDF-9266-2C93A95AFCEA}" dt="2021-08-18T15:07:54.922" v="304"/>
          <ac:spMkLst>
            <pc:docMk/>
            <pc:sldMk cId="1931363884" sldId="264"/>
            <ac:spMk id="7" creationId="{004ADC2B-6CFA-4366-B313-AA9B8E00903B}"/>
          </ac:spMkLst>
        </pc:spChg>
      </pc:sldChg>
      <pc:sldChg chg="del">
        <pc:chgData name="黃 小青" userId="5beab6ed86d01d5c" providerId="Windows Live" clId="Web-{11415026-0F32-4BDF-9266-2C93A95AFCEA}" dt="2021-08-18T15:08:27.470" v="305"/>
        <pc:sldMkLst>
          <pc:docMk/>
          <pc:sldMk cId="857576205" sldId="265"/>
        </pc:sldMkLst>
      </pc:sldChg>
      <pc:sldChg chg="del">
        <pc:chgData name="黃 小青" userId="5beab6ed86d01d5c" providerId="Windows Live" clId="Web-{11415026-0F32-4BDF-9266-2C93A95AFCEA}" dt="2021-08-18T15:08:29.954" v="306"/>
        <pc:sldMkLst>
          <pc:docMk/>
          <pc:sldMk cId="3203913860" sldId="267"/>
        </pc:sldMkLst>
      </pc:sldChg>
      <pc:sldChg chg="addSp delSp">
        <pc:chgData name="黃 小青" userId="5beab6ed86d01d5c" providerId="Windows Live" clId="Web-{11415026-0F32-4BDF-9266-2C93A95AFCEA}" dt="2021-08-18T15:09:27.956" v="317"/>
        <pc:sldMkLst>
          <pc:docMk/>
          <pc:sldMk cId="3052204113" sldId="268"/>
        </pc:sldMkLst>
        <pc:picChg chg="add">
          <ac:chgData name="黃 小青" userId="5beab6ed86d01d5c" providerId="Windows Live" clId="Web-{11415026-0F32-4BDF-9266-2C93A95AFCEA}" dt="2021-08-18T15:09:27.956" v="317"/>
          <ac:picMkLst>
            <pc:docMk/>
            <pc:sldMk cId="3052204113" sldId="268"/>
            <ac:picMk id="2" creationId="{98D41AC0-5374-4EEA-A58B-3CE70A6A56EF}"/>
          </ac:picMkLst>
        </pc:picChg>
        <pc:picChg chg="add del">
          <ac:chgData name="黃 小青" userId="5beab6ed86d01d5c" providerId="Windows Live" clId="Web-{11415026-0F32-4BDF-9266-2C93A95AFCEA}" dt="2021-08-18T15:09:18.127" v="316"/>
          <ac:picMkLst>
            <pc:docMk/>
            <pc:sldMk cId="3052204113" sldId="268"/>
            <ac:picMk id="5" creationId="{D633B95F-21AB-4FC9-A5F1-49732C185787}"/>
          </ac:picMkLst>
        </pc:picChg>
      </pc:sldChg>
      <pc:sldChg chg="delSp modSp del">
        <pc:chgData name="黃 小青" userId="5beab6ed86d01d5c" providerId="Windows Live" clId="Web-{11415026-0F32-4BDF-9266-2C93A95AFCEA}" dt="2021-08-18T15:09:51.128" v="322"/>
        <pc:sldMkLst>
          <pc:docMk/>
          <pc:sldMk cId="638023317" sldId="270"/>
        </pc:sldMkLst>
        <pc:spChg chg="mod">
          <ac:chgData name="黃 小青" userId="5beab6ed86d01d5c" providerId="Windows Live" clId="Web-{11415026-0F32-4BDF-9266-2C93A95AFCEA}" dt="2021-08-18T13:23:03.750" v="139" actId="14100"/>
          <ac:spMkLst>
            <pc:docMk/>
            <pc:sldMk cId="638023317" sldId="270"/>
            <ac:spMk id="3" creationId="{00000000-0000-0000-0000-000000000000}"/>
          </ac:spMkLst>
        </pc:spChg>
        <pc:picChg chg="del">
          <ac:chgData name="黃 小青" userId="5beab6ed86d01d5c" providerId="Windows Live" clId="Web-{11415026-0F32-4BDF-9266-2C93A95AFCEA}" dt="2021-08-18T15:08:49.299" v="310"/>
          <ac:picMkLst>
            <pc:docMk/>
            <pc:sldMk cId="638023317" sldId="270"/>
            <ac:picMk id="4" creationId="{225123F5-36A2-4667-9F1A-5CCCC46CF422}"/>
          </ac:picMkLst>
        </pc:picChg>
      </pc:sldChg>
      <pc:sldChg chg="addSp delSp modSp">
        <pc:chgData name="黃 小青" userId="5beab6ed86d01d5c" providerId="Windows Live" clId="Web-{11415026-0F32-4BDF-9266-2C93A95AFCEA}" dt="2021-08-18T15:09:44.284" v="321" actId="1076"/>
        <pc:sldMkLst>
          <pc:docMk/>
          <pc:sldMk cId="3551599427" sldId="271"/>
        </pc:sldMkLst>
        <pc:spChg chg="mod">
          <ac:chgData name="黃 小青" userId="5beab6ed86d01d5c" providerId="Windows Live" clId="Web-{11415026-0F32-4BDF-9266-2C93A95AFCEA}" dt="2021-08-18T13:21:22.810" v="127" actId="20577"/>
          <ac:spMkLst>
            <pc:docMk/>
            <pc:sldMk cId="3551599427" sldId="271"/>
            <ac:spMk id="3" creationId="{CD694731-732E-44B5-8FC0-EA70B9A1CD09}"/>
          </ac:spMkLst>
        </pc:spChg>
        <pc:spChg chg="mod">
          <ac:chgData name="黃 小青" userId="5beab6ed86d01d5c" providerId="Windows Live" clId="Web-{11415026-0F32-4BDF-9266-2C93A95AFCEA}" dt="2021-08-18T13:21:22.888" v="129" actId="20577"/>
          <ac:spMkLst>
            <pc:docMk/>
            <pc:sldMk cId="3551599427" sldId="271"/>
            <ac:spMk id="8" creationId="{F6F5A70B-B416-4B3D-AB46-A52C73C64828}"/>
          </ac:spMkLst>
        </pc:spChg>
        <pc:picChg chg="add mod">
          <ac:chgData name="黃 小青" userId="5beab6ed86d01d5c" providerId="Windows Live" clId="Web-{11415026-0F32-4BDF-9266-2C93A95AFCEA}" dt="2021-08-18T15:09:44.284" v="321" actId="1076"/>
          <ac:picMkLst>
            <pc:docMk/>
            <pc:sldMk cId="3551599427" sldId="271"/>
            <ac:picMk id="2" creationId="{E0B5AE9E-B694-4659-A7B0-C854B821689B}"/>
          </ac:picMkLst>
        </pc:picChg>
        <pc:picChg chg="del">
          <ac:chgData name="黃 小青" userId="5beab6ed86d01d5c" providerId="Windows Live" clId="Web-{11415026-0F32-4BDF-9266-2C93A95AFCEA}" dt="2021-08-18T15:08:46.986" v="309"/>
          <ac:picMkLst>
            <pc:docMk/>
            <pc:sldMk cId="3551599427" sldId="271"/>
            <ac:picMk id="5" creationId="{D633B95F-21AB-4FC9-A5F1-49732C185787}"/>
          </ac:picMkLst>
        </pc:picChg>
      </pc:sldChg>
      <pc:sldChg chg="del">
        <pc:chgData name="黃 小青" userId="5beab6ed86d01d5c" providerId="Windows Live" clId="Web-{11415026-0F32-4BDF-9266-2C93A95AFCEA}" dt="2021-08-18T15:11:14.880" v="328"/>
        <pc:sldMkLst>
          <pc:docMk/>
          <pc:sldMk cId="416891200" sldId="272"/>
        </pc:sldMkLst>
      </pc:sldChg>
      <pc:sldChg chg="del">
        <pc:chgData name="黃 小青" userId="5beab6ed86d01d5c" providerId="Windows Live" clId="Web-{11415026-0F32-4BDF-9266-2C93A95AFCEA}" dt="2021-08-18T15:08:35.001" v="308"/>
        <pc:sldMkLst>
          <pc:docMk/>
          <pc:sldMk cId="2408522007" sldId="276"/>
        </pc:sldMkLst>
      </pc:sldChg>
      <pc:sldChg chg="del">
        <pc:chgData name="黃 小青" userId="5beab6ed86d01d5c" providerId="Windows Live" clId="Web-{11415026-0F32-4BDF-9266-2C93A95AFCEA}" dt="2021-08-18T15:08:31.517" v="307"/>
        <pc:sldMkLst>
          <pc:docMk/>
          <pc:sldMk cId="2302846372" sldId="277"/>
        </pc:sldMkLst>
      </pc:sldChg>
      <pc:sldChg chg="addSp">
        <pc:chgData name="黃 小青" userId="5beab6ed86d01d5c" providerId="Windows Live" clId="Web-{11415026-0F32-4BDF-9266-2C93A95AFCEA}" dt="2021-08-18T15:10:06.863" v="324"/>
        <pc:sldMkLst>
          <pc:docMk/>
          <pc:sldMk cId="4145272112" sldId="280"/>
        </pc:sldMkLst>
        <pc:picChg chg="add">
          <ac:chgData name="黃 小青" userId="5beab6ed86d01d5c" providerId="Windows Live" clId="Web-{11415026-0F32-4BDF-9266-2C93A95AFCEA}" dt="2021-08-18T15:10:06.863" v="324"/>
          <ac:picMkLst>
            <pc:docMk/>
            <pc:sldMk cId="4145272112" sldId="280"/>
            <ac:picMk id="4" creationId="{1BDE149B-7488-455F-8EC2-D0C8AC71045C}"/>
          </ac:picMkLst>
        </pc:picChg>
      </pc:sldChg>
      <pc:sldChg chg="addSp">
        <pc:chgData name="黃 小青" userId="5beab6ed86d01d5c" providerId="Windows Live" clId="Web-{11415026-0F32-4BDF-9266-2C93A95AFCEA}" dt="2021-08-18T15:10:18.379" v="325"/>
        <pc:sldMkLst>
          <pc:docMk/>
          <pc:sldMk cId="3907316487" sldId="281"/>
        </pc:sldMkLst>
        <pc:picChg chg="add">
          <ac:chgData name="黃 小青" userId="5beab6ed86d01d5c" providerId="Windows Live" clId="Web-{11415026-0F32-4BDF-9266-2C93A95AFCEA}" dt="2021-08-18T15:10:18.379" v="325"/>
          <ac:picMkLst>
            <pc:docMk/>
            <pc:sldMk cId="3907316487" sldId="281"/>
            <ac:picMk id="2" creationId="{837931D2-6610-47C1-8CBA-47065223C37D}"/>
          </ac:picMkLst>
        </pc:picChg>
      </pc:sldChg>
      <pc:sldChg chg="addSp">
        <pc:chgData name="黃 小青" userId="5beab6ed86d01d5c" providerId="Windows Live" clId="Web-{11415026-0F32-4BDF-9266-2C93A95AFCEA}" dt="2021-08-18T15:10:03.441" v="323"/>
        <pc:sldMkLst>
          <pc:docMk/>
          <pc:sldMk cId="1387550874" sldId="282"/>
        </pc:sldMkLst>
        <pc:picChg chg="add">
          <ac:chgData name="黃 小青" userId="5beab6ed86d01d5c" providerId="Windows Live" clId="Web-{11415026-0F32-4BDF-9266-2C93A95AFCEA}" dt="2021-08-18T15:10:03.441" v="323"/>
          <ac:picMkLst>
            <pc:docMk/>
            <pc:sldMk cId="1387550874" sldId="282"/>
            <ac:picMk id="2" creationId="{F387ECB3-E43C-497C-A780-73C74291C320}"/>
          </ac:picMkLst>
        </pc:picChg>
      </pc:sldChg>
      <pc:sldChg chg="modSp">
        <pc:chgData name="黃 小青" userId="5beab6ed86d01d5c" providerId="Windows Live" clId="Web-{11415026-0F32-4BDF-9266-2C93A95AFCEA}" dt="2021-08-18T15:14:11.759" v="360" actId="20577"/>
        <pc:sldMkLst>
          <pc:docMk/>
          <pc:sldMk cId="2443356175" sldId="285"/>
        </pc:sldMkLst>
        <pc:spChg chg="mod">
          <ac:chgData name="黃 小青" userId="5beab6ed86d01d5c" providerId="Windows Live" clId="Web-{11415026-0F32-4BDF-9266-2C93A95AFCEA}" dt="2021-08-18T15:14:11.759" v="360" actId="20577"/>
          <ac:spMkLst>
            <pc:docMk/>
            <pc:sldMk cId="2443356175" sldId="285"/>
            <ac:spMk id="8" creationId="{9AAFE0AA-FA6C-4087-873F-05FC1EA1276A}"/>
          </ac:spMkLst>
        </pc:spChg>
      </pc:sldChg>
      <pc:sldChg chg="addSp modSp">
        <pc:chgData name="黃 小青" userId="5beab6ed86d01d5c" providerId="Windows Live" clId="Web-{11415026-0F32-4BDF-9266-2C93A95AFCEA}" dt="2021-08-18T15:48:54.356" v="661" actId="1076"/>
        <pc:sldMkLst>
          <pc:docMk/>
          <pc:sldMk cId="3671968601" sldId="286"/>
        </pc:sldMkLst>
        <pc:spChg chg="mod">
          <ac:chgData name="黃 小青" userId="5beab6ed86d01d5c" providerId="Windows Live" clId="Web-{11415026-0F32-4BDF-9266-2C93A95AFCEA}" dt="2021-08-18T15:48:54.356" v="661" actId="1076"/>
          <ac:spMkLst>
            <pc:docMk/>
            <pc:sldMk cId="3671968601" sldId="286"/>
            <ac:spMk id="7" creationId="{ECF477E0-6C68-4BAC-AA4A-BBB402331F2C}"/>
          </ac:spMkLst>
        </pc:spChg>
        <pc:picChg chg="add">
          <ac:chgData name="黃 小青" userId="5beab6ed86d01d5c" providerId="Windows Live" clId="Web-{11415026-0F32-4BDF-9266-2C93A95AFCEA}" dt="2021-08-18T15:10:23.238" v="326"/>
          <ac:picMkLst>
            <pc:docMk/>
            <pc:sldMk cId="3671968601" sldId="286"/>
            <ac:picMk id="2" creationId="{5EBEEA49-CB36-4B8E-A5BB-9800CD4EC2E7}"/>
          </ac:picMkLst>
        </pc:picChg>
      </pc:sldChg>
      <pc:sldChg chg="addSp delSp modSp new add del">
        <pc:chgData name="黃 小青" userId="5beab6ed86d01d5c" providerId="Windows Live" clId="Web-{11415026-0F32-4BDF-9266-2C93A95AFCEA}" dt="2021-08-18T15:53:47.050" v="679" actId="1076"/>
        <pc:sldMkLst>
          <pc:docMk/>
          <pc:sldMk cId="861425978" sldId="287"/>
        </pc:sldMkLst>
        <pc:spChg chg="del mod">
          <ac:chgData name="黃 小青" userId="5beab6ed86d01d5c" providerId="Windows Live" clId="Web-{11415026-0F32-4BDF-9266-2C93A95AFCEA}" dt="2021-08-18T15:53:38.894" v="678"/>
          <ac:spMkLst>
            <pc:docMk/>
            <pc:sldMk cId="861425978" sldId="287"/>
            <ac:spMk id="2" creationId="{A5649CF5-5251-4FB0-9BF1-527C06805A82}"/>
          </ac:spMkLst>
        </pc:spChg>
        <pc:spChg chg="mod">
          <ac:chgData name="黃 小青" userId="5beab6ed86d01d5c" providerId="Windows Live" clId="Web-{11415026-0F32-4BDF-9266-2C93A95AFCEA}" dt="2021-08-18T13:20:30.715" v="125" actId="1076"/>
          <ac:spMkLst>
            <pc:docMk/>
            <pc:sldMk cId="861425978" sldId="287"/>
            <ac:spMk id="3" creationId="{C61E08CB-0693-43E2-B60E-0ADB9F4162E6}"/>
          </ac:spMkLst>
        </pc:spChg>
        <pc:spChg chg="add mod">
          <ac:chgData name="黃 小青" userId="5beab6ed86d01d5c" providerId="Windows Live" clId="Web-{11415026-0F32-4BDF-9266-2C93A95AFCEA}" dt="2021-08-18T15:53:32.128" v="677" actId="14100"/>
          <ac:spMkLst>
            <pc:docMk/>
            <pc:sldMk cId="861425978" sldId="287"/>
            <ac:spMk id="6" creationId="{765903F6-CB4E-460D-AD70-1219A9B0E7E7}"/>
          </ac:spMkLst>
        </pc:spChg>
        <pc:spChg chg="add mod">
          <ac:chgData name="黃 小青" userId="5beab6ed86d01d5c" providerId="Windows Live" clId="Web-{11415026-0F32-4BDF-9266-2C93A95AFCEA}" dt="2021-08-18T15:53:47.050" v="679" actId="1076"/>
          <ac:spMkLst>
            <pc:docMk/>
            <pc:sldMk cId="861425978" sldId="287"/>
            <ac:spMk id="8" creationId="{857AAB36-E10F-4C33-8663-6F29F25124C0}"/>
          </ac:spMkLst>
        </pc:spChg>
        <pc:picChg chg="add">
          <ac:chgData name="黃 小青" userId="5beab6ed86d01d5c" providerId="Windows Live" clId="Web-{11415026-0F32-4BDF-9266-2C93A95AFCEA}" dt="2021-08-18T15:10:28.692" v="327"/>
          <ac:picMkLst>
            <pc:docMk/>
            <pc:sldMk cId="861425978" sldId="287"/>
            <ac:picMk id="5" creationId="{D4DB213B-E36A-4C4C-B57A-1CD50FCA278C}"/>
          </ac:picMkLst>
        </pc:picChg>
      </pc:sldChg>
    </pc:docChg>
  </pc:docChgLst>
  <pc:docChgLst>
    <pc:chgData name="黃 小青" userId="5beab6ed86d01d5c" providerId="Windows Live" clId="Web-{63AFEE54-9EB3-4303-952F-E03A054D7C6A}"/>
    <pc:docChg chg="delSld modSld">
      <pc:chgData name="黃 小青" userId="5beab6ed86d01d5c" providerId="Windows Live" clId="Web-{63AFEE54-9EB3-4303-952F-E03A054D7C6A}" dt="2021-08-24T15:51:16.867" v="51"/>
      <pc:docMkLst>
        <pc:docMk/>
      </pc:docMkLst>
      <pc:sldChg chg="delSp modSp">
        <pc:chgData name="黃 小青" userId="5beab6ed86d01d5c" providerId="Windows Live" clId="Web-{63AFEE54-9EB3-4303-952F-E03A054D7C6A}" dt="2021-08-24T15:43:08.090" v="43" actId="1076"/>
        <pc:sldMkLst>
          <pc:docMk/>
          <pc:sldMk cId="656895201" sldId="257"/>
        </pc:sldMkLst>
        <pc:picChg chg="mod">
          <ac:chgData name="黃 小青" userId="5beab6ed86d01d5c" providerId="Windows Live" clId="Web-{63AFEE54-9EB3-4303-952F-E03A054D7C6A}" dt="2021-08-24T15:43:08.090" v="43" actId="1076"/>
          <ac:picMkLst>
            <pc:docMk/>
            <pc:sldMk cId="656895201" sldId="257"/>
            <ac:picMk id="9" creationId="{C5EF8A65-3145-4FE9-896D-CCC45DA085C8}"/>
          </ac:picMkLst>
        </pc:picChg>
        <pc:picChg chg="del">
          <ac:chgData name="黃 小青" userId="5beab6ed86d01d5c" providerId="Windows Live" clId="Web-{63AFEE54-9EB3-4303-952F-E03A054D7C6A}" dt="2021-08-24T15:41:01.744" v="27"/>
          <ac:picMkLst>
            <pc:docMk/>
            <pc:sldMk cId="656895201" sldId="257"/>
            <ac:picMk id="15" creationId="{0E85626F-1D6E-462E-BDAC-B69BAA8C7015}"/>
          </ac:picMkLst>
        </pc:picChg>
      </pc:sldChg>
      <pc:sldChg chg="delSp">
        <pc:chgData name="黃 小青" userId="5beab6ed86d01d5c" providerId="Windows Live" clId="Web-{63AFEE54-9EB3-4303-952F-E03A054D7C6A}" dt="2021-08-24T15:41:38.010" v="39"/>
        <pc:sldMkLst>
          <pc:docMk/>
          <pc:sldMk cId="2004515666" sldId="258"/>
        </pc:sldMkLst>
        <pc:picChg chg="del">
          <ac:chgData name="黃 小青" userId="5beab6ed86d01d5c" providerId="Windows Live" clId="Web-{63AFEE54-9EB3-4303-952F-E03A054D7C6A}" dt="2021-08-24T15:41:38.010" v="39"/>
          <ac:picMkLst>
            <pc:docMk/>
            <pc:sldMk cId="2004515666" sldId="258"/>
            <ac:picMk id="5" creationId="{2A97EE3B-71B7-40F4-88E5-923DD9DFA588}"/>
          </ac:picMkLst>
        </pc:picChg>
      </pc:sldChg>
      <pc:sldChg chg="delSp">
        <pc:chgData name="黃 小青" userId="5beab6ed86d01d5c" providerId="Windows Live" clId="Web-{63AFEE54-9EB3-4303-952F-E03A054D7C6A}" dt="2021-08-24T15:41:06.619" v="29"/>
        <pc:sldMkLst>
          <pc:docMk/>
          <pc:sldMk cId="522060603" sldId="259"/>
        </pc:sldMkLst>
        <pc:picChg chg="del">
          <ac:chgData name="黃 小青" userId="5beab6ed86d01d5c" providerId="Windows Live" clId="Web-{63AFEE54-9EB3-4303-952F-E03A054D7C6A}" dt="2021-08-24T15:41:06.619" v="29"/>
          <ac:picMkLst>
            <pc:docMk/>
            <pc:sldMk cId="522060603" sldId="259"/>
            <ac:picMk id="5" creationId="{2B69D165-10C5-40BC-B262-5D2368335933}"/>
          </ac:picMkLst>
        </pc:picChg>
      </pc:sldChg>
      <pc:sldChg chg="delSp">
        <pc:chgData name="黃 小青" userId="5beab6ed86d01d5c" providerId="Windows Live" clId="Web-{63AFEE54-9EB3-4303-952F-E03A054D7C6A}" dt="2021-08-24T15:41:10.260" v="30"/>
        <pc:sldMkLst>
          <pc:docMk/>
          <pc:sldMk cId="666590662" sldId="260"/>
        </pc:sldMkLst>
        <pc:picChg chg="del">
          <ac:chgData name="黃 小青" userId="5beab6ed86d01d5c" providerId="Windows Live" clId="Web-{63AFEE54-9EB3-4303-952F-E03A054D7C6A}" dt="2021-08-24T15:41:10.260" v="30"/>
          <ac:picMkLst>
            <pc:docMk/>
            <pc:sldMk cId="666590662" sldId="260"/>
            <ac:picMk id="5" creationId="{D919B0C8-1C5C-4AC5-A630-055DE2AA2929}"/>
          </ac:picMkLst>
        </pc:picChg>
      </pc:sldChg>
      <pc:sldChg chg="delSp">
        <pc:chgData name="黃 小青" userId="5beab6ed86d01d5c" providerId="Windows Live" clId="Web-{63AFEE54-9EB3-4303-952F-E03A054D7C6A}" dt="2021-08-24T15:41:19.260" v="33"/>
        <pc:sldMkLst>
          <pc:docMk/>
          <pc:sldMk cId="2282635596" sldId="262"/>
        </pc:sldMkLst>
        <pc:picChg chg="del">
          <ac:chgData name="黃 小青" userId="5beab6ed86d01d5c" providerId="Windows Live" clId="Web-{63AFEE54-9EB3-4303-952F-E03A054D7C6A}" dt="2021-08-24T15:41:19.260" v="33"/>
          <ac:picMkLst>
            <pc:docMk/>
            <pc:sldMk cId="2282635596" sldId="262"/>
            <ac:picMk id="5" creationId="{D633B95F-21AB-4FC9-A5F1-49732C185787}"/>
          </ac:picMkLst>
        </pc:picChg>
      </pc:sldChg>
      <pc:sldChg chg="delSp">
        <pc:chgData name="黃 小青" userId="5beab6ed86d01d5c" providerId="Windows Live" clId="Web-{63AFEE54-9EB3-4303-952F-E03A054D7C6A}" dt="2021-08-24T15:41:31.088" v="37"/>
        <pc:sldMkLst>
          <pc:docMk/>
          <pc:sldMk cId="3055811330" sldId="263"/>
        </pc:sldMkLst>
        <pc:picChg chg="del">
          <ac:chgData name="黃 小青" userId="5beab6ed86d01d5c" providerId="Windows Live" clId="Web-{63AFEE54-9EB3-4303-952F-E03A054D7C6A}" dt="2021-08-24T15:41:31.088" v="37"/>
          <ac:picMkLst>
            <pc:docMk/>
            <pc:sldMk cId="3055811330" sldId="263"/>
            <ac:picMk id="5" creationId="{D633B95F-21AB-4FC9-A5F1-49732C185787}"/>
          </ac:picMkLst>
        </pc:picChg>
      </pc:sldChg>
      <pc:sldChg chg="delSp">
        <pc:chgData name="黃 小青" userId="5beab6ed86d01d5c" providerId="Windows Live" clId="Web-{63AFEE54-9EB3-4303-952F-E03A054D7C6A}" dt="2021-08-24T15:41:34.026" v="38"/>
        <pc:sldMkLst>
          <pc:docMk/>
          <pc:sldMk cId="1931363884" sldId="264"/>
        </pc:sldMkLst>
        <pc:picChg chg="del">
          <ac:chgData name="黃 小青" userId="5beab6ed86d01d5c" providerId="Windows Live" clId="Web-{63AFEE54-9EB3-4303-952F-E03A054D7C6A}" dt="2021-08-24T15:41:34.026" v="38"/>
          <ac:picMkLst>
            <pc:docMk/>
            <pc:sldMk cId="1931363884" sldId="264"/>
            <ac:picMk id="5" creationId="{D633B95F-21AB-4FC9-A5F1-49732C185787}"/>
          </ac:picMkLst>
        </pc:picChg>
      </pc:sldChg>
      <pc:sldChg chg="delSp">
        <pc:chgData name="黃 小青" userId="5beab6ed86d01d5c" providerId="Windows Live" clId="Web-{63AFEE54-9EB3-4303-952F-E03A054D7C6A}" dt="2021-08-24T15:41:04.369" v="28"/>
        <pc:sldMkLst>
          <pc:docMk/>
          <pc:sldMk cId="3052204113" sldId="268"/>
        </pc:sldMkLst>
        <pc:picChg chg="del">
          <ac:chgData name="黃 小青" userId="5beab6ed86d01d5c" providerId="Windows Live" clId="Web-{63AFEE54-9EB3-4303-952F-E03A054D7C6A}" dt="2021-08-24T15:41:04.369" v="28"/>
          <ac:picMkLst>
            <pc:docMk/>
            <pc:sldMk cId="3052204113" sldId="268"/>
            <ac:picMk id="2" creationId="{98D41AC0-5374-4EEA-A58B-3CE70A6A56EF}"/>
          </ac:picMkLst>
        </pc:picChg>
      </pc:sldChg>
      <pc:sldChg chg="delSp">
        <pc:chgData name="黃 小青" userId="5beab6ed86d01d5c" providerId="Windows Live" clId="Web-{63AFEE54-9EB3-4303-952F-E03A054D7C6A}" dt="2021-08-24T15:40:58.666" v="26"/>
        <pc:sldMkLst>
          <pc:docMk/>
          <pc:sldMk cId="3551599427" sldId="271"/>
        </pc:sldMkLst>
        <pc:picChg chg="del">
          <ac:chgData name="黃 小青" userId="5beab6ed86d01d5c" providerId="Windows Live" clId="Web-{63AFEE54-9EB3-4303-952F-E03A054D7C6A}" dt="2021-08-24T15:40:58.666" v="26"/>
          <ac:picMkLst>
            <pc:docMk/>
            <pc:sldMk cId="3551599427" sldId="271"/>
            <ac:picMk id="2" creationId="{E0B5AE9E-B694-4659-A7B0-C854B821689B}"/>
          </ac:picMkLst>
        </pc:picChg>
      </pc:sldChg>
      <pc:sldChg chg="delSp">
        <pc:chgData name="黃 小青" userId="5beab6ed86d01d5c" providerId="Windows Live" clId="Web-{63AFEE54-9EB3-4303-952F-E03A054D7C6A}" dt="2021-08-24T15:40:54.056" v="25"/>
        <pc:sldMkLst>
          <pc:docMk/>
          <pc:sldMk cId="1520310830" sldId="273"/>
        </pc:sldMkLst>
        <pc:picChg chg="del">
          <ac:chgData name="黃 小青" userId="5beab6ed86d01d5c" providerId="Windows Live" clId="Web-{63AFEE54-9EB3-4303-952F-E03A054D7C6A}" dt="2021-08-24T15:40:54.056" v="25"/>
          <ac:picMkLst>
            <pc:docMk/>
            <pc:sldMk cId="1520310830" sldId="273"/>
            <ac:picMk id="5" creationId="{D919B0C8-1C5C-4AC5-A630-055DE2AA2929}"/>
          </ac:picMkLst>
        </pc:picChg>
      </pc:sldChg>
      <pc:sldChg chg="modSp del">
        <pc:chgData name="黃 小青" userId="5beab6ed86d01d5c" providerId="Windows Live" clId="Web-{63AFEE54-9EB3-4303-952F-E03A054D7C6A}" dt="2021-08-24T15:40:00.352" v="23"/>
        <pc:sldMkLst>
          <pc:docMk/>
          <pc:sldMk cId="971307913" sldId="278"/>
        </pc:sldMkLst>
        <pc:picChg chg="mod">
          <ac:chgData name="黃 小青" userId="5beab6ed86d01d5c" providerId="Windows Live" clId="Web-{63AFEE54-9EB3-4303-952F-E03A054D7C6A}" dt="2021-08-24T15:39:28.304" v="16" actId="1076"/>
          <ac:picMkLst>
            <pc:docMk/>
            <pc:sldMk cId="971307913" sldId="278"/>
            <ac:picMk id="4" creationId="{45746039-A42D-4027-B637-496F93CF4AF9}"/>
          </ac:picMkLst>
        </pc:picChg>
      </pc:sldChg>
      <pc:sldChg chg="del">
        <pc:chgData name="黃 小青" userId="5beab6ed86d01d5c" providerId="Windows Live" clId="Web-{63AFEE54-9EB3-4303-952F-E03A054D7C6A}" dt="2021-08-24T15:39:19.179" v="15"/>
        <pc:sldMkLst>
          <pc:docMk/>
          <pc:sldMk cId="4145272112" sldId="280"/>
        </pc:sldMkLst>
      </pc:sldChg>
      <pc:sldChg chg="addSp delSp modSp">
        <pc:chgData name="黃 小青" userId="5beab6ed86d01d5c" providerId="Windows Live" clId="Web-{63AFEE54-9EB3-4303-952F-E03A054D7C6A}" dt="2021-08-24T15:50:34.100" v="50"/>
        <pc:sldMkLst>
          <pc:docMk/>
          <pc:sldMk cId="3907316487" sldId="281"/>
        </pc:sldMkLst>
        <pc:spChg chg="add del mod">
          <ac:chgData name="黃 小青" userId="5beab6ed86d01d5c" providerId="Windows Live" clId="Web-{63AFEE54-9EB3-4303-952F-E03A054D7C6A}" dt="2021-08-24T15:49:23.833" v="49"/>
          <ac:spMkLst>
            <pc:docMk/>
            <pc:sldMk cId="3907316487" sldId="281"/>
            <ac:spMk id="7" creationId="{7C26D930-FF39-4631-A419-9DE0D2FC2754}"/>
          </ac:spMkLst>
        </pc:spChg>
        <pc:spChg chg="add del mod">
          <ac:chgData name="黃 小青" userId="5beab6ed86d01d5c" providerId="Windows Live" clId="Web-{63AFEE54-9EB3-4303-952F-E03A054D7C6A}" dt="2021-08-24T15:50:34.100" v="50"/>
          <ac:spMkLst>
            <pc:docMk/>
            <pc:sldMk cId="3907316487" sldId="281"/>
            <ac:spMk id="9" creationId="{B0404AA5-E984-4B08-BF27-9F2C4F02F7BC}"/>
          </ac:spMkLst>
        </pc:spChg>
        <pc:picChg chg="del">
          <ac:chgData name="黃 小青" userId="5beab6ed86d01d5c" providerId="Windows Live" clId="Web-{63AFEE54-9EB3-4303-952F-E03A054D7C6A}" dt="2021-08-24T15:41:17.041" v="32"/>
          <ac:picMkLst>
            <pc:docMk/>
            <pc:sldMk cId="3907316487" sldId="281"/>
            <ac:picMk id="2" creationId="{837931D2-6610-47C1-8CBA-47065223C37D}"/>
          </ac:picMkLst>
        </pc:picChg>
        <pc:picChg chg="add del mod">
          <ac:chgData name="黃 小青" userId="5beab6ed86d01d5c" providerId="Windows Live" clId="Web-{63AFEE54-9EB3-4303-952F-E03A054D7C6A}" dt="2021-08-24T15:49:22.396" v="48"/>
          <ac:picMkLst>
            <pc:docMk/>
            <pc:sldMk cId="3907316487" sldId="281"/>
            <ac:picMk id="5" creationId="{E6E1061E-C5F3-43CE-AD5B-5D5CF6684528}"/>
          </ac:picMkLst>
        </pc:picChg>
      </pc:sldChg>
      <pc:sldChg chg="addSp delSp modSp">
        <pc:chgData name="黃 小青" userId="5beab6ed86d01d5c" providerId="Windows Live" clId="Web-{63AFEE54-9EB3-4303-952F-E03A054D7C6A}" dt="2021-08-24T15:49:19.489" v="47"/>
        <pc:sldMkLst>
          <pc:docMk/>
          <pc:sldMk cId="1387550874" sldId="282"/>
        </pc:sldMkLst>
        <pc:spChg chg="add del mod">
          <ac:chgData name="黃 小青" userId="5beab6ed86d01d5c" providerId="Windows Live" clId="Web-{63AFEE54-9EB3-4303-952F-E03A054D7C6A}" dt="2021-08-24T15:49:19.489" v="47"/>
          <ac:spMkLst>
            <pc:docMk/>
            <pc:sldMk cId="1387550874" sldId="282"/>
            <ac:spMk id="8" creationId="{45A75761-62CB-40F7-9880-06976B0D795F}"/>
          </ac:spMkLst>
        </pc:spChg>
        <pc:spChg chg="add mod">
          <ac:chgData name="黃 小青" userId="5beab6ed86d01d5c" providerId="Windows Live" clId="Web-{63AFEE54-9EB3-4303-952F-E03A054D7C6A}" dt="2021-08-24T15:49:19.489" v="47"/>
          <ac:spMkLst>
            <pc:docMk/>
            <pc:sldMk cId="1387550874" sldId="282"/>
            <ac:spMk id="10" creationId="{588B8F1F-E300-43A8-A156-B6F212965B4E}"/>
          </ac:spMkLst>
        </pc:spChg>
        <pc:picChg chg="del">
          <ac:chgData name="黃 小青" userId="5beab6ed86d01d5c" providerId="Windows Live" clId="Web-{63AFEE54-9EB3-4303-952F-E03A054D7C6A}" dt="2021-08-24T15:40:51.759" v="24"/>
          <ac:picMkLst>
            <pc:docMk/>
            <pc:sldMk cId="1387550874" sldId="282"/>
            <ac:picMk id="2" creationId="{F387ECB3-E43C-497C-A780-73C74291C320}"/>
          </ac:picMkLst>
        </pc:picChg>
        <pc:picChg chg="add del mod">
          <ac:chgData name="黃 小青" userId="5beab6ed86d01d5c" providerId="Windows Live" clId="Web-{63AFEE54-9EB3-4303-952F-E03A054D7C6A}" dt="2021-08-24T15:38:54.804" v="9"/>
          <ac:picMkLst>
            <pc:docMk/>
            <pc:sldMk cId="1387550874" sldId="282"/>
            <ac:picMk id="5" creationId="{628E6B92-0932-4D49-B99A-F842E01EF655}"/>
          </ac:picMkLst>
        </pc:picChg>
        <pc:picChg chg="add del mod">
          <ac:chgData name="黃 小青" userId="5beab6ed86d01d5c" providerId="Windows Live" clId="Web-{63AFEE54-9EB3-4303-952F-E03A054D7C6A}" dt="2021-08-24T15:49:17.442" v="46"/>
          <ac:picMkLst>
            <pc:docMk/>
            <pc:sldMk cId="1387550874" sldId="282"/>
            <ac:picMk id="6" creationId="{22F1055C-C505-4EF2-A050-40F15CFFE2E6}"/>
          </ac:picMkLst>
        </pc:picChg>
      </pc:sldChg>
      <pc:sldChg chg="delSp">
        <pc:chgData name="黃 小青" userId="5beab6ed86d01d5c" providerId="Windows Live" clId="Web-{63AFEE54-9EB3-4303-952F-E03A054D7C6A}" dt="2021-08-24T15:41:14.963" v="31"/>
        <pc:sldMkLst>
          <pc:docMk/>
          <pc:sldMk cId="3303717001" sldId="283"/>
        </pc:sldMkLst>
        <pc:picChg chg="del">
          <ac:chgData name="黃 小青" userId="5beab6ed86d01d5c" providerId="Windows Live" clId="Web-{63AFEE54-9EB3-4303-952F-E03A054D7C6A}" dt="2021-08-24T15:41:14.963" v="31"/>
          <ac:picMkLst>
            <pc:docMk/>
            <pc:sldMk cId="3303717001" sldId="283"/>
            <ac:picMk id="5" creationId="{D919B0C8-1C5C-4AC5-A630-055DE2AA2929}"/>
          </ac:picMkLst>
        </pc:picChg>
      </pc:sldChg>
      <pc:sldChg chg="delSp">
        <pc:chgData name="黃 小青" userId="5beab6ed86d01d5c" providerId="Windows Live" clId="Web-{63AFEE54-9EB3-4303-952F-E03A054D7C6A}" dt="2021-08-24T15:49:03.817" v="45"/>
        <pc:sldMkLst>
          <pc:docMk/>
          <pc:sldMk cId="2443356175" sldId="285"/>
        </pc:sldMkLst>
        <pc:picChg chg="del">
          <ac:chgData name="黃 小青" userId="5beab6ed86d01d5c" providerId="Windows Live" clId="Web-{63AFEE54-9EB3-4303-952F-E03A054D7C6A}" dt="2021-08-24T15:41:23.526" v="34"/>
          <ac:picMkLst>
            <pc:docMk/>
            <pc:sldMk cId="2443356175" sldId="285"/>
            <ac:picMk id="5" creationId="{D633B95F-21AB-4FC9-A5F1-49732C185787}"/>
          </ac:picMkLst>
        </pc:picChg>
        <pc:picChg chg="del">
          <ac:chgData name="黃 小青" userId="5beab6ed86d01d5c" providerId="Windows Live" clId="Web-{63AFEE54-9EB3-4303-952F-E03A054D7C6A}" dt="2021-08-24T15:49:03.817" v="45"/>
          <ac:picMkLst>
            <pc:docMk/>
            <pc:sldMk cId="2443356175" sldId="285"/>
            <ac:picMk id="7" creationId="{4FA5515C-1880-4F9F-9F7A-FE4DB477A8B7}"/>
          </ac:picMkLst>
        </pc:picChg>
      </pc:sldChg>
      <pc:sldChg chg="delSp">
        <pc:chgData name="黃 小青" userId="5beab6ed86d01d5c" providerId="Windows Live" clId="Web-{63AFEE54-9EB3-4303-952F-E03A054D7C6A}" dt="2021-08-24T15:41:26.276" v="35"/>
        <pc:sldMkLst>
          <pc:docMk/>
          <pc:sldMk cId="3671968601" sldId="286"/>
        </pc:sldMkLst>
        <pc:picChg chg="del">
          <ac:chgData name="黃 小青" userId="5beab6ed86d01d5c" providerId="Windows Live" clId="Web-{63AFEE54-9EB3-4303-952F-E03A054D7C6A}" dt="2021-08-24T15:41:26.276" v="35"/>
          <ac:picMkLst>
            <pc:docMk/>
            <pc:sldMk cId="3671968601" sldId="286"/>
            <ac:picMk id="2" creationId="{5EBEEA49-CB36-4B8E-A5BB-9800CD4EC2E7}"/>
          </ac:picMkLst>
        </pc:picChg>
      </pc:sldChg>
      <pc:sldChg chg="delSp">
        <pc:chgData name="黃 小青" userId="5beab6ed86d01d5c" providerId="Windows Live" clId="Web-{63AFEE54-9EB3-4303-952F-E03A054D7C6A}" dt="2021-08-24T15:41:29.026" v="36"/>
        <pc:sldMkLst>
          <pc:docMk/>
          <pc:sldMk cId="861425978" sldId="287"/>
        </pc:sldMkLst>
        <pc:picChg chg="del">
          <ac:chgData name="黃 小青" userId="5beab6ed86d01d5c" providerId="Windows Live" clId="Web-{63AFEE54-9EB3-4303-952F-E03A054D7C6A}" dt="2021-08-24T15:41:29.026" v="36"/>
          <ac:picMkLst>
            <pc:docMk/>
            <pc:sldMk cId="861425978" sldId="287"/>
            <ac:picMk id="5" creationId="{D4DB213B-E36A-4C4C-B57A-1CD50FCA278C}"/>
          </ac:picMkLst>
        </pc:picChg>
      </pc:sldChg>
      <pc:sldChg chg="del">
        <pc:chgData name="黃 小青" userId="5beab6ed86d01d5c" providerId="Windows Live" clId="Web-{63AFEE54-9EB3-4303-952F-E03A054D7C6A}" dt="2021-08-24T15:51:16.867" v="51"/>
        <pc:sldMkLst>
          <pc:docMk/>
          <pc:sldMk cId="3240666657" sldId="289"/>
        </pc:sldMkLst>
      </pc:sldChg>
      <pc:sldChg chg="del">
        <pc:chgData name="黃 小青" userId="5beab6ed86d01d5c" providerId="Windows Live" clId="Web-{63AFEE54-9EB3-4303-952F-E03A054D7C6A}" dt="2021-08-24T15:33:27.187" v="1"/>
        <pc:sldMkLst>
          <pc:docMk/>
          <pc:sldMk cId="2598957036" sldId="291"/>
        </pc:sldMkLst>
      </pc:sldChg>
      <pc:sldChg chg="del">
        <pc:chgData name="黃 小青" userId="5beab6ed86d01d5c" providerId="Windows Live" clId="Web-{63AFEE54-9EB3-4303-952F-E03A054D7C6A}" dt="2021-08-24T15:32:18.357" v="0"/>
        <pc:sldMkLst>
          <pc:docMk/>
          <pc:sldMk cId="3345712925" sldId="292"/>
        </pc:sldMkLst>
      </pc:sldChg>
      <pc:sldChg chg="del">
        <pc:chgData name="黃 小青" userId="5beab6ed86d01d5c" providerId="Windows Live" clId="Web-{63AFEE54-9EB3-4303-952F-E03A054D7C6A}" dt="2021-08-24T15:43:34.810" v="44"/>
        <pc:sldMkLst>
          <pc:docMk/>
          <pc:sldMk cId="3296048389" sldId="293"/>
        </pc:sldMkLst>
      </pc:sldChg>
      <pc:sldChg chg="del">
        <pc:chgData name="黃 小青" userId="5beab6ed86d01d5c" providerId="Windows Live" clId="Web-{63AFEE54-9EB3-4303-952F-E03A054D7C6A}" dt="2021-08-24T15:37:12.739" v="3"/>
        <pc:sldMkLst>
          <pc:docMk/>
          <pc:sldMk cId="693552080" sldId="294"/>
        </pc:sldMkLst>
      </pc:sldChg>
      <pc:sldChg chg="del">
        <pc:chgData name="黃 小青" userId="5beab6ed86d01d5c" providerId="Windows Live" clId="Web-{63AFEE54-9EB3-4303-952F-E03A054D7C6A}" dt="2021-08-24T15:35:58.503" v="2"/>
        <pc:sldMkLst>
          <pc:docMk/>
          <pc:sldMk cId="3384495360" sldId="295"/>
        </pc:sldMkLst>
      </pc:sldChg>
    </pc:docChg>
  </pc:docChgLst>
  <pc:docChgLst>
    <pc:chgData name="黃 小青" userId="5beab6ed86d01d5c" providerId="Windows Live" clId="Web-{07066ABE-390D-44EA-B46B-5C5732E09F27}"/>
    <pc:docChg chg="addSld delSld modSld sldOrd">
      <pc:chgData name="黃 小青" userId="5beab6ed86d01d5c" providerId="Windows Live" clId="Web-{07066ABE-390D-44EA-B46B-5C5732E09F27}" dt="2021-08-18T12:09:36.832" v="996" actId="20577"/>
      <pc:docMkLst>
        <pc:docMk/>
      </pc:docMkLst>
      <pc:sldChg chg="modSp">
        <pc:chgData name="黃 小青" userId="5beab6ed86d01d5c" providerId="Windows Live" clId="Web-{07066ABE-390D-44EA-B46B-5C5732E09F27}" dt="2021-08-18T10:34:57.294" v="44" actId="1076"/>
        <pc:sldMkLst>
          <pc:docMk/>
          <pc:sldMk cId="2004515666" sldId="258"/>
        </pc:sldMkLst>
        <pc:spChg chg="mod">
          <ac:chgData name="黃 小青" userId="5beab6ed86d01d5c" providerId="Windows Live" clId="Web-{07066ABE-390D-44EA-B46B-5C5732E09F27}" dt="2021-08-18T10:34:57.294" v="44" actId="1076"/>
          <ac:spMkLst>
            <pc:docMk/>
            <pc:sldMk cId="2004515666" sldId="258"/>
            <ac:spMk id="2" creationId="{A4035536-8459-406F-928B-65121D2B815F}"/>
          </ac:spMkLst>
        </pc:spChg>
      </pc:sldChg>
      <pc:sldChg chg="modSp">
        <pc:chgData name="黃 小青" userId="5beab6ed86d01d5c" providerId="Windows Live" clId="Web-{07066ABE-390D-44EA-B46B-5C5732E09F27}" dt="2021-08-18T12:06:48.735" v="980" actId="20577"/>
        <pc:sldMkLst>
          <pc:docMk/>
          <pc:sldMk cId="666590662" sldId="260"/>
        </pc:sldMkLst>
        <pc:spChg chg="mod">
          <ac:chgData name="黃 小青" userId="5beab6ed86d01d5c" providerId="Windows Live" clId="Web-{07066ABE-390D-44EA-B46B-5C5732E09F27}" dt="2021-08-18T12:06:48.735" v="980" actId="20577"/>
          <ac:spMkLst>
            <pc:docMk/>
            <pc:sldMk cId="666590662" sldId="260"/>
            <ac:spMk id="4" creationId="{85C113C5-16B9-4AF1-8D84-8A8A427726FC}"/>
          </ac:spMkLst>
        </pc:spChg>
      </pc:sldChg>
      <pc:sldChg chg="modSp">
        <pc:chgData name="黃 小青" userId="5beab6ed86d01d5c" providerId="Windows Live" clId="Web-{07066ABE-390D-44EA-B46B-5C5732E09F27}" dt="2021-08-18T12:09:36.832" v="996" actId="20577"/>
        <pc:sldMkLst>
          <pc:docMk/>
          <pc:sldMk cId="2282635596" sldId="262"/>
        </pc:sldMkLst>
        <pc:spChg chg="mod">
          <ac:chgData name="黃 小青" userId="5beab6ed86d01d5c" providerId="Windows Live" clId="Web-{07066ABE-390D-44EA-B46B-5C5732E09F27}" dt="2021-08-18T12:09:36.832" v="996" actId="20577"/>
          <ac:spMkLst>
            <pc:docMk/>
            <pc:sldMk cId="2282635596" sldId="262"/>
            <ac:spMk id="4" creationId="{0A6A9A06-E19E-40D4-9AEC-7CC4862C01D2}"/>
          </ac:spMkLst>
        </pc:spChg>
      </pc:sldChg>
      <pc:sldChg chg="addSp delSp modSp">
        <pc:chgData name="黃 小青" userId="5beab6ed86d01d5c" providerId="Windows Live" clId="Web-{07066ABE-390D-44EA-B46B-5C5732E09F27}" dt="2021-08-18T11:48:31.809" v="790"/>
        <pc:sldMkLst>
          <pc:docMk/>
          <pc:sldMk cId="3055811330" sldId="263"/>
        </pc:sldMkLst>
        <pc:spChg chg="del mod">
          <ac:chgData name="黃 小青" userId="5beab6ed86d01d5c" providerId="Windows Live" clId="Web-{07066ABE-390D-44EA-B46B-5C5732E09F27}" dt="2021-08-18T11:48:28.043" v="789"/>
          <ac:spMkLst>
            <pc:docMk/>
            <pc:sldMk cId="3055811330" sldId="263"/>
            <ac:spMk id="2" creationId="{431319D9-73BC-4E03-8DE7-0C5F2973C5F8}"/>
          </ac:spMkLst>
        </pc:spChg>
        <pc:spChg chg="add del mod">
          <ac:chgData name="黃 小青" userId="5beab6ed86d01d5c" providerId="Windows Live" clId="Web-{07066ABE-390D-44EA-B46B-5C5732E09F27}" dt="2021-08-18T11:48:31.809" v="790"/>
          <ac:spMkLst>
            <pc:docMk/>
            <pc:sldMk cId="3055811330" sldId="263"/>
            <ac:spMk id="7" creationId="{2EDF22BE-FEDC-489A-B299-15641874B5ED}"/>
          </ac:spMkLst>
        </pc:spChg>
      </pc:sldChg>
      <pc:sldChg chg="delSp modSp">
        <pc:chgData name="黃 小青" userId="5beab6ed86d01d5c" providerId="Windows Live" clId="Web-{07066ABE-390D-44EA-B46B-5C5732E09F27}" dt="2021-08-18T10:28:48.427" v="1"/>
        <pc:sldMkLst>
          <pc:docMk/>
          <pc:sldMk cId="3551599427" sldId="271"/>
        </pc:sldMkLst>
        <pc:spChg chg="mod">
          <ac:chgData name="黃 小青" userId="5beab6ed86d01d5c" providerId="Windows Live" clId="Web-{07066ABE-390D-44EA-B46B-5C5732E09F27}" dt="2021-08-18T10:28:40.990" v="0" actId="1076"/>
          <ac:spMkLst>
            <pc:docMk/>
            <pc:sldMk cId="3551599427" sldId="271"/>
            <ac:spMk id="3" creationId="{CD694731-732E-44B5-8FC0-EA70B9A1CD09}"/>
          </ac:spMkLst>
        </pc:spChg>
        <pc:spChg chg="del">
          <ac:chgData name="黃 小青" userId="5beab6ed86d01d5c" providerId="Windows Live" clId="Web-{07066ABE-390D-44EA-B46B-5C5732E09F27}" dt="2021-08-18T10:28:48.427" v="1"/>
          <ac:spMkLst>
            <pc:docMk/>
            <pc:sldMk cId="3551599427" sldId="271"/>
            <ac:spMk id="6" creationId="{3DAAEDE7-7869-482F-AD9D-AAC1811D4A63}"/>
          </ac:spMkLst>
        </pc:spChg>
      </pc:sldChg>
      <pc:sldChg chg="modSp">
        <pc:chgData name="黃 小青" userId="5beab6ed86d01d5c" providerId="Windows Live" clId="Web-{07066ABE-390D-44EA-B46B-5C5732E09F27}" dt="2021-08-18T10:52:14.844" v="178" actId="1076"/>
        <pc:sldMkLst>
          <pc:docMk/>
          <pc:sldMk cId="1520310830" sldId="273"/>
        </pc:sldMkLst>
        <pc:spChg chg="mod">
          <ac:chgData name="黃 小青" userId="5beab6ed86d01d5c" providerId="Windows Live" clId="Web-{07066ABE-390D-44EA-B46B-5C5732E09F27}" dt="2021-08-18T10:52:14.844" v="178" actId="1076"/>
          <ac:spMkLst>
            <pc:docMk/>
            <pc:sldMk cId="1520310830" sldId="273"/>
            <ac:spMk id="3" creationId="{11A5A0D6-E563-405C-9590-1143295B7482}"/>
          </ac:spMkLst>
        </pc:spChg>
      </pc:sldChg>
      <pc:sldChg chg="addSp delSp modSp del">
        <pc:chgData name="黃 小青" userId="5beab6ed86d01d5c" providerId="Windows Live" clId="Web-{07066ABE-390D-44EA-B46B-5C5732E09F27}" dt="2021-08-18T11:40:28.341" v="646"/>
        <pc:sldMkLst>
          <pc:docMk/>
          <pc:sldMk cId="974066402" sldId="275"/>
        </pc:sldMkLst>
        <pc:spChg chg="mod">
          <ac:chgData name="黃 小青" userId="5beab6ed86d01d5c" providerId="Windows Live" clId="Web-{07066ABE-390D-44EA-B46B-5C5732E09F27}" dt="2021-08-18T11:38:55.011" v="616" actId="20577"/>
          <ac:spMkLst>
            <pc:docMk/>
            <pc:sldMk cId="974066402" sldId="275"/>
            <ac:spMk id="2" creationId="{431319D9-73BC-4E03-8DE7-0C5F2973C5F8}"/>
          </ac:spMkLst>
        </pc:spChg>
        <pc:spChg chg="mod">
          <ac:chgData name="黃 小青" userId="5beab6ed86d01d5c" providerId="Windows Live" clId="Web-{07066ABE-390D-44EA-B46B-5C5732E09F27}" dt="2021-08-18T11:32:12.269" v="576" actId="20577"/>
          <ac:spMkLst>
            <pc:docMk/>
            <pc:sldMk cId="974066402" sldId="275"/>
            <ac:spMk id="3" creationId="{CD694731-732E-44B5-8FC0-EA70B9A1CD09}"/>
          </ac:spMkLst>
        </pc:spChg>
        <pc:spChg chg="add del mod">
          <ac:chgData name="黃 小青" userId="5beab6ed86d01d5c" providerId="Windows Live" clId="Web-{07066ABE-390D-44EA-B46B-5C5732E09F27}" dt="2021-08-18T11:19:14.284" v="494"/>
          <ac:spMkLst>
            <pc:docMk/>
            <pc:sldMk cId="974066402" sldId="275"/>
            <ac:spMk id="4" creationId="{5C352F55-4D0B-405E-8F12-70726F7CB117}"/>
          </ac:spMkLst>
        </pc:spChg>
        <pc:spChg chg="add del mod">
          <ac:chgData name="黃 小青" userId="5beab6ed86d01d5c" providerId="Windows Live" clId="Web-{07066ABE-390D-44EA-B46B-5C5732E09F27}" dt="2021-08-18T11:19:38.425" v="500"/>
          <ac:spMkLst>
            <pc:docMk/>
            <pc:sldMk cId="974066402" sldId="275"/>
            <ac:spMk id="6" creationId="{9605FE72-EB8C-422B-94BD-0A5FD668AC2E}"/>
          </ac:spMkLst>
        </pc:spChg>
        <pc:spChg chg="add del mod">
          <ac:chgData name="黃 小青" userId="5beab6ed86d01d5c" providerId="Windows Live" clId="Web-{07066ABE-390D-44EA-B46B-5C5732E09F27}" dt="2021-08-18T11:20:45.520" v="504"/>
          <ac:spMkLst>
            <pc:docMk/>
            <pc:sldMk cId="974066402" sldId="275"/>
            <ac:spMk id="7" creationId="{8C39EC57-FCFF-404C-8FC2-CE5C839FC2F2}"/>
          </ac:spMkLst>
        </pc:spChg>
        <pc:spChg chg="add del mod">
          <ac:chgData name="黃 小青" userId="5beab6ed86d01d5c" providerId="Windows Live" clId="Web-{07066ABE-390D-44EA-B46B-5C5732E09F27}" dt="2021-08-18T11:21:55.694" v="508"/>
          <ac:spMkLst>
            <pc:docMk/>
            <pc:sldMk cId="974066402" sldId="275"/>
            <ac:spMk id="8" creationId="{1BD25C3B-3130-45C8-817C-95AB8680ACE6}"/>
          </ac:spMkLst>
        </pc:spChg>
        <pc:spChg chg="add del mod">
          <ac:chgData name="黃 小青" userId="5beab6ed86d01d5c" providerId="Windows Live" clId="Web-{07066ABE-390D-44EA-B46B-5C5732E09F27}" dt="2021-08-18T11:23:52.446" v="529"/>
          <ac:spMkLst>
            <pc:docMk/>
            <pc:sldMk cId="974066402" sldId="275"/>
            <ac:spMk id="9" creationId="{5B2C98F6-D17E-438F-80B1-83E9C40EBA35}"/>
          </ac:spMkLst>
        </pc:spChg>
        <pc:spChg chg="add mod">
          <ac:chgData name="黃 小青" userId="5beab6ed86d01d5c" providerId="Windows Live" clId="Web-{07066ABE-390D-44EA-B46B-5C5732E09F27}" dt="2021-08-18T11:32:27.363" v="579" actId="14100"/>
          <ac:spMkLst>
            <pc:docMk/>
            <pc:sldMk cId="974066402" sldId="275"/>
            <ac:spMk id="10" creationId="{D8869B1D-7F22-4BDB-AFDD-89914BBB557C}"/>
          </ac:spMkLst>
        </pc:spChg>
        <pc:spChg chg="add mod">
          <ac:chgData name="黃 小青" userId="5beab6ed86d01d5c" providerId="Windows Live" clId="Web-{07066ABE-390D-44EA-B46B-5C5732E09F27}" dt="2021-08-18T11:33:20.864" v="580" actId="1076"/>
          <ac:spMkLst>
            <pc:docMk/>
            <pc:sldMk cId="974066402" sldId="275"/>
            <ac:spMk id="11" creationId="{2F260725-FF5F-4118-933A-7AFAD1A20297}"/>
          </ac:spMkLst>
        </pc:spChg>
        <pc:spChg chg="add mod">
          <ac:chgData name="黃 小青" userId="5beab6ed86d01d5c" providerId="Windows Live" clId="Web-{07066ABE-390D-44EA-B46B-5C5732E09F27}" dt="2021-08-18T11:33:25.599" v="581" actId="1076"/>
          <ac:spMkLst>
            <pc:docMk/>
            <pc:sldMk cId="974066402" sldId="275"/>
            <ac:spMk id="12" creationId="{EB3AB0F4-A5A5-4D81-BD5E-2F071723B305}"/>
          </ac:spMkLst>
        </pc:spChg>
        <pc:spChg chg="add mod">
          <ac:chgData name="黃 小青" userId="5beab6ed86d01d5c" providerId="Windows Live" clId="Web-{07066ABE-390D-44EA-B46B-5C5732E09F27}" dt="2021-08-18T11:33:29.818" v="582" actId="1076"/>
          <ac:spMkLst>
            <pc:docMk/>
            <pc:sldMk cId="974066402" sldId="275"/>
            <ac:spMk id="13" creationId="{55E063BA-FA7F-4FD6-BE6E-C512C3538608}"/>
          </ac:spMkLst>
        </pc:spChg>
        <pc:spChg chg="add mod">
          <ac:chgData name="黃 小青" userId="5beab6ed86d01d5c" providerId="Windows Live" clId="Web-{07066ABE-390D-44EA-B46B-5C5732E09F27}" dt="2021-08-18T11:35:24.070" v="587" actId="14100"/>
          <ac:spMkLst>
            <pc:docMk/>
            <pc:sldMk cId="974066402" sldId="275"/>
            <ac:spMk id="14" creationId="{B05F8C93-B97A-4A3B-B0F7-86D4C06F92C2}"/>
          </ac:spMkLst>
        </pc:spChg>
        <pc:spChg chg="add mod">
          <ac:chgData name="黃 小青" userId="5beab6ed86d01d5c" providerId="Windows Live" clId="Web-{07066ABE-390D-44EA-B46B-5C5732E09F27}" dt="2021-08-18T11:35:55.070" v="596" actId="14100"/>
          <ac:spMkLst>
            <pc:docMk/>
            <pc:sldMk cId="974066402" sldId="275"/>
            <ac:spMk id="15" creationId="{D2EDE193-DEE2-4FF6-BCBB-4B3DD8929074}"/>
          </ac:spMkLst>
        </pc:spChg>
        <pc:spChg chg="add mod">
          <ac:chgData name="黃 小青" userId="5beab6ed86d01d5c" providerId="Windows Live" clId="Web-{07066ABE-390D-44EA-B46B-5C5732E09F27}" dt="2021-08-18T11:37:58.416" v="613" actId="20577"/>
          <ac:spMkLst>
            <pc:docMk/>
            <pc:sldMk cId="974066402" sldId="275"/>
            <ac:spMk id="17" creationId="{DBB909D5-313A-44EE-9B31-24247A72755A}"/>
          </ac:spMkLst>
        </pc:spChg>
        <pc:cxnChg chg="add mod">
          <ac:chgData name="黃 小青" userId="5beab6ed86d01d5c" providerId="Windows Live" clId="Web-{07066ABE-390D-44EA-B46B-5C5732E09F27}" dt="2021-08-18T11:36:58.196" v="600" actId="14100"/>
          <ac:cxnSpMkLst>
            <pc:docMk/>
            <pc:sldMk cId="974066402" sldId="275"/>
            <ac:cxnSpMk id="16" creationId="{09BD6E8B-91A5-48F0-8E28-9BA1B03E9DEB}"/>
          </ac:cxnSpMkLst>
        </pc:cxnChg>
      </pc:sldChg>
      <pc:sldChg chg="addSp modSp">
        <pc:chgData name="黃 小青" userId="5beab6ed86d01d5c" providerId="Windows Live" clId="Web-{07066ABE-390D-44EA-B46B-5C5732E09F27}" dt="2021-08-18T11:10:16.254" v="459" actId="1076"/>
        <pc:sldMkLst>
          <pc:docMk/>
          <pc:sldMk cId="971307913" sldId="278"/>
        </pc:sldMkLst>
        <pc:spChg chg="mod">
          <ac:chgData name="黃 小青" userId="5beab6ed86d01d5c" providerId="Windows Live" clId="Web-{07066ABE-390D-44EA-B46B-5C5732E09F27}" dt="2021-08-18T10:42:59.427" v="72" actId="1076"/>
          <ac:spMkLst>
            <pc:docMk/>
            <pc:sldMk cId="971307913" sldId="278"/>
            <ac:spMk id="2" creationId="{934F876A-DD0A-441F-B6B3-5A270C8199F8}"/>
          </ac:spMkLst>
        </pc:spChg>
        <pc:spChg chg="mod">
          <ac:chgData name="黃 小青" userId="5beab6ed86d01d5c" providerId="Windows Live" clId="Web-{07066ABE-390D-44EA-B46B-5C5732E09F27}" dt="2021-08-18T11:10:16.254" v="459" actId="1076"/>
          <ac:spMkLst>
            <pc:docMk/>
            <pc:sldMk cId="971307913" sldId="278"/>
            <ac:spMk id="3" creationId="{11A5A0D6-E563-405C-9590-1143295B7482}"/>
          </ac:spMkLst>
        </pc:spChg>
        <pc:picChg chg="add mod">
          <ac:chgData name="黃 小青" userId="5beab6ed86d01d5c" providerId="Windows Live" clId="Web-{07066ABE-390D-44EA-B46B-5C5732E09F27}" dt="2021-08-18T10:41:34.082" v="54" actId="1076"/>
          <ac:picMkLst>
            <pc:docMk/>
            <pc:sldMk cId="971307913" sldId="278"/>
            <ac:picMk id="4" creationId="{45746039-A42D-4027-B637-496F93CF4AF9}"/>
          </ac:picMkLst>
        </pc:picChg>
      </pc:sldChg>
      <pc:sldChg chg="del">
        <pc:chgData name="黃 小青" userId="5beab6ed86d01d5c" providerId="Windows Live" clId="Web-{07066ABE-390D-44EA-B46B-5C5732E09F27}" dt="2021-08-18T11:09:12.550" v="450"/>
        <pc:sldMkLst>
          <pc:docMk/>
          <pc:sldMk cId="1480205197" sldId="279"/>
        </pc:sldMkLst>
      </pc:sldChg>
      <pc:sldChg chg="addSp delSp modSp new ord">
        <pc:chgData name="黃 小青" userId="5beab6ed86d01d5c" providerId="Windows Live" clId="Web-{07066ABE-390D-44EA-B46B-5C5732E09F27}" dt="2021-08-18T11:10:04.676" v="457" actId="20577"/>
        <pc:sldMkLst>
          <pc:docMk/>
          <pc:sldMk cId="4145272112" sldId="280"/>
        </pc:sldMkLst>
        <pc:spChg chg="mod">
          <ac:chgData name="黃 小青" userId="5beab6ed86d01d5c" providerId="Windows Live" clId="Web-{07066ABE-390D-44EA-B46B-5C5732E09F27}" dt="2021-08-18T10:32:49.198" v="21" actId="1076"/>
          <ac:spMkLst>
            <pc:docMk/>
            <pc:sldMk cId="4145272112" sldId="280"/>
            <ac:spMk id="2" creationId="{A3088002-C7FC-41FC-886D-128D5A231A66}"/>
          </ac:spMkLst>
        </pc:spChg>
        <pc:spChg chg="mod">
          <ac:chgData name="黃 小青" userId="5beab6ed86d01d5c" providerId="Windows Live" clId="Web-{07066ABE-390D-44EA-B46B-5C5732E09F27}" dt="2021-08-18T11:10:04.676" v="457" actId="20577"/>
          <ac:spMkLst>
            <pc:docMk/>
            <pc:sldMk cId="4145272112" sldId="280"/>
            <ac:spMk id="3" creationId="{2D196CDE-B579-466A-A529-859E370D8604}"/>
          </ac:spMkLst>
        </pc:spChg>
        <pc:spChg chg="add del mod">
          <ac:chgData name="黃 小青" userId="5beab6ed86d01d5c" providerId="Windows Live" clId="Web-{07066ABE-390D-44EA-B46B-5C5732E09F27}" dt="2021-08-18T10:32:56.401" v="26"/>
          <ac:spMkLst>
            <pc:docMk/>
            <pc:sldMk cId="4145272112" sldId="280"/>
            <ac:spMk id="4" creationId="{5F56BD27-ABA9-4EC1-B3B5-A4949A01C6B3}"/>
          </ac:spMkLst>
        </pc:spChg>
        <pc:picChg chg="add del mod">
          <ac:chgData name="黃 小青" userId="5beab6ed86d01d5c" providerId="Windows Live" clId="Web-{07066ABE-390D-44EA-B46B-5C5732E09F27}" dt="2021-08-18T10:33:23.542" v="32"/>
          <ac:picMkLst>
            <pc:docMk/>
            <pc:sldMk cId="4145272112" sldId="280"/>
            <ac:picMk id="5" creationId="{FC999A98-A825-42F0-AC1A-CCE3A7DEE01D}"/>
          </ac:picMkLst>
        </pc:picChg>
        <pc:picChg chg="add mod">
          <ac:chgData name="黃 小青" userId="5beab6ed86d01d5c" providerId="Windows Live" clId="Web-{07066ABE-390D-44EA-B46B-5C5732E09F27}" dt="2021-08-18T10:35:07.544" v="47" actId="1076"/>
          <ac:picMkLst>
            <pc:docMk/>
            <pc:sldMk cId="4145272112" sldId="280"/>
            <ac:picMk id="6" creationId="{255A17A4-F28E-4EA5-BBE4-2AB53A304689}"/>
          </ac:picMkLst>
        </pc:picChg>
      </pc:sldChg>
      <pc:sldChg chg="addSp delSp modSp new">
        <pc:chgData name="黃 小青" userId="5beab6ed86d01d5c" providerId="Windows Live" clId="Web-{07066ABE-390D-44EA-B46B-5C5732E09F27}" dt="2021-08-18T12:06:24.688" v="977" actId="20577"/>
        <pc:sldMkLst>
          <pc:docMk/>
          <pc:sldMk cId="3907316487" sldId="281"/>
        </pc:sldMkLst>
        <pc:spChg chg="del mod">
          <ac:chgData name="黃 小青" userId="5beab6ed86d01d5c" providerId="Windows Live" clId="Web-{07066ABE-390D-44EA-B46B-5C5732E09F27}" dt="2021-08-18T10:47:25.792" v="102"/>
          <ac:spMkLst>
            <pc:docMk/>
            <pc:sldMk cId="3907316487" sldId="281"/>
            <ac:spMk id="2" creationId="{5A4D8B44-2FCB-4C04-89E9-780E20AA15F3}"/>
          </ac:spMkLst>
        </pc:spChg>
        <pc:spChg chg="mod">
          <ac:chgData name="黃 小青" userId="5beab6ed86d01d5c" providerId="Windows Live" clId="Web-{07066ABE-390D-44EA-B46B-5C5732E09F27}" dt="2021-08-18T10:43:36.975" v="80" actId="1076"/>
          <ac:spMkLst>
            <pc:docMk/>
            <pc:sldMk cId="3907316487" sldId="281"/>
            <ac:spMk id="3" creationId="{DA8B15C4-B515-4F3C-B121-09C63A031CB8}"/>
          </ac:spMkLst>
        </pc:spChg>
        <pc:spChg chg="add mod">
          <ac:chgData name="黃 小青" userId="5beab6ed86d01d5c" providerId="Windows Live" clId="Web-{07066ABE-390D-44EA-B46B-5C5732E09F27}" dt="2021-08-18T12:06:24.688" v="977" actId="20577"/>
          <ac:spMkLst>
            <pc:docMk/>
            <pc:sldMk cId="3907316487" sldId="281"/>
            <ac:spMk id="4" creationId="{E9C265D2-171B-4A5B-BBC7-655BE51AD682}"/>
          </ac:spMkLst>
        </pc:spChg>
      </pc:sldChg>
      <pc:sldChg chg="addSp delSp modSp new">
        <pc:chgData name="黃 小青" userId="5beab6ed86d01d5c" providerId="Windows Live" clId="Web-{07066ABE-390D-44EA-B46B-5C5732E09F27}" dt="2021-08-18T12:06:59.704" v="981" actId="20577"/>
        <pc:sldMkLst>
          <pc:docMk/>
          <pc:sldMk cId="1387550874" sldId="282"/>
        </pc:sldMkLst>
        <pc:spChg chg="del mod">
          <ac:chgData name="黃 小青" userId="5beab6ed86d01d5c" providerId="Windows Live" clId="Web-{07066ABE-390D-44EA-B46B-5C5732E09F27}" dt="2021-08-18T10:58:50.179" v="260"/>
          <ac:spMkLst>
            <pc:docMk/>
            <pc:sldMk cId="1387550874" sldId="282"/>
            <ac:spMk id="2" creationId="{D622DA76-D932-4691-BDA3-8B95D78B2286}"/>
          </ac:spMkLst>
        </pc:spChg>
        <pc:spChg chg="mod">
          <ac:chgData name="黃 小青" userId="5beab6ed86d01d5c" providerId="Windows Live" clId="Web-{07066ABE-390D-44EA-B46B-5C5732E09F27}" dt="2021-08-18T10:53:41.689" v="206" actId="1076"/>
          <ac:spMkLst>
            <pc:docMk/>
            <pc:sldMk cId="1387550874" sldId="282"/>
            <ac:spMk id="3" creationId="{DC1E7975-70F2-44E1-8DE1-4983ECF805EB}"/>
          </ac:spMkLst>
        </pc:spChg>
        <pc:spChg chg="add mod">
          <ac:chgData name="黃 小青" userId="5beab6ed86d01d5c" providerId="Windows Live" clId="Web-{07066ABE-390D-44EA-B46B-5C5732E09F27}" dt="2021-08-18T12:06:59.704" v="981" actId="20577"/>
          <ac:spMkLst>
            <pc:docMk/>
            <pc:sldMk cId="1387550874" sldId="282"/>
            <ac:spMk id="4" creationId="{D94835DE-B02B-4C8C-8FD8-E48D1AF32BF5}"/>
          </ac:spMkLst>
        </pc:spChg>
      </pc:sldChg>
      <pc:sldChg chg="add ord replId">
        <pc:chgData name="黃 小青" userId="5beab6ed86d01d5c" providerId="Windows Live" clId="Web-{07066ABE-390D-44EA-B46B-5C5732E09F27}" dt="2021-08-18T11:09:08.471" v="449"/>
        <pc:sldMkLst>
          <pc:docMk/>
          <pc:sldMk cId="3303717001" sldId="283"/>
        </pc:sldMkLst>
      </pc:sldChg>
      <pc:sldChg chg="add del replId">
        <pc:chgData name="黃 小青" userId="5beab6ed86d01d5c" providerId="Windows Live" clId="Web-{07066ABE-390D-44EA-B46B-5C5732E09F27}" dt="2021-08-18T11:38:46.745" v="615"/>
        <pc:sldMkLst>
          <pc:docMk/>
          <pc:sldMk cId="762108930" sldId="284"/>
        </pc:sldMkLst>
      </pc:sldChg>
      <pc:sldChg chg="modSp new del">
        <pc:chgData name="黃 小青" userId="5beab6ed86d01d5c" providerId="Windows Live" clId="Web-{07066ABE-390D-44EA-B46B-5C5732E09F27}" dt="2021-08-18T11:40:32.247" v="647"/>
        <pc:sldMkLst>
          <pc:docMk/>
          <pc:sldMk cId="3404236357" sldId="284"/>
        </pc:sldMkLst>
        <pc:spChg chg="mod">
          <ac:chgData name="黃 小青" userId="5beab6ed86d01d5c" providerId="Windows Live" clId="Web-{07066ABE-390D-44EA-B46B-5C5732E09F27}" dt="2021-08-18T11:39:22.496" v="626" actId="1076"/>
          <ac:spMkLst>
            <pc:docMk/>
            <pc:sldMk cId="3404236357" sldId="284"/>
            <ac:spMk id="3" creationId="{ED82ECE1-65AD-4092-B141-5421335959FE}"/>
          </ac:spMkLst>
        </pc:spChg>
      </pc:sldChg>
      <pc:sldChg chg="addSp delSp modSp add replId">
        <pc:chgData name="黃 小青" userId="5beab6ed86d01d5c" providerId="Windows Live" clId="Web-{07066ABE-390D-44EA-B46B-5C5732E09F27}" dt="2021-08-18T11:48:11.465" v="787" actId="1076"/>
        <pc:sldMkLst>
          <pc:docMk/>
          <pc:sldMk cId="2443356175" sldId="285"/>
        </pc:sldMkLst>
        <pc:spChg chg="del">
          <ac:chgData name="黃 小青" userId="5beab6ed86d01d5c" providerId="Windows Live" clId="Web-{07066ABE-390D-44EA-B46B-5C5732E09F27}" dt="2021-08-18T11:39:43.434" v="629"/>
          <ac:spMkLst>
            <pc:docMk/>
            <pc:sldMk cId="2443356175" sldId="285"/>
            <ac:spMk id="2" creationId="{431319D9-73BC-4E03-8DE7-0C5F2973C5F8}"/>
          </ac:spMkLst>
        </pc:spChg>
        <pc:spChg chg="add del mod">
          <ac:chgData name="黃 小青" userId="5beab6ed86d01d5c" providerId="Windows Live" clId="Web-{07066ABE-390D-44EA-B46B-5C5732E09F27}" dt="2021-08-18T11:39:55.871" v="637"/>
          <ac:spMkLst>
            <pc:docMk/>
            <pc:sldMk cId="2443356175" sldId="285"/>
            <ac:spMk id="6" creationId="{E2ED74B1-5E09-404B-969D-D682067727AA}"/>
          </ac:spMkLst>
        </pc:spChg>
        <pc:spChg chg="add mod">
          <ac:chgData name="黃 小青" userId="5beab6ed86d01d5c" providerId="Windows Live" clId="Web-{07066ABE-390D-44EA-B46B-5C5732E09F27}" dt="2021-08-18T11:48:07.152" v="786" actId="20577"/>
          <ac:spMkLst>
            <pc:docMk/>
            <pc:sldMk cId="2443356175" sldId="285"/>
            <ac:spMk id="8" creationId="{9AAFE0AA-FA6C-4087-873F-05FC1EA1276A}"/>
          </ac:spMkLst>
        </pc:spChg>
        <pc:spChg chg="del">
          <ac:chgData name="黃 小青" userId="5beab6ed86d01d5c" providerId="Windows Live" clId="Web-{07066ABE-390D-44EA-B46B-5C5732E09F27}" dt="2021-08-18T11:39:46.731" v="631"/>
          <ac:spMkLst>
            <pc:docMk/>
            <pc:sldMk cId="2443356175" sldId="285"/>
            <ac:spMk id="10" creationId="{D8869B1D-7F22-4BDB-AFDD-89914BBB557C}"/>
          </ac:spMkLst>
        </pc:spChg>
        <pc:spChg chg="del mod">
          <ac:chgData name="黃 小青" userId="5beab6ed86d01d5c" providerId="Windows Live" clId="Web-{07066ABE-390D-44EA-B46B-5C5732E09F27}" dt="2021-08-18T11:39:45.215" v="630"/>
          <ac:spMkLst>
            <pc:docMk/>
            <pc:sldMk cId="2443356175" sldId="285"/>
            <ac:spMk id="11" creationId="{2F260725-FF5F-4118-933A-7AFAD1A20297}"/>
          </ac:spMkLst>
        </pc:spChg>
        <pc:spChg chg="del mod">
          <ac:chgData name="黃 小青" userId="5beab6ed86d01d5c" providerId="Windows Live" clId="Web-{07066ABE-390D-44EA-B46B-5C5732E09F27}" dt="2021-08-18T11:39:55.106" v="636"/>
          <ac:spMkLst>
            <pc:docMk/>
            <pc:sldMk cId="2443356175" sldId="285"/>
            <ac:spMk id="12" creationId="{EB3AB0F4-A5A5-4D81-BD5E-2F071723B305}"/>
          </ac:spMkLst>
        </pc:spChg>
        <pc:spChg chg="del">
          <ac:chgData name="黃 小青" userId="5beab6ed86d01d5c" providerId="Windows Live" clId="Web-{07066ABE-390D-44EA-B46B-5C5732E09F27}" dt="2021-08-18T11:39:51.621" v="633"/>
          <ac:spMkLst>
            <pc:docMk/>
            <pc:sldMk cId="2443356175" sldId="285"/>
            <ac:spMk id="13" creationId="{55E063BA-FA7F-4FD6-BE6E-C512C3538608}"/>
          </ac:spMkLst>
        </pc:spChg>
        <pc:spChg chg="del">
          <ac:chgData name="黃 小青" userId="5beab6ed86d01d5c" providerId="Windows Live" clId="Web-{07066ABE-390D-44EA-B46B-5C5732E09F27}" dt="2021-08-18T11:39:48.324" v="632"/>
          <ac:spMkLst>
            <pc:docMk/>
            <pc:sldMk cId="2443356175" sldId="285"/>
            <ac:spMk id="14" creationId="{B05F8C93-B97A-4A3B-B0F7-86D4C06F92C2}"/>
          </ac:spMkLst>
        </pc:spChg>
        <pc:spChg chg="del">
          <ac:chgData name="黃 小青" userId="5beab6ed86d01d5c" providerId="Windows Live" clId="Web-{07066ABE-390D-44EA-B46B-5C5732E09F27}" dt="2021-08-18T11:39:53.715" v="634"/>
          <ac:spMkLst>
            <pc:docMk/>
            <pc:sldMk cId="2443356175" sldId="285"/>
            <ac:spMk id="15" creationId="{D2EDE193-DEE2-4FF6-BCBB-4B3DD8929074}"/>
          </ac:spMkLst>
        </pc:spChg>
        <pc:spChg chg="del">
          <ac:chgData name="黃 小青" userId="5beab6ed86d01d5c" providerId="Windows Live" clId="Web-{07066ABE-390D-44EA-B46B-5C5732E09F27}" dt="2021-08-18T11:39:58.168" v="639"/>
          <ac:spMkLst>
            <pc:docMk/>
            <pc:sldMk cId="2443356175" sldId="285"/>
            <ac:spMk id="17" creationId="{DBB909D5-313A-44EE-9B31-24247A72755A}"/>
          </ac:spMkLst>
        </pc:spChg>
        <pc:picChg chg="add mod">
          <ac:chgData name="黃 小青" userId="5beab6ed86d01d5c" providerId="Windows Live" clId="Web-{07066ABE-390D-44EA-B46B-5C5732E09F27}" dt="2021-08-18T11:48:11.465" v="787" actId="1076"/>
          <ac:picMkLst>
            <pc:docMk/>
            <pc:sldMk cId="2443356175" sldId="285"/>
            <ac:picMk id="7" creationId="{4FA5515C-1880-4F9F-9F7A-FE4DB477A8B7}"/>
          </ac:picMkLst>
        </pc:picChg>
        <pc:cxnChg chg="del">
          <ac:chgData name="黃 小青" userId="5beab6ed86d01d5c" providerId="Windows Live" clId="Web-{07066ABE-390D-44EA-B46B-5C5732E09F27}" dt="2021-08-18T11:39:56.997" v="638"/>
          <ac:cxnSpMkLst>
            <pc:docMk/>
            <pc:sldMk cId="2443356175" sldId="285"/>
            <ac:cxnSpMk id="16" creationId="{09BD6E8B-91A5-48F0-8E28-9BA1B03E9DEB}"/>
          </ac:cxnSpMkLst>
        </pc:cxnChg>
      </pc:sldChg>
      <pc:sldChg chg="addSp delSp modSp new">
        <pc:chgData name="黃 小青" userId="5beab6ed86d01d5c" providerId="Windows Live" clId="Web-{07066ABE-390D-44EA-B46B-5C5732E09F27}" dt="2021-08-18T11:59:05.899" v="946" actId="20577"/>
        <pc:sldMkLst>
          <pc:docMk/>
          <pc:sldMk cId="3671968601" sldId="286"/>
        </pc:sldMkLst>
        <pc:spChg chg="del mod">
          <ac:chgData name="黃 小青" userId="5beab6ed86d01d5c" providerId="Windows Live" clId="Web-{07066ABE-390D-44EA-B46B-5C5732E09F27}" dt="2021-08-18T11:53:20.502" v="858"/>
          <ac:spMkLst>
            <pc:docMk/>
            <pc:sldMk cId="3671968601" sldId="286"/>
            <ac:spMk id="2" creationId="{4BC31373-D366-42B7-A7F6-DCA15211FBAC}"/>
          </ac:spMkLst>
        </pc:spChg>
        <pc:spChg chg="mod">
          <ac:chgData name="黃 小青" userId="5beab6ed86d01d5c" providerId="Windows Live" clId="Web-{07066ABE-390D-44EA-B46B-5C5732E09F27}" dt="2021-08-18T11:49:38.732" v="806" actId="1076"/>
          <ac:spMkLst>
            <pc:docMk/>
            <pc:sldMk cId="3671968601" sldId="286"/>
            <ac:spMk id="3" creationId="{C5056743-D440-428C-B424-392672234BF1}"/>
          </ac:spMkLst>
        </pc:spChg>
        <pc:spChg chg="add del mod">
          <ac:chgData name="黃 小青" userId="5beab6ed86d01d5c" providerId="Windows Live" clId="Web-{07066ABE-390D-44EA-B46B-5C5732E09F27}" dt="2021-08-18T11:53:24.924" v="859"/>
          <ac:spMkLst>
            <pc:docMk/>
            <pc:sldMk cId="3671968601" sldId="286"/>
            <ac:spMk id="5" creationId="{6E239F4D-3CED-4BF3-B209-1B55D350BA82}"/>
          </ac:spMkLst>
        </pc:spChg>
        <pc:spChg chg="add del mod">
          <ac:chgData name="黃 小青" userId="5beab6ed86d01d5c" providerId="Windows Live" clId="Web-{07066ABE-390D-44EA-B46B-5C5732E09F27}" dt="2021-08-18T11:54:53.832" v="886"/>
          <ac:spMkLst>
            <pc:docMk/>
            <pc:sldMk cId="3671968601" sldId="286"/>
            <ac:spMk id="6" creationId="{537F6D73-250A-4163-A2C7-94F8809901D1}"/>
          </ac:spMkLst>
        </pc:spChg>
        <pc:spChg chg="add mod">
          <ac:chgData name="黃 小青" userId="5beab6ed86d01d5c" providerId="Windows Live" clId="Web-{07066ABE-390D-44EA-B46B-5C5732E09F27}" dt="2021-08-18T11:59:05.899" v="946" actId="20577"/>
          <ac:spMkLst>
            <pc:docMk/>
            <pc:sldMk cId="3671968601" sldId="286"/>
            <ac:spMk id="7" creationId="{ECF477E0-6C68-4BAC-AA4A-BBB402331F2C}"/>
          </ac:spMkLst>
        </pc:spChg>
      </pc:sldChg>
    </pc:docChg>
  </pc:docChgLst>
  <pc:docChgLst>
    <pc:chgData name="黃 小青" userId="5beab6ed86d01d5c" providerId="Windows Live" clId="Web-{CB548E4F-2326-4AA9-8FC3-A6F44A3F1866}"/>
    <pc:docChg chg="modSld">
      <pc:chgData name="黃 小青" userId="5beab6ed86d01d5c" providerId="Windows Live" clId="Web-{CB548E4F-2326-4AA9-8FC3-A6F44A3F1866}" dt="2021-08-24T08:33:18.241" v="167" actId="1076"/>
      <pc:docMkLst>
        <pc:docMk/>
      </pc:docMkLst>
      <pc:sldChg chg="modSp">
        <pc:chgData name="黃 小青" userId="5beab6ed86d01d5c" providerId="Windows Live" clId="Web-{CB548E4F-2326-4AA9-8FC3-A6F44A3F1866}" dt="2021-08-24T08:20:43.899" v="34" actId="1076"/>
        <pc:sldMkLst>
          <pc:docMk/>
          <pc:sldMk cId="2004515666" sldId="258"/>
        </pc:sldMkLst>
        <pc:spChg chg="mod">
          <ac:chgData name="黃 小青" userId="5beab6ed86d01d5c" providerId="Windows Live" clId="Web-{CB548E4F-2326-4AA9-8FC3-A6F44A3F1866}" dt="2021-08-24T08:20:43.899" v="34" actId="1076"/>
          <ac:spMkLst>
            <pc:docMk/>
            <pc:sldMk cId="2004515666" sldId="258"/>
            <ac:spMk id="2" creationId="{A4035536-8459-406F-928B-65121D2B815F}"/>
          </ac:spMkLst>
        </pc:spChg>
      </pc:sldChg>
      <pc:sldChg chg="addSp delSp modSp">
        <pc:chgData name="黃 小青" userId="5beab6ed86d01d5c" providerId="Windows Live" clId="Web-{CB548E4F-2326-4AA9-8FC3-A6F44A3F1866}" dt="2021-08-24T08:33:18.241" v="167" actId="1076"/>
        <pc:sldMkLst>
          <pc:docMk/>
          <pc:sldMk cId="3296048389" sldId="293"/>
        </pc:sldMkLst>
        <pc:spChg chg="mod">
          <ac:chgData name="黃 小青" userId="5beab6ed86d01d5c" providerId="Windows Live" clId="Web-{CB548E4F-2326-4AA9-8FC3-A6F44A3F1866}" dt="2021-08-24T08:19:04.960" v="15" actId="1076"/>
          <ac:spMkLst>
            <pc:docMk/>
            <pc:sldMk cId="3296048389" sldId="293"/>
            <ac:spMk id="4" creationId="{2D73785E-28C2-4F12-968C-8D225C06E463}"/>
          </ac:spMkLst>
        </pc:spChg>
        <pc:spChg chg="add mod">
          <ac:chgData name="黃 小青" userId="5beab6ed86d01d5c" providerId="Windows Live" clId="Web-{CB548E4F-2326-4AA9-8FC3-A6F44A3F1866}" dt="2021-08-24T08:27:46.157" v="123" actId="1076"/>
          <ac:spMkLst>
            <pc:docMk/>
            <pc:sldMk cId="3296048389" sldId="293"/>
            <ac:spMk id="5" creationId="{96DEFCA2-2EDC-4070-9BC9-0512284FE67E}"/>
          </ac:spMkLst>
        </pc:spChg>
        <pc:spChg chg="add del">
          <ac:chgData name="黃 小青" userId="5beab6ed86d01d5c" providerId="Windows Live" clId="Web-{CB548E4F-2326-4AA9-8FC3-A6F44A3F1866}" dt="2021-08-24T08:21:32.056" v="47"/>
          <ac:spMkLst>
            <pc:docMk/>
            <pc:sldMk cId="3296048389" sldId="293"/>
            <ac:spMk id="6" creationId="{6A17572C-4A50-478D-8D1C-50ED76D0DBDD}"/>
          </ac:spMkLst>
        </pc:spChg>
        <pc:spChg chg="add mod">
          <ac:chgData name="黃 小青" userId="5beab6ed86d01d5c" providerId="Windows Live" clId="Web-{CB548E4F-2326-4AA9-8FC3-A6F44A3F1866}" dt="2021-08-24T08:27:23.297" v="119" actId="1076"/>
          <ac:spMkLst>
            <pc:docMk/>
            <pc:sldMk cId="3296048389" sldId="293"/>
            <ac:spMk id="7" creationId="{981F3D00-2C77-4A80-8A0A-B4D498A280C2}"/>
          </ac:spMkLst>
        </pc:spChg>
        <pc:spChg chg="add mod">
          <ac:chgData name="黃 小青" userId="5beab6ed86d01d5c" providerId="Windows Live" clId="Web-{CB548E4F-2326-4AA9-8FC3-A6F44A3F1866}" dt="2021-08-24T08:28:51.783" v="142" actId="1076"/>
          <ac:spMkLst>
            <pc:docMk/>
            <pc:sldMk cId="3296048389" sldId="293"/>
            <ac:spMk id="9" creationId="{0DAF7C0A-D8BA-4D08-BCC5-FD516D2EB5E7}"/>
          </ac:spMkLst>
        </pc:spChg>
        <pc:spChg chg="add mod">
          <ac:chgData name="黃 小青" userId="5beab6ed86d01d5c" providerId="Windows Live" clId="Web-{CB548E4F-2326-4AA9-8FC3-A6F44A3F1866}" dt="2021-08-24T08:33:18.241" v="167" actId="1076"/>
          <ac:spMkLst>
            <pc:docMk/>
            <pc:sldMk cId="3296048389" sldId="293"/>
            <ac:spMk id="10" creationId="{748C89DB-6713-4EC1-93CB-5D56D47D7376}"/>
          </ac:spMkLst>
        </pc:spChg>
        <pc:picChg chg="add mod">
          <ac:chgData name="黃 小青" userId="5beab6ed86d01d5c" providerId="Windows Live" clId="Web-{CB548E4F-2326-4AA9-8FC3-A6F44A3F1866}" dt="2021-08-24T08:27:21.891" v="118" actId="1076"/>
          <ac:picMkLst>
            <pc:docMk/>
            <pc:sldMk cId="3296048389" sldId="293"/>
            <ac:picMk id="2" creationId="{DEA9FD71-B8DB-43F4-90F3-C3F70CFAD0B5}"/>
          </ac:picMkLst>
        </pc:picChg>
        <pc:picChg chg="add mod">
          <ac:chgData name="黃 小青" userId="5beab6ed86d01d5c" providerId="Windows Live" clId="Web-{CB548E4F-2326-4AA9-8FC3-A6F44A3F1866}" dt="2021-08-24T08:27:59.173" v="127" actId="14100"/>
          <ac:picMkLst>
            <pc:docMk/>
            <pc:sldMk cId="3296048389" sldId="293"/>
            <ac:picMk id="8" creationId="{0DBC154A-9894-498B-B58D-8819A5EB9975}"/>
          </ac:picMkLst>
        </pc:picChg>
      </pc:sldChg>
    </pc:docChg>
  </pc:docChgLst>
  <pc:docChgLst>
    <pc:chgData name="黃 小青" userId="5beab6ed86d01d5c" providerId="Windows Live" clId="Web-{4782026A-529E-4EB8-93D7-E3F296BE3E59}"/>
    <pc:docChg chg="addSld delSld modSld">
      <pc:chgData name="黃 小青" userId="5beab6ed86d01d5c" providerId="Windows Live" clId="Web-{4782026A-529E-4EB8-93D7-E3F296BE3E59}" dt="2021-08-15T03:58:41.976" v="306" actId="1076"/>
      <pc:docMkLst>
        <pc:docMk/>
      </pc:docMkLst>
      <pc:sldChg chg="del">
        <pc:chgData name="黃 小青" userId="5beab6ed86d01d5c" providerId="Windows Live" clId="Web-{4782026A-529E-4EB8-93D7-E3F296BE3E59}" dt="2021-08-15T03:08:46.316" v="3"/>
        <pc:sldMkLst>
          <pc:docMk/>
          <pc:sldMk cId="2592129946" sldId="256"/>
        </pc:sldMkLst>
      </pc:sldChg>
      <pc:sldChg chg="modSp">
        <pc:chgData name="黃 小青" userId="5beab6ed86d01d5c" providerId="Windows Live" clId="Web-{4782026A-529E-4EB8-93D7-E3F296BE3E59}" dt="2021-08-15T03:50:56.310" v="173" actId="1076"/>
        <pc:sldMkLst>
          <pc:docMk/>
          <pc:sldMk cId="656895201" sldId="257"/>
        </pc:sldMkLst>
        <pc:spChg chg="mod">
          <ac:chgData name="黃 小青" userId="5beab6ed86d01d5c" providerId="Windows Live" clId="Web-{4782026A-529E-4EB8-93D7-E3F296BE3E59}" dt="2021-08-15T03:50:56.310" v="173" actId="1076"/>
          <ac:spMkLst>
            <pc:docMk/>
            <pc:sldMk cId="656895201" sldId="257"/>
            <ac:spMk id="3" creationId="{357FC65B-9FB9-4505-8177-FC470A2D0EF9}"/>
          </ac:spMkLst>
        </pc:spChg>
      </pc:sldChg>
      <pc:sldChg chg="addSp delSp modSp">
        <pc:chgData name="黃 小青" userId="5beab6ed86d01d5c" providerId="Windows Live" clId="Web-{4782026A-529E-4EB8-93D7-E3F296BE3E59}" dt="2021-08-15T03:58:28.210" v="299" actId="1076"/>
        <pc:sldMkLst>
          <pc:docMk/>
          <pc:sldMk cId="2282635596" sldId="262"/>
        </pc:sldMkLst>
        <pc:spChg chg="del mod">
          <ac:chgData name="黃 小青" userId="5beab6ed86d01d5c" providerId="Windows Live" clId="Web-{4782026A-529E-4EB8-93D7-E3F296BE3E59}" dt="2021-08-15T03:58:12.460" v="297"/>
          <ac:spMkLst>
            <pc:docMk/>
            <pc:sldMk cId="2282635596" sldId="262"/>
            <ac:spMk id="2" creationId="{431319D9-73BC-4E03-8DE7-0C5F2973C5F8}"/>
          </ac:spMkLst>
        </pc:spChg>
        <pc:spChg chg="add mod">
          <ac:chgData name="黃 小青" userId="5beab6ed86d01d5c" providerId="Windows Live" clId="Web-{4782026A-529E-4EB8-93D7-E3F296BE3E59}" dt="2021-08-15T03:58:28.210" v="299" actId="1076"/>
          <ac:spMkLst>
            <pc:docMk/>
            <pc:sldMk cId="2282635596" sldId="262"/>
            <ac:spMk id="4" creationId="{0A6A9A06-E19E-40D4-9AEC-7CC4862C01D2}"/>
          </ac:spMkLst>
        </pc:spChg>
        <pc:spChg chg="add mod">
          <ac:chgData name="黃 小青" userId="5beab6ed86d01d5c" providerId="Windows Live" clId="Web-{4782026A-529E-4EB8-93D7-E3F296BE3E59}" dt="2021-08-15T03:58:12.460" v="297"/>
          <ac:spMkLst>
            <pc:docMk/>
            <pc:sldMk cId="2282635596" sldId="262"/>
            <ac:spMk id="8" creationId="{774F84C8-ED92-4CCB-BE05-73376F655A25}"/>
          </ac:spMkLst>
        </pc:spChg>
      </pc:sldChg>
      <pc:sldChg chg="add del replId">
        <pc:chgData name="黃 小青" userId="5beab6ed86d01d5c" providerId="Windows Live" clId="Web-{4782026A-529E-4EB8-93D7-E3F296BE3E59}" dt="2021-08-15T03:08:49.753" v="4"/>
        <pc:sldMkLst>
          <pc:docMk/>
          <pc:sldMk cId="3626593200" sldId="269"/>
        </pc:sldMkLst>
      </pc:sldChg>
      <pc:sldChg chg="modSp add replId">
        <pc:chgData name="黃 小青" userId="5beab6ed86d01d5c" providerId="Windows Live" clId="Web-{4782026A-529E-4EB8-93D7-E3F296BE3E59}" dt="2021-08-15T03:50:34.810" v="164" actId="20577"/>
        <pc:sldMkLst>
          <pc:docMk/>
          <pc:sldMk cId="638023317" sldId="270"/>
        </pc:sldMkLst>
        <pc:spChg chg="mod">
          <ac:chgData name="黃 小青" userId="5beab6ed86d01d5c" providerId="Windows Live" clId="Web-{4782026A-529E-4EB8-93D7-E3F296BE3E59}" dt="2021-08-15T03:50:34.810" v="164" actId="20577"/>
          <ac:spMkLst>
            <pc:docMk/>
            <pc:sldMk cId="638023317" sldId="270"/>
            <ac:spMk id="2" creationId="{00000000-0000-0000-0000-000000000000}"/>
          </ac:spMkLst>
        </pc:spChg>
        <pc:spChg chg="mod">
          <ac:chgData name="黃 小青" userId="5beab6ed86d01d5c" providerId="Windows Live" clId="Web-{4782026A-529E-4EB8-93D7-E3F296BE3E59}" dt="2021-08-15T03:15:40.434" v="92" actId="1076"/>
          <ac:spMkLst>
            <pc:docMk/>
            <pc:sldMk cId="638023317" sldId="270"/>
            <ac:spMk id="3" creationId="{00000000-0000-0000-0000-000000000000}"/>
          </ac:spMkLst>
        </pc:spChg>
      </pc:sldChg>
      <pc:sldChg chg="addSp delSp modSp add replId">
        <pc:chgData name="黃 小青" userId="5beab6ed86d01d5c" providerId="Windows Live" clId="Web-{4782026A-529E-4EB8-93D7-E3F296BE3E59}" dt="2021-08-15T03:49:03.542" v="158" actId="20577"/>
        <pc:sldMkLst>
          <pc:docMk/>
          <pc:sldMk cId="3551599427" sldId="271"/>
        </pc:sldMkLst>
        <pc:spChg chg="del mod">
          <ac:chgData name="黃 小青" userId="5beab6ed86d01d5c" providerId="Windows Live" clId="Web-{4782026A-529E-4EB8-93D7-E3F296BE3E59}" dt="2021-08-15T03:17:40.280" v="97"/>
          <ac:spMkLst>
            <pc:docMk/>
            <pc:sldMk cId="3551599427" sldId="271"/>
            <ac:spMk id="2" creationId="{431319D9-73BC-4E03-8DE7-0C5F2973C5F8}"/>
          </ac:spMkLst>
        </pc:spChg>
        <pc:spChg chg="mod">
          <ac:chgData name="黃 小青" userId="5beab6ed86d01d5c" providerId="Windows Live" clId="Web-{4782026A-529E-4EB8-93D7-E3F296BE3E59}" dt="2021-08-15T03:11:10.647" v="30" actId="1076"/>
          <ac:spMkLst>
            <pc:docMk/>
            <pc:sldMk cId="3551599427" sldId="271"/>
            <ac:spMk id="3" creationId="{CD694731-732E-44B5-8FC0-EA70B9A1CD09}"/>
          </ac:spMkLst>
        </pc:spChg>
        <pc:spChg chg="add mod">
          <ac:chgData name="黃 小青" userId="5beab6ed86d01d5c" providerId="Windows Live" clId="Web-{4782026A-529E-4EB8-93D7-E3F296BE3E59}" dt="2021-08-15T03:17:40.280" v="97"/>
          <ac:spMkLst>
            <pc:docMk/>
            <pc:sldMk cId="3551599427" sldId="271"/>
            <ac:spMk id="6" creationId="{3DAAEDE7-7869-482F-AD9D-AAC1811D4A63}"/>
          </ac:spMkLst>
        </pc:spChg>
        <pc:spChg chg="add mod">
          <ac:chgData name="黃 小青" userId="5beab6ed86d01d5c" providerId="Windows Live" clId="Web-{4782026A-529E-4EB8-93D7-E3F296BE3E59}" dt="2021-08-15T03:49:03.542" v="158" actId="20577"/>
          <ac:spMkLst>
            <pc:docMk/>
            <pc:sldMk cId="3551599427" sldId="271"/>
            <ac:spMk id="8" creationId="{F6F5A70B-B416-4B3D-AB46-A52C73C64828}"/>
          </ac:spMkLst>
        </pc:spChg>
      </pc:sldChg>
      <pc:sldChg chg="modSp add replId">
        <pc:chgData name="黃 小青" userId="5beab6ed86d01d5c" providerId="Windows Live" clId="Web-{4782026A-529E-4EB8-93D7-E3F296BE3E59}" dt="2021-08-15T03:52:46.343" v="179" actId="20577"/>
        <pc:sldMkLst>
          <pc:docMk/>
          <pc:sldMk cId="416891200" sldId="272"/>
        </pc:sldMkLst>
        <pc:spChg chg="mod">
          <ac:chgData name="黃 小青" userId="5beab6ed86d01d5c" providerId="Windows Live" clId="Web-{4782026A-529E-4EB8-93D7-E3F296BE3E59}" dt="2021-08-15T03:52:46.343" v="179" actId="20577"/>
          <ac:spMkLst>
            <pc:docMk/>
            <pc:sldMk cId="416891200" sldId="272"/>
            <ac:spMk id="4" creationId="{55788E83-33F5-416A-AAAD-C69B444DC39C}"/>
          </ac:spMkLst>
        </pc:spChg>
      </pc:sldChg>
      <pc:sldChg chg="modSp add replId">
        <pc:chgData name="黃 小青" userId="5beab6ed86d01d5c" providerId="Windows Live" clId="Web-{4782026A-529E-4EB8-93D7-E3F296BE3E59}" dt="2021-08-15T03:53:31.391" v="203" actId="1076"/>
        <pc:sldMkLst>
          <pc:docMk/>
          <pc:sldMk cId="1520310830" sldId="273"/>
        </pc:sldMkLst>
        <pc:spChg chg="mod">
          <ac:chgData name="黃 小青" userId="5beab6ed86d01d5c" providerId="Windows Live" clId="Web-{4782026A-529E-4EB8-93D7-E3F296BE3E59}" dt="2021-08-15T03:53:09.547" v="183" actId="20577"/>
          <ac:spMkLst>
            <pc:docMk/>
            <pc:sldMk cId="1520310830" sldId="273"/>
            <ac:spMk id="2" creationId="{934F876A-DD0A-441F-B6B3-5A270C8199F8}"/>
          </ac:spMkLst>
        </pc:spChg>
        <pc:spChg chg="mod">
          <ac:chgData name="黃 小青" userId="5beab6ed86d01d5c" providerId="Windows Live" clId="Web-{4782026A-529E-4EB8-93D7-E3F296BE3E59}" dt="2021-08-15T03:53:31.391" v="203" actId="1076"/>
          <ac:spMkLst>
            <pc:docMk/>
            <pc:sldMk cId="1520310830" sldId="273"/>
            <ac:spMk id="3" creationId="{11A5A0D6-E563-405C-9590-1143295B7482}"/>
          </ac:spMkLst>
        </pc:spChg>
      </pc:sldChg>
      <pc:sldChg chg="modSp add replId">
        <pc:chgData name="黃 小青" userId="5beab6ed86d01d5c" providerId="Windows Live" clId="Web-{4782026A-529E-4EB8-93D7-E3F296BE3E59}" dt="2021-08-15T03:53:45.220" v="206" actId="20577"/>
        <pc:sldMkLst>
          <pc:docMk/>
          <pc:sldMk cId="3832494606" sldId="274"/>
        </pc:sldMkLst>
        <pc:spChg chg="mod">
          <ac:chgData name="黃 小青" userId="5beab6ed86d01d5c" providerId="Windows Live" clId="Web-{4782026A-529E-4EB8-93D7-E3F296BE3E59}" dt="2021-08-15T03:53:45.220" v="206" actId="20577"/>
          <ac:spMkLst>
            <pc:docMk/>
            <pc:sldMk cId="3832494606" sldId="274"/>
            <ac:spMk id="3" creationId="{11A5A0D6-E563-405C-9590-1143295B7482}"/>
          </ac:spMkLst>
        </pc:spChg>
      </pc:sldChg>
      <pc:sldChg chg="modSp add replId">
        <pc:chgData name="黃 小青" userId="5beab6ed86d01d5c" providerId="Windows Live" clId="Web-{4782026A-529E-4EB8-93D7-E3F296BE3E59}" dt="2021-08-15T03:58:41.976" v="306" actId="1076"/>
        <pc:sldMkLst>
          <pc:docMk/>
          <pc:sldMk cId="974066402" sldId="275"/>
        </pc:sldMkLst>
        <pc:spChg chg="mod">
          <ac:chgData name="黃 小青" userId="5beab6ed86d01d5c" providerId="Windows Live" clId="Web-{4782026A-529E-4EB8-93D7-E3F296BE3E59}" dt="2021-08-15T03:54:17.439" v="208" actId="20577"/>
          <ac:spMkLst>
            <pc:docMk/>
            <pc:sldMk cId="974066402" sldId="275"/>
            <ac:spMk id="2" creationId="{431319D9-73BC-4E03-8DE7-0C5F2973C5F8}"/>
          </ac:spMkLst>
        </pc:spChg>
        <pc:spChg chg="mod">
          <ac:chgData name="黃 小青" userId="5beab6ed86d01d5c" providerId="Windows Live" clId="Web-{4782026A-529E-4EB8-93D7-E3F296BE3E59}" dt="2021-08-15T03:58:41.976" v="306" actId="1076"/>
          <ac:spMkLst>
            <pc:docMk/>
            <pc:sldMk cId="974066402" sldId="275"/>
            <ac:spMk id="3" creationId="{CD694731-732E-44B5-8FC0-EA70B9A1CD09}"/>
          </ac:spMkLst>
        </pc:spChg>
      </pc:sldChg>
    </pc:docChg>
  </pc:docChgLst>
  <pc:docChgLst>
    <pc:chgData name="黃 小青" userId="5beab6ed86d01d5c" providerId="Windows Live" clId="Web-{D12DC59A-081A-4269-A9DC-083E088123F4}"/>
    <pc:docChg chg="addSld delSld modSld sldOrd">
      <pc:chgData name="黃 小青" userId="5beab6ed86d01d5c" providerId="Windows Live" clId="Web-{D12DC59A-081A-4269-A9DC-083E088123F4}" dt="2021-08-24T06:28:09.927" v="551" actId="20577"/>
      <pc:docMkLst>
        <pc:docMk/>
      </pc:docMkLst>
      <pc:sldChg chg="modSp">
        <pc:chgData name="黃 小青" userId="5beab6ed86d01d5c" providerId="Windows Live" clId="Web-{D12DC59A-081A-4269-A9DC-083E088123F4}" dt="2021-08-24T06:28:09.927" v="551" actId="20577"/>
        <pc:sldMkLst>
          <pc:docMk/>
          <pc:sldMk cId="2004515666" sldId="258"/>
        </pc:sldMkLst>
        <pc:spChg chg="mod">
          <ac:chgData name="黃 小青" userId="5beab6ed86d01d5c" providerId="Windows Live" clId="Web-{D12DC59A-081A-4269-A9DC-083E088123F4}" dt="2021-08-24T06:28:09.927" v="551" actId="20577"/>
          <ac:spMkLst>
            <pc:docMk/>
            <pc:sldMk cId="2004515666" sldId="258"/>
            <ac:spMk id="2" creationId="{A4035536-8459-406F-928B-65121D2B815F}"/>
          </ac:spMkLst>
        </pc:spChg>
        <pc:spChg chg="mod">
          <ac:chgData name="黃 小青" userId="5beab6ed86d01d5c" providerId="Windows Live" clId="Web-{D12DC59A-081A-4269-A9DC-083E088123F4}" dt="2021-08-24T03:47:07.851" v="204" actId="1076"/>
          <ac:spMkLst>
            <pc:docMk/>
            <pc:sldMk cId="2004515666" sldId="258"/>
            <ac:spMk id="3" creationId="{5193D943-153B-4756-9534-273B47C97627}"/>
          </ac:spMkLst>
        </pc:spChg>
      </pc:sldChg>
      <pc:sldChg chg="addSp delSp modSp">
        <pc:chgData name="黃 小青" userId="5beab6ed86d01d5c" providerId="Windows Live" clId="Web-{D12DC59A-081A-4269-A9DC-083E088123F4}" dt="2021-08-24T03:48:52.072" v="223" actId="20577"/>
        <pc:sldMkLst>
          <pc:docMk/>
          <pc:sldMk cId="1931363884" sldId="264"/>
        </pc:sldMkLst>
        <pc:spChg chg="mod">
          <ac:chgData name="黃 小青" userId="5beab6ed86d01d5c" providerId="Windows Live" clId="Web-{D12DC59A-081A-4269-A9DC-083E088123F4}" dt="2021-08-24T03:16:12.371" v="86" actId="1076"/>
          <ac:spMkLst>
            <pc:docMk/>
            <pc:sldMk cId="1931363884" sldId="264"/>
            <ac:spMk id="3" creationId="{CD694731-732E-44B5-8FC0-EA70B9A1CD09}"/>
          </ac:spMkLst>
        </pc:spChg>
        <pc:spChg chg="mod">
          <ac:chgData name="黃 小青" userId="5beab6ed86d01d5c" providerId="Windows Live" clId="Web-{D12DC59A-081A-4269-A9DC-083E088123F4}" dt="2021-08-24T03:48:52.072" v="223" actId="20577"/>
          <ac:spMkLst>
            <pc:docMk/>
            <pc:sldMk cId="1931363884" sldId="264"/>
            <ac:spMk id="4" creationId="{4FC04F54-D17D-4ECA-B800-B6F10A7367A0}"/>
          </ac:spMkLst>
        </pc:spChg>
        <pc:spChg chg="add mod">
          <ac:chgData name="黃 小青" userId="5beab6ed86d01d5c" providerId="Windows Live" clId="Web-{D12DC59A-081A-4269-A9DC-083E088123F4}" dt="2021-08-24T03:17:42.514" v="115" actId="1076"/>
          <ac:spMkLst>
            <pc:docMk/>
            <pc:sldMk cId="1931363884" sldId="264"/>
            <ac:spMk id="6" creationId="{DFA15BBF-D714-4E4A-B307-308223E34D23}"/>
          </ac:spMkLst>
        </pc:spChg>
        <pc:spChg chg="add mod">
          <ac:chgData name="黃 小青" userId="5beab6ed86d01d5c" providerId="Windows Live" clId="Web-{D12DC59A-081A-4269-A9DC-083E088123F4}" dt="2021-08-24T03:19:56.017" v="140" actId="1076"/>
          <ac:spMkLst>
            <pc:docMk/>
            <pc:sldMk cId="1931363884" sldId="264"/>
            <ac:spMk id="7" creationId="{F67E9414-62B8-4586-8747-B87F679FCDD7}"/>
          </ac:spMkLst>
        </pc:spChg>
        <pc:spChg chg="add mod">
          <ac:chgData name="黃 小青" userId="5beab6ed86d01d5c" providerId="Windows Live" clId="Web-{D12DC59A-081A-4269-A9DC-083E088123F4}" dt="2021-08-24T03:28:13.669" v="179" actId="1076"/>
          <ac:spMkLst>
            <pc:docMk/>
            <pc:sldMk cId="1931363884" sldId="264"/>
            <ac:spMk id="9" creationId="{E5D5DD7D-5784-45C1-B00E-C218281DF689}"/>
          </ac:spMkLst>
        </pc:spChg>
        <pc:spChg chg="add mod">
          <ac:chgData name="黃 小青" userId="5beab6ed86d01d5c" providerId="Windows Live" clId="Web-{D12DC59A-081A-4269-A9DC-083E088123F4}" dt="2021-08-24T03:28:44.576" v="181" actId="1076"/>
          <ac:spMkLst>
            <pc:docMk/>
            <pc:sldMk cId="1931363884" sldId="264"/>
            <ac:spMk id="12" creationId="{A1FDECB3-19C3-496C-A6A7-8A54922ECF26}"/>
          </ac:spMkLst>
        </pc:spChg>
        <pc:picChg chg="add mod">
          <ac:chgData name="黃 小青" userId="5beab6ed86d01d5c" providerId="Windows Live" clId="Web-{D12DC59A-081A-4269-A9DC-083E088123F4}" dt="2021-08-24T03:17:45.327" v="116" actId="1076"/>
          <ac:picMkLst>
            <pc:docMk/>
            <pc:sldMk cId="1931363884" sldId="264"/>
            <ac:picMk id="2" creationId="{22CB2372-BBEC-4279-AAD0-502642199F91}"/>
          </ac:picMkLst>
        </pc:picChg>
        <pc:cxnChg chg="add mod">
          <ac:chgData name="黃 小青" userId="5beab6ed86d01d5c" providerId="Windows Live" clId="Web-{D12DC59A-081A-4269-A9DC-083E088123F4}" dt="2021-08-24T03:24:37.430" v="157" actId="14100"/>
          <ac:cxnSpMkLst>
            <pc:docMk/>
            <pc:sldMk cId="1931363884" sldId="264"/>
            <ac:cxnSpMk id="8" creationId="{0735101A-A657-4914-ADD6-772CAF7748C5}"/>
          </ac:cxnSpMkLst>
        </pc:cxnChg>
        <pc:cxnChg chg="add del">
          <ac:chgData name="黃 小青" userId="5beab6ed86d01d5c" providerId="Windows Live" clId="Web-{D12DC59A-081A-4269-A9DC-083E088123F4}" dt="2021-08-24T03:24:09.929" v="149"/>
          <ac:cxnSpMkLst>
            <pc:docMk/>
            <pc:sldMk cId="1931363884" sldId="264"/>
            <ac:cxnSpMk id="10" creationId="{2499E26F-33B9-475A-9F04-C10978DD2E85}"/>
          </ac:cxnSpMkLst>
        </pc:cxnChg>
        <pc:cxnChg chg="add mod">
          <ac:chgData name="黃 小青" userId="5beab6ed86d01d5c" providerId="Windows Live" clId="Web-{D12DC59A-081A-4269-A9DC-083E088123F4}" dt="2021-08-24T03:24:31.930" v="156" actId="14100"/>
          <ac:cxnSpMkLst>
            <pc:docMk/>
            <pc:sldMk cId="1931363884" sldId="264"/>
            <ac:cxnSpMk id="11" creationId="{AA7C9E6A-68E6-44D1-8711-E14EB96296EA}"/>
          </ac:cxnSpMkLst>
        </pc:cxnChg>
        <pc:cxnChg chg="add mod">
          <ac:chgData name="黃 小青" userId="5beab6ed86d01d5c" providerId="Windows Live" clId="Web-{D12DC59A-081A-4269-A9DC-083E088123F4}" dt="2021-08-24T03:27:01.308" v="177" actId="14100"/>
          <ac:cxnSpMkLst>
            <pc:docMk/>
            <pc:sldMk cId="1931363884" sldId="264"/>
            <ac:cxnSpMk id="13" creationId="{3ABD3BAA-57E1-4BCC-AD97-85BA6337C7B2}"/>
          </ac:cxnSpMkLst>
        </pc:cxnChg>
      </pc:sldChg>
      <pc:sldChg chg="addSp delSp modSp new">
        <pc:chgData name="黃 小青" userId="5beab6ed86d01d5c" providerId="Windows Live" clId="Web-{D12DC59A-081A-4269-A9DC-083E088123F4}" dt="2021-08-24T05:40:14.430" v="486" actId="20577"/>
        <pc:sldMkLst>
          <pc:docMk/>
          <pc:sldMk cId="2598957036" sldId="291"/>
        </pc:sldMkLst>
        <pc:spChg chg="del">
          <ac:chgData name="黃 小青" userId="5beab6ed86d01d5c" providerId="Windows Live" clId="Web-{D12DC59A-081A-4269-A9DC-083E088123F4}" dt="2021-08-24T03:06:25.561" v="8"/>
          <ac:spMkLst>
            <pc:docMk/>
            <pc:sldMk cId="2598957036" sldId="291"/>
            <ac:spMk id="2" creationId="{A8AF17F0-670A-4525-8350-A0750023780B}"/>
          </ac:spMkLst>
        </pc:spChg>
        <pc:spChg chg="mod">
          <ac:chgData name="黃 小青" userId="5beab6ed86d01d5c" providerId="Windows Live" clId="Web-{D12DC59A-081A-4269-A9DC-083E088123F4}" dt="2021-08-24T05:30:55.837" v="409" actId="20577"/>
          <ac:spMkLst>
            <pc:docMk/>
            <pc:sldMk cId="2598957036" sldId="291"/>
            <ac:spMk id="3" creationId="{A822CEA7-92F1-46ED-B541-24E282A8A73A}"/>
          </ac:spMkLst>
        </pc:spChg>
        <pc:spChg chg="add mod">
          <ac:chgData name="黃 小青" userId="5beab6ed86d01d5c" providerId="Windows Live" clId="Web-{D12DC59A-081A-4269-A9DC-083E088123F4}" dt="2021-08-24T05:35:03.312" v="441" actId="1076"/>
          <ac:spMkLst>
            <pc:docMk/>
            <pc:sldMk cId="2598957036" sldId="291"/>
            <ac:spMk id="4" creationId="{E99D2EBC-E5C7-4A2B-8CA7-81B5D3DB3C2E}"/>
          </ac:spMkLst>
        </pc:spChg>
        <pc:spChg chg="add mod">
          <ac:chgData name="黃 小青" userId="5beab6ed86d01d5c" providerId="Windows Live" clId="Web-{D12DC59A-081A-4269-A9DC-083E088123F4}" dt="2021-08-24T05:35:07.422" v="442" actId="14100"/>
          <ac:spMkLst>
            <pc:docMk/>
            <pc:sldMk cId="2598957036" sldId="291"/>
            <ac:spMk id="5" creationId="{B43A1F07-2513-472C-89D7-7ECDF61F1A5B}"/>
          </ac:spMkLst>
        </pc:spChg>
        <pc:spChg chg="add mod">
          <ac:chgData name="黃 小青" userId="5beab6ed86d01d5c" providerId="Windows Live" clId="Web-{D12DC59A-081A-4269-A9DC-083E088123F4}" dt="2021-08-24T05:35:16.469" v="445" actId="1076"/>
          <ac:spMkLst>
            <pc:docMk/>
            <pc:sldMk cId="2598957036" sldId="291"/>
            <ac:spMk id="6" creationId="{C73F55A8-C9B5-4B08-A7E9-49865D87D385}"/>
          </ac:spMkLst>
        </pc:spChg>
        <pc:spChg chg="add mod">
          <ac:chgData name="黃 小青" userId="5beab6ed86d01d5c" providerId="Windows Live" clId="Web-{D12DC59A-081A-4269-A9DC-083E088123F4}" dt="2021-08-24T05:35:21.078" v="446" actId="1076"/>
          <ac:spMkLst>
            <pc:docMk/>
            <pc:sldMk cId="2598957036" sldId="291"/>
            <ac:spMk id="7" creationId="{C501A1EE-BE3F-4DA5-A0FB-38561FFD4944}"/>
          </ac:spMkLst>
        </pc:spChg>
        <pc:spChg chg="add mod">
          <ac:chgData name="黃 小青" userId="5beab6ed86d01d5c" providerId="Windows Live" clId="Web-{D12DC59A-081A-4269-A9DC-083E088123F4}" dt="2021-08-24T05:40:14.430" v="486" actId="20577"/>
          <ac:spMkLst>
            <pc:docMk/>
            <pc:sldMk cId="2598957036" sldId="291"/>
            <ac:spMk id="8" creationId="{83FEB90D-2514-441B-A550-F386B2E342DC}"/>
          </ac:spMkLst>
        </pc:spChg>
        <pc:picChg chg="add mod">
          <ac:chgData name="黃 小青" userId="5beab6ed86d01d5c" providerId="Windows Live" clId="Web-{D12DC59A-081A-4269-A9DC-083E088123F4}" dt="2021-08-24T05:15:29.720" v="359" actId="1076"/>
          <ac:picMkLst>
            <pc:docMk/>
            <pc:sldMk cId="2598957036" sldId="291"/>
            <ac:picMk id="2" creationId="{5634EF30-8DA3-4F0A-A1EB-1C29ECD77EFB}"/>
          </ac:picMkLst>
        </pc:picChg>
        <pc:picChg chg="add del mod">
          <ac:chgData name="黃 小青" userId="5beab6ed86d01d5c" providerId="Windows Live" clId="Web-{D12DC59A-081A-4269-A9DC-083E088123F4}" dt="2021-08-24T03:14:08.368" v="60"/>
          <ac:picMkLst>
            <pc:docMk/>
            <pc:sldMk cId="2598957036" sldId="291"/>
            <ac:picMk id="5" creationId="{AB51FD28-12F2-40F5-AF35-B041623BBE84}"/>
          </ac:picMkLst>
        </pc:picChg>
      </pc:sldChg>
      <pc:sldChg chg="addSp delSp modSp new">
        <pc:chgData name="黃 小青" userId="5beab6ed86d01d5c" providerId="Windows Live" clId="Web-{D12DC59A-081A-4269-A9DC-083E088123F4}" dt="2021-08-24T05:37:36.223" v="460" actId="1076"/>
        <pc:sldMkLst>
          <pc:docMk/>
          <pc:sldMk cId="3345712925" sldId="292"/>
        </pc:sldMkLst>
        <pc:spChg chg="del">
          <ac:chgData name="黃 小青" userId="5beab6ed86d01d5c" providerId="Windows Live" clId="Web-{D12DC59A-081A-4269-A9DC-083E088123F4}" dt="2021-08-24T03:41:07.390" v="193"/>
          <ac:spMkLst>
            <pc:docMk/>
            <pc:sldMk cId="3345712925" sldId="292"/>
            <ac:spMk id="2" creationId="{F6EB6411-B37C-4E78-ADFE-203FF93A5901}"/>
          </ac:spMkLst>
        </pc:spChg>
        <pc:spChg chg="mod">
          <ac:chgData name="黃 小青" userId="5beab6ed86d01d5c" providerId="Windows Live" clId="Web-{D12DC59A-081A-4269-A9DC-083E088123F4}" dt="2021-08-24T05:37:21.191" v="458" actId="14100"/>
          <ac:spMkLst>
            <pc:docMk/>
            <pc:sldMk cId="3345712925" sldId="292"/>
            <ac:spMk id="3" creationId="{EB1A6D80-0D70-4309-8239-D1769F2A36A3}"/>
          </ac:spMkLst>
        </pc:spChg>
        <pc:spChg chg="add mod">
          <ac:chgData name="黃 小青" userId="5beab6ed86d01d5c" providerId="Windows Live" clId="Web-{D12DC59A-081A-4269-A9DC-083E088123F4}" dt="2021-08-24T05:37:36.223" v="460" actId="1076"/>
          <ac:spMkLst>
            <pc:docMk/>
            <pc:sldMk cId="3345712925" sldId="292"/>
            <ac:spMk id="4" creationId="{49958708-91C6-4026-86BB-EC91E2E933C9}"/>
          </ac:spMkLst>
        </pc:spChg>
        <pc:spChg chg="add del">
          <ac:chgData name="黃 小青" userId="5beab6ed86d01d5c" providerId="Windows Live" clId="Web-{D12DC59A-081A-4269-A9DC-083E088123F4}" dt="2021-08-24T03:49:53.120" v="229"/>
          <ac:spMkLst>
            <pc:docMk/>
            <pc:sldMk cId="3345712925" sldId="292"/>
            <ac:spMk id="5" creationId="{D3502B3F-25F7-4F62-8AAF-36C7559BA2D0}"/>
          </ac:spMkLst>
        </pc:spChg>
        <pc:spChg chg="add mod">
          <ac:chgData name="黃 小青" userId="5beab6ed86d01d5c" providerId="Windows Live" clId="Web-{D12DC59A-081A-4269-A9DC-083E088123F4}" dt="2021-08-24T03:56:06.098" v="276" actId="1076"/>
          <ac:spMkLst>
            <pc:docMk/>
            <pc:sldMk cId="3345712925" sldId="292"/>
            <ac:spMk id="7" creationId="{2C8CFDAA-3557-426A-B93A-E96C52430AAF}"/>
          </ac:spMkLst>
        </pc:spChg>
        <pc:spChg chg="add del mod">
          <ac:chgData name="黃 小青" userId="5beab6ed86d01d5c" providerId="Windows Live" clId="Web-{D12DC59A-081A-4269-A9DC-083E088123F4}" dt="2021-08-24T03:55:12.534" v="257"/>
          <ac:spMkLst>
            <pc:docMk/>
            <pc:sldMk cId="3345712925" sldId="292"/>
            <ac:spMk id="8" creationId="{0A88BD60-3785-4C35-9261-FC6E5BEC3516}"/>
          </ac:spMkLst>
        </pc:spChg>
        <pc:picChg chg="add mod">
          <ac:chgData name="黃 小青" userId="5beab6ed86d01d5c" providerId="Windows Live" clId="Web-{D12DC59A-081A-4269-A9DC-083E088123F4}" dt="2021-08-24T03:56:00.535" v="274" actId="1076"/>
          <ac:picMkLst>
            <pc:docMk/>
            <pc:sldMk cId="3345712925" sldId="292"/>
            <ac:picMk id="6" creationId="{DB657012-EF99-495A-8EC4-ABF669B8732A}"/>
          </ac:picMkLst>
        </pc:picChg>
        <pc:picChg chg="add del mod">
          <ac:chgData name="黃 小青" userId="5beab6ed86d01d5c" providerId="Windows Live" clId="Web-{D12DC59A-081A-4269-A9DC-083E088123F4}" dt="2021-08-24T03:55:32.706" v="263"/>
          <ac:picMkLst>
            <pc:docMk/>
            <pc:sldMk cId="3345712925" sldId="292"/>
            <ac:picMk id="9" creationId="{8EFE02FA-7F9A-4C16-8AB5-5286A00EDBC4}"/>
          </ac:picMkLst>
        </pc:picChg>
      </pc:sldChg>
      <pc:sldChg chg="addSp delSp modSp new del">
        <pc:chgData name="黃 小青" userId="5beab6ed86d01d5c" providerId="Windows Live" clId="Web-{D12DC59A-081A-4269-A9DC-083E088123F4}" dt="2021-08-24T03:15:42.683" v="77"/>
        <pc:sldMkLst>
          <pc:docMk/>
          <pc:sldMk cId="3591293285" sldId="292"/>
        </pc:sldMkLst>
        <pc:spChg chg="del">
          <ac:chgData name="黃 小青" userId="5beab6ed86d01d5c" providerId="Windows Live" clId="Web-{D12DC59A-081A-4269-A9DC-083E088123F4}" dt="2021-08-24T03:14:56.057" v="63"/>
          <ac:spMkLst>
            <pc:docMk/>
            <pc:sldMk cId="3591293285" sldId="292"/>
            <ac:spMk id="2" creationId="{BDB3136D-154A-4F61-BBF0-31355376927F}"/>
          </ac:spMkLst>
        </pc:spChg>
        <pc:spChg chg="del">
          <ac:chgData name="黃 小青" userId="5beab6ed86d01d5c" providerId="Windows Live" clId="Web-{D12DC59A-081A-4269-A9DC-083E088123F4}" dt="2021-08-24T03:14:56.041" v="62"/>
          <ac:spMkLst>
            <pc:docMk/>
            <pc:sldMk cId="3591293285" sldId="292"/>
            <ac:spMk id="3" creationId="{2372CF17-633C-402B-8947-C30BF24BD386}"/>
          </ac:spMkLst>
        </pc:spChg>
        <pc:spChg chg="add">
          <ac:chgData name="黃 小青" userId="5beab6ed86d01d5c" providerId="Windows Live" clId="Web-{D12DC59A-081A-4269-A9DC-083E088123F4}" dt="2021-08-24T03:15:25.417" v="71"/>
          <ac:spMkLst>
            <pc:docMk/>
            <pc:sldMk cId="3591293285" sldId="292"/>
            <ac:spMk id="5" creationId="{0A56A9EB-71A3-47C0-8571-F1ACB9E454AD}"/>
          </ac:spMkLst>
        </pc:spChg>
        <pc:spChg chg="add">
          <ac:chgData name="黃 小青" userId="5beab6ed86d01d5c" providerId="Windows Live" clId="Web-{D12DC59A-081A-4269-A9DC-083E088123F4}" dt="2021-08-24T03:15:30.605" v="73"/>
          <ac:spMkLst>
            <pc:docMk/>
            <pc:sldMk cId="3591293285" sldId="292"/>
            <ac:spMk id="6" creationId="{27EC538D-3949-4589-A4F4-3651F867BA0D}"/>
          </ac:spMkLst>
        </pc:spChg>
        <pc:spChg chg="add">
          <ac:chgData name="黃 小青" userId="5beab6ed86d01d5c" providerId="Windows Live" clId="Web-{D12DC59A-081A-4269-A9DC-083E088123F4}" dt="2021-08-24T03:15:31.042" v="74"/>
          <ac:spMkLst>
            <pc:docMk/>
            <pc:sldMk cId="3591293285" sldId="292"/>
            <ac:spMk id="7" creationId="{206A0AD8-4452-40C2-9E3B-8653A38E22FF}"/>
          </ac:spMkLst>
        </pc:spChg>
        <pc:spChg chg="add">
          <ac:chgData name="黃 小青" userId="5beab6ed86d01d5c" providerId="Windows Live" clId="Web-{D12DC59A-081A-4269-A9DC-083E088123F4}" dt="2021-08-24T03:15:31.511" v="76"/>
          <ac:spMkLst>
            <pc:docMk/>
            <pc:sldMk cId="3591293285" sldId="292"/>
            <ac:spMk id="8" creationId="{849F6646-1367-4713-BE98-A7C55F744C0C}"/>
          </ac:spMkLst>
        </pc:spChg>
        <pc:picChg chg="add mod">
          <ac:chgData name="黃 小青" userId="5beab6ed86d01d5c" providerId="Windows Live" clId="Web-{D12DC59A-081A-4269-A9DC-083E088123F4}" dt="2021-08-24T03:15:31.480" v="75" actId="14100"/>
          <ac:picMkLst>
            <pc:docMk/>
            <pc:sldMk cId="3591293285" sldId="292"/>
            <ac:picMk id="4" creationId="{996A9EE4-F7A9-46F4-BBEB-54FBF9978E6F}"/>
          </ac:picMkLst>
        </pc:picChg>
      </pc:sldChg>
      <pc:sldChg chg="addSp delSp modSp new ord">
        <pc:chgData name="黃 小青" userId="5beab6ed86d01d5c" providerId="Windows Live" clId="Web-{D12DC59A-081A-4269-A9DC-083E088123F4}" dt="2021-08-24T03:59:58.212" v="297" actId="1076"/>
        <pc:sldMkLst>
          <pc:docMk/>
          <pc:sldMk cId="3296048389" sldId="293"/>
        </pc:sldMkLst>
        <pc:spChg chg="del">
          <ac:chgData name="黃 小青" userId="5beab6ed86d01d5c" providerId="Windows Live" clId="Web-{D12DC59A-081A-4269-A9DC-083E088123F4}" dt="2021-08-24T03:59:30.477" v="287"/>
          <ac:spMkLst>
            <pc:docMk/>
            <pc:sldMk cId="3296048389" sldId="293"/>
            <ac:spMk id="2" creationId="{EF68FFC4-70AE-431A-A7BE-B89C0F1E619C}"/>
          </ac:spMkLst>
        </pc:spChg>
        <pc:spChg chg="mod">
          <ac:chgData name="黃 小青" userId="5beab6ed86d01d5c" providerId="Windows Live" clId="Web-{D12DC59A-081A-4269-A9DC-083E088123F4}" dt="2021-08-24T03:58:57.867" v="284" actId="1076"/>
          <ac:spMkLst>
            <pc:docMk/>
            <pc:sldMk cId="3296048389" sldId="293"/>
            <ac:spMk id="3" creationId="{89FD5F3B-997E-41A0-BB8C-E6FE9940C5F1}"/>
          </ac:spMkLst>
        </pc:spChg>
        <pc:spChg chg="add mod">
          <ac:chgData name="黃 小青" userId="5beab6ed86d01d5c" providerId="Windows Live" clId="Web-{D12DC59A-081A-4269-A9DC-083E088123F4}" dt="2021-08-24T03:59:58.212" v="297" actId="1076"/>
          <ac:spMkLst>
            <pc:docMk/>
            <pc:sldMk cId="3296048389" sldId="293"/>
            <ac:spMk id="4" creationId="{2D73785E-28C2-4F12-968C-8D225C06E463}"/>
          </ac:spMkLst>
        </pc:spChg>
      </pc:sldChg>
      <pc:sldChg chg="addSp delSp modSp new">
        <pc:chgData name="黃 小青" userId="5beab6ed86d01d5c" providerId="Windows Live" clId="Web-{D12DC59A-081A-4269-A9DC-083E088123F4}" dt="2021-08-24T06:27:15.145" v="546" actId="1076"/>
        <pc:sldMkLst>
          <pc:docMk/>
          <pc:sldMk cId="693552080" sldId="294"/>
        </pc:sldMkLst>
        <pc:spChg chg="del">
          <ac:chgData name="黃 小青" userId="5beab6ed86d01d5c" providerId="Windows Live" clId="Web-{D12DC59A-081A-4269-A9DC-083E088123F4}" dt="2021-08-24T04:02:20.091" v="320"/>
          <ac:spMkLst>
            <pc:docMk/>
            <pc:sldMk cId="693552080" sldId="294"/>
            <ac:spMk id="2" creationId="{FA12CA5D-5CAA-4E03-BA0E-76F2382A3363}"/>
          </ac:spMkLst>
        </pc:spChg>
        <pc:spChg chg="mod">
          <ac:chgData name="黃 小青" userId="5beab6ed86d01d5c" providerId="Windows Live" clId="Web-{D12DC59A-081A-4269-A9DC-083E088123F4}" dt="2021-08-24T04:02:09.872" v="318" actId="1076"/>
          <ac:spMkLst>
            <pc:docMk/>
            <pc:sldMk cId="693552080" sldId="294"/>
            <ac:spMk id="3" creationId="{51ABE567-9AF0-47AE-89CE-EE0FB052D1D7}"/>
          </ac:spMkLst>
        </pc:spChg>
        <pc:spChg chg="add mod">
          <ac:chgData name="黃 小青" userId="5beab6ed86d01d5c" providerId="Windows Live" clId="Web-{D12DC59A-081A-4269-A9DC-083E088123F4}" dt="2021-08-24T06:25:55.300" v="522" actId="20577"/>
          <ac:spMkLst>
            <pc:docMk/>
            <pc:sldMk cId="693552080" sldId="294"/>
            <ac:spMk id="4" creationId="{9B1D2B92-D070-42E4-9EE4-D1F2DB6D979B}"/>
          </ac:spMkLst>
        </pc:spChg>
        <pc:spChg chg="add mod">
          <ac:chgData name="黃 小青" userId="5beab6ed86d01d5c" providerId="Windows Live" clId="Web-{D12DC59A-081A-4269-A9DC-083E088123F4}" dt="2021-08-24T06:27:00.426" v="543" actId="1076"/>
          <ac:spMkLst>
            <pc:docMk/>
            <pc:sldMk cId="693552080" sldId="294"/>
            <ac:spMk id="5" creationId="{6912E3D6-FE6F-4C0C-A211-0A690B6EF146}"/>
          </ac:spMkLst>
        </pc:spChg>
        <pc:spChg chg="add mod">
          <ac:chgData name="黃 小青" userId="5beab6ed86d01d5c" providerId="Windows Live" clId="Web-{D12DC59A-081A-4269-A9DC-083E088123F4}" dt="2021-08-24T06:27:04.411" v="544" actId="1076"/>
          <ac:spMkLst>
            <pc:docMk/>
            <pc:sldMk cId="693552080" sldId="294"/>
            <ac:spMk id="8" creationId="{DDD26DD5-E41D-4F53-854D-0971D8975E2C}"/>
          </ac:spMkLst>
        </pc:spChg>
        <pc:picChg chg="add mod">
          <ac:chgData name="黃 小青" userId="5beab6ed86d01d5c" providerId="Windows Live" clId="Web-{D12DC59A-081A-4269-A9DC-083E088123F4}" dt="2021-08-24T06:23:45.204" v="492" actId="1076"/>
          <ac:picMkLst>
            <pc:docMk/>
            <pc:sldMk cId="693552080" sldId="294"/>
            <ac:picMk id="2" creationId="{1ECDA87B-09D3-45FD-8687-35955A9C45B3}"/>
          </ac:picMkLst>
        </pc:picChg>
        <pc:cxnChg chg="add mod">
          <ac:chgData name="黃 小青" userId="5beab6ed86d01d5c" providerId="Windows Live" clId="Web-{D12DC59A-081A-4269-A9DC-083E088123F4}" dt="2021-08-24T06:24:56.189" v="509" actId="1076"/>
          <ac:cxnSpMkLst>
            <pc:docMk/>
            <pc:sldMk cId="693552080" sldId="294"/>
            <ac:cxnSpMk id="6" creationId="{651A39C9-5009-499E-96A6-84C95B6E262C}"/>
          </ac:cxnSpMkLst>
        </pc:cxnChg>
        <pc:cxnChg chg="add mod">
          <ac:chgData name="黃 小青" userId="5beab6ed86d01d5c" providerId="Windows Live" clId="Web-{D12DC59A-081A-4269-A9DC-083E088123F4}" dt="2021-08-24T06:25:40.346" v="518"/>
          <ac:cxnSpMkLst>
            <pc:docMk/>
            <pc:sldMk cId="693552080" sldId="294"/>
            <ac:cxnSpMk id="7" creationId="{3A2DDA36-C3CE-4A5B-A4AD-AE1C7CD60458}"/>
          </ac:cxnSpMkLst>
        </pc:cxnChg>
        <pc:cxnChg chg="add mod">
          <ac:chgData name="黃 小青" userId="5beab6ed86d01d5c" providerId="Windows Live" clId="Web-{D12DC59A-081A-4269-A9DC-083E088123F4}" dt="2021-08-24T06:27:15.145" v="546" actId="1076"/>
          <ac:cxnSpMkLst>
            <pc:docMk/>
            <pc:sldMk cId="693552080" sldId="294"/>
            <ac:cxnSpMk id="9" creationId="{55AA6F1C-24E2-4BCF-AF69-CE7FF317E91C}"/>
          </ac:cxnSpMkLst>
        </pc:cxnChg>
      </pc:sldChg>
      <pc:sldChg chg="addSp delSp modSp new">
        <pc:chgData name="黃 小青" userId="5beab6ed86d01d5c" providerId="Windows Live" clId="Web-{D12DC59A-081A-4269-A9DC-083E088123F4}" dt="2021-08-24T05:33:27.748" v="425" actId="1076"/>
        <pc:sldMkLst>
          <pc:docMk/>
          <pc:sldMk cId="3384495360" sldId="295"/>
        </pc:sldMkLst>
        <pc:spChg chg="del">
          <ac:chgData name="黃 小青" userId="5beab6ed86d01d5c" providerId="Windows Live" clId="Web-{D12DC59A-081A-4269-A9DC-083E088123F4}" dt="2021-08-24T05:31:35.323" v="419"/>
          <ac:spMkLst>
            <pc:docMk/>
            <pc:sldMk cId="3384495360" sldId="295"/>
            <ac:spMk id="2" creationId="{996CFCBD-E58F-403B-A412-0527A44AE09F}"/>
          </ac:spMkLst>
        </pc:spChg>
        <pc:spChg chg="mod">
          <ac:chgData name="黃 小青" userId="5beab6ed86d01d5c" providerId="Windows Live" clId="Web-{D12DC59A-081A-4269-A9DC-083E088123F4}" dt="2021-08-24T05:31:32.666" v="418" actId="1076"/>
          <ac:spMkLst>
            <pc:docMk/>
            <pc:sldMk cId="3384495360" sldId="295"/>
            <ac:spMk id="3" creationId="{1168843D-139B-4196-9FE8-D11742A59BA1}"/>
          </ac:spMkLst>
        </pc:spChg>
        <pc:picChg chg="add mod">
          <ac:chgData name="黃 小青" userId="5beab6ed86d01d5c" providerId="Windows Live" clId="Web-{D12DC59A-081A-4269-A9DC-083E088123F4}" dt="2021-08-24T05:33:27.748" v="425" actId="1076"/>
          <ac:picMkLst>
            <pc:docMk/>
            <pc:sldMk cId="3384495360" sldId="295"/>
            <ac:picMk id="4" creationId="{7669F6D2-509E-4A64-B189-BC37EDCE0113}"/>
          </ac:picMkLst>
        </pc:picChg>
      </pc:sldChg>
    </pc:docChg>
  </pc:docChgLst>
  <pc:docChgLst>
    <pc:chgData name="黃 小青" userId="5beab6ed86d01d5c" providerId="Windows Live" clId="Web-{3D3E953C-BD26-4EA0-95E0-5FD8E1E0DAAD}"/>
    <pc:docChg chg="addSld modSld sldOrd">
      <pc:chgData name="黃 小青" userId="5beab6ed86d01d5c" providerId="Windows Live" clId="Web-{3D3E953C-BD26-4EA0-95E0-5FD8E1E0DAAD}" dt="2021-08-20T02:39:06.871" v="6" actId="20577"/>
      <pc:docMkLst>
        <pc:docMk/>
      </pc:docMkLst>
      <pc:sldChg chg="addSp delSp modSp new ord">
        <pc:chgData name="黃 小青" userId="5beab6ed86d01d5c" providerId="Windows Live" clId="Web-{3D3E953C-BD26-4EA0-95E0-5FD8E1E0DAAD}" dt="2021-08-20T02:39:06.871" v="6" actId="20577"/>
        <pc:sldMkLst>
          <pc:docMk/>
          <pc:sldMk cId="2595423237" sldId="290"/>
        </pc:sldMkLst>
        <pc:spChg chg="del">
          <ac:chgData name="黃 小青" userId="5beab6ed86d01d5c" providerId="Windows Live" clId="Web-{3D3E953C-BD26-4EA0-95E0-5FD8E1E0DAAD}" dt="2021-08-20T02:38:58.355" v="4"/>
          <ac:spMkLst>
            <pc:docMk/>
            <pc:sldMk cId="2595423237" sldId="290"/>
            <ac:spMk id="2" creationId="{5027928D-61EA-4DAE-965B-1F291A51362D}"/>
          </ac:spMkLst>
        </pc:spChg>
        <pc:spChg chg="del">
          <ac:chgData name="黃 小青" userId="5beab6ed86d01d5c" providerId="Windows Live" clId="Web-{3D3E953C-BD26-4EA0-95E0-5FD8E1E0DAAD}" dt="2021-08-20T02:38:47.246" v="2"/>
          <ac:spMkLst>
            <pc:docMk/>
            <pc:sldMk cId="2595423237" sldId="290"/>
            <ac:spMk id="3" creationId="{BB294D21-4B4B-4FC0-8DF5-8D1FDE83B1DE}"/>
          </ac:spMkLst>
        </pc:spChg>
        <pc:spChg chg="add">
          <ac:chgData name="黃 小青" userId="5beab6ed86d01d5c" providerId="Windows Live" clId="Web-{3D3E953C-BD26-4EA0-95E0-5FD8E1E0DAAD}" dt="2021-08-20T02:38:48.886" v="3"/>
          <ac:spMkLst>
            <pc:docMk/>
            <pc:sldMk cId="2595423237" sldId="290"/>
            <ac:spMk id="4" creationId="{E8E89370-AA64-4FE9-9084-E819DA8C4365}"/>
          </ac:spMkLst>
        </pc:spChg>
        <pc:spChg chg="add mod">
          <ac:chgData name="黃 小青" userId="5beab6ed86d01d5c" providerId="Windows Live" clId="Web-{3D3E953C-BD26-4EA0-95E0-5FD8E1E0DAAD}" dt="2021-08-20T02:39:06.871" v="6" actId="20577"/>
          <ac:spMkLst>
            <pc:docMk/>
            <pc:sldMk cId="2595423237" sldId="290"/>
            <ac:spMk id="5" creationId="{693D9D59-AF21-4DB6-AB4F-1678F6E23B2E}"/>
          </ac:spMkLst>
        </pc:spChg>
      </pc:sldChg>
    </pc:docChg>
  </pc:docChgLst>
  <pc:docChgLst>
    <pc:chgData name="黃 小青" userId="5beab6ed86d01d5c" providerId="Windows Live" clId="Web-{4741AD72-9715-40D7-BD09-241562EB61F0}"/>
    <pc:docChg chg="addSld delSld">
      <pc:chgData name="黃 小青" userId="5beab6ed86d01d5c" providerId="Windows Live" clId="Web-{4741AD72-9715-40D7-BD09-241562EB61F0}" dt="2021-08-23T07:04:13.732" v="1"/>
      <pc:docMkLst>
        <pc:docMk/>
      </pc:docMkLst>
      <pc:sldChg chg="new del">
        <pc:chgData name="黃 小青" userId="5beab6ed86d01d5c" providerId="Windows Live" clId="Web-{4741AD72-9715-40D7-BD09-241562EB61F0}" dt="2021-08-23T07:04:13.732" v="1"/>
        <pc:sldMkLst>
          <pc:docMk/>
          <pc:sldMk cId="2695138453" sldId="291"/>
        </pc:sldMkLst>
      </pc:sldChg>
    </pc:docChg>
  </pc:docChgLst>
  <pc:docChgLst>
    <pc:chgData name="黃 小青" userId="5beab6ed86d01d5c" providerId="Windows Live" clId="Web-{40E3CC3D-7AD0-4FEE-9487-B0749980BA04}"/>
    <pc:docChg chg="addSld delSld modSld">
      <pc:chgData name="黃 小青" userId="5beab6ed86d01d5c" providerId="Windows Live" clId="Web-{40E3CC3D-7AD0-4FEE-9487-B0749980BA04}" dt="2021-08-19T04:37:50.765" v="42" actId="20577"/>
      <pc:docMkLst>
        <pc:docMk/>
      </pc:docMkLst>
      <pc:sldChg chg="modSp">
        <pc:chgData name="黃 小青" userId="5beab6ed86d01d5c" providerId="Windows Live" clId="Web-{40E3CC3D-7AD0-4FEE-9487-B0749980BA04}" dt="2021-08-19T04:37:50.765" v="42" actId="20577"/>
        <pc:sldMkLst>
          <pc:docMk/>
          <pc:sldMk cId="2004515666" sldId="258"/>
        </pc:sldMkLst>
        <pc:spChg chg="mod">
          <ac:chgData name="黃 小青" userId="5beab6ed86d01d5c" providerId="Windows Live" clId="Web-{40E3CC3D-7AD0-4FEE-9487-B0749980BA04}" dt="2021-08-19T04:37:50.765" v="42" actId="20577"/>
          <ac:spMkLst>
            <pc:docMk/>
            <pc:sldMk cId="2004515666" sldId="258"/>
            <ac:spMk id="2" creationId="{A4035536-8459-406F-928B-65121D2B815F}"/>
          </ac:spMkLst>
        </pc:spChg>
      </pc:sldChg>
      <pc:sldChg chg="modSp">
        <pc:chgData name="黃 小青" userId="5beab6ed86d01d5c" providerId="Windows Live" clId="Web-{40E3CC3D-7AD0-4FEE-9487-B0749980BA04}" dt="2021-08-19T04:37:23.389" v="37" actId="20577"/>
        <pc:sldMkLst>
          <pc:docMk/>
          <pc:sldMk cId="3551599427" sldId="271"/>
        </pc:sldMkLst>
        <pc:spChg chg="mod">
          <ac:chgData name="黃 小青" userId="5beab6ed86d01d5c" providerId="Windows Live" clId="Web-{40E3CC3D-7AD0-4FEE-9487-B0749980BA04}" dt="2021-08-19T04:37:23.389" v="37" actId="20577"/>
          <ac:spMkLst>
            <pc:docMk/>
            <pc:sldMk cId="3551599427" sldId="271"/>
            <ac:spMk id="8" creationId="{F6F5A70B-B416-4B3D-AB46-A52C73C64828}"/>
          </ac:spMkLst>
        </pc:spChg>
      </pc:sldChg>
      <pc:sldChg chg="modSp new del">
        <pc:chgData name="黃 小青" userId="5beab6ed86d01d5c" providerId="Windows Live" clId="Web-{40E3CC3D-7AD0-4FEE-9487-B0749980BA04}" dt="2021-08-19T04:37:28.951" v="38"/>
        <pc:sldMkLst>
          <pc:docMk/>
          <pc:sldMk cId="1442642974" sldId="290"/>
        </pc:sldMkLst>
        <pc:spChg chg="mod">
          <ac:chgData name="黃 小青" userId="5beab6ed86d01d5c" providerId="Windows Live" clId="Web-{40E3CC3D-7AD0-4FEE-9487-B0749980BA04}" dt="2021-08-19T04:35:40.336" v="34" actId="1076"/>
          <ac:spMkLst>
            <pc:docMk/>
            <pc:sldMk cId="1442642974" sldId="290"/>
            <ac:spMk id="3" creationId="{8D1D4CCB-98FC-45AE-9F5E-390E81B43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4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0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77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6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0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5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6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6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6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82%BB%E5%B1%85%E5%8F%91%E7%8E%B0%E5%8D%8F%E8%AE%AE" TargetMode="External"/><Relationship Id="rId13" Type="http://schemas.openxmlformats.org/officeDocument/2006/relationships/hyperlink" Target="https://blog.csdn.net/weixin_44246009/article/details/106354025" TargetMode="External"/><Relationship Id="rId3" Type="http://schemas.openxmlformats.org/officeDocument/2006/relationships/hyperlink" Target="https://kknews.cc/zh-tw/code/2yzeojz.html" TargetMode="External"/><Relationship Id="rId7" Type="http://schemas.openxmlformats.org/officeDocument/2006/relationships/hyperlink" Target="https://www.ithome.com.tw/node/29036" TargetMode="External"/><Relationship Id="rId12" Type="http://schemas.openxmlformats.org/officeDocument/2006/relationships/hyperlink" Target="http://www.tsnien.idv.tw/Network_WebBook/chap2/2-5%20%E6%95%B8%E4%BD%8D%E8%B3%87%E6%96%99%E8%88%87%E9%A1%9E%E6%AF%94%E8%A8%8A%E8%99%9F.html" TargetMode="External"/><Relationship Id="rId2" Type="http://schemas.openxmlformats.org/officeDocument/2006/relationships/hyperlink" Target="https://www.jarh.tech/2018/11/28/http-socket-websocket-webser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zh-tw/i/7.1?topic=6-ipv6-overview" TargetMode="External"/><Relationship Id="rId11" Type="http://schemas.openxmlformats.org/officeDocument/2006/relationships/hyperlink" Target="https://isite.tw/2015/03/18/13083" TargetMode="External"/><Relationship Id="rId5" Type="http://schemas.openxmlformats.org/officeDocument/2006/relationships/hyperlink" Target="https://www.ibm.com/docs/zh-tw/i/7.1?topic=6-comparison-ipv4-ipv6" TargetMode="External"/><Relationship Id="rId10" Type="http://schemas.openxmlformats.org/officeDocument/2006/relationships/hyperlink" Target="https://zh.wikipedia.org/wiki/%E6%8C%AF%E5%B9%85%E8%AA%BF%E8%AE%8A" TargetMode="External"/><Relationship Id="rId4" Type="http://schemas.openxmlformats.org/officeDocument/2006/relationships/hyperlink" Target="https://notfalse.net/26/tcp-seq" TargetMode="External"/><Relationship Id="rId9" Type="http://schemas.openxmlformats.org/officeDocument/2006/relationships/hyperlink" Target="https://zh.wikipedia.org/wiki/%E4%BB%A5%E5%A4%AA%E7%BD%91" TargetMode="External"/><Relationship Id="rId14" Type="http://schemas.openxmlformats.org/officeDocument/2006/relationships/hyperlink" Target="https://www.ansforce.com/post/S1-p49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sucai.com/png/4654825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mywei01.github.io/2019/06/19/%E7%80%8F%E8%A6%BD%E5%99%A8%E8%B7%9F%E4%BC%BA%E6%9C%8D%E5%99%A8%E8%A6%81%E8%B3%87%E6%96%99%E7%99%BC%E7%94%9F%E7%9A%84%E4%BA%8B%E6%83%8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8E89370-AA64-4FE9-9084-E819DA8C4365}"/>
              </a:ext>
            </a:extLst>
          </p:cNvPr>
          <p:cNvSpPr>
            <a:spLocks noGrp="1"/>
          </p:cNvSpPr>
          <p:nvPr/>
        </p:nvSpPr>
        <p:spPr>
          <a:xfrm>
            <a:off x="3758189" y="824346"/>
            <a:ext cx="3693969" cy="1285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此份ppt目的</a:t>
            </a:r>
            <a:endParaRPr lang="zh-TW" altLang="en-US" sz="4800" b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文字方塊 1">
            <a:extLst>
              <a:ext uri="{FF2B5EF4-FFF2-40B4-BE49-F238E27FC236}">
                <a16:creationId xmlns:a16="http://schemas.microsoft.com/office/drawing/2014/main" id="{693D9D59-AF21-4DB6-AB4F-1678F6E23B2E}"/>
              </a:ext>
            </a:extLst>
          </p:cNvPr>
          <p:cNvSpPr txBox="1"/>
          <p:nvPr/>
        </p:nvSpPr>
        <p:spPr>
          <a:xfrm>
            <a:off x="2507673" y="2265218"/>
            <a:ext cx="7185312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協助人資更加了解我，關於ppt使用的技能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協助人資了解我，對於網路的基本認識到哪裡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954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B15C4-B515-4F3C-B121-09C63A0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83" y="314093"/>
            <a:ext cx="5328425" cy="1682389"/>
          </a:xfrm>
        </p:spPr>
        <p:txBody>
          <a:bodyPr/>
          <a:lstStyle/>
          <a:p>
            <a:pPr marL="0" indent="0">
              <a:buNone/>
            </a:pPr>
            <a:r>
              <a:rPr lang="zh-TW" sz="4800">
                <a:solidFill>
                  <a:schemeClr val="tx1">
                    <a:lumMod val="95000"/>
                  </a:schemeClr>
                </a:solidFill>
                <a:ea typeface="微軟正黑體"/>
              </a:rPr>
              <a:t>傳輸層</a:t>
            </a:r>
            <a:r>
              <a:rPr lang="en-US" altLang="zh-TW" sz="4800" dirty="0">
                <a:solidFill>
                  <a:schemeClr val="tx1">
                    <a:lumMod val="95000"/>
                  </a:schemeClr>
                </a:solidFill>
                <a:ea typeface="+mn-lt"/>
              </a:rPr>
              <a:t>(UDP</a:t>
            </a:r>
            <a:r>
              <a:rPr lang="zh-TW" altLang="en-US" sz="4800">
                <a:solidFill>
                  <a:schemeClr val="tx1">
                    <a:lumMod val="95000"/>
                  </a:schemeClr>
                </a:solidFill>
                <a:ea typeface="+mn-lt"/>
              </a:rPr>
              <a:t>連接</a:t>
            </a:r>
            <a:r>
              <a:rPr lang="en-US" altLang="zh-TW" sz="4800" dirty="0">
                <a:solidFill>
                  <a:schemeClr val="tx1">
                    <a:lumMod val="95000"/>
                  </a:schemeClr>
                </a:solidFill>
                <a:ea typeface="+mn-lt"/>
              </a:rPr>
              <a:t>)</a:t>
            </a:r>
            <a:endParaRPr lang="zh-TW" sz="48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zh-TW" altLang="en-US" dirty="0">
              <a:ea typeface="微軟正黑體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C265D2-171B-4A5B-BBC7-655BE51AD682}"/>
              </a:ext>
            </a:extLst>
          </p:cNvPr>
          <p:cNvSpPr txBox="1"/>
          <p:nvPr/>
        </p:nvSpPr>
        <p:spPr>
          <a:xfrm>
            <a:off x="1018308" y="1373332"/>
            <a:ext cx="1007744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sz="2400" b="1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UDP 傳輸協定，沒有連線要求、連線終止、以及流量控制的管理程序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latin typeface="Microsoft JhengHei"/>
                <a:ea typeface="Microsoft JhengHei"/>
              </a:rPr>
              <a:t>有偵錯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latin typeface="Microsoft JhengHei"/>
                <a:ea typeface="Microsoft JhengHei"/>
              </a:rPr>
              <a:t>屬於不可靠連接，就算沒送達也不會重送。若發現封包有錯，只會悄悄的移除封包。適合用在即時影音傳輸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latin typeface="Microsoft JhengHei"/>
                <a:ea typeface="Microsoft JhengHei"/>
              </a:rPr>
              <a:t>其功能幾乎是從應用層直達網路層，而略過傳輸層。 (可從其封包表頭解讀而知)</a:t>
            </a:r>
          </a:p>
          <a:p>
            <a:pPr marL="342900" indent="-342900">
              <a:buAutoNum type="arabicPeriod"/>
            </a:pPr>
            <a:endParaRPr lang="zh-TW" altLang="en-US" dirty="0">
              <a:ea typeface="微軟正黑體"/>
            </a:endParaRPr>
          </a:p>
          <a:p>
            <a:pPr marL="342900" indent="-342900">
              <a:buAutoNum type="arabicPeriod"/>
            </a:pP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0731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94731-732E-44B5-8FC0-EA70B9A1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553" y="287481"/>
            <a:ext cx="3053196" cy="1788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網路層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A6A9A06-E19E-40D4-9AEC-7CC4862C01D2}"/>
              </a:ext>
            </a:extLst>
          </p:cNvPr>
          <p:cNvSpPr txBox="1">
            <a:spLocks/>
          </p:cNvSpPr>
          <p:nvPr/>
        </p:nvSpPr>
        <p:spPr>
          <a:xfrm>
            <a:off x="682311" y="1632419"/>
            <a:ext cx="10193481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負責找封包傳遞的路徑、封包的傳送--路由 ( RIP、OSPF、BGP )</a:t>
            </a:r>
          </a:p>
          <a:p>
            <a:pPr marL="457200" indent="-457200">
              <a:buClr>
                <a:srgbClr val="FFFFFF"/>
              </a:buClr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定址 (每一個裝置都有屬於他的位址，也就是ip(邏輯位址)，擁有ip的裝置可稱為節點node )</a:t>
            </a:r>
          </a:p>
          <a:p>
            <a:pPr marL="457200" indent="-457200">
              <a:buClr>
                <a:srgbClr val="FFFFFF"/>
              </a:buClr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鄰居發現協定( DNP )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774F84C8-ED92-4CCB-BE05-73376F65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3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94731-732E-44B5-8FC0-EA70B9A1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439" y="96981"/>
            <a:ext cx="4897582" cy="1788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路由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AFE0AA-FA6C-4087-873F-05FC1EA1276A}"/>
              </a:ext>
            </a:extLst>
          </p:cNvPr>
          <p:cNvSpPr txBox="1"/>
          <p:nvPr/>
        </p:nvSpPr>
        <p:spPr>
          <a:xfrm>
            <a:off x="1336373" y="1354957"/>
            <a:ext cx="91534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在自治區內部傳送的叫做內部網域，自治區跟自治區之間的傳送稱為跨網域( 一般來說有通過閘道器的就是跨網域了 )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路由演算法傾向於找尋 "最小的成本" 的路徑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主要有三種路由協定演算法：RIP、OSPF、BGP ( IPv6的路由方式和IPv4原則上大同小異，主要為RIPng、OSPFv3、ISIS、BGP-4 )</a:t>
            </a:r>
          </a:p>
        </p:txBody>
      </p:sp>
    </p:spTree>
    <p:extLst>
      <p:ext uri="{BB962C8B-B14F-4D97-AF65-F5344CB8AC3E}">
        <p14:creationId xmlns:p14="http://schemas.microsoft.com/office/powerpoint/2010/main" val="24433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56743-D440-428C-B424-39267223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099" y="174914"/>
            <a:ext cx="2784764" cy="132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>
                <a:solidFill>
                  <a:schemeClr val="tx1"/>
                </a:solidFill>
                <a:ea typeface="微軟正黑體"/>
              </a:rPr>
              <a:t>IP定址</a:t>
            </a:r>
            <a:endParaRPr lang="zh-TW" altLang="en-US" sz="4800" b="1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F477E0-6C68-4BAC-AA4A-BBB402331F2C}"/>
              </a:ext>
            </a:extLst>
          </p:cNvPr>
          <p:cNvSpPr txBox="1"/>
          <p:nvPr/>
        </p:nvSpPr>
        <p:spPr>
          <a:xfrm>
            <a:off x="1446934" y="1265094"/>
            <a:ext cx="848417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目前的IPv4位址可能面臨不夠用，所以正在過渡到IPv6。IPv6跟IPv4有許多的不同。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IPv6是一個以16進位表示的位址，每個位址有128位元。</a:t>
            </a:r>
          </a:p>
          <a:p>
            <a:pPr marL="342900" indent="-342900">
              <a:buAutoNum type="arabicPeriod"/>
            </a:pPr>
            <a:r>
              <a:rPr lang="zh-TW" sz="2400" b="1">
                <a:solidFill>
                  <a:schemeClr val="bg1"/>
                </a:solidFill>
                <a:latin typeface="Microsoft JhengHei"/>
                <a:ea typeface="Microsoft JhengHei"/>
              </a:rPr>
              <a:t>IPv6</a:t>
            </a:r>
            <a:r>
              <a:rPr lang="zh-TW" sz="2400" b="1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 提供新的功能，可簡化在網路上配置和管理位址的作業。配置和維護網路是一項很費力的活動。IPv6 透過自動化數個網路管理者的作業來減少部分工作量。 例如，IPv6 自動配置功能可以自動為您配置介面位址和預設路徑。在無狀態自動配置中，IPv6 會取得機器的「媒體存取控制 (MAC)」位址和本端路由器提供的網路字首，然後合併這兩個位址來建立新的唯一 IPv6 位址。</a:t>
            </a:r>
            <a:endParaRPr lang="zh-TW" altLang="en-US" sz="2400" b="1">
              <a:solidFill>
                <a:schemeClr val="bg1"/>
              </a:solidFill>
              <a:latin typeface="Microsoft JhengHei"/>
              <a:ea typeface="Microsoft JhengHei"/>
              <a:cs typeface="+mn-lt"/>
            </a:endParaRP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  <a:cs typeface="+mn-lt"/>
              </a:rPr>
              <a:t>使用</a:t>
            </a: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IPv6的話，當更換到不同的ISP使用者的時候，裝置的位址，也就是位址的下半部不用變更(原本就是使用自己裝置的MAC位址)。站台會將前半部重新編號，並將其傳給使用者</a:t>
            </a:r>
          </a:p>
        </p:txBody>
      </p:sp>
    </p:spTree>
    <p:extLst>
      <p:ext uri="{BB962C8B-B14F-4D97-AF65-F5344CB8AC3E}">
        <p14:creationId xmlns:p14="http://schemas.microsoft.com/office/powerpoint/2010/main" val="367196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E08CB-0693-43E2-B60E-0ADB9F41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098" y="148936"/>
            <a:ext cx="5581650" cy="1121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鄰居發現協定 (NDP)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5903F6-CB4E-460D-AD70-1219A9B0E7E7}"/>
              </a:ext>
            </a:extLst>
          </p:cNvPr>
          <p:cNvSpPr txBox="1"/>
          <p:nvPr/>
        </p:nvSpPr>
        <p:spPr>
          <a:xfrm>
            <a:off x="1070264" y="1416627"/>
            <a:ext cx="9601198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zh-TW" sz="2400" b="1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在</a:t>
            </a:r>
            <a:r>
              <a:rPr lang="en-US" altLang="zh-TW" sz="2400" b="1" dirty="0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IPv6</a:t>
            </a:r>
            <a:r>
              <a:rPr lang="zh-TW" sz="2400" b="1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中鄰居發現</a:t>
            </a:r>
            <a:r>
              <a:rPr lang="zh-TW" altLang="en-US" sz="2400" b="1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協</a:t>
            </a:r>
            <a:r>
              <a:rPr lang="zh-TW" sz="2400" b="1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定（NDP）用於代替位址解析協定（ARP）。</a:t>
            </a:r>
          </a:p>
          <a:p>
            <a:pPr marL="342900" indent="-342900">
              <a:buAutoNum type="arabicPeriod"/>
            </a:pPr>
            <a:r>
              <a:rPr lang="en-US" altLang="zh-TW" sz="2400" b="1" dirty="0">
                <a:solidFill>
                  <a:schemeClr val="bg1"/>
                </a:solidFill>
                <a:latin typeface="Microsoft JhengHei"/>
                <a:ea typeface="微軟正黑體"/>
              </a:rPr>
              <a:t>NDP定義了五種ICMPv6的類型：路由請求、路由通告、鄰居請求、鄰居通告、重定向</a:t>
            </a:r>
          </a:p>
          <a:p>
            <a:pPr marL="342900" indent="-342900">
              <a:buAutoNum type="arabicPeriod"/>
            </a:pPr>
            <a:r>
              <a:rPr lang="en-US" altLang="zh-TW" sz="2400" b="1" dirty="0">
                <a:solidFill>
                  <a:schemeClr val="bg1"/>
                </a:solidFill>
                <a:latin typeface="Microsoft JhengHei"/>
                <a:ea typeface="微軟正黑體"/>
              </a:rPr>
              <a:t>ARP 跟 RARP 在IPv4是用來解析MAC位址( </a:t>
            </a:r>
            <a:r>
              <a:rPr lang="en-US" altLang="zh-TW" sz="2400" b="1" dirty="0" err="1">
                <a:solidFill>
                  <a:schemeClr val="bg1"/>
                </a:solidFill>
                <a:latin typeface="Microsoft JhengHei"/>
                <a:ea typeface="微軟正黑體"/>
              </a:rPr>
              <a:t>節點的實體位址</a:t>
            </a:r>
            <a:r>
              <a:rPr lang="en-US" altLang="zh-TW" sz="2400" b="1" dirty="0">
                <a:solidFill>
                  <a:schemeClr val="bg1"/>
                </a:solidFill>
                <a:latin typeface="Microsoft JhengHei"/>
                <a:ea typeface="微軟正黑體"/>
              </a:rPr>
              <a:t> )</a:t>
            </a:r>
          </a:p>
          <a:p>
            <a:pPr marL="342900" indent="-342900">
              <a:buAutoNum type="arabicPeriod"/>
            </a:pP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614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94731-732E-44B5-8FC0-EA70B9A1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485" y="339436"/>
            <a:ext cx="2715491" cy="1433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4800">
                <a:solidFill>
                  <a:schemeClr val="tx1">
                    <a:lumMod val="95000"/>
                  </a:schemeClr>
                </a:solidFill>
                <a:latin typeface="Microsoft JhengHei"/>
                <a:ea typeface="Microsoft JhengHei"/>
                <a:cs typeface="+mn-lt"/>
              </a:rPr>
              <a:t>鏈結層</a:t>
            </a:r>
            <a:endParaRPr lang="zh-TW" sz="4800">
              <a:solidFill>
                <a:schemeClr val="tx1">
                  <a:lumMod val="95000"/>
                </a:schemeClr>
              </a:solidFill>
              <a:latin typeface="Microsoft JhengHei"/>
              <a:ea typeface="Microsoft JhengHe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743A6A-F8D3-4BF4-9C4E-62B94B5F7EEE}"/>
              </a:ext>
            </a:extLst>
          </p:cNvPr>
          <p:cNvSpPr txBox="1"/>
          <p:nvPr/>
        </p:nvSpPr>
        <p:spPr>
          <a:xfrm>
            <a:off x="1269423" y="1572491"/>
            <a:ext cx="965315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切割封包為訊框(ex：乙太網路最大訊框為1500 Bytes)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制定媒體存取控制方法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偵錯(每一層都有偵錯，但此層的偵錯是在訊框後面多加一欄，要是偵測到錯誤，會決定如何處理 ex ：直接丟棄、或要求重傳..等等)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Internet 為一些骨幹網路所組成，這些骨幹網路由大型 ISP 所經營。從觀念上來說，Internet是由一群交換式骨幹網路( WAN )、LAN、點對點WAN與連接裝置所組成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區域網路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廣域網路</a:t>
            </a: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1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94731-732E-44B5-8FC0-EA70B9A1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226" y="-101755"/>
            <a:ext cx="2516332" cy="153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4800">
                <a:solidFill>
                  <a:schemeClr val="tx1">
                    <a:lumMod val="95000"/>
                  </a:schemeClr>
                </a:solidFill>
                <a:latin typeface="Microsoft JhengHei"/>
                <a:ea typeface="Microsoft JhengHei"/>
                <a:cs typeface="+mn-lt"/>
              </a:rPr>
              <a:t>實體層</a:t>
            </a:r>
            <a:endParaRPr lang="zh-TW" sz="4800">
              <a:solidFill>
                <a:schemeClr val="tx1">
                  <a:lumMod val="95000"/>
                </a:schemeClr>
              </a:solidFill>
              <a:latin typeface="Microsoft JhengHei"/>
              <a:ea typeface="Microsoft JhengHe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C04F54-D17D-4ECA-B800-B6F10A7367A0}"/>
              </a:ext>
            </a:extLst>
          </p:cNvPr>
          <p:cNvSpPr txBox="1"/>
          <p:nvPr/>
        </p:nvSpPr>
        <p:spPr>
          <a:xfrm>
            <a:off x="849985" y="1075544"/>
            <a:ext cx="964449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sz="2400" b="1" cap="all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模型的最底層，也就是實際傳遞 "0”跟”1”的一層</a:t>
            </a:r>
          </a:p>
          <a:p>
            <a:pPr marL="342900" indent="-342900">
              <a:buAutoNum type="arabicPeriod"/>
            </a:pPr>
            <a:r>
              <a:rPr lang="zh-TW" altLang="en-US" sz="2400" b="1" cap="all">
                <a:solidFill>
                  <a:schemeClr val="bg1"/>
                </a:solidFill>
                <a:latin typeface="Microsoft JhengHei"/>
                <a:ea typeface="Microsoft JhengHei"/>
              </a:rPr>
              <a:t>主要以硬體為主。像是怎樣傳輸，傳輸的介質是電磁波、光、或者是電</a:t>
            </a:r>
            <a:r>
              <a:rPr lang="zh-TW" sz="2400" b="1" cap="all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。用什麼樣的傳輸線，傳輸線的規格...等等。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 b="1" cap="all" dirty="0" err="1">
                <a:solidFill>
                  <a:schemeClr val="bg1"/>
                </a:solidFill>
                <a:latin typeface="Microsoft JhengHei"/>
                <a:ea typeface="Microsoft JhengHei"/>
              </a:rPr>
              <a:t>傳輸的調變方式</a:t>
            </a:r>
            <a:r>
              <a:rPr lang="en-US" altLang="zh-TW" sz="2400" b="1" cap="all" dirty="0">
                <a:solidFill>
                  <a:schemeClr val="bg1"/>
                </a:solidFill>
                <a:latin typeface="Microsoft JhengHei"/>
                <a:ea typeface="Microsoft JhengHei"/>
              </a:rPr>
              <a:t>(</a:t>
            </a:r>
            <a:r>
              <a:rPr lang="en-US" altLang="zh-TW" sz="2400" b="1" cap="all" dirty="0" err="1">
                <a:solidFill>
                  <a:schemeClr val="bg1"/>
                </a:solidFill>
                <a:latin typeface="Microsoft JhengHei"/>
                <a:ea typeface="Microsoft JhengHei"/>
              </a:rPr>
              <a:t>在傳輸的過程中，需要有一個載波來協助傳遞訊號</a:t>
            </a:r>
            <a:r>
              <a:rPr lang="en-US" altLang="zh-TW" sz="2400" b="1" cap="all" dirty="0">
                <a:solidFill>
                  <a:schemeClr val="bg1"/>
                </a:solidFill>
                <a:latin typeface="Microsoft JhengHei"/>
                <a:ea typeface="Microsoft JhengHei"/>
              </a:rPr>
              <a:t>)，</a:t>
            </a:r>
            <a:r>
              <a:rPr lang="en-US" altLang="zh-TW" sz="2400" b="1" cap="all" dirty="0" err="1">
                <a:solidFill>
                  <a:schemeClr val="bg1"/>
                </a:solidFill>
                <a:latin typeface="Microsoft JhengHei"/>
                <a:ea typeface="Microsoft JhengHei"/>
              </a:rPr>
              <a:t>對於以類比訊號傳遞的調變方式，比較基本的有：振幅調變、頻率調變、相位調變</a:t>
            </a:r>
            <a:r>
              <a:rPr lang="en-US" altLang="zh-TW" sz="2400" b="1" cap="all" dirty="0">
                <a:solidFill>
                  <a:schemeClr val="bg1"/>
                </a:solidFill>
                <a:latin typeface="Microsoft JhengHei"/>
                <a:ea typeface="Microsoft JhengHei"/>
              </a:rPr>
              <a:t>。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2400" b="1" cap="all" dirty="0" err="1">
                <a:solidFill>
                  <a:schemeClr val="bg1"/>
                </a:solidFill>
                <a:latin typeface="Microsoft JhengHei"/>
                <a:ea typeface="Microsoft JhengHei"/>
              </a:rPr>
              <a:t>實體裝置</a:t>
            </a:r>
            <a:endParaRPr lang="en-US" altLang="zh-TW" sz="2400" b="1" cap="all">
              <a:solidFill>
                <a:schemeClr val="bg1"/>
              </a:solidFill>
              <a:latin typeface="Microsoft JhengHei"/>
              <a:ea typeface="Microsoft JhengHei"/>
            </a:endParaRPr>
          </a:p>
          <a:p>
            <a:pPr marL="342900" indent="-342900">
              <a:buAutoNum type="arabicPeriod"/>
            </a:pPr>
            <a:endParaRPr lang="zh-TW" altLang="en-US" cap="all" dirty="0">
              <a:solidFill>
                <a:schemeClr val="bg1">
                  <a:lumMod val="95000"/>
                  <a:lumOff val="5000"/>
                </a:schemeClr>
              </a:solidFill>
              <a:latin typeface="Microsoft JhengHei"/>
              <a:ea typeface="Microsoft JhengHei"/>
            </a:endParaRPr>
          </a:p>
        </p:txBody>
      </p:sp>
      <p:pic>
        <p:nvPicPr>
          <p:cNvPr id="2" name="圖片 5">
            <a:extLst>
              <a:ext uri="{FF2B5EF4-FFF2-40B4-BE49-F238E27FC236}">
                <a16:creationId xmlns:a16="http://schemas.microsoft.com/office/drawing/2014/main" id="{22CB2372-BBEC-4279-AAD0-50264219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21" y="3424977"/>
            <a:ext cx="7343078" cy="28887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A15BBF-D714-4E4A-B307-308223E34D23}"/>
              </a:ext>
            </a:extLst>
          </p:cNvPr>
          <p:cNvSpPr txBox="1"/>
          <p:nvPr/>
        </p:nvSpPr>
        <p:spPr>
          <a:xfrm>
            <a:off x="5114693" y="6387789"/>
            <a:ext cx="517788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solidFill>
                  <a:schemeClr val="bg1"/>
                </a:solidFill>
                <a:latin typeface="Microsoft JhengHei"/>
                <a:ea typeface="Microsoft JhengHei"/>
              </a:rPr>
              <a:t>圖片來源：</a:t>
            </a:r>
            <a:r>
              <a:rPr lang="zh-TW" sz="800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https://zh.wikipedia.org/wiki/%E6%8C%AF%E5%B9%85%E8%AA%BF%E8%AE%8A</a:t>
            </a:r>
            <a:endParaRPr lang="zh-TW" altLang="en-US" sz="8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E9414-62B8-4586-8747-B87F679FCDD7}"/>
              </a:ext>
            </a:extLst>
          </p:cNvPr>
          <p:cNvSpPr txBox="1"/>
          <p:nvPr/>
        </p:nvSpPr>
        <p:spPr>
          <a:xfrm>
            <a:off x="2915812" y="45977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1"/>
                </a:solidFill>
                <a:ea typeface="微軟正黑體"/>
              </a:rPr>
              <a:t>載波</a:t>
            </a:r>
            <a:endParaRPr lang="zh-TW" altLang="en-US" b="1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735101A-A657-4914-ADD6-772CAF7748C5}"/>
              </a:ext>
            </a:extLst>
          </p:cNvPr>
          <p:cNvCxnSpPr/>
          <p:nvPr/>
        </p:nvCxnSpPr>
        <p:spPr>
          <a:xfrm>
            <a:off x="3541460" y="4730778"/>
            <a:ext cx="412596" cy="37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D5DD7D-5784-45C1-B00E-C218281DF689}"/>
              </a:ext>
            </a:extLst>
          </p:cNvPr>
          <p:cNvSpPr txBox="1"/>
          <p:nvPr/>
        </p:nvSpPr>
        <p:spPr>
          <a:xfrm>
            <a:off x="2495318" y="3852050"/>
            <a:ext cx="2873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1"/>
                </a:solidFill>
                <a:ea typeface="微軟正黑體"/>
              </a:rPr>
              <a:t>原始訊號</a:t>
            </a:r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A7C9E6A-68E6-44D1-8711-E14EB96296EA}"/>
              </a:ext>
            </a:extLst>
          </p:cNvPr>
          <p:cNvCxnSpPr>
            <a:cxnSpLocks/>
          </p:cNvCxnSpPr>
          <p:nvPr/>
        </p:nvCxnSpPr>
        <p:spPr>
          <a:xfrm flipV="1">
            <a:off x="3652973" y="5803154"/>
            <a:ext cx="505522" cy="55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DECB3-19C3-496C-A6A7-8A54922ECF26}"/>
              </a:ext>
            </a:extLst>
          </p:cNvPr>
          <p:cNvSpPr txBox="1"/>
          <p:nvPr/>
        </p:nvSpPr>
        <p:spPr>
          <a:xfrm>
            <a:off x="1796043" y="5624630"/>
            <a:ext cx="1897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微軟正黑體"/>
              </a:rPr>
              <a:t>載波 + 原始訊號</a:t>
            </a:r>
            <a:endParaRPr lang="zh-TW" altLang="en-US" b="1">
              <a:solidFill>
                <a:schemeClr val="bg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BD3BAA-57E1-4BCC-AD97-85BA6337C7B2}"/>
              </a:ext>
            </a:extLst>
          </p:cNvPr>
          <p:cNvCxnSpPr>
            <a:cxnSpLocks/>
          </p:cNvCxnSpPr>
          <p:nvPr/>
        </p:nvCxnSpPr>
        <p:spPr>
          <a:xfrm>
            <a:off x="3597216" y="4033827"/>
            <a:ext cx="328962" cy="37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6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5536-8459-406F-928B-65121D2B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88" y="4543510"/>
            <a:ext cx="8534400" cy="15070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1400" b="1" u="sng" dirty="0">
                <a:solidFill>
                  <a:schemeClr val="bg2">
                    <a:lumMod val="50000"/>
                  </a:schemeClr>
                </a:solidFill>
                <a:latin typeface="Microsoft JhengHei"/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https://www.jarh.tech/2018/11/28/http-socket-websocket-webservice/</a:t>
            </a:r>
            <a:endParaRPr lang="zh-TW" sz="1400" b="1">
              <a:solidFill>
                <a:schemeClr val="bg2">
                  <a:lumMod val="50000"/>
                </a:schemeClr>
              </a:solidFill>
              <a:latin typeface="Microsoft JhengHei"/>
              <a:ea typeface="Microsoft JhengHei"/>
              <a:cs typeface="+mj-lt"/>
            </a:endParaRPr>
          </a:p>
          <a:p>
            <a:r>
              <a:rPr lang="en-US" altLang="zh-TW" sz="1400" b="1" dirty="0" err="1">
                <a:solidFill>
                  <a:schemeClr val="bg2">
                    <a:lumMod val="50000"/>
                  </a:schemeClr>
                </a:solidFill>
                <a:latin typeface="Microsoft JhengHei"/>
                <a:ea typeface="+mj-lt"/>
                <a:cs typeface="+mj-lt"/>
              </a:rPr>
              <a:t>tCp</a:t>
            </a:r>
            <a:r>
              <a:rPr lang="en-US" altLang="zh-TW" sz="1400" b="1" dirty="0">
                <a:solidFill>
                  <a:schemeClr val="bg2">
                    <a:lumMod val="50000"/>
                  </a:schemeClr>
                </a:solidFill>
                <a:latin typeface="Microsoft JhengHei"/>
                <a:ea typeface="+mj-lt"/>
                <a:cs typeface="+mj-lt"/>
              </a:rPr>
              <a:t>/</a:t>
            </a:r>
            <a:r>
              <a:rPr lang="en-US" altLang="zh-TW" sz="1400" b="1" dirty="0" err="1">
                <a:solidFill>
                  <a:schemeClr val="bg2">
                    <a:lumMod val="50000"/>
                  </a:schemeClr>
                </a:solidFill>
                <a:latin typeface="Microsoft JhengHei"/>
                <a:ea typeface="+mj-lt"/>
                <a:cs typeface="+mj-lt"/>
              </a:rPr>
              <a:t>ip</a:t>
            </a:r>
            <a:r>
              <a:rPr lang="zh-TW" altLang="en-US" sz="1400" b="1">
                <a:solidFill>
                  <a:schemeClr val="bg2">
                    <a:lumMod val="50000"/>
                  </a:schemeClr>
                </a:solidFill>
                <a:latin typeface="Microsoft JhengHei"/>
                <a:ea typeface="Microsoft JhengHei"/>
                <a:cs typeface="+mj-lt"/>
              </a:rPr>
              <a:t>通訊協定</a:t>
            </a:r>
            <a:r>
              <a:rPr lang="zh-TW" sz="1400" b="1">
                <a:solidFill>
                  <a:schemeClr val="bg2">
                    <a:lumMod val="50000"/>
                  </a:schemeClr>
                </a:solidFill>
                <a:latin typeface="Microsoft JhengHei"/>
                <a:ea typeface="Microsoft JhengHei"/>
                <a:cs typeface="+mj-lt"/>
              </a:rPr>
              <a:t>   </a:t>
            </a:r>
            <a:r>
              <a:rPr lang="zh-TW" altLang="en-US" sz="1400" b="1">
                <a:solidFill>
                  <a:schemeClr val="bg2">
                    <a:lumMod val="50000"/>
                  </a:schemeClr>
                </a:solidFill>
                <a:latin typeface="Microsoft JhengHei"/>
                <a:ea typeface="Microsoft JhengHei"/>
                <a:cs typeface="+mj-lt"/>
              </a:rPr>
              <a:t> </a:t>
            </a:r>
            <a:r>
              <a:rPr lang="zh-TW" sz="1400" b="1">
                <a:solidFill>
                  <a:schemeClr val="bg2">
                    <a:lumMod val="50000"/>
                  </a:schemeClr>
                </a:solidFill>
                <a:latin typeface="Microsoft JhengHei"/>
                <a:ea typeface="Microsoft JhengHei"/>
                <a:cs typeface="+mj-lt"/>
              </a:rPr>
              <a:t>作者：Behrouz</a:t>
            </a:r>
            <a:r>
              <a:rPr lang="en-US" altLang="zh-TW" sz="1400" b="1" dirty="0">
                <a:solidFill>
                  <a:schemeClr val="bg2">
                    <a:lumMod val="50000"/>
                  </a:schemeClr>
                </a:solidFill>
                <a:latin typeface="Microsoft JhengHei"/>
                <a:ea typeface="+mj-lt"/>
                <a:cs typeface="+mj-lt"/>
              </a:rPr>
              <a:t> A. Forouzan/Sophia Chung Fegan </a:t>
            </a:r>
            <a:r>
              <a:rPr lang="zh-TW" altLang="en-US" sz="1400" b="1">
                <a:solidFill>
                  <a:schemeClr val="bg2">
                    <a:lumMod val="50000"/>
                  </a:schemeClr>
                </a:solidFill>
                <a:latin typeface="Microsoft JhengHei"/>
                <a:ea typeface="Microsoft JhengHei"/>
                <a:cs typeface="+mj-lt"/>
              </a:rPr>
              <a:t>譯者：陳中和、王振傑</a:t>
            </a:r>
            <a:endParaRPr lang="zh-TW" sz="1400" b="1">
              <a:solidFill>
                <a:schemeClr val="bg2">
                  <a:lumMod val="50000"/>
                </a:schemeClr>
              </a:solidFill>
              <a:latin typeface="Microsoft JhengHei"/>
              <a:ea typeface="Microsoft JhengHei"/>
              <a:cs typeface="+mj-lt"/>
            </a:endParaRPr>
          </a:p>
          <a:p>
            <a:r>
              <a:rPr lang="zh-TW" sz="1400" b="1">
                <a:solidFill>
                  <a:schemeClr val="bg2">
                    <a:lumMod val="50000"/>
                  </a:schemeClr>
                </a:solidFill>
                <a:latin typeface="Microsoft JhengHei"/>
                <a:ea typeface="Microsoft JhengHei"/>
                <a:cs typeface="+mj-lt"/>
              </a:rPr>
              <a:t>最新網路概論2014          作者：施威銘研究室 </a:t>
            </a:r>
            <a:br>
              <a:rPr lang="zh-TW" altLang="en-US" sz="1400" b="1" dirty="0">
                <a:latin typeface="Microsoft JhengHei"/>
                <a:ea typeface="Microsoft JhengHei"/>
                <a:cs typeface="+mj-lt"/>
              </a:rPr>
            </a:br>
            <a:r>
              <a:rPr lang="en-US" altLang="zh-TW" sz="1400" b="1" dirty="0">
                <a:latin typeface="Microsoft JhengHei"/>
                <a:ea typeface="+mj-lt"/>
                <a:cs typeface="+mj-lt"/>
                <a:hlinkClick r:id="rId3"/>
              </a:rPr>
              <a:t>https://kknews.cc/zh-tw/code/2yzeojz.html</a:t>
            </a:r>
            <a:br>
              <a:rPr lang="en-US" altLang="zh-TW" sz="1400" b="1" dirty="0">
                <a:latin typeface="Microsoft JhengHei"/>
                <a:ea typeface="+mj-lt"/>
                <a:cs typeface="+mj-lt"/>
              </a:rPr>
            </a:br>
            <a:r>
              <a:rPr lang="en-US" sz="1400" b="1" dirty="0">
                <a:latin typeface="Microsoft JhengHei"/>
                <a:ea typeface="+mj-lt"/>
                <a:cs typeface="+mj-lt"/>
                <a:hlinkClick r:id="rId4"/>
              </a:rPr>
              <a:t>https://notfalse.net/26/tcp-seq</a:t>
            </a: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r>
              <a:rPr lang="en-US" sz="1400" b="1" dirty="0">
                <a:latin typeface="Microsoft JhengHei"/>
                <a:ea typeface="+mj-lt"/>
                <a:cs typeface="+mj-lt"/>
                <a:hlinkClick r:id="rId5"/>
              </a:rPr>
              <a:t>https://www.ibm.com/docs/zh-tw/i/7.1?topic=6-comparison-ipv4-ipv6</a:t>
            </a: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r>
              <a:rPr lang="en-US" sz="1400" b="1" dirty="0">
                <a:latin typeface="Microsoft JhengHei"/>
                <a:ea typeface="+mj-lt"/>
                <a:cs typeface="+mj-lt"/>
                <a:hlinkClick r:id="rId6"/>
              </a:rPr>
              <a:t>https://www.ibm.com/docs/zh-tw/i/7.1?topic=6-ipv6-overview</a:t>
            </a: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r>
              <a:rPr lang="en-US" sz="1400" b="1" dirty="0">
                <a:latin typeface="Microsoft JhengHei"/>
                <a:ea typeface="+mj-lt"/>
                <a:cs typeface="+mj-lt"/>
                <a:hlinkClick r:id="rId7"/>
              </a:rPr>
              <a:t>https://www.ithome.com.tw/node/29036</a:t>
            </a: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r>
              <a:rPr lang="en-US" sz="1400" b="1" dirty="0">
                <a:latin typeface="Microsoft JhengHei"/>
                <a:ea typeface="+mj-lt"/>
                <a:cs typeface="+mj-lt"/>
                <a:hlinkClick r:id="rId8"/>
              </a:rPr>
              <a:t>https://zh.wikipedia.org/wiki/%E9%82%BB%E5%B1%85%E5%8F%91%E7%8E%B0%E5%8D%8F%E8%AE%AE</a:t>
            </a: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r>
              <a:rPr lang="en-US" sz="1400" b="1" dirty="0">
                <a:latin typeface="Microsoft JhengHei"/>
                <a:ea typeface="+mj-lt"/>
                <a:cs typeface="+mj-lt"/>
                <a:hlinkClick r:id="rId9"/>
              </a:rPr>
              <a:t>https://zh.wikipedia.org/wiki/%E4%BB%A5%E5%A4%AA%E7%BD%91</a:t>
            </a: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r>
              <a:rPr lang="en-US" sz="1400" dirty="0">
                <a:ea typeface="+mj-lt"/>
                <a:cs typeface="+mj-lt"/>
                <a:hlinkClick r:id="rId10"/>
              </a:rPr>
              <a:t>https://zh.wikipedia.org/wiki/%E6%8C%AF%E5%B9%85%E8%AA%BF%E8%AE%8A</a:t>
            </a:r>
            <a:br>
              <a:rPr lang="en-US" sz="1400" dirty="0">
                <a:ea typeface="+mj-lt"/>
                <a:cs typeface="+mj-lt"/>
              </a:rPr>
            </a:br>
            <a:r>
              <a:rPr lang="en-US" sz="1400" dirty="0">
                <a:ea typeface="+mj-lt"/>
                <a:cs typeface="+mj-lt"/>
                <a:hlinkClick r:id="rId11"/>
              </a:rPr>
              <a:t>https://isite.tw/2015/03/18/13083</a:t>
            </a:r>
            <a:br>
              <a:rPr lang="en-US" sz="1400" dirty="0">
                <a:ea typeface="+mj-lt"/>
                <a:cs typeface="+mj-lt"/>
              </a:rPr>
            </a:br>
            <a:r>
              <a:rPr lang="en-US" sz="1400" dirty="0">
                <a:ea typeface="+mj-lt"/>
                <a:cs typeface="+mj-lt"/>
                <a:hlinkClick r:id="rId12"/>
              </a:rPr>
              <a:t>http://www.tsnien.idv.tw/Network_WebBook/chap2/2-5%20%E6%95%B8%E4%BD%8D%E8%B3%87%E6%96%99%E8%88%87%E9%A1%9E%E6%AF%94%E8%A8%8A%E8%99%9F.html</a:t>
            </a:r>
            <a:br>
              <a:rPr lang="en-US" sz="1400" dirty="0">
                <a:ea typeface="+mj-lt"/>
                <a:cs typeface="+mj-lt"/>
              </a:rPr>
            </a:br>
            <a:r>
              <a:rPr lang="en-US" sz="1400" dirty="0">
                <a:ea typeface="+mj-lt"/>
                <a:cs typeface="+mj-lt"/>
                <a:hlinkClick r:id="rId13"/>
              </a:rPr>
              <a:t>https://blog.csdn.net/weixin_44246009/article/details/106354025</a:t>
            </a:r>
            <a:br>
              <a:rPr lang="en-US" sz="1400" dirty="0">
                <a:ea typeface="+mj-lt"/>
                <a:cs typeface="+mj-lt"/>
              </a:rPr>
            </a:br>
            <a:r>
              <a:rPr lang="en-US" sz="1400" dirty="0">
                <a:ea typeface="+mj-lt"/>
                <a:cs typeface="+mj-lt"/>
                <a:hlinkClick r:id="rId14"/>
              </a:rPr>
              <a:t>https://www.ansforce.com/post/S1-p490</a:t>
            </a:r>
            <a:br>
              <a:rPr lang="en-US" sz="1400" dirty="0">
                <a:ea typeface="+mj-lt"/>
                <a:cs typeface="+mj-lt"/>
              </a:rPr>
            </a:br>
            <a:br>
              <a:rPr lang="en-US" sz="1400" dirty="0">
                <a:ea typeface="+mj-lt"/>
                <a:cs typeface="+mj-lt"/>
              </a:rPr>
            </a:br>
            <a:br>
              <a:rPr lang="en-US" sz="1400" dirty="0">
                <a:ea typeface="+mj-lt"/>
                <a:cs typeface="+mj-lt"/>
              </a:rPr>
            </a:br>
            <a:br>
              <a:rPr lang="en-US" sz="1400" dirty="0">
                <a:ea typeface="+mj-lt"/>
                <a:cs typeface="+mj-lt"/>
              </a:rPr>
            </a:br>
            <a:br>
              <a:rPr lang="en-US" sz="1400" dirty="0">
                <a:ea typeface="+mj-lt"/>
                <a:cs typeface="+mj-lt"/>
              </a:rPr>
            </a:br>
            <a:br>
              <a:rPr lang="en-US" sz="1400" dirty="0">
                <a:latin typeface="Microsoft JhengHei"/>
                <a:ea typeface="+mj-lt"/>
                <a:cs typeface="+mj-lt"/>
              </a:rPr>
            </a:br>
            <a:br>
              <a:rPr lang="en-US" sz="1400" dirty="0">
                <a:latin typeface="Microsoft JhengHei"/>
                <a:ea typeface="+mj-lt"/>
                <a:cs typeface="+mj-lt"/>
              </a:rPr>
            </a:br>
            <a:br>
              <a:rPr lang="en-US" sz="1400" dirty="0">
                <a:latin typeface="Microsoft JhengHei"/>
                <a:ea typeface="+mj-lt"/>
                <a:cs typeface="+mj-lt"/>
              </a:rPr>
            </a:b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br>
              <a:rPr lang="en-US" sz="1400" b="1" dirty="0">
                <a:latin typeface="Microsoft JhengHei"/>
                <a:ea typeface="+mj-lt"/>
                <a:cs typeface="+mj-lt"/>
              </a:rPr>
            </a:br>
            <a:br>
              <a:rPr lang="en-US" sz="1200" b="1" dirty="0">
                <a:ea typeface="+mj-lt"/>
                <a:cs typeface="+mj-lt"/>
              </a:rPr>
            </a:br>
            <a:br>
              <a:rPr lang="en-US" sz="1200" b="1" dirty="0">
                <a:ea typeface="+mj-lt"/>
                <a:cs typeface="+mj-lt"/>
              </a:rPr>
            </a:br>
            <a:br>
              <a:rPr lang="en-US" altLang="zh-TW" sz="1200" b="1" dirty="0">
                <a:ea typeface="+mj-lt"/>
                <a:cs typeface="+mj-lt"/>
              </a:rPr>
            </a:br>
            <a:endParaRPr lang="zh-TW" sz="1000" dirty="0">
              <a:solidFill>
                <a:schemeClr val="bg2">
                  <a:lumMod val="50000"/>
                </a:schemeClr>
              </a:solidFill>
              <a:ea typeface="+mj-lt"/>
              <a:cs typeface="+mj-lt"/>
            </a:endParaRPr>
          </a:p>
          <a:p>
            <a:endParaRPr lang="zh-TW" sz="1000" dirty="0">
              <a:solidFill>
                <a:schemeClr val="bg2">
                  <a:lumMod val="50000"/>
                </a:schemeClr>
              </a:solidFill>
              <a:ea typeface="+mj-lt"/>
              <a:cs typeface="+mj-lt"/>
            </a:endParaRPr>
          </a:p>
          <a:p>
            <a:endParaRPr lang="zh-TW" altLang="en-US" dirty="0">
              <a:solidFill>
                <a:schemeClr val="bg2">
                  <a:lumMod val="50000"/>
                </a:schemeClr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3D943-153B-4756-9534-273B47C9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815" y="131618"/>
            <a:ext cx="3927764" cy="1580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參考資料</a:t>
            </a:r>
            <a:endParaRPr lang="zh-TW" b="1">
              <a:solidFill>
                <a:schemeClr val="tx1">
                  <a:lumMod val="95000"/>
                </a:schemeClr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045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94731-732E-44B5-8FC0-EA70B9A1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35" y="122959"/>
            <a:ext cx="7200900" cy="14245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基本網路簡介 -- 大綱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F6F5A70B-B416-4B3D-AB46-A52C73C64828}"/>
              </a:ext>
            </a:extLst>
          </p:cNvPr>
          <p:cNvSpPr txBox="1">
            <a:spLocks/>
          </p:cNvSpPr>
          <p:nvPr/>
        </p:nvSpPr>
        <p:spPr>
          <a:xfrm>
            <a:off x="595720" y="1312033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OSI 模型及 TCP/IP 模型 簡介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  <a:p>
            <a:pPr marL="457200" indent="-45720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應用層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  <a:p>
            <a:pPr marL="457200" indent="-457200">
              <a:buFont typeface="Arial" panose="05040102010807070707" pitchFamily="18" charset="2"/>
              <a:buChar char="•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傳輸層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  <a:p>
            <a:pPr marL="457200" indent="-45720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網路層</a:t>
            </a:r>
            <a:endParaRPr lang="zh-TW" sz="2400">
              <a:solidFill>
                <a:schemeClr val="bg1"/>
              </a:solidFill>
              <a:ea typeface="微軟正黑體"/>
            </a:endParaRPr>
          </a:p>
          <a:p>
            <a:pPr marL="457200" indent="-457200">
              <a:buFont typeface="Arial" panose="05040102010807070707" pitchFamily="18" charset="2"/>
              <a:buChar char="•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鏈結層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  <a:p>
            <a:pPr marL="457200" indent="-45720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實體層</a:t>
            </a: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  <a:p>
            <a:pPr marL="457200" indent="-457200"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zh-TW" altLang="en-US" sz="2400" b="1" dirty="0">
              <a:solidFill>
                <a:schemeClr val="bg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5159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FC65B-9FB9-4505-8177-FC470A2D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89" y="-136813"/>
            <a:ext cx="9824603" cy="1883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ea typeface="微軟正黑體"/>
              </a:rPr>
              <a:t>  </a:t>
            </a: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OSI 模型 以及 TCP/IP模型各層名稱</a:t>
            </a:r>
            <a:endParaRPr lang="zh-TW" sz="4800">
              <a:solidFill>
                <a:schemeClr val="tx1">
                  <a:lumMod val="95000"/>
                </a:schemeClr>
              </a:solidFill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F806490-FBD6-4435-BA9F-4FF27680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72" y="1428998"/>
            <a:ext cx="3851563" cy="4138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772D6B-300E-4FAE-A645-DC08A0944137}"/>
              </a:ext>
            </a:extLst>
          </p:cNvPr>
          <p:cNvSpPr txBox="1"/>
          <p:nvPr/>
        </p:nvSpPr>
        <p:spPr>
          <a:xfrm>
            <a:off x="2481696" y="5746173"/>
            <a:ext cx="74883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2">
                    <a:lumMod val="50000"/>
                  </a:schemeClr>
                </a:solidFill>
                <a:ea typeface="微軟正黑體"/>
              </a:rPr>
              <a:t>圖片來源：</a:t>
            </a:r>
            <a:r>
              <a:rPr lang="zh-TW">
                <a:ea typeface="+mn-lt"/>
                <a:cs typeface="+mn-lt"/>
              </a:rPr>
              <a:t> </a:t>
            </a:r>
            <a:r>
              <a:rPr lang="en-US" altLang="zh-TW" u="sng" dirty="0">
                <a:ea typeface="+mn-lt"/>
                <a:cs typeface="+mn-lt"/>
                <a:hlinkClick r:id="rId3"/>
              </a:rPr>
              <a:t>https://www.pngsucai.com/png/4654825.html</a:t>
            </a:r>
            <a:endParaRPr lang="zh-TW" dirty="0">
              <a:ea typeface="+mn-lt"/>
              <a:cs typeface="+mn-lt"/>
            </a:endParaRPr>
          </a:p>
        </p:txBody>
      </p:sp>
      <p:pic>
        <p:nvPicPr>
          <p:cNvPr id="9" name="圖片 9" descr="一張含有 文字, 時鐘 的圖片&#10;&#10;自動產生的描述">
            <a:extLst>
              <a:ext uri="{FF2B5EF4-FFF2-40B4-BE49-F238E27FC236}">
                <a16:creationId xmlns:a16="http://schemas.microsoft.com/office/drawing/2014/main" id="{C5EF8A65-3145-4FE9-896D-CCC45DA0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47" y="1643495"/>
            <a:ext cx="1228725" cy="4038600"/>
          </a:xfrm>
          <a:prstGeom prst="rect">
            <a:avLst/>
          </a:prstGeom>
        </p:spPr>
      </p:pic>
      <p:pic>
        <p:nvPicPr>
          <p:cNvPr id="2" name="圖片 4" descr="一張含有 文字, 時鐘 的圖片&#10;&#10;自動產生的描述">
            <a:extLst>
              <a:ext uri="{FF2B5EF4-FFF2-40B4-BE49-F238E27FC236}">
                <a16:creationId xmlns:a16="http://schemas.microsoft.com/office/drawing/2014/main" id="{3A34020E-A150-4BF1-AC84-3F3E5B35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609" y="2004147"/>
            <a:ext cx="1562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9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94731-732E-44B5-8FC0-EA70B9A1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32" y="218631"/>
            <a:ext cx="8058995" cy="1502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>
                <a:solidFill>
                  <a:schemeClr val="tx1">
                    <a:lumMod val="95000"/>
                  </a:schemeClr>
                </a:solidFill>
                <a:ea typeface="微軟正黑體"/>
              </a:rPr>
              <a:t>TCP/IP模型每一層的封裝</a:t>
            </a:r>
            <a:endParaRPr lang="zh-TW" altLang="en-US" sz="4800" dirty="0">
              <a:solidFill>
                <a:schemeClr val="tx1">
                  <a:lumMod val="95000"/>
                </a:schemeClr>
              </a:solidFill>
              <a:ea typeface="微軟正黑體"/>
            </a:endParaRPr>
          </a:p>
        </p:txBody>
      </p:sp>
      <p:pic>
        <p:nvPicPr>
          <p:cNvPr id="4" name="圖片 5">
            <a:extLst>
              <a:ext uri="{FF2B5EF4-FFF2-40B4-BE49-F238E27FC236}">
                <a16:creationId xmlns:a16="http://schemas.microsoft.com/office/drawing/2014/main" id="{87955456-F151-40B7-BC89-7653B7DB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95" y="1556050"/>
            <a:ext cx="7044232" cy="43940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D01FF29-B46D-470F-BFA0-0F2BEAE722EA}"/>
              </a:ext>
            </a:extLst>
          </p:cNvPr>
          <p:cNvSpPr txBox="1"/>
          <p:nvPr/>
        </p:nvSpPr>
        <p:spPr>
          <a:xfrm>
            <a:off x="2664909" y="6084617"/>
            <a:ext cx="6293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solidFill>
                  <a:schemeClr val="bg1">
                    <a:lumMod val="95000"/>
                    <a:lumOff val="5000"/>
                  </a:schemeClr>
                </a:solidFill>
                <a:ea typeface="微軟正黑體"/>
              </a:rPr>
              <a:t>圖片來源：</a:t>
            </a:r>
            <a:r>
              <a:rPr lang="en-US" altLang="zh-TW" sz="800" u="sng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https://jimmywei01.github.io/2019/06/19/%E7%80%8F%E8%A6%BD%E5%99%A8%E8%B7%9F%E4%BC%BA%E6%9C%8D%E5%99%A8%E8%A6%81%E8%B3%87%E6%96%99%E7%99%BC%E7%94%9F%E7%9A%84%E4%BA%8B%E6%83%85/</a:t>
            </a:r>
            <a:endParaRPr lang="zh-TW" sz="800">
              <a:solidFill>
                <a:schemeClr val="bg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220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9365-4C2E-49FA-92EC-DF78BAA9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7" y="1361400"/>
            <a:ext cx="11019558" cy="3221567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zh-TW" altLang="en-US" dirty="0">
                <a:ea typeface="+mj-lt"/>
                <a:cs typeface="+mj-lt"/>
              </a:rPr>
            </a:br>
            <a:endParaRPr lang="zh-TW" altLang="en-US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9A235-B848-4C1C-9F9E-1F563B29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507" y="547255"/>
            <a:ext cx="3520786" cy="1433176"/>
          </a:xfrm>
        </p:spPr>
        <p:txBody>
          <a:bodyPr/>
          <a:lstStyle/>
          <a:p>
            <a:pPr algn="ctr">
              <a:buNone/>
            </a:pPr>
            <a:r>
              <a:rPr lang="zh-TW" sz="4800" b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應用層</a:t>
            </a:r>
          </a:p>
          <a:p>
            <a:pPr algn="ctr">
              <a:buNone/>
            </a:pPr>
            <a:endParaRPr lang="zh-TW">
              <a:ea typeface="+mn-lt"/>
              <a:cs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9B447-ADD1-4644-8CE8-1008F06E010C}"/>
              </a:ext>
            </a:extLst>
          </p:cNvPr>
          <p:cNvSpPr txBox="1"/>
          <p:nvPr/>
        </p:nvSpPr>
        <p:spPr>
          <a:xfrm>
            <a:off x="1347355" y="1546514"/>
            <a:ext cx="898640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TCP/IP裡的應用層，在OSI的分層裡，分別包含了應用層、表達層、會談層。這三層的功能，製造商在製造時常常做在一起。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應用層就是我們平常使用的應用程式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表達層則有點像是傳送資料兩端的翻譯官一樣，負責兩端的翻譯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會談層則是負責誰什麼時候傳資料，傳資料的順序，什麼時候結束傳資料。</a:t>
            </a:r>
          </a:p>
        </p:txBody>
      </p:sp>
    </p:spTree>
    <p:extLst>
      <p:ext uri="{BB962C8B-B14F-4D97-AF65-F5344CB8AC3E}">
        <p14:creationId xmlns:p14="http://schemas.microsoft.com/office/powerpoint/2010/main" val="52206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5A0D6-E563-405C-9590-1143295B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280" y="564573"/>
            <a:ext cx="5399809" cy="1718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48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傳輸層</a:t>
            </a:r>
            <a:endParaRPr lang="zh-TW" sz="4800">
              <a:solidFill>
                <a:schemeClr val="tx1">
                  <a:lumMod val="95000"/>
                </a:schemeClr>
              </a:solidFill>
              <a:ea typeface="微軟正黑體"/>
            </a:endParaRPr>
          </a:p>
          <a:p>
            <a:pPr>
              <a:buClr>
                <a:srgbClr val="FFFFFF"/>
              </a:buClr>
            </a:pPr>
            <a:endParaRPr lang="zh-TW" altLang="en-US" dirty="0">
              <a:ea typeface="微軟正黑體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C113C5-16B9-4AF1-8D84-8A8A427726FC}"/>
              </a:ext>
            </a:extLst>
          </p:cNvPr>
          <p:cNvSpPr txBox="1"/>
          <p:nvPr/>
        </p:nvSpPr>
        <p:spPr>
          <a:xfrm>
            <a:off x="697924" y="1780309"/>
            <a:ext cx="108134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傳輸層負責應用程式的連接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連接對方的應用程式(每個應用程式都有它的編號，ex：http = 80 、dns = 53 ...等等)</a:t>
            </a:r>
          </a:p>
          <a:p>
            <a:pPr marL="342900" indent="-342900">
              <a:buAutoNum type="arabicPeriod"/>
            </a:pPr>
            <a:r>
              <a:rPr lang="zh-TW" altLang="en-US" sz="2400" b="1">
                <a:solidFill>
                  <a:schemeClr val="bg1"/>
                </a:solidFill>
                <a:ea typeface="微軟正黑體"/>
              </a:rPr>
              <a:t>要以什麼方式連接 ( tcp 或 udp )</a:t>
            </a:r>
          </a:p>
        </p:txBody>
      </p:sp>
    </p:spTree>
    <p:extLst>
      <p:ext uri="{BB962C8B-B14F-4D97-AF65-F5344CB8AC3E}">
        <p14:creationId xmlns:p14="http://schemas.microsoft.com/office/powerpoint/2010/main" val="6665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E7975-70F2-44E1-8DE1-4983ECF8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099" y="140277"/>
            <a:ext cx="5832763" cy="1398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>
                <a:solidFill>
                  <a:schemeClr val="tx1">
                    <a:lumMod val="95000"/>
                  </a:schemeClr>
                </a:solidFill>
                <a:ea typeface="微軟正黑體"/>
              </a:rPr>
              <a:t>傳輸層(TCP的連線)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4835DE-B02B-4C8C-8FD8-E48D1AF32BF5}"/>
              </a:ext>
            </a:extLst>
          </p:cNvPr>
          <p:cNvSpPr txBox="1"/>
          <p:nvPr/>
        </p:nvSpPr>
        <p:spPr>
          <a:xfrm>
            <a:off x="1278081" y="1373332"/>
            <a:ext cx="866601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b="1" cap="all">
                <a:solidFill>
                  <a:schemeClr val="bg1"/>
                </a:solidFill>
                <a:ea typeface="微軟正黑體"/>
              </a:rPr>
              <a:t>會先確立建立連線。中斷連線時也會確認。</a:t>
            </a:r>
          </a:p>
          <a:p>
            <a:pPr marL="342900" indent="-342900" algn="l">
              <a:buAutoNum type="arabicPeriod"/>
            </a:pPr>
            <a:r>
              <a:rPr lang="zh-TW" sz="2400" b="1" cap="all">
                <a:solidFill>
                  <a:schemeClr val="bg1"/>
                </a:solidFill>
                <a:ea typeface="微軟正黑體"/>
              </a:rPr>
              <a:t>屬於可靠的連線，會確認有無收到。沒收到會重傳。適合需要高度正確性的資料傳輸</a:t>
            </a:r>
            <a:endParaRPr lang="zh-TW" sz="2400" b="1">
              <a:solidFill>
                <a:schemeClr val="bg1"/>
              </a:solidFill>
              <a:ea typeface="微軟正黑體"/>
            </a:endParaRPr>
          </a:p>
          <a:p>
            <a:pPr marL="342900" indent="-342900">
              <a:buAutoNum type="arabicPeriod"/>
            </a:pPr>
            <a:r>
              <a:rPr lang="zh-TW" altLang="en-US" sz="2400" b="1" cap="all">
                <a:solidFill>
                  <a:schemeClr val="bg1"/>
                </a:solidFill>
                <a:ea typeface="微軟正黑體"/>
              </a:rPr>
              <a:t>其他功能可從其封包表頭解讀。</a:t>
            </a:r>
            <a:endParaRPr lang="zh-TW" sz="2400" b="1" cap="all">
              <a:solidFill>
                <a:schemeClr val="bg1"/>
              </a:solidFill>
              <a:ea typeface="微軟正黑體"/>
            </a:endParaRPr>
          </a:p>
          <a:p>
            <a:pPr marL="342900" indent="-342900">
              <a:buAutoNum type="arabicPeriod"/>
            </a:pPr>
            <a:endParaRPr lang="zh-TW" b="1" cap="all" dirty="0">
              <a:solidFill>
                <a:schemeClr val="bg1"/>
              </a:solidFill>
              <a:ea typeface="微軟正黑體"/>
            </a:endParaRPr>
          </a:p>
          <a:p>
            <a:pPr marL="342900" indent="-342900">
              <a:buAutoNum type="arabicPeriod"/>
            </a:pPr>
            <a:endParaRPr lang="zh-TW" altLang="en-US" cap="all" dirty="0">
              <a:solidFill>
                <a:schemeClr val="bg1"/>
              </a:solidFill>
              <a:ea typeface="微軟正黑體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588B8F1F-E300-43A8-A156-B6F21296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5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5A0D6-E563-405C-9590-1143295B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02" y="96982"/>
            <a:ext cx="9270422" cy="1718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TCP連線的建立、傳輸、終止</a:t>
            </a:r>
            <a:endParaRPr lang="en-US" altLang="zh-TW" sz="4800" dirty="0" err="1">
              <a:solidFill>
                <a:schemeClr val="tx1">
                  <a:lumMod val="95000"/>
                </a:schemeClr>
              </a:solidFill>
              <a:ea typeface="微軟正黑體"/>
            </a:endParaRPr>
          </a:p>
          <a:p>
            <a:pPr>
              <a:buClr>
                <a:srgbClr val="FFFFFF"/>
              </a:buClr>
            </a:pPr>
            <a:endParaRPr lang="zh-TW" altLang="en-US" dirty="0">
              <a:ea typeface="微軟正黑體"/>
            </a:endParaRPr>
          </a:p>
        </p:txBody>
      </p:sp>
      <p:pic>
        <p:nvPicPr>
          <p:cNvPr id="4" name="圖片 5">
            <a:extLst>
              <a:ext uri="{FF2B5EF4-FFF2-40B4-BE49-F238E27FC236}">
                <a16:creationId xmlns:a16="http://schemas.microsoft.com/office/drawing/2014/main" id="{B6BC14C8-6A60-4FAB-A9DE-7937AAB1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467" y="1188118"/>
            <a:ext cx="5001321" cy="533880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1B79F8B-A1FC-4F36-926B-5A68ADF17305}"/>
              </a:ext>
            </a:extLst>
          </p:cNvPr>
          <p:cNvSpPr txBox="1"/>
          <p:nvPr/>
        </p:nvSpPr>
        <p:spPr>
          <a:xfrm>
            <a:off x="8733559" y="2221922"/>
            <a:ext cx="1634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rgbClr val="0A304A"/>
                </a:solidFill>
                <a:ea typeface="微軟正黑體"/>
              </a:rPr>
              <a:t>建立連線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42E184-FCC9-4887-A9A7-B125688673D5}"/>
              </a:ext>
            </a:extLst>
          </p:cNvPr>
          <p:cNvSpPr txBox="1"/>
          <p:nvPr/>
        </p:nvSpPr>
        <p:spPr>
          <a:xfrm>
            <a:off x="8664285" y="3633353"/>
            <a:ext cx="1989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solidFill>
                  <a:srgbClr val="0A304A"/>
                </a:solidFill>
                <a:ea typeface="微軟正黑體"/>
              </a:rPr>
              <a:t> 資料傳輸中</a:t>
            </a:r>
            <a:endParaRPr lang="zh-TW" altLang="en-US" sz="2400" b="1" dirty="0">
              <a:solidFill>
                <a:srgbClr val="0A304A"/>
              </a:solidFill>
              <a:ea typeface="微軟正黑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F4245E-913F-4022-B722-BA82888F1395}"/>
              </a:ext>
            </a:extLst>
          </p:cNvPr>
          <p:cNvSpPr txBox="1"/>
          <p:nvPr/>
        </p:nvSpPr>
        <p:spPr>
          <a:xfrm>
            <a:off x="8733559" y="5114058"/>
            <a:ext cx="1634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rgbClr val="0A304A"/>
                </a:solidFill>
                <a:ea typeface="微軟正黑體"/>
              </a:rPr>
              <a:t>結束連線</a:t>
            </a:r>
            <a:endParaRPr lang="zh-TW" altLang="en-US" sz="2400" b="1" dirty="0">
              <a:solidFill>
                <a:srgbClr val="0A304A"/>
              </a:solidFill>
              <a:ea typeface="微軟正黑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A370FA-58A7-45EB-AE64-5589CAE873CD}"/>
              </a:ext>
            </a:extLst>
          </p:cNvPr>
          <p:cNvSpPr txBox="1"/>
          <p:nvPr/>
        </p:nvSpPr>
        <p:spPr>
          <a:xfrm>
            <a:off x="3971060" y="6603424"/>
            <a:ext cx="307224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圖片來源：</a:t>
            </a:r>
            <a:r>
              <a:rPr lang="zh-TW" sz="8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https://www.jianshu.com/p/010051b50ca6</a:t>
            </a:r>
            <a:endParaRPr lang="zh-TW" sz="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876A-DD0A-441F-B6B3-5A270C81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894" y="6106582"/>
            <a:ext cx="10015104" cy="15070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sz="2400">
                <a:latin typeface="Microsoft JhengHei"/>
                <a:ea typeface="Microsoft JhengHei"/>
                <a:cs typeface="+mj-lt"/>
              </a:rPr>
              <a:t>擁塞控制主要有四個算法：</a:t>
            </a:r>
            <a:r>
              <a:rPr lang="zh-TW" sz="2400" b="1">
                <a:latin typeface="Microsoft JhengHei"/>
                <a:ea typeface="Microsoft JhengHei"/>
                <a:cs typeface="+mj-lt"/>
              </a:rPr>
              <a:t>慢啟動、擁塞避免、快速重傳和快速恢復。</a:t>
            </a:r>
            <a:br>
              <a:rPr lang="zh-TW" b="1" dirty="0">
                <a:ea typeface="+mj-lt"/>
                <a:cs typeface="+mj-lt"/>
              </a:rPr>
            </a:br>
            <a:br>
              <a:rPr lang="zh-TW" b="1" dirty="0">
                <a:ea typeface="+mj-lt"/>
                <a:cs typeface="+mj-lt"/>
              </a:rPr>
            </a:b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8937A-C84C-4B50-8BE6-5EDB9B8A0D60}"/>
              </a:ext>
            </a:extLst>
          </p:cNvPr>
          <p:cNvSpPr txBox="1">
            <a:spLocks/>
          </p:cNvSpPr>
          <p:nvPr/>
        </p:nvSpPr>
        <p:spPr>
          <a:xfrm>
            <a:off x="1217611" y="249382"/>
            <a:ext cx="9270422" cy="153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zh-TW" sz="4800" dirty="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TCP的流量控制和壅塞控制</a:t>
            </a:r>
            <a:endParaRPr lang="en-US" altLang="zh-TW" sz="4800" dirty="0" err="1">
              <a:solidFill>
                <a:schemeClr val="tx1">
                  <a:lumMod val="95000"/>
                </a:schemeClr>
              </a:solidFill>
              <a:ea typeface="微軟正黑體"/>
            </a:endParaRPr>
          </a:p>
          <a:p>
            <a:pPr>
              <a:buClr>
                <a:srgbClr val="FFFFFF"/>
              </a:buClr>
            </a:pPr>
            <a:endParaRPr lang="zh-TW" altLang="en-US" dirty="0">
              <a:ea typeface="微軟正黑體"/>
            </a:endParaRPr>
          </a:p>
        </p:txBody>
      </p:sp>
      <p:pic>
        <p:nvPicPr>
          <p:cNvPr id="4" name="圖片 5">
            <a:extLst>
              <a:ext uri="{FF2B5EF4-FFF2-40B4-BE49-F238E27FC236}">
                <a16:creationId xmlns:a16="http://schemas.microsoft.com/office/drawing/2014/main" id="{2DE36FC1-7445-4041-95BB-D1152865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37" y="1249323"/>
            <a:ext cx="5003222" cy="2177263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0F8169A7-F2A3-4D37-A31F-BDC0F4EB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23" y="3655755"/>
            <a:ext cx="6475268" cy="21268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2D8C283-CEBD-4C90-B827-4FEE3148C4D4}"/>
              </a:ext>
            </a:extLst>
          </p:cNvPr>
          <p:cNvSpPr txBox="1"/>
          <p:nvPr/>
        </p:nvSpPr>
        <p:spPr>
          <a:xfrm>
            <a:off x="4361985" y="5858107"/>
            <a:ext cx="345873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solidFill>
                  <a:schemeClr val="bg1"/>
                </a:solidFill>
                <a:latin typeface="Microsoft JhengHei"/>
                <a:ea typeface="Microsoft JhengHei"/>
              </a:rPr>
              <a:t>圖片來源：</a:t>
            </a:r>
            <a:r>
              <a:rPr lang="zh-TW" sz="800">
                <a:solidFill>
                  <a:schemeClr val="bg1"/>
                </a:solidFill>
                <a:latin typeface="Microsoft JhengHei"/>
                <a:ea typeface="Microsoft JhengHei"/>
                <a:cs typeface="+mn-lt"/>
              </a:rPr>
              <a:t>https://kknews.cc/zh-tw/code/2yzeojz.html</a:t>
            </a:r>
            <a:endParaRPr lang="zh-TW" altLang="en-US" sz="800" dirty="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37170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Slice</vt:lpstr>
      <vt:lpstr>PowerPoint 簡報</vt:lpstr>
      <vt:lpstr>PowerPoint 簡報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擁塞控制主要有四個算法：慢啟動、擁塞避免、快速重傳和快速恢復。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https://www.jarh.tech/2018/11/28/http-socket-websocket-webservice/ tCp/ip通訊協定    作者：Behrouz A. Forouzan/Sophia Chung Fegan 譯者：陳中和、王振傑 最新網路概論2014          作者：施威銘研究室  https://kknews.cc/zh-tw/code/2yzeojz.html https://notfalse.net/26/tcp-seq https://www.ibm.com/docs/zh-tw/i/7.1?topic=6-comparison-ipv4-ipv6 https://www.ibm.com/docs/zh-tw/i/7.1?topic=6-ipv6-overview https://www.ithome.com.tw/node/29036 https://zh.wikipedia.org/wiki/%E9%82%BB%E5%B1%85%E5%8F%91%E7%8E%B0%E5%8D%8F%E8%AE%AE https://zh.wikipedia.org/wiki/%E4%BB%A5%E5%A4%AA%E7%BD%91 https://zh.wikipedia.org/wiki/%E6%8C%AF%E5%B9%85%E8%AA%BF%E8%AE%8A https://isite.tw/2015/03/18/13083 http://www.tsnien.idv.tw/Network_WebBook/chap2/2-5%20%E6%95%B8%E4%BD%8D%E8%B3%87%E6%96%99%E8%88%87%E9%A1%9E%E6%AF%94%E8%A8%8A%E8%99%9F.html https://blog.csdn.net/weixin_44246009/article/details/106354025 https://www.ansforce.com/post/S1-p490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1660</cp:revision>
  <dcterms:created xsi:type="dcterms:W3CDTF">2021-08-12T18:34:06Z</dcterms:created>
  <dcterms:modified xsi:type="dcterms:W3CDTF">2021-08-24T15:51:17Z</dcterms:modified>
</cp:coreProperties>
</file>