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89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  <p15:guide id="6" orient="horz" pos="408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1717C4F-0D4E-25D4-994E-DC56E8C8EAED}" name="Boesancho88" initials="" userId="S::Boesancho88@my365original.com::9712dafd-a4ca-4258-9d3c-76352ee1104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576" y="192"/>
      </p:cViewPr>
      <p:guideLst>
        <p:guide orient="horz" pos="2183"/>
        <p:guide pos="3840"/>
        <p:guide pos="189"/>
        <p:guide pos="7469"/>
        <p:guide orient="horz" pos="232"/>
        <p:guide orient="horz" pos="40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A78DA-A8F7-40B4-9064-FDAA79F3C0E9}" type="datetimeFigureOut">
              <a:rPr lang="id-ID" smtClean="0"/>
              <a:t>31/10/25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0D97B-C072-4470-9F36-0C116AF0508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035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0D97B-C072-4470-9F36-0C116AF0508C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24303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D019F8-FE81-4D5A-8FF1-3458921AFB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591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8B6FFC-B93B-C00D-927A-AAFABE60A8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0264" y="706332"/>
            <a:ext cx="2434418" cy="24129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FC016-D5FE-7BD7-BD2B-16A02A8DC38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42066" y="706332"/>
            <a:ext cx="2434418" cy="24129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F8991072-D36E-A954-0889-CB44BD3E8F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63867" y="706332"/>
            <a:ext cx="2434418" cy="24129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540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95F8C52-C712-78E4-7AAF-9D15CE3A37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72570" y="368300"/>
            <a:ext cx="4414836" cy="6121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4755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4570AC4A-D6CD-4972-9FA2-ABF4032B67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7502" y="368300"/>
            <a:ext cx="5427412" cy="25030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0D75DA4A-0D39-4FA9-AAF9-4EFCCA288A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13403" y="3086483"/>
            <a:ext cx="1543635" cy="15436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5230B5F-2FE2-40DC-95AF-04B393CAE01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425385" y="4895644"/>
            <a:ext cx="1543635" cy="15436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960190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8BB9E28-C64E-4328-834B-DE15FA3B1E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5353" y="523197"/>
            <a:ext cx="1674688" cy="15616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sp>
      <p:sp>
        <p:nvSpPr>
          <p:cNvPr id="7" name="Picture Placeholder 16">
            <a:extLst>
              <a:ext uri="{FF2B5EF4-FFF2-40B4-BE49-F238E27FC236}">
                <a16:creationId xmlns:a16="http://schemas.microsoft.com/office/drawing/2014/main" id="{FD7B93C9-3B7F-47AB-AA8B-13144FA130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5353" y="2648163"/>
            <a:ext cx="1674688" cy="15616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sp>
      <p:sp>
        <p:nvSpPr>
          <p:cNvPr id="8" name="Picture Placeholder 18">
            <a:extLst>
              <a:ext uri="{FF2B5EF4-FFF2-40B4-BE49-F238E27FC236}">
                <a16:creationId xmlns:a16="http://schemas.microsoft.com/office/drawing/2014/main" id="{09383789-D451-4A65-A86D-65B3C7849E5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5353" y="4773131"/>
            <a:ext cx="1674688" cy="15616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457765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33A78DA-B526-4364-9E6E-B9B15D98D2C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3868" y="404812"/>
            <a:ext cx="5082283" cy="6121401"/>
          </a:xfrm>
          <a:prstGeom prst="roundRect">
            <a:avLst>
              <a:gd name="adj" fmla="val 0"/>
            </a:avLst>
          </a:prstGeom>
          <a:solidFill>
            <a:schemeClr val="tx2">
              <a:lumMod val="20000"/>
              <a:lumOff val="8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2574658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91FB77BC-6C04-41CA-99AD-85347E840D9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65513"/>
            <a:ext cx="11595100" cy="33924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70862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EC2846D-EB74-4719-AB24-3138556B5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360962"/>
            <a:ext cx="12192000" cy="3497038"/>
          </a:xfrm>
          <a:custGeom>
            <a:avLst/>
            <a:gdLst>
              <a:gd name="connsiteX0" fmla="*/ 0 w 12192000"/>
              <a:gd name="connsiteY0" fmla="*/ 0 h 3497038"/>
              <a:gd name="connsiteX1" fmla="*/ 12192000 w 12192000"/>
              <a:gd name="connsiteY1" fmla="*/ 0 h 3497038"/>
              <a:gd name="connsiteX2" fmla="*/ 12192000 w 12192000"/>
              <a:gd name="connsiteY2" fmla="*/ 3497038 h 3497038"/>
              <a:gd name="connsiteX3" fmla="*/ 0 w 12192000"/>
              <a:gd name="connsiteY3" fmla="*/ 3497038 h 349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97038">
                <a:moveTo>
                  <a:pt x="0" y="0"/>
                </a:moveTo>
                <a:lnTo>
                  <a:pt x="12192000" y="0"/>
                </a:lnTo>
                <a:lnTo>
                  <a:pt x="12192000" y="3497038"/>
                </a:lnTo>
                <a:lnTo>
                  <a:pt x="0" y="349703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779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BED09B78-BFD0-4AD0-9817-061CB06FF24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6000" cy="6812717"/>
          </a:xfrm>
          <a:prstGeom prst="rect">
            <a:avLst/>
          </a:prstGeom>
          <a:solidFill>
            <a:schemeClr val="accent1"/>
          </a:solidFill>
        </p:spPr>
      </p:sp>
    </p:spTree>
    <p:extLst>
      <p:ext uri="{BB962C8B-B14F-4D97-AF65-F5344CB8AC3E}">
        <p14:creationId xmlns:p14="http://schemas.microsoft.com/office/powerpoint/2010/main" val="97307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00A26-E3E0-4D0C-8AF6-086D6FFB0A5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73306" y="2289172"/>
            <a:ext cx="4174192" cy="41741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124937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6D1B5F8-A814-0D26-D50D-73FEC90A90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4963" y="3282950"/>
            <a:ext cx="2027238" cy="24511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241300" dist="139700" dir="21540000" algn="tl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id-ID"/>
            </a:lvl1pPr>
          </a:lstStyle>
          <a:p>
            <a:pPr marL="0" lvl="0" indent="0">
              <a:buNone/>
            </a:pPr>
            <a:endParaRPr lang="id-ID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F2EAA6F-59A9-2A00-0E1A-C075AE31AE7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82380" y="3282950"/>
            <a:ext cx="2027238" cy="24511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241300" dist="139700" dir="21540000" algn="tl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id-ID"/>
            </a:lvl1pPr>
          </a:lstStyle>
          <a:p>
            <a:pPr marL="0" lvl="0" indent="0">
              <a:buNone/>
            </a:pPr>
            <a:endParaRPr lang="id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90B17DD-2BEC-7926-E81F-E1E197E02A7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29797" y="3282950"/>
            <a:ext cx="2027238" cy="24511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241300" dist="139700" dir="21540000" algn="tl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id-ID"/>
            </a:lvl1pPr>
          </a:lstStyle>
          <a:p>
            <a:pPr marL="0" lvl="0" indent="0">
              <a:buNone/>
            </a:pPr>
            <a:endParaRPr lang="id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F45AB28-BAC8-B3BA-05B7-328D3E217D6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08673" y="3282950"/>
            <a:ext cx="2027238" cy="24511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241300" dist="139700" dir="21540000" algn="tl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id-ID"/>
            </a:lvl1pPr>
          </a:lstStyle>
          <a:p>
            <a:pPr marL="0" lvl="0" indent="0">
              <a:buNone/>
            </a:pPr>
            <a:endParaRPr lang="id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DE15BD-8318-95E6-9F86-95666187BB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56090" y="3282950"/>
            <a:ext cx="2027238" cy="2451100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241300" dist="139700" dir="21540000" algn="tl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id-ID"/>
            </a:lvl1pPr>
          </a:lstStyle>
          <a:p>
            <a:pPr marL="0" lvl="0" indent="0">
              <a:buNone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8310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4DAD9-0A27-4207-D3EA-391AC2AE897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91400" y="0"/>
            <a:ext cx="48006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4354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197C255F-5718-4F47-BB83-198CD9BBC50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0000" y="711993"/>
            <a:ext cx="1693209" cy="16932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E27196CF-629A-48A8-81AE-5DE4E71358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90411" y="711993"/>
            <a:ext cx="1693209" cy="16932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63D673A3-E190-44DF-8CDA-B324948A713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20820" y="711993"/>
            <a:ext cx="1693209" cy="16932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5F0A89B9-6FA9-4ECB-A767-6B8E02DE8E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51229" y="711993"/>
            <a:ext cx="1693209" cy="169320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sp>
    </p:spTree>
    <p:extLst>
      <p:ext uri="{BB962C8B-B14F-4D97-AF65-F5344CB8AC3E}">
        <p14:creationId xmlns:p14="http://schemas.microsoft.com/office/powerpoint/2010/main" val="347588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ED6710B1-6F22-20BD-3C76-55BF0F4CC1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71093" y="2916620"/>
            <a:ext cx="3573079" cy="3573079"/>
          </a:xfrm>
          <a:custGeom>
            <a:avLst/>
            <a:gdLst>
              <a:gd name="connsiteX0" fmla="*/ 2087096 w 4174192"/>
              <a:gd name="connsiteY0" fmla="*/ 0 h 4174192"/>
              <a:gd name="connsiteX1" fmla="*/ 4174192 w 4174192"/>
              <a:gd name="connsiteY1" fmla="*/ 2087096 h 4174192"/>
              <a:gd name="connsiteX2" fmla="*/ 2087096 w 4174192"/>
              <a:gd name="connsiteY2" fmla="*/ 4174192 h 4174192"/>
              <a:gd name="connsiteX3" fmla="*/ 0 w 4174192"/>
              <a:gd name="connsiteY3" fmla="*/ 2087096 h 4174192"/>
              <a:gd name="connsiteX4" fmla="*/ 2087096 w 4174192"/>
              <a:gd name="connsiteY4" fmla="*/ 0 h 417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4192" h="4174192">
                <a:moveTo>
                  <a:pt x="2087096" y="0"/>
                </a:moveTo>
                <a:cubicBezTo>
                  <a:pt x="3239767" y="0"/>
                  <a:pt x="4174192" y="934425"/>
                  <a:pt x="4174192" y="2087096"/>
                </a:cubicBezTo>
                <a:cubicBezTo>
                  <a:pt x="4174192" y="3239767"/>
                  <a:pt x="3239767" y="4174192"/>
                  <a:pt x="2087096" y="4174192"/>
                </a:cubicBezTo>
                <a:cubicBezTo>
                  <a:pt x="934425" y="4174192"/>
                  <a:pt x="0" y="3239767"/>
                  <a:pt x="0" y="2087096"/>
                </a:cubicBezTo>
                <a:cubicBezTo>
                  <a:pt x="0" y="934425"/>
                  <a:pt x="934425" y="0"/>
                  <a:pt x="2087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effectLst>
            <a:outerShdw blurRad="241300" dist="139700" dir="21540000" algn="tl" rotWithShape="0">
              <a:prstClr val="black">
                <a:alpha val="15000"/>
              </a:prstClr>
            </a:outerShdw>
          </a:effectLst>
        </p:spPr>
        <p:txBody>
          <a:bodyPr wrap="square">
            <a:noAutofit/>
          </a:bodyPr>
          <a:lstStyle>
            <a:lvl1pPr>
              <a:defRPr lang="id-ID"/>
            </a:lvl1pPr>
          </a:lstStyle>
          <a:p>
            <a:pPr marL="0" lvl="0" indent="0">
              <a:buNone/>
            </a:pP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803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9F7504F-6F91-93D3-E842-955B5957B4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11435" y="368300"/>
            <a:ext cx="4645600" cy="6121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4882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2C8392-E4CB-BDDA-B9AE-841F918BE90A}"/>
              </a:ext>
            </a:extLst>
          </p:cNvPr>
          <p:cNvSpPr txBox="1"/>
          <p:nvPr userDrawn="1"/>
        </p:nvSpPr>
        <p:spPr>
          <a:xfrm>
            <a:off x="11645463" y="6553656"/>
            <a:ext cx="489388" cy="21544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fld id="{4678B1B7-E470-4983-949B-81A3EAB20587}" type="slidenum">
              <a:rPr lang="en-ID" sz="800" b="0" i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pPr algn="r"/>
              <a:t>‹#›</a:t>
            </a:fld>
            <a:endParaRPr lang="en-ID" sz="800" b="0" i="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424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83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191AE8-8320-4D21-9B59-2A8C6771F93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8F266B-7BE2-6F61-637C-998390A78040}"/>
              </a:ext>
            </a:extLst>
          </p:cNvPr>
          <p:cNvSpPr txBox="1"/>
          <p:nvPr/>
        </p:nvSpPr>
        <p:spPr>
          <a:xfrm>
            <a:off x="130628" y="3632418"/>
            <a:ext cx="93859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9600" b="1" dirty="0">
                <a:solidFill>
                  <a:schemeClr val="accent1"/>
                </a:solidFill>
                <a:latin typeface="+mj-lt"/>
              </a:rPr>
              <a:t>Economic</a:t>
            </a:r>
            <a:r>
              <a:rPr lang="en-ID" sz="9600" b="1" dirty="0">
                <a:solidFill>
                  <a:schemeClr val="accent2"/>
                </a:solidFill>
                <a:latin typeface="+mj-lt"/>
              </a:rPr>
              <a:t> Growth</a:t>
            </a:r>
            <a:endParaRPr lang="id-ID" sz="115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C99A3-32FD-3C1F-1502-CB0D29D163D8}"/>
              </a:ext>
            </a:extLst>
          </p:cNvPr>
          <p:cNvSpPr txBox="1"/>
          <p:nvPr/>
        </p:nvSpPr>
        <p:spPr>
          <a:xfrm>
            <a:off x="6580415" y="5242998"/>
            <a:ext cx="6332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Drivers, Challenges, and Future Outlook</a:t>
            </a:r>
            <a:endParaRPr lang="id-ID" sz="3200" dirty="0">
              <a:solidFill>
                <a:schemeClr val="bg1"/>
              </a:solidFill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EE4D67C-B8AC-4D96-8527-107BFF8B4A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628" y="5870688"/>
            <a:ext cx="12192000" cy="6858000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655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5370DE1-C93D-3A94-5B0B-073D5AD10181}"/>
              </a:ext>
            </a:extLst>
          </p:cNvPr>
          <p:cNvSpPr/>
          <p:nvPr/>
        </p:nvSpPr>
        <p:spPr>
          <a:xfrm>
            <a:off x="5231033" y="2434073"/>
            <a:ext cx="6319836" cy="4055627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9525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65517-B2D6-73B8-4E8E-563F2BD9D00E}"/>
              </a:ext>
            </a:extLst>
          </p:cNvPr>
          <p:cNvSpPr txBox="1"/>
          <p:nvPr/>
        </p:nvSpPr>
        <p:spPr>
          <a:xfrm>
            <a:off x="5231034" y="619415"/>
            <a:ext cx="631983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dirty="0">
                <a:solidFill>
                  <a:schemeClr val="accent1"/>
                </a:solidFill>
                <a:latin typeface="+mj-lt"/>
              </a:rPr>
              <a:t>Workforce</a:t>
            </a:r>
            <a:r>
              <a:rPr lang="en-ID" sz="4400" b="1" dirty="0">
                <a:solidFill>
                  <a:schemeClr val="accent2"/>
                </a:solidFill>
                <a:latin typeface="+mj-lt"/>
              </a:rPr>
              <a:t> Development</a:t>
            </a:r>
            <a:endParaRPr lang="id-ID" sz="44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D2ED6C-B557-88C9-6A58-2A80956BC2FE}"/>
              </a:ext>
            </a:extLst>
          </p:cNvPr>
          <p:cNvGrpSpPr/>
          <p:nvPr/>
        </p:nvGrpSpPr>
        <p:grpSpPr>
          <a:xfrm>
            <a:off x="5667349" y="2861078"/>
            <a:ext cx="5327223" cy="769401"/>
            <a:chOff x="1922663" y="2907446"/>
            <a:chExt cx="5327223" cy="7694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FF8DDF-F650-1989-BAE7-78F2660A3D6B}"/>
                </a:ext>
              </a:extLst>
            </p:cNvPr>
            <p:cNvSpPr txBox="1"/>
            <p:nvPr/>
          </p:nvSpPr>
          <p:spPr>
            <a:xfrm>
              <a:off x="2105751" y="2907446"/>
              <a:ext cx="4645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2000" dirty="0">
                  <a:solidFill>
                    <a:schemeClr val="bg1"/>
                  </a:solidFill>
                  <a:latin typeface="+mj-lt"/>
                </a:rPr>
                <a:t>Developed </a:t>
              </a:r>
              <a:endParaRPr lang="id-ID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" name="Google Shape;22;p1">
              <a:extLst>
                <a:ext uri="{FF2B5EF4-FFF2-40B4-BE49-F238E27FC236}">
                  <a16:creationId xmlns:a16="http://schemas.microsoft.com/office/drawing/2014/main" id="{949A0BCA-1C11-6260-BFC5-D4FD7364EA49}"/>
                </a:ext>
              </a:extLst>
            </p:cNvPr>
            <p:cNvSpPr txBox="1"/>
            <p:nvPr/>
          </p:nvSpPr>
          <p:spPr>
            <a:xfrm>
              <a:off x="2105751" y="3307556"/>
              <a:ext cx="5144135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sed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do.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D3E4939-057E-EBEF-DBF2-AE4F73E709C1}"/>
                </a:ext>
              </a:extLst>
            </p:cNvPr>
            <p:cNvSpPr/>
            <p:nvPr/>
          </p:nvSpPr>
          <p:spPr>
            <a:xfrm>
              <a:off x="1922663" y="3041650"/>
              <a:ext cx="127000" cy="127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7265F6-4B44-E019-2D00-794D06183282}"/>
              </a:ext>
            </a:extLst>
          </p:cNvPr>
          <p:cNvGrpSpPr/>
          <p:nvPr/>
        </p:nvGrpSpPr>
        <p:grpSpPr>
          <a:xfrm>
            <a:off x="5667349" y="4054002"/>
            <a:ext cx="5327223" cy="769401"/>
            <a:chOff x="1922663" y="4100370"/>
            <a:chExt cx="5327223" cy="76940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49B420-7340-68E6-EFE4-294F917A8FFE}"/>
                </a:ext>
              </a:extLst>
            </p:cNvPr>
            <p:cNvSpPr txBox="1"/>
            <p:nvPr/>
          </p:nvSpPr>
          <p:spPr>
            <a:xfrm>
              <a:off x="2105751" y="4100370"/>
              <a:ext cx="4645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2000" dirty="0">
                  <a:solidFill>
                    <a:schemeClr val="bg1"/>
                  </a:solidFill>
                  <a:latin typeface="+mj-lt"/>
                </a:rPr>
                <a:t>Developing </a:t>
              </a:r>
              <a:endParaRPr lang="id-ID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Google Shape;22;p1">
              <a:extLst>
                <a:ext uri="{FF2B5EF4-FFF2-40B4-BE49-F238E27FC236}">
                  <a16:creationId xmlns:a16="http://schemas.microsoft.com/office/drawing/2014/main" id="{B4A676B5-2B2E-2293-DE49-C9989B389392}"/>
                </a:ext>
              </a:extLst>
            </p:cNvPr>
            <p:cNvSpPr txBox="1"/>
            <p:nvPr/>
          </p:nvSpPr>
          <p:spPr>
            <a:xfrm>
              <a:off x="2105751" y="4500480"/>
              <a:ext cx="5144135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sed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do.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56BC997-6FE2-DC2D-DEEC-78A15282DC0D}"/>
                </a:ext>
              </a:extLst>
            </p:cNvPr>
            <p:cNvSpPr/>
            <p:nvPr/>
          </p:nvSpPr>
          <p:spPr>
            <a:xfrm>
              <a:off x="1922663" y="4236925"/>
              <a:ext cx="127000" cy="127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8437DC0-A7A5-08B0-CA84-C6C3FCE0885E}"/>
              </a:ext>
            </a:extLst>
          </p:cNvPr>
          <p:cNvGrpSpPr/>
          <p:nvPr/>
        </p:nvGrpSpPr>
        <p:grpSpPr>
          <a:xfrm>
            <a:off x="5667349" y="5246926"/>
            <a:ext cx="5327223" cy="769401"/>
            <a:chOff x="1922663" y="5293294"/>
            <a:chExt cx="5327223" cy="7694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67CE96-1431-EB12-3735-99A6B6534392}"/>
                </a:ext>
              </a:extLst>
            </p:cNvPr>
            <p:cNvSpPr txBox="1"/>
            <p:nvPr/>
          </p:nvSpPr>
          <p:spPr>
            <a:xfrm>
              <a:off x="2105751" y="5293294"/>
              <a:ext cx="4645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2000" dirty="0">
                  <a:solidFill>
                    <a:schemeClr val="bg1"/>
                  </a:solidFill>
                  <a:latin typeface="+mj-lt"/>
                </a:rPr>
                <a:t>Globalization</a:t>
              </a:r>
              <a:endParaRPr lang="id-ID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Google Shape;22;p1">
              <a:extLst>
                <a:ext uri="{FF2B5EF4-FFF2-40B4-BE49-F238E27FC236}">
                  <a16:creationId xmlns:a16="http://schemas.microsoft.com/office/drawing/2014/main" id="{C6FEB2A5-7098-057B-A40C-323B3D0DD318}"/>
                </a:ext>
              </a:extLst>
            </p:cNvPr>
            <p:cNvSpPr txBox="1"/>
            <p:nvPr/>
          </p:nvSpPr>
          <p:spPr>
            <a:xfrm>
              <a:off x="2105751" y="5693404"/>
              <a:ext cx="5144135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sed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do.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6A0F9CF-7441-192F-CB83-9567367026BE}"/>
                </a:ext>
              </a:extLst>
            </p:cNvPr>
            <p:cNvSpPr/>
            <p:nvPr/>
          </p:nvSpPr>
          <p:spPr>
            <a:xfrm>
              <a:off x="1922663" y="5432200"/>
              <a:ext cx="127000" cy="127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</a:endParaRPr>
            </a:p>
          </p:txBody>
        </p:sp>
      </p:grp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46F3E4C-A006-4DAD-A7F3-39E66698CE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418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A4ABB9-E92D-0B2E-32ED-50AD02C575C9}"/>
              </a:ext>
            </a:extLst>
          </p:cNvPr>
          <p:cNvSpPr txBox="1"/>
          <p:nvPr/>
        </p:nvSpPr>
        <p:spPr>
          <a:xfrm>
            <a:off x="300038" y="5543612"/>
            <a:ext cx="105711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dirty="0">
                <a:solidFill>
                  <a:schemeClr val="accent1"/>
                </a:solidFill>
                <a:latin typeface="+mj-lt"/>
              </a:rPr>
              <a:t>Education </a:t>
            </a:r>
            <a:r>
              <a:rPr lang="en-ID" sz="4400" b="1" dirty="0">
                <a:solidFill>
                  <a:schemeClr val="accent2"/>
                </a:solidFill>
                <a:latin typeface="+mj-lt"/>
              </a:rPr>
              <a:t>and Workforce</a:t>
            </a:r>
            <a:endParaRPr lang="id-ID" sz="44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EB5A5F-4F2C-437F-8C3B-B310DBDEED6D}"/>
              </a:ext>
            </a:extLst>
          </p:cNvPr>
          <p:cNvGrpSpPr/>
          <p:nvPr/>
        </p:nvGrpSpPr>
        <p:grpSpPr>
          <a:xfrm>
            <a:off x="1750411" y="368300"/>
            <a:ext cx="10017727" cy="4901532"/>
            <a:chOff x="1750411" y="368300"/>
            <a:chExt cx="10017727" cy="490153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0694880-5090-8920-8321-7B65459133D5}"/>
                </a:ext>
              </a:extLst>
            </p:cNvPr>
            <p:cNvGrpSpPr/>
            <p:nvPr/>
          </p:nvGrpSpPr>
          <p:grpSpPr>
            <a:xfrm>
              <a:off x="1750411" y="368300"/>
              <a:ext cx="3174124" cy="4901532"/>
              <a:chOff x="1839311" y="1588168"/>
              <a:chExt cx="3174124" cy="490153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418A40C-0998-BE66-0ABC-8A0702581F69}"/>
                  </a:ext>
                </a:extLst>
              </p:cNvPr>
              <p:cNvSpPr/>
              <p:nvPr/>
            </p:nvSpPr>
            <p:spPr>
              <a:xfrm>
                <a:off x="1839311" y="1588168"/>
                <a:ext cx="3174124" cy="4901532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  <a:effectLst>
                <a:softEdge rad="0"/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7DEBEB-C2B5-CB0E-05AD-BEBB843F1F19}"/>
                  </a:ext>
                </a:extLst>
              </p:cNvPr>
              <p:cNvSpPr txBox="1"/>
              <p:nvPr/>
            </p:nvSpPr>
            <p:spPr>
              <a:xfrm>
                <a:off x="1839311" y="4543358"/>
                <a:ext cx="31741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2000" dirty="0">
                    <a:solidFill>
                      <a:schemeClr val="bg1"/>
                    </a:solidFill>
                    <a:latin typeface="+mj-lt"/>
                  </a:rPr>
                  <a:t>Recessions </a:t>
                </a:r>
                <a:endParaRPr lang="id-ID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2" name="Google Shape;22;p1">
                <a:extLst>
                  <a:ext uri="{FF2B5EF4-FFF2-40B4-BE49-F238E27FC236}">
                    <a16:creationId xmlns:a16="http://schemas.microsoft.com/office/drawing/2014/main" id="{3A02B150-F251-F911-1667-C7ADC5139B76}"/>
                  </a:ext>
                </a:extLst>
              </p:cNvPr>
              <p:cNvSpPr txBox="1"/>
              <p:nvPr/>
            </p:nvSpPr>
            <p:spPr>
              <a:xfrm>
                <a:off x="2209165" y="4943468"/>
                <a:ext cx="2434417" cy="1200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sed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do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eiusmod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tempor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incididunt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ut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labore et dolore.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C3B36D9-5C29-2E08-E551-E8413CC36590}"/>
                </a:ext>
              </a:extLst>
            </p:cNvPr>
            <p:cNvGrpSpPr/>
            <p:nvPr/>
          </p:nvGrpSpPr>
          <p:grpSpPr>
            <a:xfrm>
              <a:off x="5172212" y="368300"/>
              <a:ext cx="3174125" cy="4901532"/>
              <a:chOff x="5261112" y="1588168"/>
              <a:chExt cx="3174125" cy="490153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07BA7EA-4F1F-83E1-DB7A-A0B8A91D0608}"/>
                  </a:ext>
                </a:extLst>
              </p:cNvPr>
              <p:cNvSpPr/>
              <p:nvPr/>
            </p:nvSpPr>
            <p:spPr>
              <a:xfrm>
                <a:off x="5261113" y="1588168"/>
                <a:ext cx="3174124" cy="4901532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  <a:effectLst>
                <a:softEdge rad="0"/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DB5B9A-96BA-927C-C1AF-53F5F98442CD}"/>
                  </a:ext>
                </a:extLst>
              </p:cNvPr>
              <p:cNvSpPr txBox="1"/>
              <p:nvPr/>
            </p:nvSpPr>
            <p:spPr>
              <a:xfrm>
                <a:off x="5261112" y="4543358"/>
                <a:ext cx="317412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2000" dirty="0">
                    <a:solidFill>
                      <a:schemeClr val="bg1"/>
                    </a:solidFill>
                    <a:latin typeface="+mj-lt"/>
                  </a:rPr>
                  <a:t>Inequality </a:t>
                </a:r>
                <a:endParaRPr lang="id-ID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17" name="Google Shape;22;p1">
                <a:extLst>
                  <a:ext uri="{FF2B5EF4-FFF2-40B4-BE49-F238E27FC236}">
                    <a16:creationId xmlns:a16="http://schemas.microsoft.com/office/drawing/2014/main" id="{5149BFBA-7C6F-A353-EDE6-D81BC552640C}"/>
                  </a:ext>
                </a:extLst>
              </p:cNvPr>
              <p:cNvSpPr txBox="1"/>
              <p:nvPr/>
            </p:nvSpPr>
            <p:spPr>
              <a:xfrm>
                <a:off x="5630967" y="4943468"/>
                <a:ext cx="2434417" cy="1200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sed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do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eiusmod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tempor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incididunt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ut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labore et dolore.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649FF9-F450-3ADE-30D8-6C7AC7B13A69}"/>
                </a:ext>
              </a:extLst>
            </p:cNvPr>
            <p:cNvGrpSpPr/>
            <p:nvPr/>
          </p:nvGrpSpPr>
          <p:grpSpPr>
            <a:xfrm>
              <a:off x="8594014" y="368300"/>
              <a:ext cx="3174124" cy="4901532"/>
              <a:chOff x="8682914" y="1588168"/>
              <a:chExt cx="3174124" cy="49015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6E662DC-DA21-6E01-0F45-F0EF8E5F5CE9}"/>
                  </a:ext>
                </a:extLst>
              </p:cNvPr>
              <p:cNvSpPr/>
              <p:nvPr/>
            </p:nvSpPr>
            <p:spPr>
              <a:xfrm>
                <a:off x="8682914" y="1588168"/>
                <a:ext cx="3174124" cy="4901532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  <a:effectLst>
                <a:softEdge rad="0"/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158B05-F42D-09CD-08D7-B33E3B28B7A3}"/>
                  </a:ext>
                </a:extLst>
              </p:cNvPr>
              <p:cNvSpPr txBox="1"/>
              <p:nvPr/>
            </p:nvSpPr>
            <p:spPr>
              <a:xfrm>
                <a:off x="8682914" y="4543358"/>
                <a:ext cx="31741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2000" dirty="0">
                    <a:solidFill>
                      <a:schemeClr val="bg1"/>
                    </a:solidFill>
                    <a:latin typeface="+mj-lt"/>
                  </a:rPr>
                  <a:t>Sustainability</a:t>
                </a:r>
                <a:endParaRPr lang="id-ID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1" name="Google Shape;22;p1">
                <a:extLst>
                  <a:ext uri="{FF2B5EF4-FFF2-40B4-BE49-F238E27FC236}">
                    <a16:creationId xmlns:a16="http://schemas.microsoft.com/office/drawing/2014/main" id="{8BC4EEF8-F44D-975D-C712-FBCF8F926353}"/>
                  </a:ext>
                </a:extLst>
              </p:cNvPr>
              <p:cNvSpPr txBox="1"/>
              <p:nvPr/>
            </p:nvSpPr>
            <p:spPr>
              <a:xfrm>
                <a:off x="9052768" y="4943468"/>
                <a:ext cx="2434417" cy="1200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sed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do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eiusmod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tempor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incididunt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ut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labore et dolore.</a:t>
                </a:r>
              </a:p>
            </p:txBody>
          </p:sp>
        </p:grpSp>
      </p:grp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2CCFE1B-3FC3-465C-9C77-42A5B1E09E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F8DD1BB-DACE-4A4D-BCCF-5D5B834FBD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EA31876E-DDB2-4F7B-B24D-EB9506C3E67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55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335C3D-E12A-9FAF-64C3-D8C158ACE97B}"/>
              </a:ext>
            </a:extLst>
          </p:cNvPr>
          <p:cNvSpPr txBox="1"/>
          <p:nvPr/>
        </p:nvSpPr>
        <p:spPr>
          <a:xfrm>
            <a:off x="6342063" y="440529"/>
            <a:ext cx="55149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dirty="0">
                <a:solidFill>
                  <a:schemeClr val="accent1"/>
                </a:solidFill>
                <a:latin typeface="+mj-lt"/>
              </a:rPr>
              <a:t>Economic Growth</a:t>
            </a:r>
            <a:r>
              <a:rPr lang="en-ID" sz="4400" b="1" dirty="0">
                <a:solidFill>
                  <a:schemeClr val="accent2"/>
                </a:solidFill>
                <a:latin typeface="+mj-lt"/>
              </a:rPr>
              <a:t> Theories</a:t>
            </a:r>
            <a:endParaRPr lang="id-ID" sz="4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Google Shape;22;p1">
            <a:extLst>
              <a:ext uri="{FF2B5EF4-FFF2-40B4-BE49-F238E27FC236}">
                <a16:creationId xmlns:a16="http://schemas.microsoft.com/office/drawing/2014/main" id="{6B61DB8B-5E89-72BB-8361-E28CEC88085E}"/>
              </a:ext>
            </a:extLst>
          </p:cNvPr>
          <p:cNvSpPr txBox="1"/>
          <p:nvPr/>
        </p:nvSpPr>
        <p:spPr>
          <a:xfrm>
            <a:off x="6342063" y="2264227"/>
            <a:ext cx="551497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Lorem ipsum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dolor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sit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amet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consectetur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adipiscing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elit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sed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do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eiusmod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tempor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incididunt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labore et dolore magna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aliqua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. Ut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enim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ad minim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veniam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quis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nostrud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exercitation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ullamco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laboris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nisi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aliquip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ex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ea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commodo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consequat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. </a:t>
            </a:r>
            <a:endParaRPr sz="1200" b="0" i="0" u="none" strike="noStrike" cap="none" dirty="0">
              <a:ea typeface="Arial"/>
              <a:cs typeface="Arial"/>
              <a:sym typeface="Arial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C38408-8DFC-2198-90DE-AA492A7580D6}"/>
              </a:ext>
            </a:extLst>
          </p:cNvPr>
          <p:cNvGrpSpPr/>
          <p:nvPr/>
        </p:nvGrpSpPr>
        <p:grpSpPr>
          <a:xfrm>
            <a:off x="6342063" y="6064469"/>
            <a:ext cx="2672714" cy="425231"/>
            <a:chOff x="334963" y="6064469"/>
            <a:chExt cx="2672714" cy="42523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E8B6832-B33A-AC5D-25BE-D2899D254519}"/>
                </a:ext>
              </a:extLst>
            </p:cNvPr>
            <p:cNvSpPr/>
            <p:nvPr/>
          </p:nvSpPr>
          <p:spPr>
            <a:xfrm>
              <a:off x="1503680" y="6064469"/>
              <a:ext cx="1503997" cy="425231"/>
            </a:xfrm>
            <a:prstGeom prst="rect">
              <a:avLst/>
            </a:pr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innerShdw blurRad="495300">
                <a:schemeClr val="accent1">
                  <a:lumMod val="50000"/>
                  <a:alpha val="28000"/>
                </a:schemeClr>
              </a:innerShdw>
              <a:softEdge rad="0"/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CACCAAA-6D3C-0A96-97A3-F1253383D0F1}"/>
                </a:ext>
              </a:extLst>
            </p:cNvPr>
            <p:cNvSpPr/>
            <p:nvPr/>
          </p:nvSpPr>
          <p:spPr>
            <a:xfrm>
              <a:off x="334963" y="6064469"/>
              <a:ext cx="1336357" cy="425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589F22-BC46-E484-D2A6-2A32465F4E04}"/>
                </a:ext>
              </a:extLst>
            </p:cNvPr>
            <p:cNvSpPr txBox="1"/>
            <p:nvPr/>
          </p:nvSpPr>
          <p:spPr>
            <a:xfrm>
              <a:off x="334963" y="6138584"/>
              <a:ext cx="1336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Learn more</a:t>
              </a:r>
              <a:endParaRPr lang="id-ID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0961DF-4E7B-445E-1590-B10753AAD96C}"/>
                </a:ext>
              </a:extLst>
            </p:cNvPr>
            <p:cNvSpPr txBox="1"/>
            <p:nvPr/>
          </p:nvSpPr>
          <p:spPr>
            <a:xfrm>
              <a:off x="1671320" y="6138584"/>
              <a:ext cx="1336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Close</a:t>
              </a:r>
              <a:endParaRPr lang="id-ID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A81E99-0F38-FF5F-D94E-B945DBA79967}"/>
              </a:ext>
            </a:extLst>
          </p:cNvPr>
          <p:cNvGrpSpPr/>
          <p:nvPr/>
        </p:nvGrpSpPr>
        <p:grpSpPr>
          <a:xfrm>
            <a:off x="6342063" y="4707142"/>
            <a:ext cx="2833845" cy="929590"/>
            <a:chOff x="709455" y="4712565"/>
            <a:chExt cx="2833845" cy="92959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AD8F27-C088-CA8C-5A35-066C4D070AE1}"/>
                </a:ext>
              </a:extLst>
            </p:cNvPr>
            <p:cNvSpPr txBox="1"/>
            <p:nvPr/>
          </p:nvSpPr>
          <p:spPr>
            <a:xfrm>
              <a:off x="709455" y="4712565"/>
              <a:ext cx="21161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accent2"/>
                  </a:solidFill>
                  <a:latin typeface="+mj-lt"/>
                </a:rPr>
                <a:t>123++</a:t>
              </a:r>
              <a:endParaRPr lang="id-ID" sz="4000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2" name="Google Shape;22;p1">
              <a:extLst>
                <a:ext uri="{FF2B5EF4-FFF2-40B4-BE49-F238E27FC236}">
                  <a16:creationId xmlns:a16="http://schemas.microsoft.com/office/drawing/2014/main" id="{9599F7CA-163C-1330-C3EE-DF5FFEB83B0F}"/>
                </a:ext>
              </a:extLst>
            </p:cNvPr>
            <p:cNvSpPr txBox="1"/>
            <p:nvPr/>
          </p:nvSpPr>
          <p:spPr>
            <a:xfrm>
              <a:off x="709455" y="5272864"/>
              <a:ext cx="2833845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ea typeface="Arial"/>
                  <a:cs typeface="Arial"/>
                  <a:sym typeface="Arial"/>
                </a:rPr>
                <a:t>Tips Choosing the Right Perfume</a:t>
              </a:r>
              <a:endParaRPr sz="1200" b="0" i="0" u="none" strike="noStrike" cap="none" dirty="0"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0ACA90E-840D-4E6D-B58C-FFD3B6A461B4}"/>
              </a:ext>
            </a:extLst>
          </p:cNvPr>
          <p:cNvGrpSpPr/>
          <p:nvPr/>
        </p:nvGrpSpPr>
        <p:grpSpPr>
          <a:xfrm>
            <a:off x="334963" y="368300"/>
            <a:ext cx="5761038" cy="6121400"/>
            <a:chOff x="6096000" y="368300"/>
            <a:chExt cx="5761038" cy="6121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139341-3435-070E-67B9-67C189A0B556}"/>
                </a:ext>
              </a:extLst>
            </p:cNvPr>
            <p:cNvSpPr/>
            <p:nvPr/>
          </p:nvSpPr>
          <p:spPr>
            <a:xfrm>
              <a:off x="6096000" y="368300"/>
              <a:ext cx="5761038" cy="6121400"/>
            </a:xfrm>
            <a:prstGeom prst="rect">
              <a:avLst/>
            </a:pr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softEdge rad="0"/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6E5A749-1F3A-0567-CFA2-6B01D2583C07}"/>
                </a:ext>
              </a:extLst>
            </p:cNvPr>
            <p:cNvGrpSpPr/>
            <p:nvPr/>
          </p:nvGrpSpPr>
          <p:grpSpPr>
            <a:xfrm>
              <a:off x="6648922" y="828755"/>
              <a:ext cx="5208116" cy="769401"/>
              <a:chOff x="6648922" y="828755"/>
              <a:chExt cx="5208116" cy="76940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2776814-87C2-A818-9AD7-EC580D9C9294}"/>
                  </a:ext>
                </a:extLst>
              </p:cNvPr>
              <p:cNvGrpSpPr/>
              <p:nvPr/>
            </p:nvGrpSpPr>
            <p:grpSpPr>
              <a:xfrm>
                <a:off x="7067915" y="828755"/>
                <a:ext cx="4789123" cy="769401"/>
                <a:chOff x="7067915" y="820942"/>
                <a:chExt cx="4789123" cy="769401"/>
              </a:xfrm>
            </p:grpSpPr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FB8E7B8-8944-1FFF-90A3-C43491BFE4BE}"/>
                    </a:ext>
                  </a:extLst>
                </p:cNvPr>
                <p:cNvSpPr txBox="1"/>
                <p:nvPr/>
              </p:nvSpPr>
              <p:spPr>
                <a:xfrm>
                  <a:off x="7067915" y="820942"/>
                  <a:ext cx="478912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  <a:latin typeface="+mj-lt"/>
                    </a:rPr>
                    <a:t>Economic Recessions</a:t>
                  </a:r>
                  <a:endParaRPr lang="id-ID" sz="20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15" name="Google Shape;22;p1">
                  <a:extLst>
                    <a:ext uri="{FF2B5EF4-FFF2-40B4-BE49-F238E27FC236}">
                      <a16:creationId xmlns:a16="http://schemas.microsoft.com/office/drawing/2014/main" id="{85854E0D-DD12-B112-FDD7-6C05F76DC17B}"/>
                    </a:ext>
                  </a:extLst>
                </p:cNvPr>
                <p:cNvSpPr txBox="1"/>
                <p:nvPr/>
              </p:nvSpPr>
              <p:spPr>
                <a:xfrm>
                  <a:off x="7067916" y="1221052"/>
                  <a:ext cx="4565284" cy="3692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rtl="0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D" sz="1200" b="0" i="0" u="none" strike="noStrike" cap="none" dirty="0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Lorem ipsum </a:t>
                  </a:r>
                  <a:r>
                    <a:rPr lang="en-ID" sz="1200" b="0" i="0" u="none" strike="noStrike" cap="none" dirty="0" err="1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dolor</a:t>
                  </a:r>
                  <a:r>
                    <a:rPr lang="en-ID" sz="1200" b="0" i="0" u="none" strike="noStrike" cap="none" dirty="0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 sit </a:t>
                  </a:r>
                  <a:r>
                    <a:rPr lang="en-ID" sz="1200" b="0" i="0" u="none" strike="noStrike" cap="none" dirty="0" err="1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amet</a:t>
                  </a:r>
                  <a:r>
                    <a:rPr lang="en-ID" sz="1200" b="0" i="0" u="none" strike="noStrike" cap="none" dirty="0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, </a:t>
                  </a:r>
                  <a:r>
                    <a:rPr lang="en-ID" sz="1200" b="0" i="0" u="none" strike="noStrike" cap="none" dirty="0" err="1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consectetur</a:t>
                  </a:r>
                  <a:r>
                    <a:rPr lang="en-ID" sz="1200" b="0" i="0" u="none" strike="noStrike" cap="none" dirty="0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 </a:t>
                  </a:r>
                  <a:r>
                    <a:rPr lang="en-ID" sz="1200" b="0" i="0" u="none" strike="noStrike" cap="none" dirty="0" err="1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adipiscing</a:t>
                  </a:r>
                  <a:r>
                    <a:rPr lang="en-ID" sz="1200" b="0" i="0" u="none" strike="noStrike" cap="none" dirty="0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 </a:t>
                  </a:r>
                  <a:r>
                    <a:rPr lang="en-ID" sz="1200" b="0" i="0" u="none" strike="noStrike" cap="none" dirty="0" err="1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elit</a:t>
                  </a:r>
                  <a:r>
                    <a:rPr lang="en-ID" sz="1200" dirty="0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.</a:t>
                  </a:r>
                  <a:endParaRPr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9D34ABE-761A-A0CA-A89E-4CF8B4B040C1}"/>
                  </a:ext>
                </a:extLst>
              </p:cNvPr>
              <p:cNvGrpSpPr/>
              <p:nvPr/>
            </p:nvGrpSpPr>
            <p:grpSpPr>
              <a:xfrm>
                <a:off x="6648922" y="898525"/>
                <a:ext cx="260572" cy="260570"/>
                <a:chOff x="4249738" y="747713"/>
                <a:chExt cx="664441" cy="664441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752D3BF3-793D-2D95-C8D9-0D479837010D}"/>
                    </a:ext>
                  </a:extLst>
                </p:cNvPr>
                <p:cNvSpPr/>
                <p:nvPr/>
              </p:nvSpPr>
              <p:spPr>
                <a:xfrm>
                  <a:off x="4249738" y="747713"/>
                  <a:ext cx="664441" cy="66444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8" name="Graphic 46">
                  <a:extLst>
                    <a:ext uri="{FF2B5EF4-FFF2-40B4-BE49-F238E27FC236}">
                      <a16:creationId xmlns:a16="http://schemas.microsoft.com/office/drawing/2014/main" id="{FA4CE12B-3267-46BF-088D-63CC7539964E}"/>
                    </a:ext>
                  </a:extLst>
                </p:cNvPr>
                <p:cNvSpPr/>
                <p:nvPr/>
              </p:nvSpPr>
              <p:spPr>
                <a:xfrm>
                  <a:off x="4379763" y="930768"/>
                  <a:ext cx="404390" cy="298330"/>
                </a:xfrm>
                <a:custGeom>
                  <a:avLst/>
                  <a:gdLst>
                    <a:gd name="connsiteX0" fmla="*/ 264907 w 757541"/>
                    <a:gd name="connsiteY0" fmla="*/ 558861 h 558860"/>
                    <a:gd name="connsiteX1" fmla="*/ 0 w 757541"/>
                    <a:gd name="connsiteY1" fmla="*/ 293954 h 558860"/>
                    <a:gd name="connsiteX2" fmla="*/ 66227 w 757541"/>
                    <a:gd name="connsiteY2" fmla="*/ 227727 h 558860"/>
                    <a:gd name="connsiteX3" fmla="*/ 264907 w 757541"/>
                    <a:gd name="connsiteY3" fmla="*/ 426407 h 558860"/>
                    <a:gd name="connsiteX4" fmla="*/ 691314 w 757541"/>
                    <a:gd name="connsiteY4" fmla="*/ 0 h 558860"/>
                    <a:gd name="connsiteX5" fmla="*/ 757541 w 757541"/>
                    <a:gd name="connsiteY5" fmla="*/ 66227 h 558860"/>
                    <a:gd name="connsiteX6" fmla="*/ 264907 w 757541"/>
                    <a:gd name="connsiteY6" fmla="*/ 558861 h 558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7541" h="558860">
                      <a:moveTo>
                        <a:pt x="264907" y="558861"/>
                      </a:moveTo>
                      <a:lnTo>
                        <a:pt x="0" y="293954"/>
                      </a:lnTo>
                      <a:lnTo>
                        <a:pt x="66227" y="227727"/>
                      </a:lnTo>
                      <a:lnTo>
                        <a:pt x="264907" y="426407"/>
                      </a:lnTo>
                      <a:lnTo>
                        <a:pt x="691314" y="0"/>
                      </a:lnTo>
                      <a:lnTo>
                        <a:pt x="757541" y="66227"/>
                      </a:lnTo>
                      <a:lnTo>
                        <a:pt x="264907" y="558861"/>
                      </a:lnTo>
                      <a:close/>
                    </a:path>
                  </a:pathLst>
                </a:custGeom>
                <a:solidFill>
                  <a:srgbClr val="E8EAED"/>
                </a:solidFill>
                <a:ln w="11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46E2CD6-4E45-4295-E3B8-BDD9EE4D476C}"/>
                </a:ext>
              </a:extLst>
            </p:cNvPr>
            <p:cNvGrpSpPr/>
            <p:nvPr/>
          </p:nvGrpSpPr>
          <p:grpSpPr>
            <a:xfrm>
              <a:off x="6648922" y="1936527"/>
              <a:ext cx="5208116" cy="769401"/>
              <a:chOff x="6648922" y="1936527"/>
              <a:chExt cx="5208116" cy="769401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AD79D35-1812-2281-B788-7351E56AD114}"/>
                  </a:ext>
                </a:extLst>
              </p:cNvPr>
              <p:cNvGrpSpPr/>
              <p:nvPr/>
            </p:nvGrpSpPr>
            <p:grpSpPr>
              <a:xfrm>
                <a:off x="7067915" y="1936527"/>
                <a:ext cx="4789123" cy="769401"/>
                <a:chOff x="7067915" y="820942"/>
                <a:chExt cx="4789123" cy="769401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0048E1C-BDF5-5DF7-65C1-B32561EEE883}"/>
                    </a:ext>
                  </a:extLst>
                </p:cNvPr>
                <p:cNvSpPr txBox="1"/>
                <p:nvPr/>
              </p:nvSpPr>
              <p:spPr>
                <a:xfrm>
                  <a:off x="7067915" y="820942"/>
                  <a:ext cx="478912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D" sz="2000" dirty="0">
                      <a:solidFill>
                        <a:schemeClr val="bg1"/>
                      </a:solidFill>
                      <a:latin typeface="+mj-lt"/>
                    </a:rPr>
                    <a:t>Income Inequality</a:t>
                  </a:r>
                  <a:endParaRPr lang="id-ID" sz="20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40" name="Google Shape;22;p1">
                  <a:extLst>
                    <a:ext uri="{FF2B5EF4-FFF2-40B4-BE49-F238E27FC236}">
                      <a16:creationId xmlns:a16="http://schemas.microsoft.com/office/drawing/2014/main" id="{CF695DC6-EA1D-FABD-0FE4-F22AB787A367}"/>
                    </a:ext>
                  </a:extLst>
                </p:cNvPr>
                <p:cNvSpPr txBox="1"/>
                <p:nvPr/>
              </p:nvSpPr>
              <p:spPr>
                <a:xfrm>
                  <a:off x="7067916" y="1221052"/>
                  <a:ext cx="4565284" cy="3692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rtl="0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D" sz="1200" b="0" i="0" u="none" strike="noStrike" cap="none" dirty="0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Lorem ipsum </a:t>
                  </a:r>
                  <a:r>
                    <a:rPr lang="en-ID" sz="1200" b="0" i="0" u="none" strike="noStrike" cap="none" dirty="0" err="1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dolor</a:t>
                  </a:r>
                  <a:r>
                    <a:rPr lang="en-ID" sz="1200" b="0" i="0" u="none" strike="noStrike" cap="none" dirty="0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 sit </a:t>
                  </a:r>
                  <a:r>
                    <a:rPr lang="en-ID" sz="1200" b="0" i="0" u="none" strike="noStrike" cap="none" dirty="0" err="1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amet</a:t>
                  </a:r>
                  <a:r>
                    <a:rPr lang="en-ID" sz="1200" b="0" i="0" u="none" strike="noStrike" cap="none" dirty="0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, </a:t>
                  </a:r>
                  <a:r>
                    <a:rPr lang="en-ID" sz="1200" b="0" i="0" u="none" strike="noStrike" cap="none" dirty="0" err="1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consectetur</a:t>
                  </a:r>
                  <a:r>
                    <a:rPr lang="en-ID" sz="1200" b="0" i="0" u="none" strike="noStrike" cap="none" dirty="0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 </a:t>
                  </a:r>
                  <a:r>
                    <a:rPr lang="en-ID" sz="1200" b="0" i="0" u="none" strike="noStrike" cap="none" dirty="0" err="1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adipiscing</a:t>
                  </a:r>
                  <a:r>
                    <a:rPr lang="en-ID" sz="1200" b="0" i="0" u="none" strike="noStrike" cap="none" dirty="0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 </a:t>
                  </a:r>
                  <a:r>
                    <a:rPr lang="en-ID" sz="1200" b="0" i="0" u="none" strike="noStrike" cap="none" dirty="0" err="1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elit</a:t>
                  </a:r>
                  <a:r>
                    <a:rPr lang="en-ID" sz="1200" dirty="0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.</a:t>
                  </a:r>
                  <a:endParaRPr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80642AA8-EC1D-9400-67E9-8EC856B2B17D}"/>
                  </a:ext>
                </a:extLst>
              </p:cNvPr>
              <p:cNvGrpSpPr/>
              <p:nvPr/>
            </p:nvGrpSpPr>
            <p:grpSpPr>
              <a:xfrm>
                <a:off x="6648922" y="2006297"/>
                <a:ext cx="260572" cy="260570"/>
                <a:chOff x="4249738" y="747713"/>
                <a:chExt cx="664441" cy="664441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52D1F788-A4A1-3BC2-5D72-B276D8F9D58C}"/>
                    </a:ext>
                  </a:extLst>
                </p:cNvPr>
                <p:cNvSpPr/>
                <p:nvPr/>
              </p:nvSpPr>
              <p:spPr>
                <a:xfrm>
                  <a:off x="4249738" y="747713"/>
                  <a:ext cx="664441" cy="66444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3" name="Graphic 46">
                  <a:extLst>
                    <a:ext uri="{FF2B5EF4-FFF2-40B4-BE49-F238E27FC236}">
                      <a16:creationId xmlns:a16="http://schemas.microsoft.com/office/drawing/2014/main" id="{9B10875D-8E39-54EE-7D69-9A6D1DF7B079}"/>
                    </a:ext>
                  </a:extLst>
                </p:cNvPr>
                <p:cNvSpPr/>
                <p:nvPr/>
              </p:nvSpPr>
              <p:spPr>
                <a:xfrm>
                  <a:off x="4379763" y="930768"/>
                  <a:ext cx="404390" cy="298330"/>
                </a:xfrm>
                <a:custGeom>
                  <a:avLst/>
                  <a:gdLst>
                    <a:gd name="connsiteX0" fmla="*/ 264907 w 757541"/>
                    <a:gd name="connsiteY0" fmla="*/ 558861 h 558860"/>
                    <a:gd name="connsiteX1" fmla="*/ 0 w 757541"/>
                    <a:gd name="connsiteY1" fmla="*/ 293954 h 558860"/>
                    <a:gd name="connsiteX2" fmla="*/ 66227 w 757541"/>
                    <a:gd name="connsiteY2" fmla="*/ 227727 h 558860"/>
                    <a:gd name="connsiteX3" fmla="*/ 264907 w 757541"/>
                    <a:gd name="connsiteY3" fmla="*/ 426407 h 558860"/>
                    <a:gd name="connsiteX4" fmla="*/ 691314 w 757541"/>
                    <a:gd name="connsiteY4" fmla="*/ 0 h 558860"/>
                    <a:gd name="connsiteX5" fmla="*/ 757541 w 757541"/>
                    <a:gd name="connsiteY5" fmla="*/ 66227 h 558860"/>
                    <a:gd name="connsiteX6" fmla="*/ 264907 w 757541"/>
                    <a:gd name="connsiteY6" fmla="*/ 558861 h 558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7541" h="558860">
                      <a:moveTo>
                        <a:pt x="264907" y="558861"/>
                      </a:moveTo>
                      <a:lnTo>
                        <a:pt x="0" y="293954"/>
                      </a:lnTo>
                      <a:lnTo>
                        <a:pt x="66227" y="227727"/>
                      </a:lnTo>
                      <a:lnTo>
                        <a:pt x="264907" y="426407"/>
                      </a:lnTo>
                      <a:lnTo>
                        <a:pt x="691314" y="0"/>
                      </a:lnTo>
                      <a:lnTo>
                        <a:pt x="757541" y="66227"/>
                      </a:lnTo>
                      <a:lnTo>
                        <a:pt x="264907" y="558861"/>
                      </a:lnTo>
                      <a:close/>
                    </a:path>
                  </a:pathLst>
                </a:custGeom>
                <a:solidFill>
                  <a:srgbClr val="E8EAED"/>
                </a:solidFill>
                <a:ln w="11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F0B4908-031A-9B0D-1314-C3E0B90DFBDC}"/>
                </a:ext>
              </a:extLst>
            </p:cNvPr>
            <p:cNvGrpSpPr/>
            <p:nvPr/>
          </p:nvGrpSpPr>
          <p:grpSpPr>
            <a:xfrm>
              <a:off x="6648922" y="3044299"/>
              <a:ext cx="5208116" cy="769401"/>
              <a:chOff x="6648922" y="3044299"/>
              <a:chExt cx="5208116" cy="769401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1B81A17F-A3A1-4D91-A54C-A86DF893A1A4}"/>
                  </a:ext>
                </a:extLst>
              </p:cNvPr>
              <p:cNvGrpSpPr/>
              <p:nvPr/>
            </p:nvGrpSpPr>
            <p:grpSpPr>
              <a:xfrm>
                <a:off x="7067915" y="3044299"/>
                <a:ext cx="4789123" cy="769401"/>
                <a:chOff x="7067915" y="820942"/>
                <a:chExt cx="4789123" cy="769401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327B3A9-8251-A834-72B2-84F557BC4EC1}"/>
                    </a:ext>
                  </a:extLst>
                </p:cNvPr>
                <p:cNvSpPr txBox="1"/>
                <p:nvPr/>
              </p:nvSpPr>
              <p:spPr>
                <a:xfrm>
                  <a:off x="7067915" y="820942"/>
                  <a:ext cx="478912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D" sz="2000" dirty="0">
                      <a:solidFill>
                        <a:schemeClr val="bg1"/>
                      </a:solidFill>
                      <a:latin typeface="+mj-lt"/>
                    </a:rPr>
                    <a:t>Growth Sustainability</a:t>
                  </a:r>
                  <a:endParaRPr lang="id-ID" sz="20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7" name="Google Shape;22;p1">
                  <a:extLst>
                    <a:ext uri="{FF2B5EF4-FFF2-40B4-BE49-F238E27FC236}">
                      <a16:creationId xmlns:a16="http://schemas.microsoft.com/office/drawing/2014/main" id="{12D29AC6-0346-B254-6500-0EFDDB0CC53F}"/>
                    </a:ext>
                  </a:extLst>
                </p:cNvPr>
                <p:cNvSpPr txBox="1"/>
                <p:nvPr/>
              </p:nvSpPr>
              <p:spPr>
                <a:xfrm>
                  <a:off x="7067916" y="1221052"/>
                  <a:ext cx="4565284" cy="3692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rtl="0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D" sz="1200" b="0" i="0" u="none" strike="noStrike" cap="none" dirty="0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Lorem ipsum </a:t>
                  </a:r>
                  <a:r>
                    <a:rPr lang="en-ID" sz="1200" b="0" i="0" u="none" strike="noStrike" cap="none" dirty="0" err="1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dolor</a:t>
                  </a:r>
                  <a:r>
                    <a:rPr lang="en-ID" sz="1200" b="0" i="0" u="none" strike="noStrike" cap="none" dirty="0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 sit </a:t>
                  </a:r>
                  <a:r>
                    <a:rPr lang="en-ID" sz="1200" b="0" i="0" u="none" strike="noStrike" cap="none" dirty="0" err="1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amet</a:t>
                  </a:r>
                  <a:r>
                    <a:rPr lang="en-ID" sz="1200" b="0" i="0" u="none" strike="noStrike" cap="none" dirty="0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, </a:t>
                  </a:r>
                  <a:r>
                    <a:rPr lang="en-ID" sz="1200" b="0" i="0" u="none" strike="noStrike" cap="none" dirty="0" err="1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consectetur</a:t>
                  </a:r>
                  <a:r>
                    <a:rPr lang="en-ID" sz="1200" b="0" i="0" u="none" strike="noStrike" cap="none" dirty="0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 </a:t>
                  </a:r>
                  <a:r>
                    <a:rPr lang="en-ID" sz="1200" b="0" i="0" u="none" strike="noStrike" cap="none" dirty="0" err="1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adipiscing</a:t>
                  </a:r>
                  <a:r>
                    <a:rPr lang="en-ID" sz="1200" b="0" i="0" u="none" strike="noStrike" cap="none" dirty="0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 </a:t>
                  </a:r>
                  <a:r>
                    <a:rPr lang="en-ID" sz="1200" b="0" i="0" u="none" strike="noStrike" cap="none" dirty="0" err="1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elit</a:t>
                  </a:r>
                  <a:r>
                    <a:rPr lang="en-ID" sz="1200" dirty="0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.</a:t>
                  </a:r>
                  <a:endParaRPr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52B85207-4405-84B5-AFED-2B4A3935AD22}"/>
                  </a:ext>
                </a:extLst>
              </p:cNvPr>
              <p:cNvGrpSpPr/>
              <p:nvPr/>
            </p:nvGrpSpPr>
            <p:grpSpPr>
              <a:xfrm>
                <a:off x="6648922" y="3114069"/>
                <a:ext cx="260572" cy="260570"/>
                <a:chOff x="4249738" y="747713"/>
                <a:chExt cx="664441" cy="664441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EBBC170-EF7C-11AA-9DC1-4D307F4FB072}"/>
                    </a:ext>
                  </a:extLst>
                </p:cNvPr>
                <p:cNvSpPr/>
                <p:nvPr/>
              </p:nvSpPr>
              <p:spPr>
                <a:xfrm>
                  <a:off x="4249738" y="747713"/>
                  <a:ext cx="664441" cy="66444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6" name="Graphic 46">
                  <a:extLst>
                    <a:ext uri="{FF2B5EF4-FFF2-40B4-BE49-F238E27FC236}">
                      <a16:creationId xmlns:a16="http://schemas.microsoft.com/office/drawing/2014/main" id="{48300276-78E5-DA0D-7246-1563D55BA64B}"/>
                    </a:ext>
                  </a:extLst>
                </p:cNvPr>
                <p:cNvSpPr/>
                <p:nvPr/>
              </p:nvSpPr>
              <p:spPr>
                <a:xfrm>
                  <a:off x="4379763" y="930768"/>
                  <a:ext cx="404390" cy="298330"/>
                </a:xfrm>
                <a:custGeom>
                  <a:avLst/>
                  <a:gdLst>
                    <a:gd name="connsiteX0" fmla="*/ 264907 w 757541"/>
                    <a:gd name="connsiteY0" fmla="*/ 558861 h 558860"/>
                    <a:gd name="connsiteX1" fmla="*/ 0 w 757541"/>
                    <a:gd name="connsiteY1" fmla="*/ 293954 h 558860"/>
                    <a:gd name="connsiteX2" fmla="*/ 66227 w 757541"/>
                    <a:gd name="connsiteY2" fmla="*/ 227727 h 558860"/>
                    <a:gd name="connsiteX3" fmla="*/ 264907 w 757541"/>
                    <a:gd name="connsiteY3" fmla="*/ 426407 h 558860"/>
                    <a:gd name="connsiteX4" fmla="*/ 691314 w 757541"/>
                    <a:gd name="connsiteY4" fmla="*/ 0 h 558860"/>
                    <a:gd name="connsiteX5" fmla="*/ 757541 w 757541"/>
                    <a:gd name="connsiteY5" fmla="*/ 66227 h 558860"/>
                    <a:gd name="connsiteX6" fmla="*/ 264907 w 757541"/>
                    <a:gd name="connsiteY6" fmla="*/ 558861 h 558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7541" h="558860">
                      <a:moveTo>
                        <a:pt x="264907" y="558861"/>
                      </a:moveTo>
                      <a:lnTo>
                        <a:pt x="0" y="293954"/>
                      </a:lnTo>
                      <a:lnTo>
                        <a:pt x="66227" y="227727"/>
                      </a:lnTo>
                      <a:lnTo>
                        <a:pt x="264907" y="426407"/>
                      </a:lnTo>
                      <a:lnTo>
                        <a:pt x="691314" y="0"/>
                      </a:lnTo>
                      <a:lnTo>
                        <a:pt x="757541" y="66227"/>
                      </a:lnTo>
                      <a:lnTo>
                        <a:pt x="264907" y="558861"/>
                      </a:lnTo>
                      <a:close/>
                    </a:path>
                  </a:pathLst>
                </a:custGeom>
                <a:solidFill>
                  <a:srgbClr val="E8EAED"/>
                </a:solidFill>
                <a:ln w="11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7D43418-063C-1A45-BD8A-7B3F32AA392C}"/>
                </a:ext>
              </a:extLst>
            </p:cNvPr>
            <p:cNvGrpSpPr/>
            <p:nvPr/>
          </p:nvGrpSpPr>
          <p:grpSpPr>
            <a:xfrm>
              <a:off x="6648922" y="4152071"/>
              <a:ext cx="5208116" cy="769401"/>
              <a:chOff x="6648922" y="4152071"/>
              <a:chExt cx="5208116" cy="769401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ABD6AF2-6D8A-3260-8971-1273690B7494}"/>
                  </a:ext>
                </a:extLst>
              </p:cNvPr>
              <p:cNvGrpSpPr/>
              <p:nvPr/>
            </p:nvGrpSpPr>
            <p:grpSpPr>
              <a:xfrm>
                <a:off x="7067915" y="4152071"/>
                <a:ext cx="4789123" cy="769401"/>
                <a:chOff x="7067915" y="820942"/>
                <a:chExt cx="4789123" cy="769401"/>
              </a:xfrm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2423F03-F969-F764-10C5-5AC34230F744}"/>
                    </a:ext>
                  </a:extLst>
                </p:cNvPr>
                <p:cNvSpPr txBox="1"/>
                <p:nvPr/>
              </p:nvSpPr>
              <p:spPr>
                <a:xfrm>
                  <a:off x="7067915" y="820942"/>
                  <a:ext cx="478912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D" sz="2000" dirty="0">
                      <a:solidFill>
                        <a:schemeClr val="bg1"/>
                      </a:solidFill>
                      <a:latin typeface="+mj-lt"/>
                    </a:rPr>
                    <a:t>Environmental Concerns</a:t>
                  </a:r>
                  <a:endParaRPr lang="id-ID" sz="20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4" name="Google Shape;22;p1">
                  <a:extLst>
                    <a:ext uri="{FF2B5EF4-FFF2-40B4-BE49-F238E27FC236}">
                      <a16:creationId xmlns:a16="http://schemas.microsoft.com/office/drawing/2014/main" id="{BE4A1BF9-A138-3474-508F-70AF143D8B42}"/>
                    </a:ext>
                  </a:extLst>
                </p:cNvPr>
                <p:cNvSpPr txBox="1"/>
                <p:nvPr/>
              </p:nvSpPr>
              <p:spPr>
                <a:xfrm>
                  <a:off x="7067916" y="1221052"/>
                  <a:ext cx="4565284" cy="3692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rtl="0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D" sz="1200" b="0" i="0" u="none" strike="noStrike" cap="none" dirty="0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Lorem ipsum </a:t>
                  </a:r>
                  <a:r>
                    <a:rPr lang="en-ID" sz="1200" b="0" i="0" u="none" strike="noStrike" cap="none" dirty="0" err="1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dolor</a:t>
                  </a:r>
                  <a:r>
                    <a:rPr lang="en-ID" sz="1200" b="0" i="0" u="none" strike="noStrike" cap="none" dirty="0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 sit </a:t>
                  </a:r>
                  <a:r>
                    <a:rPr lang="en-ID" sz="1200" b="0" i="0" u="none" strike="noStrike" cap="none" dirty="0" err="1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amet</a:t>
                  </a:r>
                  <a:r>
                    <a:rPr lang="en-ID" sz="1200" b="0" i="0" u="none" strike="noStrike" cap="none" dirty="0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, </a:t>
                  </a:r>
                  <a:r>
                    <a:rPr lang="en-ID" sz="1200" b="0" i="0" u="none" strike="noStrike" cap="none" dirty="0" err="1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consectetur</a:t>
                  </a:r>
                  <a:r>
                    <a:rPr lang="en-ID" sz="1200" b="0" i="0" u="none" strike="noStrike" cap="none" dirty="0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 </a:t>
                  </a:r>
                  <a:r>
                    <a:rPr lang="en-ID" sz="1200" b="0" i="0" u="none" strike="noStrike" cap="none" dirty="0" err="1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adipiscing</a:t>
                  </a:r>
                  <a:r>
                    <a:rPr lang="en-ID" sz="1200" b="0" i="0" u="none" strike="noStrike" cap="none" dirty="0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 </a:t>
                  </a:r>
                  <a:r>
                    <a:rPr lang="en-ID" sz="1200" b="0" i="0" u="none" strike="noStrike" cap="none" dirty="0" err="1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elit</a:t>
                  </a:r>
                  <a:r>
                    <a:rPr lang="en-ID" sz="1200" dirty="0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.</a:t>
                  </a:r>
                  <a:endParaRPr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3096FD8-1A5D-57DC-A1D0-4C4F3211A9B3}"/>
                  </a:ext>
                </a:extLst>
              </p:cNvPr>
              <p:cNvGrpSpPr/>
              <p:nvPr/>
            </p:nvGrpSpPr>
            <p:grpSpPr>
              <a:xfrm>
                <a:off x="6648922" y="4221841"/>
                <a:ext cx="260572" cy="260570"/>
                <a:chOff x="4249738" y="747713"/>
                <a:chExt cx="664441" cy="664441"/>
              </a:xfrm>
            </p:grpSpPr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1636C164-EBF1-170A-D5B7-E9C907ECC52C}"/>
                    </a:ext>
                  </a:extLst>
                </p:cNvPr>
                <p:cNvSpPr/>
                <p:nvPr/>
              </p:nvSpPr>
              <p:spPr>
                <a:xfrm>
                  <a:off x="4249738" y="747713"/>
                  <a:ext cx="664441" cy="66444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9" name="Graphic 46">
                  <a:extLst>
                    <a:ext uri="{FF2B5EF4-FFF2-40B4-BE49-F238E27FC236}">
                      <a16:creationId xmlns:a16="http://schemas.microsoft.com/office/drawing/2014/main" id="{8BA94CB9-5D6B-47E5-2222-FCEB330025B4}"/>
                    </a:ext>
                  </a:extLst>
                </p:cNvPr>
                <p:cNvSpPr/>
                <p:nvPr/>
              </p:nvSpPr>
              <p:spPr>
                <a:xfrm>
                  <a:off x="4379763" y="930768"/>
                  <a:ext cx="404390" cy="298330"/>
                </a:xfrm>
                <a:custGeom>
                  <a:avLst/>
                  <a:gdLst>
                    <a:gd name="connsiteX0" fmla="*/ 264907 w 757541"/>
                    <a:gd name="connsiteY0" fmla="*/ 558861 h 558860"/>
                    <a:gd name="connsiteX1" fmla="*/ 0 w 757541"/>
                    <a:gd name="connsiteY1" fmla="*/ 293954 h 558860"/>
                    <a:gd name="connsiteX2" fmla="*/ 66227 w 757541"/>
                    <a:gd name="connsiteY2" fmla="*/ 227727 h 558860"/>
                    <a:gd name="connsiteX3" fmla="*/ 264907 w 757541"/>
                    <a:gd name="connsiteY3" fmla="*/ 426407 h 558860"/>
                    <a:gd name="connsiteX4" fmla="*/ 691314 w 757541"/>
                    <a:gd name="connsiteY4" fmla="*/ 0 h 558860"/>
                    <a:gd name="connsiteX5" fmla="*/ 757541 w 757541"/>
                    <a:gd name="connsiteY5" fmla="*/ 66227 h 558860"/>
                    <a:gd name="connsiteX6" fmla="*/ 264907 w 757541"/>
                    <a:gd name="connsiteY6" fmla="*/ 558861 h 558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7541" h="558860">
                      <a:moveTo>
                        <a:pt x="264907" y="558861"/>
                      </a:moveTo>
                      <a:lnTo>
                        <a:pt x="0" y="293954"/>
                      </a:lnTo>
                      <a:lnTo>
                        <a:pt x="66227" y="227727"/>
                      </a:lnTo>
                      <a:lnTo>
                        <a:pt x="264907" y="426407"/>
                      </a:lnTo>
                      <a:lnTo>
                        <a:pt x="691314" y="0"/>
                      </a:lnTo>
                      <a:lnTo>
                        <a:pt x="757541" y="66227"/>
                      </a:lnTo>
                      <a:lnTo>
                        <a:pt x="264907" y="558861"/>
                      </a:lnTo>
                      <a:close/>
                    </a:path>
                  </a:pathLst>
                </a:custGeom>
                <a:solidFill>
                  <a:srgbClr val="E8EAED"/>
                </a:solidFill>
                <a:ln w="11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4AC1B14-B327-DE48-C85E-F9EDA7921E31}"/>
                </a:ext>
              </a:extLst>
            </p:cNvPr>
            <p:cNvGrpSpPr/>
            <p:nvPr/>
          </p:nvGrpSpPr>
          <p:grpSpPr>
            <a:xfrm>
              <a:off x="6648922" y="5259844"/>
              <a:ext cx="5208116" cy="769401"/>
              <a:chOff x="6648922" y="5259844"/>
              <a:chExt cx="5208116" cy="769401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515F230-769A-C260-C384-45AA8E605C9E}"/>
                  </a:ext>
                </a:extLst>
              </p:cNvPr>
              <p:cNvGrpSpPr/>
              <p:nvPr/>
            </p:nvGrpSpPr>
            <p:grpSpPr>
              <a:xfrm>
                <a:off x="7067915" y="5259844"/>
                <a:ext cx="4789123" cy="769401"/>
                <a:chOff x="7067915" y="820942"/>
                <a:chExt cx="4789123" cy="76940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7AD729C-C58A-541D-58BC-8EE5362B7973}"/>
                    </a:ext>
                  </a:extLst>
                </p:cNvPr>
                <p:cNvSpPr txBox="1"/>
                <p:nvPr/>
              </p:nvSpPr>
              <p:spPr>
                <a:xfrm>
                  <a:off x="7067915" y="820942"/>
                  <a:ext cx="478912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D" sz="2000" dirty="0">
                      <a:solidFill>
                        <a:schemeClr val="bg1"/>
                      </a:solidFill>
                      <a:latin typeface="+mj-lt"/>
                    </a:rPr>
                    <a:t>Sustainable Growth</a:t>
                  </a:r>
                  <a:endParaRPr lang="id-ID" sz="2000" dirty="0">
                    <a:solidFill>
                      <a:schemeClr val="bg1"/>
                    </a:solidFill>
                    <a:latin typeface="+mj-lt"/>
                  </a:endParaRPr>
                </a:p>
              </p:txBody>
            </p:sp>
            <p:sp>
              <p:nvSpPr>
                <p:cNvPr id="31" name="Google Shape;22;p1">
                  <a:extLst>
                    <a:ext uri="{FF2B5EF4-FFF2-40B4-BE49-F238E27FC236}">
                      <a16:creationId xmlns:a16="http://schemas.microsoft.com/office/drawing/2014/main" id="{B2A47B4B-5C69-0579-D3AA-7862A9A3234D}"/>
                    </a:ext>
                  </a:extLst>
                </p:cNvPr>
                <p:cNvSpPr txBox="1"/>
                <p:nvPr/>
              </p:nvSpPr>
              <p:spPr>
                <a:xfrm>
                  <a:off x="7067916" y="1221052"/>
                  <a:ext cx="4565284" cy="3692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rtl="0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ID" sz="1200" b="0" i="0" u="none" strike="noStrike" cap="none" dirty="0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Lorem ipsum </a:t>
                  </a:r>
                  <a:r>
                    <a:rPr lang="en-ID" sz="1200" b="0" i="0" u="none" strike="noStrike" cap="none" dirty="0" err="1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dolor</a:t>
                  </a:r>
                  <a:r>
                    <a:rPr lang="en-ID" sz="1200" b="0" i="0" u="none" strike="noStrike" cap="none" dirty="0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 sit </a:t>
                  </a:r>
                  <a:r>
                    <a:rPr lang="en-ID" sz="1200" b="0" i="0" u="none" strike="noStrike" cap="none" dirty="0" err="1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amet</a:t>
                  </a:r>
                  <a:r>
                    <a:rPr lang="en-ID" sz="1200" b="0" i="0" u="none" strike="noStrike" cap="none" dirty="0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, </a:t>
                  </a:r>
                  <a:r>
                    <a:rPr lang="en-ID" sz="1200" b="0" i="0" u="none" strike="noStrike" cap="none" dirty="0" err="1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consectetur</a:t>
                  </a:r>
                  <a:r>
                    <a:rPr lang="en-ID" sz="1200" b="0" i="0" u="none" strike="noStrike" cap="none" dirty="0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 </a:t>
                  </a:r>
                  <a:r>
                    <a:rPr lang="en-ID" sz="1200" b="0" i="0" u="none" strike="noStrike" cap="none" dirty="0" err="1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adipiscing</a:t>
                  </a:r>
                  <a:r>
                    <a:rPr lang="en-ID" sz="1200" b="0" i="0" u="none" strike="noStrike" cap="none" dirty="0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 </a:t>
                  </a:r>
                  <a:r>
                    <a:rPr lang="en-ID" sz="1200" b="0" i="0" u="none" strike="noStrike" cap="none" dirty="0" err="1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elit</a:t>
                  </a:r>
                  <a:r>
                    <a:rPr lang="en-ID" sz="1200" dirty="0">
                      <a:solidFill>
                        <a:schemeClr val="bg1"/>
                      </a:solidFill>
                      <a:ea typeface="Arial"/>
                      <a:cs typeface="Arial"/>
                      <a:sym typeface="Arial"/>
                    </a:rPr>
                    <a:t>.</a:t>
                  </a:r>
                  <a:endParaRPr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F5455FCF-36E4-336B-D97B-55E23913D5F2}"/>
                  </a:ext>
                </a:extLst>
              </p:cNvPr>
              <p:cNvGrpSpPr/>
              <p:nvPr/>
            </p:nvGrpSpPr>
            <p:grpSpPr>
              <a:xfrm>
                <a:off x="6648922" y="5329614"/>
                <a:ext cx="260572" cy="260570"/>
                <a:chOff x="4249738" y="747713"/>
                <a:chExt cx="664441" cy="664441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5DB4D097-F75E-FF3E-6CD3-23AF4469A25F}"/>
                    </a:ext>
                  </a:extLst>
                </p:cNvPr>
                <p:cNvSpPr/>
                <p:nvPr/>
              </p:nvSpPr>
              <p:spPr>
                <a:xfrm>
                  <a:off x="4249738" y="747713"/>
                  <a:ext cx="664441" cy="664441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2" name="Graphic 46">
                  <a:extLst>
                    <a:ext uri="{FF2B5EF4-FFF2-40B4-BE49-F238E27FC236}">
                      <a16:creationId xmlns:a16="http://schemas.microsoft.com/office/drawing/2014/main" id="{425219A3-A7E3-D01F-A91C-3F16A8F1A1F5}"/>
                    </a:ext>
                  </a:extLst>
                </p:cNvPr>
                <p:cNvSpPr/>
                <p:nvPr/>
              </p:nvSpPr>
              <p:spPr>
                <a:xfrm>
                  <a:off x="4379763" y="930768"/>
                  <a:ext cx="404390" cy="298330"/>
                </a:xfrm>
                <a:custGeom>
                  <a:avLst/>
                  <a:gdLst>
                    <a:gd name="connsiteX0" fmla="*/ 264907 w 757541"/>
                    <a:gd name="connsiteY0" fmla="*/ 558861 h 558860"/>
                    <a:gd name="connsiteX1" fmla="*/ 0 w 757541"/>
                    <a:gd name="connsiteY1" fmla="*/ 293954 h 558860"/>
                    <a:gd name="connsiteX2" fmla="*/ 66227 w 757541"/>
                    <a:gd name="connsiteY2" fmla="*/ 227727 h 558860"/>
                    <a:gd name="connsiteX3" fmla="*/ 264907 w 757541"/>
                    <a:gd name="connsiteY3" fmla="*/ 426407 h 558860"/>
                    <a:gd name="connsiteX4" fmla="*/ 691314 w 757541"/>
                    <a:gd name="connsiteY4" fmla="*/ 0 h 558860"/>
                    <a:gd name="connsiteX5" fmla="*/ 757541 w 757541"/>
                    <a:gd name="connsiteY5" fmla="*/ 66227 h 558860"/>
                    <a:gd name="connsiteX6" fmla="*/ 264907 w 757541"/>
                    <a:gd name="connsiteY6" fmla="*/ 558861 h 558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7541" h="558860">
                      <a:moveTo>
                        <a:pt x="264907" y="558861"/>
                      </a:moveTo>
                      <a:lnTo>
                        <a:pt x="0" y="293954"/>
                      </a:lnTo>
                      <a:lnTo>
                        <a:pt x="66227" y="227727"/>
                      </a:lnTo>
                      <a:lnTo>
                        <a:pt x="264907" y="426407"/>
                      </a:lnTo>
                      <a:lnTo>
                        <a:pt x="691314" y="0"/>
                      </a:lnTo>
                      <a:lnTo>
                        <a:pt x="757541" y="66227"/>
                      </a:lnTo>
                      <a:lnTo>
                        <a:pt x="264907" y="558861"/>
                      </a:lnTo>
                      <a:close/>
                    </a:path>
                  </a:pathLst>
                </a:custGeom>
                <a:solidFill>
                  <a:srgbClr val="E8EAED"/>
                </a:solidFill>
                <a:ln w="116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id-ID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42729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AD916A-76C8-5ACC-1FE3-A6E7D13A2375}"/>
              </a:ext>
            </a:extLst>
          </p:cNvPr>
          <p:cNvSpPr txBox="1"/>
          <p:nvPr/>
        </p:nvSpPr>
        <p:spPr>
          <a:xfrm>
            <a:off x="300038" y="502648"/>
            <a:ext cx="57719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dirty="0">
                <a:solidFill>
                  <a:schemeClr val="accent2"/>
                </a:solidFill>
                <a:latin typeface="+mj-lt"/>
              </a:rPr>
              <a:t>Future of</a:t>
            </a:r>
            <a:r>
              <a:rPr lang="en-ID" sz="4400" b="1" dirty="0">
                <a:latin typeface="+mj-lt"/>
              </a:rPr>
              <a:t> </a:t>
            </a:r>
            <a:r>
              <a:rPr lang="en-ID" sz="4400" b="1" dirty="0">
                <a:solidFill>
                  <a:schemeClr val="accent1"/>
                </a:solidFill>
                <a:latin typeface="+mj-lt"/>
              </a:rPr>
              <a:t>Economic Growth</a:t>
            </a:r>
            <a:endParaRPr lang="id-ID" sz="4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0AB14-6447-2708-4D18-9B780C8E3C2B}"/>
              </a:ext>
            </a:extLst>
          </p:cNvPr>
          <p:cNvSpPr/>
          <p:nvPr/>
        </p:nvSpPr>
        <p:spPr>
          <a:xfrm>
            <a:off x="334964" y="3065955"/>
            <a:ext cx="5554207" cy="3588845"/>
          </a:xfrm>
          <a:prstGeom prst="rect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/>
              </a:solidFill>
            </a:endParaRPr>
          </a:p>
        </p:txBody>
      </p:sp>
      <p:sp>
        <p:nvSpPr>
          <p:cNvPr id="7" name="Google Shape;22;p1">
            <a:extLst>
              <a:ext uri="{FF2B5EF4-FFF2-40B4-BE49-F238E27FC236}">
                <a16:creationId xmlns:a16="http://schemas.microsoft.com/office/drawing/2014/main" id="{133F10D6-EC14-5EF4-87B0-D035DF22887E}"/>
              </a:ext>
            </a:extLst>
          </p:cNvPr>
          <p:cNvSpPr txBox="1"/>
          <p:nvPr/>
        </p:nvSpPr>
        <p:spPr>
          <a:xfrm>
            <a:off x="324078" y="1962459"/>
            <a:ext cx="652303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Lorem ipsum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dolor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sit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amet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consectetur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adipiscing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elit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sed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do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eiusmod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tempor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incididunt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labore et dolore magna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aliqua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. Ut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enim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ad minim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veniam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quis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nostrud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exercitation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ullamco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laboris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nisi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aliquip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ex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ea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commodo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consequat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. </a:t>
            </a:r>
            <a:endParaRPr sz="1200" b="0" i="0" u="none" strike="noStrike" cap="none" dirty="0">
              <a:ea typeface="Arial"/>
              <a:cs typeface="Arial"/>
              <a:sym typeface="Arial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B92EDD5-A6AC-941D-B41D-6AF55C1C41B1}"/>
              </a:ext>
            </a:extLst>
          </p:cNvPr>
          <p:cNvGrpSpPr/>
          <p:nvPr/>
        </p:nvGrpSpPr>
        <p:grpSpPr>
          <a:xfrm>
            <a:off x="653067" y="3433200"/>
            <a:ext cx="4783138" cy="769401"/>
            <a:chOff x="7073899" y="3268100"/>
            <a:chExt cx="4783138" cy="769401"/>
          </a:xfrm>
        </p:grpSpPr>
        <p:sp>
          <p:nvSpPr>
            <p:cNvPr id="11" name="Google Shape;22;p1">
              <a:extLst>
                <a:ext uri="{FF2B5EF4-FFF2-40B4-BE49-F238E27FC236}">
                  <a16:creationId xmlns:a16="http://schemas.microsoft.com/office/drawing/2014/main" id="{F0207FCB-7662-E74C-E45D-9FB4D460E77C}"/>
                </a:ext>
              </a:extLst>
            </p:cNvPr>
            <p:cNvSpPr txBox="1"/>
            <p:nvPr/>
          </p:nvSpPr>
          <p:spPr>
            <a:xfrm>
              <a:off x="7588469" y="3668210"/>
              <a:ext cx="426856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.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C490D70-12DF-9021-A940-EC21BDAA25CC}"/>
                </a:ext>
              </a:extLst>
            </p:cNvPr>
            <p:cNvGrpSpPr/>
            <p:nvPr/>
          </p:nvGrpSpPr>
          <p:grpSpPr>
            <a:xfrm>
              <a:off x="7073899" y="3268100"/>
              <a:ext cx="4783138" cy="400110"/>
              <a:chOff x="7073899" y="3268100"/>
              <a:chExt cx="4783138" cy="40011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1C3157-8A7C-3F6D-3413-E17DEE57CD10}"/>
                  </a:ext>
                </a:extLst>
              </p:cNvPr>
              <p:cNvSpPr txBox="1"/>
              <p:nvPr/>
            </p:nvSpPr>
            <p:spPr>
              <a:xfrm>
                <a:off x="7588468" y="3268100"/>
                <a:ext cx="42685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2000" dirty="0">
                    <a:solidFill>
                      <a:schemeClr val="bg1"/>
                    </a:solidFill>
                    <a:latin typeface="+mj-lt"/>
                  </a:rPr>
                  <a:t>Promote Long-Term Growth</a:t>
                </a:r>
                <a:endParaRPr lang="id-ID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914CD4-B201-50C2-4E7C-D729B3A03737}"/>
                  </a:ext>
                </a:extLst>
              </p:cNvPr>
              <p:cNvSpPr txBox="1"/>
              <p:nvPr/>
            </p:nvSpPr>
            <p:spPr>
              <a:xfrm>
                <a:off x="7073899" y="3268100"/>
                <a:ext cx="61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+mj-lt"/>
                  </a:rPr>
                  <a:t>01.</a:t>
                </a:r>
                <a:endParaRPr lang="id-ID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5ECB3A-0C85-3B7E-CB02-3CDC2132449C}"/>
              </a:ext>
            </a:extLst>
          </p:cNvPr>
          <p:cNvGrpSpPr/>
          <p:nvPr/>
        </p:nvGrpSpPr>
        <p:grpSpPr>
          <a:xfrm>
            <a:off x="653067" y="4473334"/>
            <a:ext cx="4783138" cy="774088"/>
            <a:chOff x="7073899" y="4305890"/>
            <a:chExt cx="4783138" cy="774088"/>
          </a:xfrm>
        </p:grpSpPr>
        <p:sp>
          <p:nvSpPr>
            <p:cNvPr id="15" name="Google Shape;22;p1">
              <a:extLst>
                <a:ext uri="{FF2B5EF4-FFF2-40B4-BE49-F238E27FC236}">
                  <a16:creationId xmlns:a16="http://schemas.microsoft.com/office/drawing/2014/main" id="{4A459706-E277-50DC-EB34-30F9C06FC990}"/>
                </a:ext>
              </a:extLst>
            </p:cNvPr>
            <p:cNvSpPr txBox="1"/>
            <p:nvPr/>
          </p:nvSpPr>
          <p:spPr>
            <a:xfrm>
              <a:off x="7588468" y="4710687"/>
              <a:ext cx="426856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.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C3559C8-84DF-654B-5775-D98CEF49E846}"/>
                </a:ext>
              </a:extLst>
            </p:cNvPr>
            <p:cNvGrpSpPr/>
            <p:nvPr/>
          </p:nvGrpSpPr>
          <p:grpSpPr>
            <a:xfrm>
              <a:off x="7073899" y="4305890"/>
              <a:ext cx="4783138" cy="404797"/>
              <a:chOff x="7073899" y="4305890"/>
              <a:chExt cx="4783138" cy="4047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410DB2-9EA0-7D1A-0E94-9F676688EDBD}"/>
                  </a:ext>
                </a:extLst>
              </p:cNvPr>
              <p:cNvSpPr txBox="1"/>
              <p:nvPr/>
            </p:nvSpPr>
            <p:spPr>
              <a:xfrm>
                <a:off x="7588468" y="4310577"/>
                <a:ext cx="42685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2000" dirty="0">
                    <a:solidFill>
                      <a:schemeClr val="bg1"/>
                    </a:solidFill>
                    <a:latin typeface="+mj-lt"/>
                  </a:rPr>
                  <a:t>Economic Expansion</a:t>
                </a:r>
                <a:endParaRPr lang="id-ID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5181E0-C334-3BC6-55B6-53757E7D800D}"/>
                  </a:ext>
                </a:extLst>
              </p:cNvPr>
              <p:cNvSpPr txBox="1"/>
              <p:nvPr/>
            </p:nvSpPr>
            <p:spPr>
              <a:xfrm>
                <a:off x="7073899" y="4305890"/>
                <a:ext cx="61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+mj-lt"/>
                  </a:rPr>
                  <a:t>02.</a:t>
                </a:r>
                <a:endParaRPr lang="id-ID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B2A485-D02F-BF68-68D3-485E3FE1981D}"/>
              </a:ext>
            </a:extLst>
          </p:cNvPr>
          <p:cNvGrpSpPr/>
          <p:nvPr/>
        </p:nvGrpSpPr>
        <p:grpSpPr>
          <a:xfrm>
            <a:off x="653067" y="5518154"/>
            <a:ext cx="4783138" cy="769401"/>
            <a:chOff x="7073899" y="5353054"/>
            <a:chExt cx="4783138" cy="769401"/>
          </a:xfrm>
        </p:grpSpPr>
        <p:sp>
          <p:nvSpPr>
            <p:cNvPr id="18" name="Google Shape;22;p1">
              <a:extLst>
                <a:ext uri="{FF2B5EF4-FFF2-40B4-BE49-F238E27FC236}">
                  <a16:creationId xmlns:a16="http://schemas.microsoft.com/office/drawing/2014/main" id="{C17EE1C0-B491-6EE0-F1F0-9727B08FF951}"/>
                </a:ext>
              </a:extLst>
            </p:cNvPr>
            <p:cNvSpPr txBox="1"/>
            <p:nvPr/>
          </p:nvSpPr>
          <p:spPr>
            <a:xfrm>
              <a:off x="7588468" y="5753164"/>
              <a:ext cx="426856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.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1B9F35E-C158-40FD-A251-E5C61CE115DE}"/>
                </a:ext>
              </a:extLst>
            </p:cNvPr>
            <p:cNvGrpSpPr/>
            <p:nvPr/>
          </p:nvGrpSpPr>
          <p:grpSpPr>
            <a:xfrm>
              <a:off x="7073899" y="5353054"/>
              <a:ext cx="4783138" cy="400110"/>
              <a:chOff x="7073899" y="5353054"/>
              <a:chExt cx="4783138" cy="400110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0AEC21-FF2A-5E97-707D-BAE2A061AB27}"/>
                  </a:ext>
                </a:extLst>
              </p:cNvPr>
              <p:cNvSpPr txBox="1"/>
              <p:nvPr/>
            </p:nvSpPr>
            <p:spPr>
              <a:xfrm>
                <a:off x="7588468" y="5353054"/>
                <a:ext cx="42685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2000" dirty="0">
                    <a:solidFill>
                      <a:schemeClr val="bg1"/>
                    </a:solidFill>
                    <a:latin typeface="+mj-lt"/>
                  </a:rPr>
                  <a:t>Economic Development</a:t>
                </a:r>
                <a:endParaRPr lang="id-ID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BC55446-A4D6-8204-6670-A981B149E8A6}"/>
                  </a:ext>
                </a:extLst>
              </p:cNvPr>
              <p:cNvSpPr txBox="1"/>
              <p:nvPr/>
            </p:nvSpPr>
            <p:spPr>
              <a:xfrm>
                <a:off x="7073899" y="5353054"/>
                <a:ext cx="612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+mj-lt"/>
                  </a:rPr>
                  <a:t>03.</a:t>
                </a:r>
                <a:endParaRPr lang="id-ID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B7B5EFB-2F47-4648-A703-EF9DCD5AF9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295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8325707-EAFD-9235-3AD7-0DD535CFC010}"/>
              </a:ext>
            </a:extLst>
          </p:cNvPr>
          <p:cNvGrpSpPr/>
          <p:nvPr/>
        </p:nvGrpSpPr>
        <p:grpSpPr>
          <a:xfrm>
            <a:off x="1785484" y="4895645"/>
            <a:ext cx="9007960" cy="1543633"/>
            <a:chOff x="2849078" y="4918735"/>
            <a:chExt cx="9007960" cy="15436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E38A874-276D-A643-5A38-4501A593EDF2}"/>
                </a:ext>
              </a:extLst>
            </p:cNvPr>
            <p:cNvSpPr/>
            <p:nvPr/>
          </p:nvSpPr>
          <p:spPr>
            <a:xfrm>
              <a:off x="2849078" y="4918735"/>
              <a:ext cx="9007960" cy="1543633"/>
            </a:xfrm>
            <a:prstGeom prst="rect">
              <a:avLst/>
            </a:pr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softEdge rad="0"/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15C47D4-6605-61E5-BB3A-B6404A7F72BE}"/>
                </a:ext>
              </a:extLst>
            </p:cNvPr>
            <p:cNvGrpSpPr/>
            <p:nvPr/>
          </p:nvGrpSpPr>
          <p:grpSpPr>
            <a:xfrm>
              <a:off x="3024276" y="5137073"/>
              <a:ext cx="7006564" cy="1046400"/>
              <a:chOff x="3849653" y="3371390"/>
              <a:chExt cx="7006564" cy="1046400"/>
            </a:xfrm>
          </p:grpSpPr>
          <p:sp>
            <p:nvSpPr>
              <p:cNvPr id="31" name="Google Shape;22;p1">
                <a:extLst>
                  <a:ext uri="{FF2B5EF4-FFF2-40B4-BE49-F238E27FC236}">
                    <a16:creationId xmlns:a16="http://schemas.microsoft.com/office/drawing/2014/main" id="{AC9D0654-3F42-1682-A762-958CF9643FE5}"/>
                  </a:ext>
                </a:extLst>
              </p:cNvPr>
              <p:cNvSpPr txBox="1"/>
              <p:nvPr/>
            </p:nvSpPr>
            <p:spPr>
              <a:xfrm>
                <a:off x="3849653" y="3771500"/>
                <a:ext cx="7006564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sed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do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eiusmod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tempor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incididunt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ut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labore et dolore magna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aliqua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. Ut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enim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ad minim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veniam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quis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nostrud</a:t>
                </a:r>
                <a:endParaRPr sz="1200" b="0" i="0" u="none" strike="noStrike" cap="none" dirty="0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6958CC-CFD6-4E7B-6E40-26BA1E1784A9}"/>
                  </a:ext>
                </a:extLst>
              </p:cNvPr>
              <p:cNvSpPr txBox="1"/>
              <p:nvPr/>
            </p:nvSpPr>
            <p:spPr>
              <a:xfrm>
                <a:off x="3849653" y="3371390"/>
                <a:ext cx="70065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+mj-lt"/>
                  </a:rPr>
                  <a:t>Technology and Innovation in Economic Growth</a:t>
                </a:r>
                <a:endParaRPr lang="id-ID" sz="20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44687B2-7DED-9561-8C7C-19F3652BE513}"/>
              </a:ext>
            </a:extLst>
          </p:cNvPr>
          <p:cNvGrpSpPr/>
          <p:nvPr/>
        </p:nvGrpSpPr>
        <p:grpSpPr>
          <a:xfrm>
            <a:off x="3051208" y="3086484"/>
            <a:ext cx="8805830" cy="1543633"/>
            <a:chOff x="3051208" y="3136900"/>
            <a:chExt cx="8805830" cy="154363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DA54D3-5D4A-0C7A-7BC7-6246A02B6705}"/>
                </a:ext>
              </a:extLst>
            </p:cNvPr>
            <p:cNvSpPr/>
            <p:nvPr/>
          </p:nvSpPr>
          <p:spPr>
            <a:xfrm>
              <a:off x="3051208" y="3136900"/>
              <a:ext cx="8805830" cy="1543633"/>
            </a:xfrm>
            <a:prstGeom prst="rect">
              <a:avLst/>
            </a:pr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softEdge rad="0"/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7999E79-0589-5FA1-4E08-6407C0B2FD69}"/>
                </a:ext>
              </a:extLst>
            </p:cNvPr>
            <p:cNvGrpSpPr/>
            <p:nvPr/>
          </p:nvGrpSpPr>
          <p:grpSpPr>
            <a:xfrm>
              <a:off x="3306839" y="3297826"/>
              <a:ext cx="7006564" cy="1046400"/>
              <a:chOff x="3306839" y="3341310"/>
              <a:chExt cx="7006564" cy="1046400"/>
            </a:xfrm>
          </p:grpSpPr>
          <p:sp>
            <p:nvSpPr>
              <p:cNvPr id="21" name="Google Shape;22;p1">
                <a:extLst>
                  <a:ext uri="{FF2B5EF4-FFF2-40B4-BE49-F238E27FC236}">
                    <a16:creationId xmlns:a16="http://schemas.microsoft.com/office/drawing/2014/main" id="{001AD140-BC2E-6C6A-6C05-E53C1ECA0C00}"/>
                  </a:ext>
                </a:extLst>
              </p:cNvPr>
              <p:cNvSpPr txBox="1"/>
              <p:nvPr/>
            </p:nvSpPr>
            <p:spPr>
              <a:xfrm>
                <a:off x="3306839" y="3741420"/>
                <a:ext cx="7006564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sed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do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eiusmod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tempor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incididunt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ut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labore et dolore magna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aliqua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. Ut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enim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ad minim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veniam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quis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latin typeface="+mj-lt"/>
                    <a:ea typeface="Arial"/>
                    <a:cs typeface="Arial"/>
                    <a:sym typeface="Arial"/>
                  </a:rPr>
                  <a:t>nostrud</a:t>
                </a:r>
                <a:endParaRPr sz="1200" b="0" i="0" u="none" strike="noStrike" cap="none" dirty="0">
                  <a:solidFill>
                    <a:schemeClr val="bg1"/>
                  </a:solidFill>
                  <a:latin typeface="+mj-lt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502E6A-FE76-AEEF-9192-3037479C9CEB}"/>
                  </a:ext>
                </a:extLst>
              </p:cNvPr>
              <p:cNvSpPr txBox="1"/>
              <p:nvPr/>
            </p:nvSpPr>
            <p:spPr>
              <a:xfrm>
                <a:off x="3306839" y="3341310"/>
                <a:ext cx="70065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2000" dirty="0">
                    <a:solidFill>
                      <a:schemeClr val="bg1"/>
                    </a:solidFill>
                    <a:latin typeface="+mj-lt"/>
                  </a:rPr>
                  <a:t>Education and Workforce Development</a:t>
                </a:r>
                <a:endParaRPr lang="id-ID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71C059D-5710-E551-7DB5-708786A3D50A}"/>
              </a:ext>
            </a:extLst>
          </p:cNvPr>
          <p:cNvSpPr/>
          <p:nvPr/>
        </p:nvSpPr>
        <p:spPr>
          <a:xfrm>
            <a:off x="334963" y="368301"/>
            <a:ext cx="11522075" cy="2432150"/>
          </a:xfrm>
          <a:prstGeom prst="rect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D25131-80EC-9F97-23BD-7457CE4F3016}"/>
              </a:ext>
            </a:extLst>
          </p:cNvPr>
          <p:cNvSpPr txBox="1"/>
          <p:nvPr/>
        </p:nvSpPr>
        <p:spPr>
          <a:xfrm>
            <a:off x="6139107" y="697617"/>
            <a:ext cx="54274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dirty="0">
                <a:solidFill>
                  <a:schemeClr val="bg1"/>
                </a:solidFill>
                <a:latin typeface="+mj-lt"/>
              </a:rPr>
              <a:t>Economic Growth Theories</a:t>
            </a:r>
            <a:endParaRPr lang="id-ID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2D2A23E-90EA-4E8B-88F5-6429F38D73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D7D0CD2-A2A0-432F-8C16-97D5EFC75C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DAB24290-F3D1-4DF2-8ECC-DFAA78EC53C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840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70FAA1-FDAB-3757-5995-7FFC2A1D8267}"/>
              </a:ext>
            </a:extLst>
          </p:cNvPr>
          <p:cNvSpPr/>
          <p:nvPr/>
        </p:nvSpPr>
        <p:spPr>
          <a:xfrm>
            <a:off x="369891" y="2084615"/>
            <a:ext cx="5541854" cy="4182408"/>
          </a:xfrm>
          <a:prstGeom prst="rect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3D5ED5-31F4-A5F3-3803-4412E1AA61D1}"/>
              </a:ext>
            </a:extLst>
          </p:cNvPr>
          <p:cNvSpPr/>
          <p:nvPr/>
        </p:nvSpPr>
        <p:spPr>
          <a:xfrm>
            <a:off x="6280256" y="2084615"/>
            <a:ext cx="5541854" cy="418240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72C1F3-85A5-3722-0CE2-FE7A3CB0B7F9}"/>
              </a:ext>
            </a:extLst>
          </p:cNvPr>
          <p:cNvGrpSpPr/>
          <p:nvPr/>
        </p:nvGrpSpPr>
        <p:grpSpPr>
          <a:xfrm>
            <a:off x="800376" y="2672781"/>
            <a:ext cx="4541178" cy="883577"/>
            <a:chOff x="835302" y="2044558"/>
            <a:chExt cx="4541178" cy="8835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C63C2F-27E5-5F48-B112-57176859048D}"/>
                </a:ext>
              </a:extLst>
            </p:cNvPr>
            <p:cNvSpPr/>
            <p:nvPr/>
          </p:nvSpPr>
          <p:spPr>
            <a:xfrm>
              <a:off x="835303" y="2044558"/>
              <a:ext cx="4541177" cy="88357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effectLst/>
          </p:spPr>
          <p:txBody>
            <a:bodyPr rtlCol="0" anchor="ctr"/>
            <a:lstStyle/>
            <a:p>
              <a:pPr algn="ctr"/>
              <a:endParaRPr lang="id-ID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49C72F-F6AC-188E-4BEE-D5EA123041AA}"/>
                </a:ext>
              </a:extLst>
            </p:cNvPr>
            <p:cNvSpPr txBox="1"/>
            <p:nvPr/>
          </p:nvSpPr>
          <p:spPr>
            <a:xfrm>
              <a:off x="835302" y="2255513"/>
              <a:ext cx="4541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+mj-lt"/>
                </a:rPr>
                <a:t>Endogenous</a:t>
              </a:r>
              <a:endParaRPr lang="id-ID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A4ED39-2E8D-D947-B913-C2F3F2664C56}"/>
              </a:ext>
            </a:extLst>
          </p:cNvPr>
          <p:cNvGrpSpPr/>
          <p:nvPr/>
        </p:nvGrpSpPr>
        <p:grpSpPr>
          <a:xfrm>
            <a:off x="6780593" y="2672781"/>
            <a:ext cx="4541178" cy="883577"/>
            <a:chOff x="6815519" y="2044558"/>
            <a:chExt cx="4541178" cy="8835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A9A7A0-042D-0A41-8A9D-24FF291FD65D}"/>
                </a:ext>
              </a:extLst>
            </p:cNvPr>
            <p:cNvSpPr/>
            <p:nvPr/>
          </p:nvSpPr>
          <p:spPr>
            <a:xfrm>
              <a:off x="6815520" y="2044558"/>
              <a:ext cx="4541177" cy="8835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  <a:effectLst>
              <a:softEdge rad="0"/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D9E832-F6EE-0C33-AD58-5F739E522004}"/>
                </a:ext>
              </a:extLst>
            </p:cNvPr>
            <p:cNvSpPr txBox="1"/>
            <p:nvPr/>
          </p:nvSpPr>
          <p:spPr>
            <a:xfrm>
              <a:off x="6815519" y="2255513"/>
              <a:ext cx="45411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+mj-lt"/>
                </a:rPr>
                <a:t>Exogenous</a:t>
              </a:r>
              <a:endParaRPr lang="id-ID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BFE39F-2032-297B-ACF7-60F6D067DFBA}"/>
              </a:ext>
            </a:extLst>
          </p:cNvPr>
          <p:cNvGrpSpPr/>
          <p:nvPr/>
        </p:nvGrpSpPr>
        <p:grpSpPr>
          <a:xfrm>
            <a:off x="800376" y="3754615"/>
            <a:ext cx="4541177" cy="1018773"/>
            <a:chOff x="835302" y="3228945"/>
            <a:chExt cx="4541177" cy="10187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E1B2D9-EEF4-F527-2A3E-99C3D3C08AFA}"/>
                </a:ext>
              </a:extLst>
            </p:cNvPr>
            <p:cNvSpPr txBox="1"/>
            <p:nvPr/>
          </p:nvSpPr>
          <p:spPr>
            <a:xfrm>
              <a:off x="835302" y="3228945"/>
              <a:ext cx="45411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Production</a:t>
              </a:r>
              <a:endParaRPr lang="id-ID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Google Shape;22;p1">
              <a:extLst>
                <a:ext uri="{FF2B5EF4-FFF2-40B4-BE49-F238E27FC236}">
                  <a16:creationId xmlns:a16="http://schemas.microsoft.com/office/drawing/2014/main" id="{05E89AEB-4471-72E2-925C-93AFA7E6EF71}"/>
                </a:ext>
              </a:extLst>
            </p:cNvPr>
            <p:cNvSpPr txBox="1"/>
            <p:nvPr/>
          </p:nvSpPr>
          <p:spPr>
            <a:xfrm>
              <a:off x="835302" y="3601428"/>
              <a:ext cx="4541177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sed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do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eiusmod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tempor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incididunt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ut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labore.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9B4D44-4975-6A04-EE1A-408A27232D9C}"/>
              </a:ext>
            </a:extLst>
          </p:cNvPr>
          <p:cNvGrpSpPr/>
          <p:nvPr/>
        </p:nvGrpSpPr>
        <p:grpSpPr>
          <a:xfrm>
            <a:off x="800376" y="4973815"/>
            <a:ext cx="4541177" cy="1018773"/>
            <a:chOff x="835302" y="3228945"/>
            <a:chExt cx="4541177" cy="101877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72754D-3C2B-2938-A7B7-4308B564714D}"/>
                </a:ext>
              </a:extLst>
            </p:cNvPr>
            <p:cNvSpPr txBox="1"/>
            <p:nvPr/>
          </p:nvSpPr>
          <p:spPr>
            <a:xfrm>
              <a:off x="835302" y="3228945"/>
              <a:ext cx="45411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Exclusivity</a:t>
              </a:r>
              <a:endParaRPr lang="id-ID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5" name="Google Shape;22;p1">
              <a:extLst>
                <a:ext uri="{FF2B5EF4-FFF2-40B4-BE49-F238E27FC236}">
                  <a16:creationId xmlns:a16="http://schemas.microsoft.com/office/drawing/2014/main" id="{8E8049CC-998F-063C-7D03-212207137CA0}"/>
                </a:ext>
              </a:extLst>
            </p:cNvPr>
            <p:cNvSpPr txBox="1"/>
            <p:nvPr/>
          </p:nvSpPr>
          <p:spPr>
            <a:xfrm>
              <a:off x="835302" y="3601428"/>
              <a:ext cx="4541177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sed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do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eiusmod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tempor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incididunt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ut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labore.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6631E3-0AF9-5A48-2F25-5D6DC63D954A}"/>
              </a:ext>
            </a:extLst>
          </p:cNvPr>
          <p:cNvGrpSpPr/>
          <p:nvPr/>
        </p:nvGrpSpPr>
        <p:grpSpPr>
          <a:xfrm>
            <a:off x="6780593" y="3754615"/>
            <a:ext cx="4541177" cy="1018773"/>
            <a:chOff x="835302" y="3228945"/>
            <a:chExt cx="4541177" cy="101877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5F28D5-61D8-68E8-6C22-5D58A0AF9E31}"/>
                </a:ext>
              </a:extLst>
            </p:cNvPr>
            <p:cNvSpPr txBox="1"/>
            <p:nvPr/>
          </p:nvSpPr>
          <p:spPr>
            <a:xfrm>
              <a:off x="835302" y="3228945"/>
              <a:ext cx="45411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Production</a:t>
              </a:r>
              <a:endParaRPr lang="id-ID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9" name="Google Shape;22;p1">
              <a:extLst>
                <a:ext uri="{FF2B5EF4-FFF2-40B4-BE49-F238E27FC236}">
                  <a16:creationId xmlns:a16="http://schemas.microsoft.com/office/drawing/2014/main" id="{9D6EB300-F8AB-60FF-30EF-159569D99959}"/>
                </a:ext>
              </a:extLst>
            </p:cNvPr>
            <p:cNvSpPr txBox="1"/>
            <p:nvPr/>
          </p:nvSpPr>
          <p:spPr>
            <a:xfrm>
              <a:off x="835302" y="3601428"/>
              <a:ext cx="4541177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sed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do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eiusmod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tempor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incididunt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ut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labore.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5B825-FF20-3FC7-BE92-553355D3B12B}"/>
              </a:ext>
            </a:extLst>
          </p:cNvPr>
          <p:cNvGrpSpPr/>
          <p:nvPr/>
        </p:nvGrpSpPr>
        <p:grpSpPr>
          <a:xfrm>
            <a:off x="6780593" y="4973815"/>
            <a:ext cx="4541177" cy="1018773"/>
            <a:chOff x="835302" y="3228945"/>
            <a:chExt cx="4541177" cy="101877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D7B74D-D01D-85C0-A665-C32217C83E32}"/>
                </a:ext>
              </a:extLst>
            </p:cNvPr>
            <p:cNvSpPr txBox="1"/>
            <p:nvPr/>
          </p:nvSpPr>
          <p:spPr>
            <a:xfrm>
              <a:off x="835302" y="3228945"/>
              <a:ext cx="45411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+mj-lt"/>
                </a:rPr>
                <a:t>Exclusivity</a:t>
              </a:r>
              <a:endParaRPr lang="id-ID" sz="20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2" name="Google Shape;22;p1">
              <a:extLst>
                <a:ext uri="{FF2B5EF4-FFF2-40B4-BE49-F238E27FC236}">
                  <a16:creationId xmlns:a16="http://schemas.microsoft.com/office/drawing/2014/main" id="{45E87220-042E-C2B4-06AC-2A9B76B9EC4C}"/>
                </a:ext>
              </a:extLst>
            </p:cNvPr>
            <p:cNvSpPr txBox="1"/>
            <p:nvPr/>
          </p:nvSpPr>
          <p:spPr>
            <a:xfrm>
              <a:off x="835302" y="3601428"/>
              <a:ext cx="4541177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sed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do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eiusmod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tempor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incididunt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ut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labore.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E40A357-9117-96F9-B3F0-C7DBC0B7F1C5}"/>
              </a:ext>
            </a:extLst>
          </p:cNvPr>
          <p:cNvSpPr txBox="1"/>
          <p:nvPr/>
        </p:nvSpPr>
        <p:spPr>
          <a:xfrm>
            <a:off x="1098211" y="375562"/>
            <a:ext cx="9995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  <a:latin typeface="+mj-lt"/>
              </a:rPr>
              <a:t>Endogenous vs. Exogenous </a:t>
            </a:r>
            <a:r>
              <a:rPr lang="en-US" sz="4400" b="1" dirty="0">
                <a:solidFill>
                  <a:schemeClr val="accent1"/>
                </a:solidFill>
                <a:latin typeface="+mj-lt"/>
              </a:rPr>
              <a:t>Growth Models</a:t>
            </a:r>
            <a:endParaRPr lang="id-ID" sz="4400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1172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BCBA51B-2E6E-3DDD-42D0-B2D169D5F3BD}"/>
              </a:ext>
            </a:extLst>
          </p:cNvPr>
          <p:cNvGrpSpPr/>
          <p:nvPr/>
        </p:nvGrpSpPr>
        <p:grpSpPr>
          <a:xfrm>
            <a:off x="334964" y="368300"/>
            <a:ext cx="5634982" cy="1871465"/>
            <a:chOff x="6222056" y="368300"/>
            <a:chExt cx="5634982" cy="187146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9AB671-DF4D-1E10-883A-E4FDFED418A0}"/>
                </a:ext>
              </a:extLst>
            </p:cNvPr>
            <p:cNvSpPr/>
            <p:nvPr/>
          </p:nvSpPr>
          <p:spPr>
            <a:xfrm>
              <a:off x="6222056" y="368300"/>
              <a:ext cx="5634982" cy="1871465"/>
            </a:xfrm>
            <a:prstGeom prst="rect">
              <a:avLst/>
            </a:pr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softEdge rad="0"/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60A5292-B196-F09D-E5A7-CD92A023C301}"/>
                </a:ext>
              </a:extLst>
            </p:cNvPr>
            <p:cNvGrpSpPr/>
            <p:nvPr/>
          </p:nvGrpSpPr>
          <p:grpSpPr>
            <a:xfrm>
              <a:off x="8377523" y="642332"/>
              <a:ext cx="3252824" cy="1323400"/>
              <a:chOff x="8377523" y="697856"/>
              <a:chExt cx="3252824" cy="1323400"/>
            </a:xfrm>
          </p:grpSpPr>
          <p:sp>
            <p:nvSpPr>
              <p:cNvPr id="23" name="Google Shape;22;p1">
                <a:extLst>
                  <a:ext uri="{FF2B5EF4-FFF2-40B4-BE49-F238E27FC236}">
                    <a16:creationId xmlns:a16="http://schemas.microsoft.com/office/drawing/2014/main" id="{237C23FC-AF7D-1717-75FE-F1EA70D15CF5}"/>
                  </a:ext>
                </a:extLst>
              </p:cNvPr>
              <p:cNvSpPr txBox="1"/>
              <p:nvPr/>
            </p:nvSpPr>
            <p:spPr>
              <a:xfrm>
                <a:off x="8377523" y="1097967"/>
                <a:ext cx="3252823" cy="923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sed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do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eiusmod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tempor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incididunt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ut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labor</a:t>
                </a:r>
                <a:r>
                  <a:rPr lang="id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e.</a:t>
                </a:r>
                <a:endPara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F551EB-DD68-D665-8ACB-5D18545D0437}"/>
                  </a:ext>
                </a:extLst>
              </p:cNvPr>
              <p:cNvSpPr txBox="1"/>
              <p:nvPr/>
            </p:nvSpPr>
            <p:spPr>
              <a:xfrm>
                <a:off x="8377523" y="697856"/>
                <a:ext cx="32528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2000" dirty="0">
                    <a:solidFill>
                      <a:schemeClr val="bg1"/>
                    </a:solidFill>
                    <a:latin typeface="+mj-lt"/>
                  </a:rPr>
                  <a:t>Classical</a:t>
                </a:r>
                <a:endParaRPr lang="id-ID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A3C5553-9860-B838-F41E-E74AF94CE696}"/>
              </a:ext>
            </a:extLst>
          </p:cNvPr>
          <p:cNvGrpSpPr/>
          <p:nvPr/>
        </p:nvGrpSpPr>
        <p:grpSpPr>
          <a:xfrm>
            <a:off x="334964" y="2493267"/>
            <a:ext cx="5634982" cy="1871465"/>
            <a:chOff x="6222056" y="2493267"/>
            <a:chExt cx="5634982" cy="187146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1C0FDF-35F3-6895-5B11-3696A3C44083}"/>
                </a:ext>
              </a:extLst>
            </p:cNvPr>
            <p:cNvSpPr/>
            <p:nvPr/>
          </p:nvSpPr>
          <p:spPr>
            <a:xfrm>
              <a:off x="6222056" y="2493267"/>
              <a:ext cx="5634982" cy="1871465"/>
            </a:xfrm>
            <a:prstGeom prst="rect">
              <a:avLst/>
            </a:pr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softEdge rad="0"/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8C56F9D-5F15-A5AD-B25A-83B63B210B5E}"/>
                </a:ext>
              </a:extLst>
            </p:cNvPr>
            <p:cNvGrpSpPr/>
            <p:nvPr/>
          </p:nvGrpSpPr>
          <p:grpSpPr>
            <a:xfrm>
              <a:off x="8377523" y="2767299"/>
              <a:ext cx="3252824" cy="1323400"/>
              <a:chOff x="8377523" y="697856"/>
              <a:chExt cx="3252824" cy="1323400"/>
            </a:xfrm>
          </p:grpSpPr>
          <p:sp>
            <p:nvSpPr>
              <p:cNvPr id="27" name="Google Shape;22;p1">
                <a:extLst>
                  <a:ext uri="{FF2B5EF4-FFF2-40B4-BE49-F238E27FC236}">
                    <a16:creationId xmlns:a16="http://schemas.microsoft.com/office/drawing/2014/main" id="{51F76151-3B2F-036A-46A0-33CD84E68321}"/>
                  </a:ext>
                </a:extLst>
              </p:cNvPr>
              <p:cNvSpPr txBox="1"/>
              <p:nvPr/>
            </p:nvSpPr>
            <p:spPr>
              <a:xfrm>
                <a:off x="8377523" y="1097967"/>
                <a:ext cx="3252823" cy="923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sed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do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eiusmod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tempor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incididunt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ut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labor</a:t>
                </a:r>
                <a:r>
                  <a:rPr lang="id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e.</a:t>
                </a:r>
                <a:endPara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1EFFD67-637C-6387-4230-5722AFCED6D9}"/>
                  </a:ext>
                </a:extLst>
              </p:cNvPr>
              <p:cNvSpPr txBox="1"/>
              <p:nvPr/>
            </p:nvSpPr>
            <p:spPr>
              <a:xfrm>
                <a:off x="8377523" y="697856"/>
                <a:ext cx="32528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2000" dirty="0">
                    <a:solidFill>
                      <a:schemeClr val="bg1"/>
                    </a:solidFill>
                    <a:latin typeface="+mj-lt"/>
                  </a:rPr>
                  <a:t>Endogenous</a:t>
                </a:r>
                <a:endParaRPr lang="id-ID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3ED5769-6AEF-4654-FEE3-E873085ADE90}"/>
              </a:ext>
            </a:extLst>
          </p:cNvPr>
          <p:cNvGrpSpPr/>
          <p:nvPr/>
        </p:nvGrpSpPr>
        <p:grpSpPr>
          <a:xfrm>
            <a:off x="334964" y="4618235"/>
            <a:ext cx="5634982" cy="1871465"/>
            <a:chOff x="6222056" y="4618235"/>
            <a:chExt cx="5634982" cy="18714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48B5AA-6E6B-1E37-C829-4CB9950B1440}"/>
                </a:ext>
              </a:extLst>
            </p:cNvPr>
            <p:cNvSpPr/>
            <p:nvPr/>
          </p:nvSpPr>
          <p:spPr>
            <a:xfrm>
              <a:off x="6222056" y="4618235"/>
              <a:ext cx="5634982" cy="1871465"/>
            </a:xfrm>
            <a:prstGeom prst="rect">
              <a:avLst/>
            </a:pr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softEdge rad="0"/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9C65698-A06A-469D-E1AF-3D0C9B2018CD}"/>
                </a:ext>
              </a:extLst>
            </p:cNvPr>
            <p:cNvGrpSpPr/>
            <p:nvPr/>
          </p:nvGrpSpPr>
          <p:grpSpPr>
            <a:xfrm>
              <a:off x="8377523" y="4892267"/>
              <a:ext cx="3252824" cy="1323400"/>
              <a:chOff x="8377523" y="697856"/>
              <a:chExt cx="3252824" cy="1323400"/>
            </a:xfrm>
          </p:grpSpPr>
          <p:sp>
            <p:nvSpPr>
              <p:cNvPr id="30" name="Google Shape;22;p1">
                <a:extLst>
                  <a:ext uri="{FF2B5EF4-FFF2-40B4-BE49-F238E27FC236}">
                    <a16:creationId xmlns:a16="http://schemas.microsoft.com/office/drawing/2014/main" id="{A8C3F995-5B4E-DD6A-EFA5-4D20D5E782D6}"/>
                  </a:ext>
                </a:extLst>
              </p:cNvPr>
              <p:cNvSpPr txBox="1"/>
              <p:nvPr/>
            </p:nvSpPr>
            <p:spPr>
              <a:xfrm>
                <a:off x="8377523" y="1097967"/>
                <a:ext cx="3252823" cy="923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sed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do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eiusmod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tempor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incididunt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ut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labor</a:t>
                </a:r>
                <a:r>
                  <a:rPr lang="id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e.</a:t>
                </a:r>
                <a:endPara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7F839AA-2FCD-71A3-BA6D-949C08C76E8B}"/>
                  </a:ext>
                </a:extLst>
              </p:cNvPr>
              <p:cNvSpPr txBox="1"/>
              <p:nvPr/>
            </p:nvSpPr>
            <p:spPr>
              <a:xfrm>
                <a:off x="8377523" y="697856"/>
                <a:ext cx="32528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2000" dirty="0">
                    <a:solidFill>
                      <a:schemeClr val="bg1"/>
                    </a:solidFill>
                    <a:latin typeface="+mj-lt"/>
                  </a:rPr>
                  <a:t>Exogenous</a:t>
                </a:r>
                <a:endParaRPr lang="id-ID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9337C5FC-7961-47D9-0F5E-A332D1129EA8}"/>
              </a:ext>
            </a:extLst>
          </p:cNvPr>
          <p:cNvSpPr/>
          <p:nvPr/>
        </p:nvSpPr>
        <p:spPr>
          <a:xfrm flipH="1">
            <a:off x="6304908" y="361609"/>
            <a:ext cx="5887092" cy="6128091"/>
          </a:xfrm>
          <a:prstGeom prst="round1Rect">
            <a:avLst>
              <a:gd name="adj" fmla="val 0"/>
            </a:avLst>
          </a:prstGeom>
          <a:solidFill>
            <a:schemeClr val="accent2"/>
          </a:solidFill>
          <a:ln w="9525" cap="flat">
            <a:noFill/>
            <a:prstDash val="solid"/>
            <a:miter/>
          </a:ln>
          <a:effectLst>
            <a:innerShdw blurRad="495300">
              <a:schemeClr val="accent1">
                <a:lumMod val="50000"/>
                <a:alpha val="28000"/>
              </a:schemeClr>
            </a:innerShdw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B8F83F-43BB-7ED5-F11A-E590B27742B4}"/>
              </a:ext>
            </a:extLst>
          </p:cNvPr>
          <p:cNvSpPr txBox="1"/>
          <p:nvPr/>
        </p:nvSpPr>
        <p:spPr>
          <a:xfrm>
            <a:off x="6781800" y="845096"/>
            <a:ext cx="50752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dirty="0">
                <a:solidFill>
                  <a:schemeClr val="bg1"/>
                </a:solidFill>
                <a:latin typeface="+mj-lt"/>
              </a:rPr>
              <a:t>Challenges to Economic Growth</a:t>
            </a:r>
            <a:endParaRPr lang="id-ID" sz="4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Google Shape;22;p1">
            <a:extLst>
              <a:ext uri="{FF2B5EF4-FFF2-40B4-BE49-F238E27FC236}">
                <a16:creationId xmlns:a16="http://schemas.microsoft.com/office/drawing/2014/main" id="{278AD388-439A-3A3D-8C9F-578C9772388B}"/>
              </a:ext>
            </a:extLst>
          </p:cNvPr>
          <p:cNvSpPr txBox="1"/>
          <p:nvPr/>
        </p:nvSpPr>
        <p:spPr>
          <a:xfrm>
            <a:off x="6781800" y="4311486"/>
            <a:ext cx="483484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Lorem ipsum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dolor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sit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amet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consectetur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adipiscing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elit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sed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do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eiusmod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tempor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incididunt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labore et dolore magna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aliqua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. Ut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enim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ad minim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veniam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quis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nostrud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exercitation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ullamco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laboris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nisi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aliquip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ex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ea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commodo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consequat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. </a:t>
            </a:r>
            <a:endParaRPr sz="1200" b="0" i="0" u="none" strike="noStrike" cap="non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9B186D5-80A2-4E96-9315-8078BAA763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556EBA5-51C9-41E6-A638-CCB30A54C7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FCC83DB-3183-4D00-9EBB-1B12B9126DE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707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9C6FB9-ED1E-6C16-C87A-AF0CBB653928}"/>
              </a:ext>
            </a:extLst>
          </p:cNvPr>
          <p:cNvSpPr txBox="1"/>
          <p:nvPr/>
        </p:nvSpPr>
        <p:spPr>
          <a:xfrm>
            <a:off x="5938095" y="477660"/>
            <a:ext cx="48061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dirty="0">
                <a:solidFill>
                  <a:schemeClr val="accent2"/>
                </a:solidFill>
              </a:rPr>
              <a:t>Promote </a:t>
            </a:r>
            <a:r>
              <a:rPr lang="en-ID" sz="4400" b="1" dirty="0">
                <a:solidFill>
                  <a:schemeClr val="accent1"/>
                </a:solidFill>
              </a:rPr>
              <a:t>Long-Term Growth</a:t>
            </a:r>
            <a:endParaRPr lang="id-ID" sz="4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FFB871-95D2-A813-AFB8-8809D81EDBFE}"/>
              </a:ext>
            </a:extLst>
          </p:cNvPr>
          <p:cNvSpPr/>
          <p:nvPr/>
        </p:nvSpPr>
        <p:spPr>
          <a:xfrm>
            <a:off x="0" y="2866490"/>
            <a:ext cx="12192000" cy="3623210"/>
          </a:xfrm>
          <a:prstGeom prst="rect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/>
              </a:solidFill>
            </a:endParaRPr>
          </a:p>
        </p:txBody>
      </p:sp>
      <p:sp>
        <p:nvSpPr>
          <p:cNvPr id="6" name="Google Shape;22;p1">
            <a:extLst>
              <a:ext uri="{FF2B5EF4-FFF2-40B4-BE49-F238E27FC236}">
                <a16:creationId xmlns:a16="http://schemas.microsoft.com/office/drawing/2014/main" id="{4365A29D-C083-1ECC-D509-127842A5BDC9}"/>
              </a:ext>
            </a:extLst>
          </p:cNvPr>
          <p:cNvSpPr txBox="1"/>
          <p:nvPr/>
        </p:nvSpPr>
        <p:spPr>
          <a:xfrm>
            <a:off x="5938095" y="3069689"/>
            <a:ext cx="5082282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Lorem ipsum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dolor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sit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amet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consectetur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adipiscing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elit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sed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do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eiusmod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tempor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incididunt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labore et dolore magna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aliqua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. Ut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enim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ad minim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veniam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quis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nostrud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exercitation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ullamco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laboris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nisi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aliquip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ex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ea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commodo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consequat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. </a:t>
            </a:r>
            <a:endParaRPr lang="id-ID" sz="1200" b="0" i="0" u="none" strike="noStrike" cap="non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d-ID" sz="1200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Ut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enim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ad minim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veniam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quis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nostrud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exercitation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ullamco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laboris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nisi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aliquip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ex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ea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commodo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chemeClr val="bg1"/>
                </a:solidFill>
                <a:ea typeface="Arial"/>
                <a:cs typeface="Arial"/>
                <a:sym typeface="Arial"/>
              </a:rPr>
              <a:t>consequat</a:t>
            </a:r>
            <a:r>
              <a: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. </a:t>
            </a:r>
            <a:endParaRPr sz="1200" b="0" i="0" u="none" strike="noStrike" cap="non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421A786-F736-0843-59DF-F4E8172B5434}"/>
              </a:ext>
            </a:extLst>
          </p:cNvPr>
          <p:cNvGrpSpPr/>
          <p:nvPr/>
        </p:nvGrpSpPr>
        <p:grpSpPr>
          <a:xfrm>
            <a:off x="5938095" y="5705158"/>
            <a:ext cx="2672714" cy="425231"/>
            <a:chOff x="334963" y="6064469"/>
            <a:chExt cx="2672714" cy="425231"/>
          </a:xfrm>
          <a:effectLst/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5DDCF6D-55FE-608B-88C9-B7150EE98400}"/>
                </a:ext>
              </a:extLst>
            </p:cNvPr>
            <p:cNvSpPr/>
            <p:nvPr/>
          </p:nvSpPr>
          <p:spPr>
            <a:xfrm>
              <a:off x="1503680" y="6064469"/>
              <a:ext cx="1503997" cy="4252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  <a:effectLst>
              <a:innerShdw blurRad="495300">
                <a:schemeClr val="accent1">
                  <a:lumMod val="50000"/>
                  <a:alpha val="28000"/>
                </a:schemeClr>
              </a:innerShdw>
              <a:softEdge rad="0"/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004E947-7374-986D-CDC2-7633A54C69CF}"/>
                </a:ext>
              </a:extLst>
            </p:cNvPr>
            <p:cNvSpPr/>
            <p:nvPr/>
          </p:nvSpPr>
          <p:spPr>
            <a:xfrm>
              <a:off x="334963" y="6064469"/>
              <a:ext cx="1336357" cy="425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403158-7DEA-C250-3F85-3E524A572E2B}"/>
                </a:ext>
              </a:extLst>
            </p:cNvPr>
            <p:cNvSpPr txBox="1"/>
            <p:nvPr/>
          </p:nvSpPr>
          <p:spPr>
            <a:xfrm>
              <a:off x="334963" y="6138584"/>
              <a:ext cx="1336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Learn more</a:t>
              </a:r>
              <a:endParaRPr lang="id-ID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751051-08DB-0952-F963-1AAC776940A6}"/>
                </a:ext>
              </a:extLst>
            </p:cNvPr>
            <p:cNvSpPr txBox="1"/>
            <p:nvPr/>
          </p:nvSpPr>
          <p:spPr>
            <a:xfrm>
              <a:off x="1671320" y="6138584"/>
              <a:ext cx="1336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Close</a:t>
              </a:r>
              <a:endParaRPr lang="id-ID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EDDED9D-9D24-473D-A33E-A91EDFAA12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414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C47472-8B95-22E4-D437-1CC02071BB42}"/>
              </a:ext>
            </a:extLst>
          </p:cNvPr>
          <p:cNvSpPr txBox="1"/>
          <p:nvPr/>
        </p:nvSpPr>
        <p:spPr>
          <a:xfrm>
            <a:off x="288029" y="1129694"/>
            <a:ext cx="427529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dirty="0">
                <a:solidFill>
                  <a:schemeClr val="accent2"/>
                </a:solidFill>
              </a:rPr>
              <a:t>Global</a:t>
            </a:r>
            <a:r>
              <a:rPr lang="en-ID" sz="4400" b="1" dirty="0">
                <a:solidFill>
                  <a:schemeClr val="accent1"/>
                </a:solidFill>
              </a:rPr>
              <a:t> Economic Trends</a:t>
            </a:r>
            <a:endParaRPr lang="id-ID" sz="4400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3172E9-DFB3-5CD4-15CA-4A9760AE8D97}"/>
              </a:ext>
            </a:extLst>
          </p:cNvPr>
          <p:cNvGrpSpPr/>
          <p:nvPr/>
        </p:nvGrpSpPr>
        <p:grpSpPr>
          <a:xfrm>
            <a:off x="4787757" y="1331429"/>
            <a:ext cx="2137025" cy="2806415"/>
            <a:chOff x="4787757" y="368300"/>
            <a:chExt cx="2137025" cy="28064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8959A47-E2E0-9259-702E-9F90F1034A3C}"/>
                </a:ext>
              </a:extLst>
            </p:cNvPr>
            <p:cNvSpPr/>
            <p:nvPr/>
          </p:nvSpPr>
          <p:spPr>
            <a:xfrm>
              <a:off x="4787757" y="368300"/>
              <a:ext cx="2137025" cy="2806415"/>
            </a:xfrm>
            <a:prstGeom prst="rect">
              <a:avLst/>
            </a:pr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innerShdw blurRad="495300">
                <a:schemeClr val="accent1">
                  <a:lumMod val="50000"/>
                  <a:alpha val="28000"/>
                </a:schemeClr>
              </a:innerShdw>
              <a:softEdge rad="0"/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sp>
          <p:nvSpPr>
            <p:cNvPr id="10" name="Google Shape;22;p1">
              <a:extLst>
                <a:ext uri="{FF2B5EF4-FFF2-40B4-BE49-F238E27FC236}">
                  <a16:creationId xmlns:a16="http://schemas.microsoft.com/office/drawing/2014/main" id="{964A7EC2-7AF9-512C-4A18-583309EF2B21}"/>
                </a:ext>
              </a:extLst>
            </p:cNvPr>
            <p:cNvSpPr txBox="1"/>
            <p:nvPr/>
          </p:nvSpPr>
          <p:spPr>
            <a:xfrm>
              <a:off x="4956231" y="1723772"/>
              <a:ext cx="1968550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sed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do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eiusmod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tempor</a:t>
              </a:r>
              <a:r>
                <a:rPr lang="id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.</a:t>
              </a:r>
              <a:endParaRPr lang="en-ID"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A5BB68-DE6C-71E4-8DE3-86373B042DE6}"/>
                </a:ext>
              </a:extLst>
            </p:cNvPr>
            <p:cNvSpPr txBox="1"/>
            <p:nvPr/>
          </p:nvSpPr>
          <p:spPr>
            <a:xfrm>
              <a:off x="4956230" y="993750"/>
              <a:ext cx="19685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2000" dirty="0">
                  <a:solidFill>
                    <a:schemeClr val="bg1"/>
                  </a:solidFill>
                  <a:latin typeface="+mj-lt"/>
                </a:rPr>
                <a:t>Developed Economies</a:t>
              </a:r>
              <a:endParaRPr lang="id-ID" sz="20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CFFF7B0-EDDE-794A-53B5-01B54320A8F5}"/>
              </a:ext>
            </a:extLst>
          </p:cNvPr>
          <p:cNvGrpSpPr/>
          <p:nvPr/>
        </p:nvGrpSpPr>
        <p:grpSpPr>
          <a:xfrm>
            <a:off x="6440366" y="1260559"/>
            <a:ext cx="599970" cy="599970"/>
            <a:chOff x="4654550" y="501221"/>
            <a:chExt cx="495300" cy="495300"/>
          </a:xfrm>
          <a:effectLst/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C5B629E-1AFA-F588-2C68-7484B8918B36}"/>
                </a:ext>
              </a:extLst>
            </p:cNvPr>
            <p:cNvSpPr/>
            <p:nvPr/>
          </p:nvSpPr>
          <p:spPr>
            <a:xfrm>
              <a:off x="4654550" y="501221"/>
              <a:ext cx="495300" cy="495300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softEdge rad="0"/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EC4B203-8348-4982-841B-5896515D3E15}"/>
                </a:ext>
              </a:extLst>
            </p:cNvPr>
            <p:cNvSpPr txBox="1"/>
            <p:nvPr/>
          </p:nvSpPr>
          <p:spPr>
            <a:xfrm>
              <a:off x="4654550" y="550366"/>
              <a:ext cx="495300" cy="381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400" dirty="0">
                  <a:solidFill>
                    <a:schemeClr val="bg1"/>
                  </a:solidFill>
                  <a:latin typeface="+mj-lt"/>
                </a:rPr>
                <a:t>01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59D60AE-E80B-E710-3045-F8F75A450556}"/>
              </a:ext>
            </a:extLst>
          </p:cNvPr>
          <p:cNvGrpSpPr/>
          <p:nvPr/>
        </p:nvGrpSpPr>
        <p:grpSpPr>
          <a:xfrm>
            <a:off x="7253884" y="1332346"/>
            <a:ext cx="2137025" cy="2806415"/>
            <a:chOff x="7253884" y="2027626"/>
            <a:chExt cx="2137025" cy="280641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E68043-C24C-9559-8EA9-EB27156FF383}"/>
                </a:ext>
              </a:extLst>
            </p:cNvPr>
            <p:cNvSpPr/>
            <p:nvPr/>
          </p:nvSpPr>
          <p:spPr>
            <a:xfrm>
              <a:off x="7253884" y="2027626"/>
              <a:ext cx="2137025" cy="2806415"/>
            </a:xfrm>
            <a:prstGeom prst="rect">
              <a:avLst/>
            </a:pr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innerShdw blurRad="495300">
                <a:schemeClr val="accent1">
                  <a:lumMod val="50000"/>
                  <a:alpha val="28000"/>
                </a:schemeClr>
              </a:innerShdw>
              <a:softEdge rad="0"/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4906F80-1C97-58C0-D25B-8CEA21D14266}"/>
                </a:ext>
              </a:extLst>
            </p:cNvPr>
            <p:cNvGrpSpPr/>
            <p:nvPr/>
          </p:nvGrpSpPr>
          <p:grpSpPr>
            <a:xfrm>
              <a:off x="7422357" y="2653076"/>
              <a:ext cx="1968551" cy="1653311"/>
              <a:chOff x="8377523" y="697855"/>
              <a:chExt cx="1896635" cy="1653311"/>
            </a:xfrm>
          </p:grpSpPr>
          <p:sp>
            <p:nvSpPr>
              <p:cNvPr id="23" name="Google Shape;22;p1">
                <a:extLst>
                  <a:ext uri="{FF2B5EF4-FFF2-40B4-BE49-F238E27FC236}">
                    <a16:creationId xmlns:a16="http://schemas.microsoft.com/office/drawing/2014/main" id="{A9C08EE5-EC46-7B3C-293F-580A783C085E}"/>
                  </a:ext>
                </a:extLst>
              </p:cNvPr>
              <p:cNvSpPr txBox="1"/>
              <p:nvPr/>
            </p:nvSpPr>
            <p:spPr>
              <a:xfrm>
                <a:off x="8377524" y="1427877"/>
                <a:ext cx="1896634" cy="923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sed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do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eiusmod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tempor</a:t>
                </a:r>
                <a:r>
                  <a:rPr lang="id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.</a:t>
                </a:r>
                <a:endPara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5F45968-979A-E3BA-752B-5D03ACB72AF8}"/>
                  </a:ext>
                </a:extLst>
              </p:cNvPr>
              <p:cNvSpPr txBox="1"/>
              <p:nvPr/>
            </p:nvSpPr>
            <p:spPr>
              <a:xfrm>
                <a:off x="8377523" y="697855"/>
                <a:ext cx="18966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2000" dirty="0">
                    <a:solidFill>
                      <a:schemeClr val="bg1"/>
                    </a:solidFill>
                    <a:latin typeface="+mj-lt"/>
                  </a:rPr>
                  <a:t>Developing Economies</a:t>
                </a:r>
                <a:endParaRPr lang="id-ID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A09670-9F5E-C0D7-88F4-E373B5A1855E}"/>
              </a:ext>
            </a:extLst>
          </p:cNvPr>
          <p:cNvGrpSpPr/>
          <p:nvPr/>
        </p:nvGrpSpPr>
        <p:grpSpPr>
          <a:xfrm>
            <a:off x="8906491" y="1259642"/>
            <a:ext cx="599970" cy="599970"/>
            <a:chOff x="4654550" y="501221"/>
            <a:chExt cx="495300" cy="495300"/>
          </a:xfrm>
          <a:effectLst/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2DB6759-5718-6139-BC19-D8639AD2798F}"/>
                </a:ext>
              </a:extLst>
            </p:cNvPr>
            <p:cNvSpPr/>
            <p:nvPr/>
          </p:nvSpPr>
          <p:spPr>
            <a:xfrm>
              <a:off x="4654550" y="501221"/>
              <a:ext cx="495300" cy="495300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softEdge rad="0"/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57D51C3-CAD6-C341-21B1-C6779050D165}"/>
                </a:ext>
              </a:extLst>
            </p:cNvPr>
            <p:cNvSpPr txBox="1"/>
            <p:nvPr/>
          </p:nvSpPr>
          <p:spPr>
            <a:xfrm>
              <a:off x="4654550" y="550366"/>
              <a:ext cx="495300" cy="381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400" dirty="0">
                  <a:solidFill>
                    <a:schemeClr val="bg1"/>
                  </a:solidFill>
                  <a:latin typeface="+mj-lt"/>
                </a:rPr>
                <a:t>02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E938ACC-14C8-2AA9-F4CB-058F1590CA93}"/>
              </a:ext>
            </a:extLst>
          </p:cNvPr>
          <p:cNvGrpSpPr/>
          <p:nvPr/>
        </p:nvGrpSpPr>
        <p:grpSpPr>
          <a:xfrm>
            <a:off x="9720011" y="1333262"/>
            <a:ext cx="2137025" cy="2806415"/>
            <a:chOff x="9720011" y="3686952"/>
            <a:chExt cx="2137025" cy="280641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AA425A-44EA-8B96-FED5-57910C26E198}"/>
                </a:ext>
              </a:extLst>
            </p:cNvPr>
            <p:cNvSpPr/>
            <p:nvPr/>
          </p:nvSpPr>
          <p:spPr>
            <a:xfrm>
              <a:off x="9720011" y="3686952"/>
              <a:ext cx="2137025" cy="2806415"/>
            </a:xfrm>
            <a:prstGeom prst="rect">
              <a:avLst/>
            </a:prstGeom>
            <a:solidFill>
              <a:schemeClr val="accent2"/>
            </a:solidFill>
            <a:ln w="9525" cap="flat">
              <a:noFill/>
              <a:prstDash val="solid"/>
              <a:miter/>
            </a:ln>
            <a:effectLst>
              <a:innerShdw blurRad="495300">
                <a:schemeClr val="accent1">
                  <a:lumMod val="50000"/>
                  <a:alpha val="28000"/>
                </a:schemeClr>
              </a:innerShdw>
              <a:softEdge rad="0"/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>
                <a:solidFill>
                  <a:schemeClr val="bg1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7B23F24-6884-3A2D-E5FC-CCF58C09CA47}"/>
                </a:ext>
              </a:extLst>
            </p:cNvPr>
            <p:cNvGrpSpPr/>
            <p:nvPr/>
          </p:nvGrpSpPr>
          <p:grpSpPr>
            <a:xfrm>
              <a:off x="9888484" y="4312402"/>
              <a:ext cx="1968551" cy="1653311"/>
              <a:chOff x="8377523" y="697855"/>
              <a:chExt cx="1896635" cy="1653311"/>
            </a:xfrm>
          </p:grpSpPr>
          <p:sp>
            <p:nvSpPr>
              <p:cNvPr id="27" name="Google Shape;22;p1">
                <a:extLst>
                  <a:ext uri="{FF2B5EF4-FFF2-40B4-BE49-F238E27FC236}">
                    <a16:creationId xmlns:a16="http://schemas.microsoft.com/office/drawing/2014/main" id="{901C8A40-2E3C-F472-D120-770398F36716}"/>
                  </a:ext>
                </a:extLst>
              </p:cNvPr>
              <p:cNvSpPr txBox="1"/>
              <p:nvPr/>
            </p:nvSpPr>
            <p:spPr>
              <a:xfrm>
                <a:off x="8377524" y="1427877"/>
                <a:ext cx="1896634" cy="923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sed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do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eiusmod</a:t>
                </a:r>
                <a:r>
                  <a:rPr lang="en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tempor</a:t>
                </a:r>
                <a:r>
                  <a:rPr lang="id-ID" sz="1200" b="0" i="0" u="none" strike="noStrike" cap="none" dirty="0">
                    <a:solidFill>
                      <a:schemeClr val="bg1"/>
                    </a:solidFill>
                    <a:ea typeface="Arial"/>
                    <a:cs typeface="Arial"/>
                    <a:sym typeface="Arial"/>
                  </a:rPr>
                  <a:t>.</a:t>
                </a:r>
                <a:endPara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918663-0A12-2381-A63C-E51B752653D4}"/>
                  </a:ext>
                </a:extLst>
              </p:cNvPr>
              <p:cNvSpPr txBox="1"/>
              <p:nvPr/>
            </p:nvSpPr>
            <p:spPr>
              <a:xfrm>
                <a:off x="8377523" y="697855"/>
                <a:ext cx="18966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2000" dirty="0">
                    <a:solidFill>
                      <a:schemeClr val="bg1"/>
                    </a:solidFill>
                    <a:latin typeface="+mj-lt"/>
                  </a:rPr>
                  <a:t>Growth Comparison</a:t>
                </a:r>
                <a:endParaRPr lang="id-ID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D262F-7673-4F31-BB43-8D3ADDEB8B16}"/>
              </a:ext>
            </a:extLst>
          </p:cNvPr>
          <p:cNvGrpSpPr/>
          <p:nvPr/>
        </p:nvGrpSpPr>
        <p:grpSpPr>
          <a:xfrm>
            <a:off x="11364684" y="1258725"/>
            <a:ext cx="652350" cy="599970"/>
            <a:chOff x="11353798" y="1987580"/>
            <a:chExt cx="652350" cy="59997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DB3A554-E70A-9086-6E45-BE50C491C6C4}"/>
                </a:ext>
              </a:extLst>
            </p:cNvPr>
            <p:cNvSpPr/>
            <p:nvPr/>
          </p:nvSpPr>
          <p:spPr>
            <a:xfrm>
              <a:off x="11379988" y="1987580"/>
              <a:ext cx="599970" cy="599970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softEdge rad="0"/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76D313B-3DEE-B4F5-3678-970F72E62DE0}"/>
                </a:ext>
              </a:extLst>
            </p:cNvPr>
            <p:cNvSpPr txBox="1"/>
            <p:nvPr/>
          </p:nvSpPr>
          <p:spPr>
            <a:xfrm>
              <a:off x="11353798" y="2047111"/>
              <a:ext cx="652350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400" dirty="0">
                  <a:solidFill>
                    <a:schemeClr val="bg1"/>
                  </a:solidFill>
                  <a:latin typeface="+mj-lt"/>
                </a:rPr>
                <a:t>03</a:t>
              </a:r>
            </a:p>
          </p:txBody>
        </p: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B7ABBD2-3942-42D4-8CBE-E01BD0BA4C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279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C14546-A7C4-C33A-7D25-99D0054CCB6A}"/>
              </a:ext>
            </a:extLst>
          </p:cNvPr>
          <p:cNvSpPr txBox="1"/>
          <p:nvPr/>
        </p:nvSpPr>
        <p:spPr>
          <a:xfrm>
            <a:off x="300039" y="857737"/>
            <a:ext cx="57959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dirty="0">
                <a:solidFill>
                  <a:schemeClr val="accent2"/>
                </a:solidFill>
                <a:latin typeface="+mj-lt"/>
              </a:rPr>
              <a:t>Challenges to</a:t>
            </a:r>
            <a:r>
              <a:rPr lang="en-ID" sz="4400" b="1" dirty="0">
                <a:solidFill>
                  <a:schemeClr val="accent1"/>
                </a:solidFill>
                <a:latin typeface="+mj-lt"/>
              </a:rPr>
              <a:t> Economic Growth</a:t>
            </a:r>
            <a:endParaRPr lang="id-ID" sz="4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Google Shape;22;p1">
            <a:extLst>
              <a:ext uri="{FF2B5EF4-FFF2-40B4-BE49-F238E27FC236}">
                <a16:creationId xmlns:a16="http://schemas.microsoft.com/office/drawing/2014/main" id="{EED82468-B35A-BF3B-6A07-29E55490049C}"/>
              </a:ext>
            </a:extLst>
          </p:cNvPr>
          <p:cNvSpPr txBox="1"/>
          <p:nvPr/>
        </p:nvSpPr>
        <p:spPr>
          <a:xfrm>
            <a:off x="7040883" y="1103999"/>
            <a:ext cx="481615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rPr>
              <a:t>Lorem ipsum </a:t>
            </a:r>
            <a:r>
              <a:rPr lang="en-ID" sz="1200" b="0" i="0" u="none" strike="noStrike" cap="none" dirty="0" err="1">
                <a:solidFill>
                  <a:srgbClr val="7F7F7F"/>
                </a:solidFill>
                <a:ea typeface="Arial"/>
                <a:cs typeface="Arial"/>
                <a:sym typeface="Arial"/>
              </a:rPr>
              <a:t>dolor</a:t>
            </a:r>
            <a:r>
              <a:rPr lang="en-ID"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rPr>
              <a:t> sit </a:t>
            </a:r>
            <a:r>
              <a:rPr lang="en-ID" sz="1200" b="0" i="0" u="none" strike="noStrike" cap="none" dirty="0" err="1">
                <a:solidFill>
                  <a:srgbClr val="7F7F7F"/>
                </a:solidFill>
                <a:ea typeface="Arial"/>
                <a:cs typeface="Arial"/>
                <a:sym typeface="Arial"/>
              </a:rPr>
              <a:t>amet</a:t>
            </a:r>
            <a:r>
              <a:rPr lang="en-ID"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rgbClr val="7F7F7F"/>
                </a:solidFill>
                <a:ea typeface="Arial"/>
                <a:cs typeface="Arial"/>
                <a:sym typeface="Arial"/>
              </a:rPr>
              <a:t>consectetur</a:t>
            </a:r>
            <a:r>
              <a:rPr lang="en-ID"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rgbClr val="7F7F7F"/>
                </a:solidFill>
                <a:ea typeface="Arial"/>
                <a:cs typeface="Arial"/>
                <a:sym typeface="Arial"/>
              </a:rPr>
              <a:t>adipiscing</a:t>
            </a:r>
            <a:r>
              <a:rPr lang="en-ID"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rgbClr val="7F7F7F"/>
                </a:solidFill>
                <a:ea typeface="Arial"/>
                <a:cs typeface="Arial"/>
                <a:sym typeface="Arial"/>
              </a:rPr>
              <a:t>elit</a:t>
            </a:r>
            <a:r>
              <a:rPr lang="en-ID"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rgbClr val="7F7F7F"/>
                </a:solidFill>
                <a:ea typeface="Arial"/>
                <a:cs typeface="Arial"/>
                <a:sym typeface="Arial"/>
              </a:rPr>
              <a:t>sed</a:t>
            </a:r>
            <a:r>
              <a:rPr lang="en-ID"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rPr>
              <a:t> do </a:t>
            </a:r>
            <a:r>
              <a:rPr lang="en-ID" sz="1200" b="0" i="0" u="none" strike="noStrike" cap="none" dirty="0" err="1">
                <a:solidFill>
                  <a:srgbClr val="7F7F7F"/>
                </a:solidFill>
                <a:ea typeface="Arial"/>
                <a:cs typeface="Arial"/>
                <a:sym typeface="Arial"/>
              </a:rPr>
              <a:t>eiusmod</a:t>
            </a:r>
            <a:r>
              <a:rPr lang="en-ID"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rgbClr val="7F7F7F"/>
                </a:solidFill>
                <a:ea typeface="Arial"/>
                <a:cs typeface="Arial"/>
                <a:sym typeface="Arial"/>
              </a:rPr>
              <a:t>tempor</a:t>
            </a:r>
            <a:r>
              <a:rPr lang="en-ID"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rgbClr val="7F7F7F"/>
                </a:solidFill>
                <a:ea typeface="Arial"/>
                <a:cs typeface="Arial"/>
                <a:sym typeface="Arial"/>
              </a:rPr>
              <a:t>incididunt</a:t>
            </a:r>
            <a:r>
              <a:rPr lang="en-ID"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rgbClr val="7F7F7F"/>
                </a:solidFill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rPr>
              <a:t> labore et dolore magna </a:t>
            </a:r>
            <a:r>
              <a:rPr lang="en-ID" sz="1200" b="0" i="0" u="none" strike="noStrike" cap="none" dirty="0" err="1">
                <a:solidFill>
                  <a:srgbClr val="7F7F7F"/>
                </a:solidFill>
                <a:ea typeface="Arial"/>
                <a:cs typeface="Arial"/>
                <a:sym typeface="Arial"/>
              </a:rPr>
              <a:t>aliqua</a:t>
            </a:r>
            <a:r>
              <a:rPr lang="en-ID"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rPr>
              <a:t>. Ut </a:t>
            </a:r>
            <a:r>
              <a:rPr lang="en-ID" sz="1200" b="0" i="0" u="none" strike="noStrike" cap="none" dirty="0" err="1">
                <a:solidFill>
                  <a:srgbClr val="7F7F7F"/>
                </a:solidFill>
                <a:ea typeface="Arial"/>
                <a:cs typeface="Arial"/>
                <a:sym typeface="Arial"/>
              </a:rPr>
              <a:t>enim</a:t>
            </a:r>
            <a:r>
              <a:rPr lang="en-ID"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rPr>
              <a:t> ad minim </a:t>
            </a:r>
            <a:r>
              <a:rPr lang="en-ID" sz="1200" b="0" i="0" u="none" strike="noStrike" cap="none" dirty="0" err="1">
                <a:solidFill>
                  <a:srgbClr val="7F7F7F"/>
                </a:solidFill>
                <a:ea typeface="Arial"/>
                <a:cs typeface="Arial"/>
                <a:sym typeface="Arial"/>
              </a:rPr>
              <a:t>veniam</a:t>
            </a:r>
            <a:r>
              <a:rPr lang="en-ID"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solidFill>
                  <a:srgbClr val="7F7F7F"/>
                </a:solidFill>
                <a:ea typeface="Arial"/>
                <a:cs typeface="Arial"/>
                <a:sym typeface="Arial"/>
              </a:rPr>
              <a:t>quis</a:t>
            </a:r>
            <a:r>
              <a:rPr lang="en-ID"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rgbClr val="7F7F7F"/>
                </a:solidFill>
                <a:ea typeface="Arial"/>
                <a:cs typeface="Arial"/>
                <a:sym typeface="Arial"/>
              </a:rPr>
              <a:t>nostrud</a:t>
            </a:r>
            <a:r>
              <a:rPr lang="en-ID"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rPr>
              <a:t> exercitation </a:t>
            </a:r>
            <a:r>
              <a:rPr lang="en-ID" sz="1200" b="0" i="0" u="none" strike="noStrike" cap="none" dirty="0" err="1">
                <a:solidFill>
                  <a:srgbClr val="7F7F7F"/>
                </a:solidFill>
                <a:ea typeface="Arial"/>
                <a:cs typeface="Arial"/>
                <a:sym typeface="Arial"/>
              </a:rPr>
              <a:t>ullamco</a:t>
            </a:r>
            <a:r>
              <a:rPr lang="en-ID"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rgbClr val="7F7F7F"/>
                </a:solidFill>
                <a:ea typeface="Arial"/>
                <a:cs typeface="Arial"/>
                <a:sym typeface="Arial"/>
              </a:rPr>
              <a:t>laboris</a:t>
            </a:r>
            <a:r>
              <a:rPr lang="en-ID"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rPr>
              <a:t> nisi </a:t>
            </a:r>
            <a:r>
              <a:rPr lang="en-ID" sz="1200" b="0" i="0" u="none" strike="noStrike" cap="none" dirty="0" err="1">
                <a:solidFill>
                  <a:srgbClr val="7F7F7F"/>
                </a:solidFill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rgbClr val="7F7F7F"/>
                </a:solidFill>
                <a:ea typeface="Arial"/>
                <a:cs typeface="Arial"/>
                <a:sym typeface="Arial"/>
              </a:rPr>
              <a:t>aliquip</a:t>
            </a:r>
            <a:r>
              <a:rPr lang="en-ID"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rPr>
              <a:t> ex </a:t>
            </a:r>
            <a:r>
              <a:rPr lang="en-ID" sz="1200" b="0" i="0" u="none" strike="noStrike" cap="none" dirty="0" err="1">
                <a:solidFill>
                  <a:srgbClr val="7F7F7F"/>
                </a:solidFill>
                <a:ea typeface="Arial"/>
                <a:cs typeface="Arial"/>
                <a:sym typeface="Arial"/>
              </a:rPr>
              <a:t>ea</a:t>
            </a:r>
            <a:r>
              <a:rPr lang="en-ID"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rgbClr val="7F7F7F"/>
                </a:solidFill>
                <a:ea typeface="Arial"/>
                <a:cs typeface="Arial"/>
                <a:sym typeface="Arial"/>
              </a:rPr>
              <a:t>commodo</a:t>
            </a:r>
            <a:r>
              <a:rPr lang="en-ID"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solidFill>
                  <a:srgbClr val="7F7F7F"/>
                </a:solidFill>
                <a:ea typeface="Arial"/>
                <a:cs typeface="Arial"/>
                <a:sym typeface="Arial"/>
              </a:rPr>
              <a:t>consequat</a:t>
            </a:r>
            <a:r>
              <a:rPr lang="en-ID"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rPr>
              <a:t>. </a:t>
            </a:r>
            <a:endParaRPr lang="id-ID" sz="1200" b="0" i="0" u="none" strike="noStrike" cap="none" dirty="0">
              <a:solidFill>
                <a:srgbClr val="7F7F7F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080922B-20B5-4D92-B310-0AD5C68A041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54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ECE4C74-DAB0-4ACE-CCEB-B47994C80E78}"/>
              </a:ext>
            </a:extLst>
          </p:cNvPr>
          <p:cNvSpPr txBox="1"/>
          <p:nvPr/>
        </p:nvSpPr>
        <p:spPr>
          <a:xfrm>
            <a:off x="300039" y="3282063"/>
            <a:ext cx="3932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b="1" dirty="0">
                <a:solidFill>
                  <a:schemeClr val="accent1"/>
                </a:solidFill>
                <a:latin typeface="+mj-lt"/>
              </a:rPr>
              <a:t>Understanding</a:t>
            </a:r>
            <a:r>
              <a:rPr lang="en-ID" sz="2400" b="1" dirty="0">
                <a:latin typeface="+mj-lt"/>
              </a:rPr>
              <a:t> Economic Growth</a:t>
            </a:r>
            <a:endParaRPr lang="id-ID" sz="2400" b="1" dirty="0">
              <a:latin typeface="+mj-lt"/>
            </a:endParaRPr>
          </a:p>
        </p:txBody>
      </p:sp>
      <p:sp>
        <p:nvSpPr>
          <p:cNvPr id="12" name="Google Shape;22;p1">
            <a:extLst>
              <a:ext uri="{FF2B5EF4-FFF2-40B4-BE49-F238E27FC236}">
                <a16:creationId xmlns:a16="http://schemas.microsoft.com/office/drawing/2014/main" id="{B496F648-22A2-CE1F-4F30-BF7190C830AF}"/>
              </a:ext>
            </a:extLst>
          </p:cNvPr>
          <p:cNvSpPr txBox="1"/>
          <p:nvPr/>
        </p:nvSpPr>
        <p:spPr>
          <a:xfrm>
            <a:off x="300037" y="5016955"/>
            <a:ext cx="4783591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Lorem ipsum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dolor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sit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amet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consectetur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adipiscing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elit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sed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do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eiusmod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tempor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incididunt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labore et dolore magna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aliqua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. Ut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enim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ad minim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veniam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quis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nostrud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exercitation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A87239-8CF5-DCA5-0249-7FE9C3A8ABC2}"/>
              </a:ext>
            </a:extLst>
          </p:cNvPr>
          <p:cNvSpPr txBox="1"/>
          <p:nvPr/>
        </p:nvSpPr>
        <p:spPr>
          <a:xfrm>
            <a:off x="300038" y="976185"/>
            <a:ext cx="31999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dirty="0">
                <a:solidFill>
                  <a:schemeClr val="accent2"/>
                </a:solidFill>
              </a:rPr>
              <a:t>Overview</a:t>
            </a:r>
            <a:endParaRPr lang="id-ID" sz="44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Google Shape;22;p1">
            <a:extLst>
              <a:ext uri="{FF2B5EF4-FFF2-40B4-BE49-F238E27FC236}">
                <a16:creationId xmlns:a16="http://schemas.microsoft.com/office/drawing/2014/main" id="{B6F90E2B-820C-9EA9-64E6-84C33833C4A7}"/>
              </a:ext>
            </a:extLst>
          </p:cNvPr>
          <p:cNvSpPr txBox="1"/>
          <p:nvPr/>
        </p:nvSpPr>
        <p:spPr>
          <a:xfrm>
            <a:off x="300038" y="1815100"/>
            <a:ext cx="5651624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Lorem ipsum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dolor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sit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amet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consectetur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adipiscing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elit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sed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do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eiusmod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tempor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incididunt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labore et dolore magna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aliqua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. Ut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enim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ad minim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veniam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quis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nostrud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exercitation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ullamco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laboris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nisi</a:t>
            </a:r>
            <a:endParaRPr sz="1200" b="0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73BF5-22C7-E307-A73C-B97D97916546}"/>
              </a:ext>
            </a:extLst>
          </p:cNvPr>
          <p:cNvSpPr txBox="1"/>
          <p:nvPr/>
        </p:nvSpPr>
        <p:spPr>
          <a:xfrm flipH="1">
            <a:off x="300038" y="4196615"/>
            <a:ext cx="2272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+mj-lt"/>
              </a:rPr>
              <a:t>56%</a:t>
            </a:r>
            <a:endParaRPr lang="id-ID" sz="44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961A92E-122E-46E8-AB01-0160EFEA11F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057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B55AD8-AD13-3A20-AAA2-21E401F70D8A}"/>
              </a:ext>
            </a:extLst>
          </p:cNvPr>
          <p:cNvSpPr txBox="1"/>
          <p:nvPr/>
        </p:nvSpPr>
        <p:spPr>
          <a:xfrm>
            <a:off x="421241" y="3429000"/>
            <a:ext cx="1143579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11500" b="1" dirty="0">
                <a:solidFill>
                  <a:schemeClr val="accent1"/>
                </a:solidFill>
                <a:latin typeface="+mj-lt"/>
              </a:rPr>
              <a:t>Thank </a:t>
            </a:r>
            <a:r>
              <a:rPr lang="id-ID" sz="11500" b="1" dirty="0">
                <a:solidFill>
                  <a:schemeClr val="accent2"/>
                </a:solidFill>
                <a:latin typeface="+mj-lt"/>
              </a:rPr>
              <a:t>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EFB99-0798-C11E-39F6-92D42F970119}"/>
              </a:ext>
            </a:extLst>
          </p:cNvPr>
          <p:cNvSpPr txBox="1"/>
          <p:nvPr/>
        </p:nvSpPr>
        <p:spPr>
          <a:xfrm>
            <a:off x="421241" y="5054600"/>
            <a:ext cx="11435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d-ID" sz="3200" dirty="0">
                <a:solidFill>
                  <a:schemeClr val="accent2"/>
                </a:solidFill>
              </a:rPr>
              <a:t>For Your Attention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55E32EA-DE12-49A1-880A-BC92FF6E9E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21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4A1513-DF25-275F-E272-00ED40AF8ED7}"/>
              </a:ext>
            </a:extLst>
          </p:cNvPr>
          <p:cNvSpPr txBox="1"/>
          <p:nvPr/>
        </p:nvSpPr>
        <p:spPr>
          <a:xfrm>
            <a:off x="410835" y="935943"/>
            <a:ext cx="11522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dirty="0">
                <a:solidFill>
                  <a:schemeClr val="accent2"/>
                </a:solidFill>
                <a:latin typeface="+mj-lt"/>
              </a:rPr>
              <a:t>Definition &amp;</a:t>
            </a:r>
            <a:r>
              <a:rPr lang="en-ID" sz="4400" b="1" dirty="0">
                <a:solidFill>
                  <a:schemeClr val="accent1"/>
                </a:solidFill>
                <a:latin typeface="+mj-lt"/>
              </a:rPr>
              <a:t> Importance</a:t>
            </a:r>
            <a:endParaRPr lang="id-ID" sz="4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7" name="Graphic 45">
            <a:extLst>
              <a:ext uri="{FF2B5EF4-FFF2-40B4-BE49-F238E27FC236}">
                <a16:creationId xmlns:a16="http://schemas.microsoft.com/office/drawing/2014/main" id="{AE534424-DEAD-9FCC-F3F2-DFAB3735DE99}"/>
              </a:ext>
            </a:extLst>
          </p:cNvPr>
          <p:cNvSpPr/>
          <p:nvPr/>
        </p:nvSpPr>
        <p:spPr>
          <a:xfrm>
            <a:off x="-1485" y="2800256"/>
            <a:ext cx="12191223" cy="3689382"/>
          </a:xfrm>
          <a:custGeom>
            <a:avLst/>
            <a:gdLst>
              <a:gd name="connsiteX0" fmla="*/ -59 w 11496109"/>
              <a:gd name="connsiteY0" fmla="*/ -61 h 3689382"/>
              <a:gd name="connsiteX1" fmla="*/ 10593295 w 11496109"/>
              <a:gd name="connsiteY1" fmla="*/ -61 h 3689382"/>
              <a:gd name="connsiteX2" fmla="*/ 11496051 w 11496109"/>
              <a:gd name="connsiteY2" fmla="*/ 902695 h 3689382"/>
              <a:gd name="connsiteX3" fmla="*/ 11496051 w 11496109"/>
              <a:gd name="connsiteY3" fmla="*/ 902927 h 3689382"/>
              <a:gd name="connsiteX4" fmla="*/ 11496051 w 11496109"/>
              <a:gd name="connsiteY4" fmla="*/ 902927 h 3689382"/>
              <a:gd name="connsiteX5" fmla="*/ 10593295 w 11496109"/>
              <a:gd name="connsiteY5" fmla="*/ 1805682 h 3689382"/>
              <a:gd name="connsiteX6" fmla="*/ 902697 w 11496109"/>
              <a:gd name="connsiteY6" fmla="*/ 1805682 h 3689382"/>
              <a:gd name="connsiteX7" fmla="*/ -59 w 11496109"/>
              <a:gd name="connsiteY7" fmla="*/ 2707974 h 3689382"/>
              <a:gd name="connsiteX8" fmla="*/ -59 w 11496109"/>
              <a:gd name="connsiteY8" fmla="*/ 2708438 h 3689382"/>
              <a:gd name="connsiteX9" fmla="*/ -59 w 11496109"/>
              <a:gd name="connsiteY9" fmla="*/ 2786334 h 3689382"/>
              <a:gd name="connsiteX10" fmla="*/ 902465 w 11496109"/>
              <a:gd name="connsiteY10" fmla="*/ 3689321 h 3689382"/>
              <a:gd name="connsiteX11" fmla="*/ 902697 w 11496109"/>
              <a:gd name="connsiteY11" fmla="*/ 3689321 h 3689382"/>
              <a:gd name="connsiteX12" fmla="*/ 11496051 w 11496109"/>
              <a:gd name="connsiteY12" fmla="*/ 3689321 h 3689382"/>
              <a:gd name="connsiteX0" fmla="*/ 0 w 11826310"/>
              <a:gd name="connsiteY0" fmla="*/ 0 h 3689382"/>
              <a:gd name="connsiteX1" fmla="*/ 10923554 w 11826310"/>
              <a:gd name="connsiteY1" fmla="*/ 0 h 3689382"/>
              <a:gd name="connsiteX2" fmla="*/ 11826310 w 11826310"/>
              <a:gd name="connsiteY2" fmla="*/ 902756 h 3689382"/>
              <a:gd name="connsiteX3" fmla="*/ 11826310 w 11826310"/>
              <a:gd name="connsiteY3" fmla="*/ 902988 h 3689382"/>
              <a:gd name="connsiteX4" fmla="*/ 11826310 w 11826310"/>
              <a:gd name="connsiteY4" fmla="*/ 902988 h 3689382"/>
              <a:gd name="connsiteX5" fmla="*/ 10923554 w 11826310"/>
              <a:gd name="connsiteY5" fmla="*/ 1805743 h 3689382"/>
              <a:gd name="connsiteX6" fmla="*/ 1232956 w 11826310"/>
              <a:gd name="connsiteY6" fmla="*/ 1805743 h 3689382"/>
              <a:gd name="connsiteX7" fmla="*/ 330200 w 11826310"/>
              <a:gd name="connsiteY7" fmla="*/ 2708035 h 3689382"/>
              <a:gd name="connsiteX8" fmla="*/ 330200 w 11826310"/>
              <a:gd name="connsiteY8" fmla="*/ 2708499 h 3689382"/>
              <a:gd name="connsiteX9" fmla="*/ 330200 w 11826310"/>
              <a:gd name="connsiteY9" fmla="*/ 2786395 h 3689382"/>
              <a:gd name="connsiteX10" fmla="*/ 1232724 w 11826310"/>
              <a:gd name="connsiteY10" fmla="*/ 3689382 h 3689382"/>
              <a:gd name="connsiteX11" fmla="*/ 1232956 w 11826310"/>
              <a:gd name="connsiteY11" fmla="*/ 3689382 h 3689382"/>
              <a:gd name="connsiteX12" fmla="*/ 11826310 w 11826310"/>
              <a:gd name="connsiteY12" fmla="*/ 3689382 h 3689382"/>
              <a:gd name="connsiteX0" fmla="*/ 0 w 11983790"/>
              <a:gd name="connsiteY0" fmla="*/ 0 h 3694462"/>
              <a:gd name="connsiteX1" fmla="*/ 11081034 w 11983790"/>
              <a:gd name="connsiteY1" fmla="*/ 5080 h 3694462"/>
              <a:gd name="connsiteX2" fmla="*/ 11983790 w 11983790"/>
              <a:gd name="connsiteY2" fmla="*/ 907836 h 3694462"/>
              <a:gd name="connsiteX3" fmla="*/ 11983790 w 11983790"/>
              <a:gd name="connsiteY3" fmla="*/ 908068 h 3694462"/>
              <a:gd name="connsiteX4" fmla="*/ 11983790 w 11983790"/>
              <a:gd name="connsiteY4" fmla="*/ 908068 h 3694462"/>
              <a:gd name="connsiteX5" fmla="*/ 11081034 w 11983790"/>
              <a:gd name="connsiteY5" fmla="*/ 1810823 h 3694462"/>
              <a:gd name="connsiteX6" fmla="*/ 1390436 w 11983790"/>
              <a:gd name="connsiteY6" fmla="*/ 1810823 h 3694462"/>
              <a:gd name="connsiteX7" fmla="*/ 487680 w 11983790"/>
              <a:gd name="connsiteY7" fmla="*/ 2713115 h 3694462"/>
              <a:gd name="connsiteX8" fmla="*/ 487680 w 11983790"/>
              <a:gd name="connsiteY8" fmla="*/ 2713579 h 3694462"/>
              <a:gd name="connsiteX9" fmla="*/ 487680 w 11983790"/>
              <a:gd name="connsiteY9" fmla="*/ 2791475 h 3694462"/>
              <a:gd name="connsiteX10" fmla="*/ 1390204 w 11983790"/>
              <a:gd name="connsiteY10" fmla="*/ 3694462 h 3694462"/>
              <a:gd name="connsiteX11" fmla="*/ 1390436 w 11983790"/>
              <a:gd name="connsiteY11" fmla="*/ 3694462 h 3694462"/>
              <a:gd name="connsiteX12" fmla="*/ 11983790 w 11983790"/>
              <a:gd name="connsiteY12" fmla="*/ 3694462 h 3694462"/>
              <a:gd name="connsiteX0" fmla="*/ 0 w 12330923"/>
              <a:gd name="connsiteY0" fmla="*/ 0 h 3694462"/>
              <a:gd name="connsiteX1" fmla="*/ 11081034 w 12330923"/>
              <a:gd name="connsiteY1" fmla="*/ 5080 h 3694462"/>
              <a:gd name="connsiteX2" fmla="*/ 11983790 w 12330923"/>
              <a:gd name="connsiteY2" fmla="*/ 907836 h 3694462"/>
              <a:gd name="connsiteX3" fmla="*/ 11983790 w 12330923"/>
              <a:gd name="connsiteY3" fmla="*/ 908068 h 3694462"/>
              <a:gd name="connsiteX4" fmla="*/ 11983790 w 12330923"/>
              <a:gd name="connsiteY4" fmla="*/ 908068 h 3694462"/>
              <a:gd name="connsiteX5" fmla="*/ 11081034 w 12330923"/>
              <a:gd name="connsiteY5" fmla="*/ 1810823 h 3694462"/>
              <a:gd name="connsiteX6" fmla="*/ 1390436 w 12330923"/>
              <a:gd name="connsiteY6" fmla="*/ 1810823 h 3694462"/>
              <a:gd name="connsiteX7" fmla="*/ 487680 w 12330923"/>
              <a:gd name="connsiteY7" fmla="*/ 2713115 h 3694462"/>
              <a:gd name="connsiteX8" fmla="*/ 487680 w 12330923"/>
              <a:gd name="connsiteY8" fmla="*/ 2713579 h 3694462"/>
              <a:gd name="connsiteX9" fmla="*/ 487680 w 12330923"/>
              <a:gd name="connsiteY9" fmla="*/ 2791475 h 3694462"/>
              <a:gd name="connsiteX10" fmla="*/ 1390204 w 12330923"/>
              <a:gd name="connsiteY10" fmla="*/ 3694462 h 3694462"/>
              <a:gd name="connsiteX11" fmla="*/ 1390436 w 12330923"/>
              <a:gd name="connsiteY11" fmla="*/ 3694462 h 3694462"/>
              <a:gd name="connsiteX12" fmla="*/ 12330923 w 12330923"/>
              <a:gd name="connsiteY12" fmla="*/ 3690229 h 3694462"/>
              <a:gd name="connsiteX0" fmla="*/ 0 w 12191223"/>
              <a:gd name="connsiteY0" fmla="*/ 1270 h 3689382"/>
              <a:gd name="connsiteX1" fmla="*/ 10941334 w 12191223"/>
              <a:gd name="connsiteY1" fmla="*/ 0 h 3689382"/>
              <a:gd name="connsiteX2" fmla="*/ 11844090 w 12191223"/>
              <a:gd name="connsiteY2" fmla="*/ 902756 h 3689382"/>
              <a:gd name="connsiteX3" fmla="*/ 11844090 w 12191223"/>
              <a:gd name="connsiteY3" fmla="*/ 902988 h 3689382"/>
              <a:gd name="connsiteX4" fmla="*/ 11844090 w 12191223"/>
              <a:gd name="connsiteY4" fmla="*/ 902988 h 3689382"/>
              <a:gd name="connsiteX5" fmla="*/ 10941334 w 12191223"/>
              <a:gd name="connsiteY5" fmla="*/ 1805743 h 3689382"/>
              <a:gd name="connsiteX6" fmla="*/ 1250736 w 12191223"/>
              <a:gd name="connsiteY6" fmla="*/ 1805743 h 3689382"/>
              <a:gd name="connsiteX7" fmla="*/ 347980 w 12191223"/>
              <a:gd name="connsiteY7" fmla="*/ 2708035 h 3689382"/>
              <a:gd name="connsiteX8" fmla="*/ 347980 w 12191223"/>
              <a:gd name="connsiteY8" fmla="*/ 2708499 h 3689382"/>
              <a:gd name="connsiteX9" fmla="*/ 347980 w 12191223"/>
              <a:gd name="connsiteY9" fmla="*/ 2786395 h 3689382"/>
              <a:gd name="connsiteX10" fmla="*/ 1250504 w 12191223"/>
              <a:gd name="connsiteY10" fmla="*/ 3689382 h 3689382"/>
              <a:gd name="connsiteX11" fmla="*/ 1250736 w 12191223"/>
              <a:gd name="connsiteY11" fmla="*/ 3689382 h 3689382"/>
              <a:gd name="connsiteX12" fmla="*/ 12191223 w 12191223"/>
              <a:gd name="connsiteY12" fmla="*/ 3685149 h 3689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1223" h="3689382">
                <a:moveTo>
                  <a:pt x="0" y="1270"/>
                </a:moveTo>
                <a:lnTo>
                  <a:pt x="10941334" y="0"/>
                </a:lnTo>
                <a:cubicBezTo>
                  <a:pt x="11439914" y="0"/>
                  <a:pt x="11844090" y="404177"/>
                  <a:pt x="11844090" y="902756"/>
                </a:cubicBezTo>
                <a:lnTo>
                  <a:pt x="11844090" y="902988"/>
                </a:lnTo>
                <a:lnTo>
                  <a:pt x="11844090" y="902988"/>
                </a:lnTo>
                <a:cubicBezTo>
                  <a:pt x="11844090" y="1401566"/>
                  <a:pt x="11439914" y="1805743"/>
                  <a:pt x="10941334" y="1805743"/>
                </a:cubicBezTo>
                <a:lnTo>
                  <a:pt x="1250736" y="1805743"/>
                </a:lnTo>
                <a:cubicBezTo>
                  <a:pt x="752287" y="1805604"/>
                  <a:pt x="348108" y="2209596"/>
                  <a:pt x="347980" y="2708035"/>
                </a:cubicBezTo>
                <a:lnTo>
                  <a:pt x="347980" y="2708499"/>
                </a:lnTo>
                <a:lnTo>
                  <a:pt x="347980" y="2786395"/>
                </a:lnTo>
                <a:cubicBezTo>
                  <a:pt x="347853" y="3284974"/>
                  <a:pt x="751925" y="3689243"/>
                  <a:pt x="1250504" y="3689382"/>
                </a:cubicBezTo>
                <a:lnTo>
                  <a:pt x="1250736" y="3689382"/>
                </a:lnTo>
                <a:lnTo>
                  <a:pt x="12191223" y="3685149"/>
                </a:lnTo>
              </a:path>
            </a:pathLst>
          </a:custGeom>
          <a:noFill/>
          <a:ln w="23170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id-ID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6298E52-8AFB-4B75-3AC8-A668F1E780E2}"/>
              </a:ext>
            </a:extLst>
          </p:cNvPr>
          <p:cNvSpPr/>
          <p:nvPr/>
        </p:nvSpPr>
        <p:spPr>
          <a:xfrm>
            <a:off x="334963" y="2683298"/>
            <a:ext cx="233916" cy="2339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722354F-078B-5096-55BA-2874605146F5}"/>
              </a:ext>
            </a:extLst>
          </p:cNvPr>
          <p:cNvSpPr/>
          <p:nvPr/>
        </p:nvSpPr>
        <p:spPr>
          <a:xfrm>
            <a:off x="2211872" y="2683298"/>
            <a:ext cx="233916" cy="2339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D4BD5DA-FEA3-2992-FBF2-7BAB69F69881}"/>
              </a:ext>
            </a:extLst>
          </p:cNvPr>
          <p:cNvSpPr/>
          <p:nvPr/>
        </p:nvSpPr>
        <p:spPr>
          <a:xfrm>
            <a:off x="4088781" y="2683298"/>
            <a:ext cx="233916" cy="2339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4BF7540-5A7F-E2F1-7923-0C1832103E9E}"/>
              </a:ext>
            </a:extLst>
          </p:cNvPr>
          <p:cNvSpPr/>
          <p:nvPr/>
        </p:nvSpPr>
        <p:spPr>
          <a:xfrm>
            <a:off x="5965690" y="2683298"/>
            <a:ext cx="233916" cy="2339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C09BD35-E23A-BE7B-A275-0DD68C35CE20}"/>
              </a:ext>
            </a:extLst>
          </p:cNvPr>
          <p:cNvSpPr/>
          <p:nvPr/>
        </p:nvSpPr>
        <p:spPr>
          <a:xfrm>
            <a:off x="7842599" y="2683298"/>
            <a:ext cx="233916" cy="2339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BD6ED19-017B-8207-AD12-8BA2DCDDD32C}"/>
              </a:ext>
            </a:extLst>
          </p:cNvPr>
          <p:cNvSpPr/>
          <p:nvPr/>
        </p:nvSpPr>
        <p:spPr>
          <a:xfrm>
            <a:off x="9719508" y="2683298"/>
            <a:ext cx="233916" cy="2339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2418351-5988-A155-7C4A-9B3A9EF1157E}"/>
              </a:ext>
            </a:extLst>
          </p:cNvPr>
          <p:cNvSpPr/>
          <p:nvPr/>
        </p:nvSpPr>
        <p:spPr>
          <a:xfrm>
            <a:off x="1205455" y="4494910"/>
            <a:ext cx="233916" cy="2339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61AD919-54ED-2B7F-D0B6-54712AA7CF06}"/>
              </a:ext>
            </a:extLst>
          </p:cNvPr>
          <p:cNvSpPr/>
          <p:nvPr/>
        </p:nvSpPr>
        <p:spPr>
          <a:xfrm>
            <a:off x="2998393" y="4494910"/>
            <a:ext cx="233916" cy="2339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07912D5-A577-BA55-EE41-6F8091A75425}"/>
              </a:ext>
            </a:extLst>
          </p:cNvPr>
          <p:cNvSpPr/>
          <p:nvPr/>
        </p:nvSpPr>
        <p:spPr>
          <a:xfrm>
            <a:off x="4791331" y="4494910"/>
            <a:ext cx="233916" cy="2339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12773DC-844C-B6DC-7FD3-FD5DFD4C674B}"/>
              </a:ext>
            </a:extLst>
          </p:cNvPr>
          <p:cNvSpPr/>
          <p:nvPr/>
        </p:nvSpPr>
        <p:spPr>
          <a:xfrm>
            <a:off x="6584269" y="4494910"/>
            <a:ext cx="233916" cy="2339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698A3B5-7CF5-EEB8-A0C1-E409E4923CE0}"/>
              </a:ext>
            </a:extLst>
          </p:cNvPr>
          <p:cNvSpPr/>
          <p:nvPr/>
        </p:nvSpPr>
        <p:spPr>
          <a:xfrm>
            <a:off x="8377207" y="4494910"/>
            <a:ext cx="233916" cy="2339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F7F4B20-8810-DD87-CB1F-7CA8D8752580}"/>
              </a:ext>
            </a:extLst>
          </p:cNvPr>
          <p:cNvSpPr/>
          <p:nvPr/>
        </p:nvSpPr>
        <p:spPr>
          <a:xfrm>
            <a:off x="10170144" y="4494910"/>
            <a:ext cx="233916" cy="23391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642FB00-4089-BBC9-63CB-36BB5F3E8ACD}"/>
              </a:ext>
            </a:extLst>
          </p:cNvPr>
          <p:cNvGrpSpPr/>
          <p:nvPr/>
        </p:nvGrpSpPr>
        <p:grpSpPr>
          <a:xfrm>
            <a:off x="334964" y="3121518"/>
            <a:ext cx="1339832" cy="1061199"/>
            <a:chOff x="334964" y="3121518"/>
            <a:chExt cx="1339832" cy="106119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CC78403-7559-9C16-20D6-3DEBC904608D}"/>
                </a:ext>
              </a:extLst>
            </p:cNvPr>
            <p:cNvSpPr txBox="1"/>
            <p:nvPr/>
          </p:nvSpPr>
          <p:spPr>
            <a:xfrm>
              <a:off x="334965" y="3121518"/>
              <a:ext cx="1339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+mj-lt"/>
                </a:rPr>
                <a:t>7000 BC</a:t>
              </a:r>
              <a:endParaRPr lang="id-ID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63" name="Google Shape;22;p1">
              <a:extLst>
                <a:ext uri="{FF2B5EF4-FFF2-40B4-BE49-F238E27FC236}">
                  <a16:creationId xmlns:a16="http://schemas.microsoft.com/office/drawing/2014/main" id="{A93B26EA-12E4-B86F-85A5-A311B68B182E}"/>
                </a:ext>
              </a:extLst>
            </p:cNvPr>
            <p:cNvSpPr txBox="1"/>
            <p:nvPr/>
          </p:nvSpPr>
          <p:spPr>
            <a:xfrm>
              <a:off x="334964" y="3536427"/>
              <a:ext cx="1339832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, </a:t>
              </a:r>
              <a:endParaRPr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F2D8F97-19BF-D282-F854-789006F06A7C}"/>
              </a:ext>
            </a:extLst>
          </p:cNvPr>
          <p:cNvGrpSpPr/>
          <p:nvPr/>
        </p:nvGrpSpPr>
        <p:grpSpPr>
          <a:xfrm>
            <a:off x="2211872" y="3121518"/>
            <a:ext cx="1339832" cy="1061199"/>
            <a:chOff x="334964" y="3121518"/>
            <a:chExt cx="1339832" cy="106119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919A5D1-2011-DE5E-1F02-A9B7778D9052}"/>
                </a:ext>
              </a:extLst>
            </p:cNvPr>
            <p:cNvSpPr txBox="1"/>
            <p:nvPr/>
          </p:nvSpPr>
          <p:spPr>
            <a:xfrm>
              <a:off x="334965" y="3121518"/>
              <a:ext cx="1339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+mj-lt"/>
                </a:rPr>
                <a:t>2000 BC</a:t>
              </a:r>
              <a:endParaRPr lang="id-ID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69" name="Google Shape;22;p1">
              <a:extLst>
                <a:ext uri="{FF2B5EF4-FFF2-40B4-BE49-F238E27FC236}">
                  <a16:creationId xmlns:a16="http://schemas.microsoft.com/office/drawing/2014/main" id="{D1873F04-0AF7-0CF3-10AB-6FB0C4A545E0}"/>
                </a:ext>
              </a:extLst>
            </p:cNvPr>
            <p:cNvSpPr txBox="1"/>
            <p:nvPr/>
          </p:nvSpPr>
          <p:spPr>
            <a:xfrm>
              <a:off x="334964" y="3536427"/>
              <a:ext cx="1339832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, </a:t>
              </a:r>
              <a:endParaRPr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96C1801-905D-6476-CDA7-0A520D32B8DB}"/>
              </a:ext>
            </a:extLst>
          </p:cNvPr>
          <p:cNvGrpSpPr/>
          <p:nvPr/>
        </p:nvGrpSpPr>
        <p:grpSpPr>
          <a:xfrm>
            <a:off x="4088781" y="3121518"/>
            <a:ext cx="1576295" cy="1061199"/>
            <a:chOff x="334964" y="3121518"/>
            <a:chExt cx="1576295" cy="106119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1B2A293-340C-9743-759F-AE57B89E8BB1}"/>
                </a:ext>
              </a:extLst>
            </p:cNvPr>
            <p:cNvSpPr txBox="1"/>
            <p:nvPr/>
          </p:nvSpPr>
          <p:spPr>
            <a:xfrm>
              <a:off x="334965" y="3121518"/>
              <a:ext cx="1576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+mj-lt"/>
                </a:rPr>
                <a:t>6</a:t>
              </a:r>
              <a:r>
                <a:rPr lang="en-US" baseline="30000" dirty="0">
                  <a:solidFill>
                    <a:schemeClr val="accent2"/>
                  </a:solidFill>
                  <a:latin typeface="+mj-lt"/>
                </a:rPr>
                <a:t>th</a:t>
              </a:r>
              <a:r>
                <a:rPr lang="en-US" dirty="0">
                  <a:solidFill>
                    <a:schemeClr val="accent2"/>
                  </a:solidFill>
                  <a:latin typeface="+mj-lt"/>
                </a:rPr>
                <a:t> century</a:t>
              </a:r>
              <a:endParaRPr lang="id-ID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72" name="Google Shape;22;p1">
              <a:extLst>
                <a:ext uri="{FF2B5EF4-FFF2-40B4-BE49-F238E27FC236}">
                  <a16:creationId xmlns:a16="http://schemas.microsoft.com/office/drawing/2014/main" id="{786C5D30-B025-526E-786D-549A54C6D661}"/>
                </a:ext>
              </a:extLst>
            </p:cNvPr>
            <p:cNvSpPr txBox="1"/>
            <p:nvPr/>
          </p:nvSpPr>
          <p:spPr>
            <a:xfrm>
              <a:off x="334964" y="3536427"/>
              <a:ext cx="1339832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, </a:t>
              </a:r>
              <a:endParaRPr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039A03F-C3F0-DEC6-3AC3-6C953447BD7E}"/>
              </a:ext>
            </a:extLst>
          </p:cNvPr>
          <p:cNvGrpSpPr/>
          <p:nvPr/>
        </p:nvGrpSpPr>
        <p:grpSpPr>
          <a:xfrm>
            <a:off x="5965690" y="3121518"/>
            <a:ext cx="1640447" cy="1061199"/>
            <a:chOff x="334964" y="3121518"/>
            <a:chExt cx="1640447" cy="106119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DCEF6B8-AFE3-82AC-21AC-D98043CF1385}"/>
                </a:ext>
              </a:extLst>
            </p:cNvPr>
            <p:cNvSpPr txBox="1"/>
            <p:nvPr/>
          </p:nvSpPr>
          <p:spPr>
            <a:xfrm>
              <a:off x="334965" y="3121518"/>
              <a:ext cx="1640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+mj-lt"/>
                </a:rPr>
                <a:t>7</a:t>
              </a:r>
              <a:r>
                <a:rPr lang="en-US" baseline="30000" dirty="0">
                  <a:solidFill>
                    <a:schemeClr val="accent2"/>
                  </a:solidFill>
                  <a:latin typeface="+mj-lt"/>
                </a:rPr>
                <a:t>th</a:t>
              </a:r>
              <a:r>
                <a:rPr lang="en-US" dirty="0">
                  <a:solidFill>
                    <a:schemeClr val="accent2"/>
                  </a:solidFill>
                  <a:latin typeface="+mj-lt"/>
                </a:rPr>
                <a:t> century</a:t>
              </a:r>
              <a:endParaRPr lang="id-ID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75" name="Google Shape;22;p1">
              <a:extLst>
                <a:ext uri="{FF2B5EF4-FFF2-40B4-BE49-F238E27FC236}">
                  <a16:creationId xmlns:a16="http://schemas.microsoft.com/office/drawing/2014/main" id="{B9A9E65B-D701-DB1D-78A3-93B80D8E4CA6}"/>
                </a:ext>
              </a:extLst>
            </p:cNvPr>
            <p:cNvSpPr txBox="1"/>
            <p:nvPr/>
          </p:nvSpPr>
          <p:spPr>
            <a:xfrm>
              <a:off x="334964" y="3536427"/>
              <a:ext cx="1339832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, </a:t>
              </a:r>
              <a:endParaRPr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81CAF5C-AC5F-78E0-9722-2DB27A6D5004}"/>
              </a:ext>
            </a:extLst>
          </p:cNvPr>
          <p:cNvGrpSpPr/>
          <p:nvPr/>
        </p:nvGrpSpPr>
        <p:grpSpPr>
          <a:xfrm>
            <a:off x="7842599" y="3121518"/>
            <a:ext cx="1576295" cy="1061199"/>
            <a:chOff x="334964" y="3121518"/>
            <a:chExt cx="1576295" cy="1061199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33BCD87-955B-6171-3FAA-71134FB40128}"/>
                </a:ext>
              </a:extLst>
            </p:cNvPr>
            <p:cNvSpPr txBox="1"/>
            <p:nvPr/>
          </p:nvSpPr>
          <p:spPr>
            <a:xfrm>
              <a:off x="334965" y="3121518"/>
              <a:ext cx="1576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+mj-lt"/>
                </a:rPr>
                <a:t>11</a:t>
              </a:r>
              <a:r>
                <a:rPr lang="en-US" baseline="30000" dirty="0">
                  <a:solidFill>
                    <a:schemeClr val="accent2"/>
                  </a:solidFill>
                  <a:latin typeface="+mj-lt"/>
                </a:rPr>
                <a:t>th</a:t>
              </a:r>
              <a:r>
                <a:rPr lang="en-US" dirty="0">
                  <a:solidFill>
                    <a:schemeClr val="accent2"/>
                  </a:solidFill>
                  <a:latin typeface="+mj-lt"/>
                </a:rPr>
                <a:t> century</a:t>
              </a:r>
              <a:endParaRPr lang="id-ID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78" name="Google Shape;22;p1">
              <a:extLst>
                <a:ext uri="{FF2B5EF4-FFF2-40B4-BE49-F238E27FC236}">
                  <a16:creationId xmlns:a16="http://schemas.microsoft.com/office/drawing/2014/main" id="{0D6A4B49-32A0-7930-ACEA-C377924CDA55}"/>
                </a:ext>
              </a:extLst>
            </p:cNvPr>
            <p:cNvSpPr txBox="1"/>
            <p:nvPr/>
          </p:nvSpPr>
          <p:spPr>
            <a:xfrm>
              <a:off x="334964" y="3536427"/>
              <a:ext cx="1339832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, </a:t>
              </a:r>
              <a:endParaRPr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5D269BC-1BD1-FA51-5026-912AB0C1F1B3}"/>
              </a:ext>
            </a:extLst>
          </p:cNvPr>
          <p:cNvGrpSpPr/>
          <p:nvPr/>
        </p:nvGrpSpPr>
        <p:grpSpPr>
          <a:xfrm>
            <a:off x="9719508" y="3121518"/>
            <a:ext cx="1339832" cy="1061199"/>
            <a:chOff x="334964" y="3121518"/>
            <a:chExt cx="1339832" cy="1061199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C31305B-36C3-5CED-4BDD-112B9C6A76DF}"/>
                </a:ext>
              </a:extLst>
            </p:cNvPr>
            <p:cNvSpPr txBox="1"/>
            <p:nvPr/>
          </p:nvSpPr>
          <p:spPr>
            <a:xfrm>
              <a:off x="334965" y="3121518"/>
              <a:ext cx="1339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+mj-lt"/>
                </a:rPr>
                <a:t>1370</a:t>
              </a:r>
              <a:endParaRPr lang="id-ID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81" name="Google Shape;22;p1">
              <a:extLst>
                <a:ext uri="{FF2B5EF4-FFF2-40B4-BE49-F238E27FC236}">
                  <a16:creationId xmlns:a16="http://schemas.microsoft.com/office/drawing/2014/main" id="{71289800-11BF-C85E-161B-7E1864A920B2}"/>
                </a:ext>
              </a:extLst>
            </p:cNvPr>
            <p:cNvSpPr txBox="1"/>
            <p:nvPr/>
          </p:nvSpPr>
          <p:spPr>
            <a:xfrm>
              <a:off x="334964" y="3536427"/>
              <a:ext cx="1339832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, </a:t>
              </a:r>
              <a:endParaRPr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20A1492-EB7D-E1B2-860E-011D89371ECA}"/>
              </a:ext>
            </a:extLst>
          </p:cNvPr>
          <p:cNvGrpSpPr/>
          <p:nvPr/>
        </p:nvGrpSpPr>
        <p:grpSpPr>
          <a:xfrm>
            <a:off x="1205455" y="5041019"/>
            <a:ext cx="1695399" cy="1061199"/>
            <a:chOff x="1205455" y="4895456"/>
            <a:chExt cx="1695399" cy="1061199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5A3F8C7-56E2-919A-A97E-B451C3A59783}"/>
                </a:ext>
              </a:extLst>
            </p:cNvPr>
            <p:cNvSpPr txBox="1"/>
            <p:nvPr/>
          </p:nvSpPr>
          <p:spPr>
            <a:xfrm>
              <a:off x="1205455" y="4895456"/>
              <a:ext cx="16953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+mj-lt"/>
                </a:rPr>
                <a:t>16</a:t>
              </a:r>
              <a:r>
                <a:rPr lang="en-US" baseline="30000" dirty="0">
                  <a:solidFill>
                    <a:schemeClr val="accent2"/>
                  </a:solidFill>
                  <a:latin typeface="+mj-lt"/>
                </a:rPr>
                <a:t>th</a:t>
              </a:r>
              <a:r>
                <a:rPr lang="en-US" dirty="0">
                  <a:solidFill>
                    <a:schemeClr val="accent2"/>
                  </a:solidFill>
                  <a:latin typeface="+mj-lt"/>
                </a:rPr>
                <a:t> century</a:t>
              </a:r>
              <a:endParaRPr lang="id-ID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84" name="Google Shape;22;p1">
              <a:extLst>
                <a:ext uri="{FF2B5EF4-FFF2-40B4-BE49-F238E27FC236}">
                  <a16:creationId xmlns:a16="http://schemas.microsoft.com/office/drawing/2014/main" id="{D3DF73FE-58D3-99F6-CB0E-1E92FB66EF4D}"/>
                </a:ext>
              </a:extLst>
            </p:cNvPr>
            <p:cNvSpPr txBox="1"/>
            <p:nvPr/>
          </p:nvSpPr>
          <p:spPr>
            <a:xfrm>
              <a:off x="1205455" y="5310365"/>
              <a:ext cx="1339832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, </a:t>
              </a:r>
              <a:endParaRPr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BD12D68-4968-10EB-481E-CA2E4A2BFD69}"/>
              </a:ext>
            </a:extLst>
          </p:cNvPr>
          <p:cNvGrpSpPr/>
          <p:nvPr/>
        </p:nvGrpSpPr>
        <p:grpSpPr>
          <a:xfrm>
            <a:off x="2976037" y="5041019"/>
            <a:ext cx="1585002" cy="1061199"/>
            <a:chOff x="2976037" y="4895456"/>
            <a:chExt cx="1585002" cy="106119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9D8C7E6-F226-556F-1AC2-B129F943A38C}"/>
                </a:ext>
              </a:extLst>
            </p:cNvPr>
            <p:cNvSpPr txBox="1"/>
            <p:nvPr/>
          </p:nvSpPr>
          <p:spPr>
            <a:xfrm>
              <a:off x="2976038" y="4895456"/>
              <a:ext cx="1585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+mj-lt"/>
                </a:rPr>
                <a:t>17</a:t>
              </a:r>
              <a:r>
                <a:rPr lang="en-US" baseline="30000" dirty="0">
                  <a:solidFill>
                    <a:schemeClr val="accent2"/>
                  </a:solidFill>
                  <a:latin typeface="+mj-lt"/>
                </a:rPr>
                <a:t>th</a:t>
              </a:r>
              <a:r>
                <a:rPr lang="en-US" dirty="0">
                  <a:solidFill>
                    <a:schemeClr val="accent2"/>
                  </a:solidFill>
                  <a:latin typeface="+mj-lt"/>
                </a:rPr>
                <a:t> century</a:t>
              </a:r>
              <a:endParaRPr lang="id-ID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87" name="Google Shape;22;p1">
              <a:extLst>
                <a:ext uri="{FF2B5EF4-FFF2-40B4-BE49-F238E27FC236}">
                  <a16:creationId xmlns:a16="http://schemas.microsoft.com/office/drawing/2014/main" id="{E25C0408-F214-2735-7F6C-6F84C20E8DE1}"/>
                </a:ext>
              </a:extLst>
            </p:cNvPr>
            <p:cNvSpPr txBox="1"/>
            <p:nvPr/>
          </p:nvSpPr>
          <p:spPr>
            <a:xfrm>
              <a:off x="2976037" y="5310365"/>
              <a:ext cx="1339832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, </a:t>
              </a:r>
              <a:endParaRPr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CB39566-7422-89F8-A5E1-9A3850A606D7}"/>
              </a:ext>
            </a:extLst>
          </p:cNvPr>
          <p:cNvGrpSpPr/>
          <p:nvPr/>
        </p:nvGrpSpPr>
        <p:grpSpPr>
          <a:xfrm>
            <a:off x="4780153" y="5041019"/>
            <a:ext cx="1640447" cy="1061199"/>
            <a:chOff x="4780153" y="4895456"/>
            <a:chExt cx="1640447" cy="1061199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A911CBE-29A7-A33D-E81B-26FBCC56AB2A}"/>
                </a:ext>
              </a:extLst>
            </p:cNvPr>
            <p:cNvSpPr txBox="1"/>
            <p:nvPr/>
          </p:nvSpPr>
          <p:spPr>
            <a:xfrm>
              <a:off x="4780154" y="4895456"/>
              <a:ext cx="1640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+mj-lt"/>
                </a:rPr>
                <a:t>18</a:t>
              </a:r>
              <a:r>
                <a:rPr lang="en-US" baseline="30000" dirty="0">
                  <a:solidFill>
                    <a:schemeClr val="accent2"/>
                  </a:solidFill>
                  <a:latin typeface="+mj-lt"/>
                </a:rPr>
                <a:t>th</a:t>
              </a:r>
              <a:r>
                <a:rPr lang="en-US" dirty="0">
                  <a:solidFill>
                    <a:schemeClr val="accent2"/>
                  </a:solidFill>
                  <a:latin typeface="+mj-lt"/>
                </a:rPr>
                <a:t> century</a:t>
              </a:r>
              <a:endParaRPr lang="id-ID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90" name="Google Shape;22;p1">
              <a:extLst>
                <a:ext uri="{FF2B5EF4-FFF2-40B4-BE49-F238E27FC236}">
                  <a16:creationId xmlns:a16="http://schemas.microsoft.com/office/drawing/2014/main" id="{00B5126A-64B6-2564-5F4E-2BCA52562D56}"/>
                </a:ext>
              </a:extLst>
            </p:cNvPr>
            <p:cNvSpPr txBox="1"/>
            <p:nvPr/>
          </p:nvSpPr>
          <p:spPr>
            <a:xfrm>
              <a:off x="4780153" y="5310365"/>
              <a:ext cx="1339832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, </a:t>
              </a:r>
              <a:endParaRPr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7F6DA81-A8B0-E25F-15A9-5B7B04224BA2}"/>
              </a:ext>
            </a:extLst>
          </p:cNvPr>
          <p:cNvGrpSpPr/>
          <p:nvPr/>
        </p:nvGrpSpPr>
        <p:grpSpPr>
          <a:xfrm>
            <a:off x="6584268" y="5041019"/>
            <a:ext cx="1695399" cy="1061199"/>
            <a:chOff x="6584268" y="4895456"/>
            <a:chExt cx="1695399" cy="1061199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C3FDEC6-8124-8B8F-13F4-85FA39CF7525}"/>
                </a:ext>
              </a:extLst>
            </p:cNvPr>
            <p:cNvSpPr txBox="1"/>
            <p:nvPr/>
          </p:nvSpPr>
          <p:spPr>
            <a:xfrm>
              <a:off x="6584269" y="4895456"/>
              <a:ext cx="1695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+mj-lt"/>
                </a:rPr>
                <a:t>19</a:t>
              </a:r>
              <a:r>
                <a:rPr lang="en-US" baseline="30000" dirty="0">
                  <a:solidFill>
                    <a:schemeClr val="accent2"/>
                  </a:solidFill>
                  <a:latin typeface="+mj-lt"/>
                </a:rPr>
                <a:t>th</a:t>
              </a:r>
              <a:r>
                <a:rPr lang="en-US" dirty="0">
                  <a:solidFill>
                    <a:schemeClr val="accent2"/>
                  </a:solidFill>
                  <a:latin typeface="+mj-lt"/>
                </a:rPr>
                <a:t> century</a:t>
              </a:r>
              <a:endParaRPr lang="id-ID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93" name="Google Shape;22;p1">
              <a:extLst>
                <a:ext uri="{FF2B5EF4-FFF2-40B4-BE49-F238E27FC236}">
                  <a16:creationId xmlns:a16="http://schemas.microsoft.com/office/drawing/2014/main" id="{A574A4CC-027A-855C-9116-B9D31106FDA2}"/>
                </a:ext>
              </a:extLst>
            </p:cNvPr>
            <p:cNvSpPr txBox="1"/>
            <p:nvPr/>
          </p:nvSpPr>
          <p:spPr>
            <a:xfrm>
              <a:off x="6584268" y="5310365"/>
              <a:ext cx="1339832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, </a:t>
              </a:r>
              <a:endParaRPr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32F5779-D854-2DCF-9779-E3D882C79AEF}"/>
              </a:ext>
            </a:extLst>
          </p:cNvPr>
          <p:cNvGrpSpPr/>
          <p:nvPr/>
        </p:nvGrpSpPr>
        <p:grpSpPr>
          <a:xfrm>
            <a:off x="8379676" y="5041019"/>
            <a:ext cx="1339832" cy="1061199"/>
            <a:chOff x="8379676" y="4895456"/>
            <a:chExt cx="1339832" cy="1061199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DDEB6CF-868F-EB4C-0509-3AAC2372B3B5}"/>
                </a:ext>
              </a:extLst>
            </p:cNvPr>
            <p:cNvSpPr txBox="1"/>
            <p:nvPr/>
          </p:nvSpPr>
          <p:spPr>
            <a:xfrm>
              <a:off x="8379677" y="4895456"/>
              <a:ext cx="13398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+mj-lt"/>
                </a:rPr>
                <a:t>1808</a:t>
              </a:r>
              <a:endParaRPr lang="id-ID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96" name="Google Shape;22;p1">
              <a:extLst>
                <a:ext uri="{FF2B5EF4-FFF2-40B4-BE49-F238E27FC236}">
                  <a16:creationId xmlns:a16="http://schemas.microsoft.com/office/drawing/2014/main" id="{A5096A3D-B2A8-B9FC-4FFA-AF40B8F08FA6}"/>
                </a:ext>
              </a:extLst>
            </p:cNvPr>
            <p:cNvSpPr txBox="1"/>
            <p:nvPr/>
          </p:nvSpPr>
          <p:spPr>
            <a:xfrm>
              <a:off x="8379676" y="5310365"/>
              <a:ext cx="1339832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, </a:t>
              </a:r>
              <a:endParaRPr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FB25CDE-03D5-8E2E-6163-EC6B25C18B90}"/>
              </a:ext>
            </a:extLst>
          </p:cNvPr>
          <p:cNvGrpSpPr/>
          <p:nvPr/>
        </p:nvGrpSpPr>
        <p:grpSpPr>
          <a:xfrm>
            <a:off x="10170144" y="5041019"/>
            <a:ext cx="1585002" cy="1061199"/>
            <a:chOff x="10170144" y="4895456"/>
            <a:chExt cx="1585002" cy="1061199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7378A90-9407-8AA6-DF63-7B0AB6D98B0C}"/>
                </a:ext>
              </a:extLst>
            </p:cNvPr>
            <p:cNvSpPr txBox="1"/>
            <p:nvPr/>
          </p:nvSpPr>
          <p:spPr>
            <a:xfrm>
              <a:off x="10170145" y="4895456"/>
              <a:ext cx="1585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+mj-lt"/>
                </a:rPr>
                <a:t>19</a:t>
              </a:r>
              <a:r>
                <a:rPr lang="en-US" baseline="30000" dirty="0">
                  <a:solidFill>
                    <a:schemeClr val="accent2"/>
                  </a:solidFill>
                  <a:latin typeface="+mj-lt"/>
                </a:rPr>
                <a:t>th</a:t>
              </a:r>
              <a:r>
                <a:rPr lang="en-US" dirty="0">
                  <a:solidFill>
                    <a:schemeClr val="accent2"/>
                  </a:solidFill>
                  <a:latin typeface="+mj-lt"/>
                </a:rPr>
                <a:t> century</a:t>
              </a:r>
              <a:endParaRPr lang="id-ID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99" name="Google Shape;22;p1">
              <a:extLst>
                <a:ext uri="{FF2B5EF4-FFF2-40B4-BE49-F238E27FC236}">
                  <a16:creationId xmlns:a16="http://schemas.microsoft.com/office/drawing/2014/main" id="{776ABAA8-FC3B-8069-B5F8-3A97C0AFEF33}"/>
                </a:ext>
              </a:extLst>
            </p:cNvPr>
            <p:cNvSpPr txBox="1"/>
            <p:nvPr/>
          </p:nvSpPr>
          <p:spPr>
            <a:xfrm>
              <a:off x="10170144" y="5310365"/>
              <a:ext cx="1339832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, </a:t>
              </a:r>
              <a:endParaRPr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45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9110;p76">
            <a:extLst>
              <a:ext uri="{FF2B5EF4-FFF2-40B4-BE49-F238E27FC236}">
                <a16:creationId xmlns:a16="http://schemas.microsoft.com/office/drawing/2014/main" id="{780CEAE6-C156-451D-BDF5-DAB51A0C967F}"/>
              </a:ext>
            </a:extLst>
          </p:cNvPr>
          <p:cNvGrpSpPr/>
          <p:nvPr/>
        </p:nvGrpSpPr>
        <p:grpSpPr>
          <a:xfrm>
            <a:off x="834211" y="2711953"/>
            <a:ext cx="388932" cy="388931"/>
            <a:chOff x="2676100" y="832575"/>
            <a:chExt cx="483125" cy="483125"/>
          </a:xfrm>
          <a:solidFill>
            <a:schemeClr val="accent1"/>
          </a:solidFill>
        </p:grpSpPr>
        <p:sp>
          <p:nvSpPr>
            <p:cNvPr id="30" name="Google Shape;9111;p76">
              <a:extLst>
                <a:ext uri="{FF2B5EF4-FFF2-40B4-BE49-F238E27FC236}">
                  <a16:creationId xmlns:a16="http://schemas.microsoft.com/office/drawing/2014/main" id="{D605B6C8-B7E4-4E3D-992F-560DA9FFD7E1}"/>
                </a:ext>
              </a:extLst>
            </p:cNvPr>
            <p:cNvSpPr/>
            <p:nvPr/>
          </p:nvSpPr>
          <p:spPr>
            <a:xfrm>
              <a:off x="2676100" y="832575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0351" y="1132"/>
                  </a:moveTo>
                  <a:lnTo>
                    <a:pt x="10562" y="2008"/>
                  </a:lnTo>
                  <a:cubicBezTo>
                    <a:pt x="10614" y="2226"/>
                    <a:pt x="10789" y="2392"/>
                    <a:pt x="11009" y="2434"/>
                  </a:cubicBezTo>
                  <a:cubicBezTo>
                    <a:pt x="12021" y="2618"/>
                    <a:pt x="12981" y="3014"/>
                    <a:pt x="13826" y="3596"/>
                  </a:cubicBezTo>
                  <a:cubicBezTo>
                    <a:pt x="13922" y="3663"/>
                    <a:pt x="14033" y="3696"/>
                    <a:pt x="14146" y="3696"/>
                  </a:cubicBezTo>
                  <a:cubicBezTo>
                    <a:pt x="14247" y="3696"/>
                    <a:pt x="14349" y="3669"/>
                    <a:pt x="14439" y="3614"/>
                  </a:cubicBezTo>
                  <a:lnTo>
                    <a:pt x="15179" y="3171"/>
                  </a:lnTo>
                  <a:lnTo>
                    <a:pt x="16154" y="4146"/>
                  </a:lnTo>
                  <a:lnTo>
                    <a:pt x="15711" y="4889"/>
                  </a:lnTo>
                  <a:cubicBezTo>
                    <a:pt x="15596" y="5079"/>
                    <a:pt x="15602" y="5317"/>
                    <a:pt x="15729" y="5499"/>
                  </a:cubicBezTo>
                  <a:cubicBezTo>
                    <a:pt x="16311" y="6344"/>
                    <a:pt x="16707" y="7304"/>
                    <a:pt x="16891" y="8316"/>
                  </a:cubicBezTo>
                  <a:cubicBezTo>
                    <a:pt x="16933" y="8536"/>
                    <a:pt x="17100" y="8711"/>
                    <a:pt x="17317" y="8763"/>
                  </a:cubicBezTo>
                  <a:lnTo>
                    <a:pt x="18193" y="8974"/>
                  </a:lnTo>
                  <a:lnTo>
                    <a:pt x="18193" y="10351"/>
                  </a:lnTo>
                  <a:lnTo>
                    <a:pt x="17317" y="10562"/>
                  </a:lnTo>
                  <a:cubicBezTo>
                    <a:pt x="17100" y="10614"/>
                    <a:pt x="16933" y="10789"/>
                    <a:pt x="16894" y="11009"/>
                  </a:cubicBezTo>
                  <a:cubicBezTo>
                    <a:pt x="16710" y="12021"/>
                    <a:pt x="16311" y="12981"/>
                    <a:pt x="15729" y="13826"/>
                  </a:cubicBezTo>
                  <a:cubicBezTo>
                    <a:pt x="15605" y="14007"/>
                    <a:pt x="15596" y="14246"/>
                    <a:pt x="15711" y="14436"/>
                  </a:cubicBezTo>
                  <a:lnTo>
                    <a:pt x="16154" y="15179"/>
                  </a:lnTo>
                  <a:lnTo>
                    <a:pt x="15179" y="16154"/>
                  </a:lnTo>
                  <a:lnTo>
                    <a:pt x="14439" y="15710"/>
                  </a:lnTo>
                  <a:cubicBezTo>
                    <a:pt x="14349" y="15656"/>
                    <a:pt x="14247" y="15629"/>
                    <a:pt x="14146" y="15629"/>
                  </a:cubicBezTo>
                  <a:cubicBezTo>
                    <a:pt x="14033" y="15629"/>
                    <a:pt x="13922" y="15662"/>
                    <a:pt x="13826" y="15729"/>
                  </a:cubicBezTo>
                  <a:cubicBezTo>
                    <a:pt x="12981" y="16311"/>
                    <a:pt x="12021" y="16707"/>
                    <a:pt x="11009" y="16891"/>
                  </a:cubicBezTo>
                  <a:cubicBezTo>
                    <a:pt x="10789" y="16933"/>
                    <a:pt x="10614" y="17099"/>
                    <a:pt x="10562" y="17317"/>
                  </a:cubicBezTo>
                  <a:lnTo>
                    <a:pt x="10351" y="18192"/>
                  </a:lnTo>
                  <a:lnTo>
                    <a:pt x="8974" y="18192"/>
                  </a:lnTo>
                  <a:lnTo>
                    <a:pt x="8763" y="17317"/>
                  </a:lnTo>
                  <a:cubicBezTo>
                    <a:pt x="8712" y="17099"/>
                    <a:pt x="8536" y="16933"/>
                    <a:pt x="8316" y="16891"/>
                  </a:cubicBezTo>
                  <a:cubicBezTo>
                    <a:pt x="7304" y="16707"/>
                    <a:pt x="6344" y="16311"/>
                    <a:pt x="5499" y="15729"/>
                  </a:cubicBezTo>
                  <a:cubicBezTo>
                    <a:pt x="5404" y="15662"/>
                    <a:pt x="5293" y="15629"/>
                    <a:pt x="5181" y="15629"/>
                  </a:cubicBezTo>
                  <a:cubicBezTo>
                    <a:pt x="5081" y="15629"/>
                    <a:pt x="4979" y="15656"/>
                    <a:pt x="4889" y="15710"/>
                  </a:cubicBezTo>
                  <a:lnTo>
                    <a:pt x="4146" y="16154"/>
                  </a:lnTo>
                  <a:lnTo>
                    <a:pt x="3171" y="15179"/>
                  </a:lnTo>
                  <a:lnTo>
                    <a:pt x="3615" y="14436"/>
                  </a:lnTo>
                  <a:cubicBezTo>
                    <a:pt x="3729" y="14246"/>
                    <a:pt x="3723" y="14007"/>
                    <a:pt x="3597" y="13826"/>
                  </a:cubicBezTo>
                  <a:cubicBezTo>
                    <a:pt x="3014" y="12981"/>
                    <a:pt x="2618" y="12021"/>
                    <a:pt x="2434" y="11009"/>
                  </a:cubicBezTo>
                  <a:cubicBezTo>
                    <a:pt x="2392" y="10789"/>
                    <a:pt x="2226" y="10614"/>
                    <a:pt x="2011" y="10562"/>
                  </a:cubicBezTo>
                  <a:lnTo>
                    <a:pt x="1133" y="10351"/>
                  </a:lnTo>
                  <a:lnTo>
                    <a:pt x="1133" y="8974"/>
                  </a:lnTo>
                  <a:lnTo>
                    <a:pt x="2008" y="8763"/>
                  </a:lnTo>
                  <a:cubicBezTo>
                    <a:pt x="2226" y="8711"/>
                    <a:pt x="2392" y="8536"/>
                    <a:pt x="2431" y="8316"/>
                  </a:cubicBezTo>
                  <a:cubicBezTo>
                    <a:pt x="2615" y="7304"/>
                    <a:pt x="3014" y="6344"/>
                    <a:pt x="3597" y="5499"/>
                  </a:cubicBezTo>
                  <a:cubicBezTo>
                    <a:pt x="3720" y="5317"/>
                    <a:pt x="3729" y="5079"/>
                    <a:pt x="3615" y="4889"/>
                  </a:cubicBezTo>
                  <a:lnTo>
                    <a:pt x="3171" y="4146"/>
                  </a:lnTo>
                  <a:lnTo>
                    <a:pt x="4146" y="3171"/>
                  </a:lnTo>
                  <a:lnTo>
                    <a:pt x="4889" y="3614"/>
                  </a:lnTo>
                  <a:cubicBezTo>
                    <a:pt x="4979" y="3669"/>
                    <a:pt x="5081" y="3696"/>
                    <a:pt x="5181" y="3696"/>
                  </a:cubicBezTo>
                  <a:cubicBezTo>
                    <a:pt x="5293" y="3696"/>
                    <a:pt x="5404" y="3663"/>
                    <a:pt x="5499" y="3596"/>
                  </a:cubicBezTo>
                  <a:cubicBezTo>
                    <a:pt x="6344" y="3014"/>
                    <a:pt x="7304" y="2618"/>
                    <a:pt x="8316" y="2434"/>
                  </a:cubicBezTo>
                  <a:cubicBezTo>
                    <a:pt x="8536" y="2392"/>
                    <a:pt x="8712" y="2226"/>
                    <a:pt x="8763" y="2008"/>
                  </a:cubicBezTo>
                  <a:lnTo>
                    <a:pt x="8974" y="1132"/>
                  </a:lnTo>
                  <a:close/>
                  <a:moveTo>
                    <a:pt x="8530" y="0"/>
                  </a:moveTo>
                  <a:cubicBezTo>
                    <a:pt x="8268" y="0"/>
                    <a:pt x="8041" y="178"/>
                    <a:pt x="7981" y="432"/>
                  </a:cubicBezTo>
                  <a:lnTo>
                    <a:pt x="7748" y="1392"/>
                  </a:lnTo>
                  <a:cubicBezTo>
                    <a:pt x="6833" y="1604"/>
                    <a:pt x="5961" y="1963"/>
                    <a:pt x="5167" y="2461"/>
                  </a:cubicBezTo>
                  <a:lnTo>
                    <a:pt x="4348" y="1969"/>
                  </a:lnTo>
                  <a:cubicBezTo>
                    <a:pt x="4260" y="1915"/>
                    <a:pt x="4160" y="1889"/>
                    <a:pt x="4061" y="1889"/>
                  </a:cubicBezTo>
                  <a:cubicBezTo>
                    <a:pt x="3913" y="1889"/>
                    <a:pt x="3767" y="1946"/>
                    <a:pt x="3657" y="2056"/>
                  </a:cubicBezTo>
                  <a:lnTo>
                    <a:pt x="2057" y="3657"/>
                  </a:lnTo>
                  <a:cubicBezTo>
                    <a:pt x="1872" y="3841"/>
                    <a:pt x="1839" y="4125"/>
                    <a:pt x="1972" y="4348"/>
                  </a:cubicBezTo>
                  <a:lnTo>
                    <a:pt x="2461" y="5163"/>
                  </a:lnTo>
                  <a:cubicBezTo>
                    <a:pt x="1963" y="5958"/>
                    <a:pt x="1604" y="6830"/>
                    <a:pt x="1395" y="7745"/>
                  </a:cubicBezTo>
                  <a:lnTo>
                    <a:pt x="435" y="7978"/>
                  </a:lnTo>
                  <a:cubicBezTo>
                    <a:pt x="179" y="8041"/>
                    <a:pt x="0" y="8267"/>
                    <a:pt x="0" y="8530"/>
                  </a:cubicBezTo>
                  <a:lnTo>
                    <a:pt x="0" y="10795"/>
                  </a:lnTo>
                  <a:cubicBezTo>
                    <a:pt x="0" y="11057"/>
                    <a:pt x="179" y="11284"/>
                    <a:pt x="432" y="11344"/>
                  </a:cubicBezTo>
                  <a:lnTo>
                    <a:pt x="1392" y="11580"/>
                  </a:lnTo>
                  <a:cubicBezTo>
                    <a:pt x="1604" y="12492"/>
                    <a:pt x="1963" y="13364"/>
                    <a:pt x="2461" y="14158"/>
                  </a:cubicBezTo>
                  <a:lnTo>
                    <a:pt x="1969" y="14977"/>
                  </a:lnTo>
                  <a:cubicBezTo>
                    <a:pt x="1836" y="15200"/>
                    <a:pt x="1872" y="15484"/>
                    <a:pt x="2057" y="15668"/>
                  </a:cubicBezTo>
                  <a:lnTo>
                    <a:pt x="3657" y="17268"/>
                  </a:lnTo>
                  <a:cubicBezTo>
                    <a:pt x="3766" y="17378"/>
                    <a:pt x="3911" y="17435"/>
                    <a:pt x="4057" y="17435"/>
                  </a:cubicBezTo>
                  <a:cubicBezTo>
                    <a:pt x="4157" y="17435"/>
                    <a:pt x="4258" y="17408"/>
                    <a:pt x="4348" y="17353"/>
                  </a:cubicBezTo>
                  <a:lnTo>
                    <a:pt x="5164" y="16864"/>
                  </a:lnTo>
                  <a:cubicBezTo>
                    <a:pt x="5958" y="17362"/>
                    <a:pt x="6830" y="17721"/>
                    <a:pt x="7745" y="17930"/>
                  </a:cubicBezTo>
                  <a:lnTo>
                    <a:pt x="7978" y="18890"/>
                  </a:lnTo>
                  <a:cubicBezTo>
                    <a:pt x="8041" y="19147"/>
                    <a:pt x="8268" y="19325"/>
                    <a:pt x="8530" y="19325"/>
                  </a:cubicBezTo>
                  <a:lnTo>
                    <a:pt x="10795" y="19325"/>
                  </a:lnTo>
                  <a:cubicBezTo>
                    <a:pt x="11058" y="19325"/>
                    <a:pt x="11284" y="19147"/>
                    <a:pt x="11344" y="18893"/>
                  </a:cubicBezTo>
                  <a:lnTo>
                    <a:pt x="11577" y="17933"/>
                  </a:lnTo>
                  <a:cubicBezTo>
                    <a:pt x="12492" y="17721"/>
                    <a:pt x="13364" y="17362"/>
                    <a:pt x="14159" y="16864"/>
                  </a:cubicBezTo>
                  <a:lnTo>
                    <a:pt x="14977" y="17356"/>
                  </a:lnTo>
                  <a:cubicBezTo>
                    <a:pt x="15066" y="17410"/>
                    <a:pt x="15166" y="17436"/>
                    <a:pt x="15266" y="17436"/>
                  </a:cubicBezTo>
                  <a:cubicBezTo>
                    <a:pt x="15413" y="17436"/>
                    <a:pt x="15559" y="17379"/>
                    <a:pt x="15668" y="17271"/>
                  </a:cubicBezTo>
                  <a:lnTo>
                    <a:pt x="17269" y="15668"/>
                  </a:lnTo>
                  <a:cubicBezTo>
                    <a:pt x="17453" y="15484"/>
                    <a:pt x="17489" y="15200"/>
                    <a:pt x="17353" y="14977"/>
                  </a:cubicBezTo>
                  <a:lnTo>
                    <a:pt x="16864" y="14161"/>
                  </a:lnTo>
                  <a:cubicBezTo>
                    <a:pt x="17362" y="13367"/>
                    <a:pt x="17722" y="12495"/>
                    <a:pt x="17930" y="11580"/>
                  </a:cubicBezTo>
                  <a:lnTo>
                    <a:pt x="18890" y="11347"/>
                  </a:lnTo>
                  <a:cubicBezTo>
                    <a:pt x="19147" y="11284"/>
                    <a:pt x="19325" y="11057"/>
                    <a:pt x="19325" y="10795"/>
                  </a:cubicBezTo>
                  <a:lnTo>
                    <a:pt x="19325" y="8530"/>
                  </a:lnTo>
                  <a:cubicBezTo>
                    <a:pt x="19325" y="8267"/>
                    <a:pt x="19147" y="8041"/>
                    <a:pt x="18893" y="7981"/>
                  </a:cubicBezTo>
                  <a:lnTo>
                    <a:pt x="17933" y="7748"/>
                  </a:lnTo>
                  <a:cubicBezTo>
                    <a:pt x="17722" y="6833"/>
                    <a:pt x="17362" y="5961"/>
                    <a:pt x="16864" y="5166"/>
                  </a:cubicBezTo>
                  <a:lnTo>
                    <a:pt x="17356" y="4348"/>
                  </a:lnTo>
                  <a:cubicBezTo>
                    <a:pt x="17489" y="4128"/>
                    <a:pt x="17453" y="3841"/>
                    <a:pt x="17272" y="3657"/>
                  </a:cubicBezTo>
                  <a:lnTo>
                    <a:pt x="15668" y="2056"/>
                  </a:lnTo>
                  <a:cubicBezTo>
                    <a:pt x="15559" y="1947"/>
                    <a:pt x="15415" y="1890"/>
                    <a:pt x="15268" y="1890"/>
                  </a:cubicBezTo>
                  <a:cubicBezTo>
                    <a:pt x="15168" y="1890"/>
                    <a:pt x="15068" y="1917"/>
                    <a:pt x="14977" y="1972"/>
                  </a:cubicBezTo>
                  <a:lnTo>
                    <a:pt x="14162" y="2461"/>
                  </a:lnTo>
                  <a:cubicBezTo>
                    <a:pt x="13367" y="1963"/>
                    <a:pt x="12495" y="1604"/>
                    <a:pt x="11580" y="1395"/>
                  </a:cubicBezTo>
                  <a:lnTo>
                    <a:pt x="11347" y="435"/>
                  </a:lnTo>
                  <a:cubicBezTo>
                    <a:pt x="11284" y="178"/>
                    <a:pt x="11058" y="0"/>
                    <a:pt x="107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1" name="Google Shape;9112;p76">
              <a:extLst>
                <a:ext uri="{FF2B5EF4-FFF2-40B4-BE49-F238E27FC236}">
                  <a16:creationId xmlns:a16="http://schemas.microsoft.com/office/drawing/2014/main" id="{9FDCE40C-EA5C-47E8-AD69-A506BC5E73DB}"/>
                </a:ext>
              </a:extLst>
            </p:cNvPr>
            <p:cNvSpPr/>
            <p:nvPr/>
          </p:nvSpPr>
          <p:spPr>
            <a:xfrm>
              <a:off x="2762000" y="918475"/>
              <a:ext cx="311400" cy="311400"/>
            </a:xfrm>
            <a:custGeom>
              <a:avLst/>
              <a:gdLst/>
              <a:ahLst/>
              <a:cxnLst/>
              <a:rect l="l" t="t" r="r" b="b"/>
              <a:pathLst>
                <a:path w="12456" h="12456" extrusionOk="0">
                  <a:moveTo>
                    <a:pt x="6227" y="1133"/>
                  </a:moveTo>
                  <a:cubicBezTo>
                    <a:pt x="9038" y="1133"/>
                    <a:pt x="11323" y="3418"/>
                    <a:pt x="11323" y="6226"/>
                  </a:cubicBezTo>
                  <a:cubicBezTo>
                    <a:pt x="11323" y="9038"/>
                    <a:pt x="9038" y="11323"/>
                    <a:pt x="6227" y="11323"/>
                  </a:cubicBezTo>
                  <a:cubicBezTo>
                    <a:pt x="3419" y="11323"/>
                    <a:pt x="1133" y="9038"/>
                    <a:pt x="1133" y="6226"/>
                  </a:cubicBezTo>
                  <a:cubicBezTo>
                    <a:pt x="1133" y="3418"/>
                    <a:pt x="3419" y="1133"/>
                    <a:pt x="6227" y="1133"/>
                  </a:cubicBezTo>
                  <a:close/>
                  <a:moveTo>
                    <a:pt x="6227" y="0"/>
                  </a:moveTo>
                  <a:cubicBezTo>
                    <a:pt x="2794" y="0"/>
                    <a:pt x="1" y="2793"/>
                    <a:pt x="1" y="6226"/>
                  </a:cubicBezTo>
                  <a:cubicBezTo>
                    <a:pt x="1" y="9663"/>
                    <a:pt x="2794" y="12456"/>
                    <a:pt x="6227" y="12456"/>
                  </a:cubicBezTo>
                  <a:cubicBezTo>
                    <a:pt x="9663" y="12456"/>
                    <a:pt x="12456" y="9663"/>
                    <a:pt x="12456" y="6226"/>
                  </a:cubicBezTo>
                  <a:cubicBezTo>
                    <a:pt x="12456" y="2793"/>
                    <a:pt x="9663" y="0"/>
                    <a:pt x="62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2" name="Google Shape;9113;p76">
              <a:extLst>
                <a:ext uri="{FF2B5EF4-FFF2-40B4-BE49-F238E27FC236}">
                  <a16:creationId xmlns:a16="http://schemas.microsoft.com/office/drawing/2014/main" id="{56AAB55B-A771-4879-8211-76FCF21165DF}"/>
                </a:ext>
              </a:extLst>
            </p:cNvPr>
            <p:cNvSpPr/>
            <p:nvPr/>
          </p:nvSpPr>
          <p:spPr>
            <a:xfrm>
              <a:off x="2810775" y="975075"/>
              <a:ext cx="206025" cy="198150"/>
            </a:xfrm>
            <a:custGeom>
              <a:avLst/>
              <a:gdLst/>
              <a:ahLst/>
              <a:cxnLst/>
              <a:rect l="l" t="t" r="r" b="b"/>
              <a:pathLst>
                <a:path w="8241" h="7926" extrusionOk="0">
                  <a:moveTo>
                    <a:pt x="4275" y="1132"/>
                  </a:moveTo>
                  <a:cubicBezTo>
                    <a:pt x="4640" y="1132"/>
                    <a:pt x="5009" y="1203"/>
                    <a:pt x="5360" y="1348"/>
                  </a:cubicBezTo>
                  <a:cubicBezTo>
                    <a:pt x="6416" y="1785"/>
                    <a:pt x="7108" y="2818"/>
                    <a:pt x="7108" y="3962"/>
                  </a:cubicBezTo>
                  <a:cubicBezTo>
                    <a:pt x="7105" y="5527"/>
                    <a:pt x="5840" y="6792"/>
                    <a:pt x="4276" y="6795"/>
                  </a:cubicBezTo>
                  <a:cubicBezTo>
                    <a:pt x="3131" y="6795"/>
                    <a:pt x="2099" y="6103"/>
                    <a:pt x="1661" y="5046"/>
                  </a:cubicBezTo>
                  <a:cubicBezTo>
                    <a:pt x="1223" y="3987"/>
                    <a:pt x="1465" y="2770"/>
                    <a:pt x="2274" y="1961"/>
                  </a:cubicBezTo>
                  <a:cubicBezTo>
                    <a:pt x="2815" y="1419"/>
                    <a:pt x="3538" y="1132"/>
                    <a:pt x="4275" y="1132"/>
                  </a:cubicBezTo>
                  <a:close/>
                  <a:moveTo>
                    <a:pt x="4276" y="1"/>
                  </a:moveTo>
                  <a:cubicBezTo>
                    <a:pt x="2672" y="1"/>
                    <a:pt x="1229" y="964"/>
                    <a:pt x="613" y="2447"/>
                  </a:cubicBezTo>
                  <a:cubicBezTo>
                    <a:pt x="0" y="3926"/>
                    <a:pt x="341" y="5632"/>
                    <a:pt x="1474" y="6764"/>
                  </a:cubicBezTo>
                  <a:cubicBezTo>
                    <a:pt x="2232" y="7523"/>
                    <a:pt x="3247" y="7926"/>
                    <a:pt x="4279" y="7926"/>
                  </a:cubicBezTo>
                  <a:cubicBezTo>
                    <a:pt x="4789" y="7926"/>
                    <a:pt x="5302" y="7828"/>
                    <a:pt x="5791" y="7625"/>
                  </a:cubicBezTo>
                  <a:cubicBezTo>
                    <a:pt x="7274" y="7009"/>
                    <a:pt x="8240" y="5566"/>
                    <a:pt x="8240" y="3962"/>
                  </a:cubicBezTo>
                  <a:cubicBezTo>
                    <a:pt x="8237" y="1773"/>
                    <a:pt x="6465" y="1"/>
                    <a:pt x="42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33" name="Google Shape;9114;p76">
            <a:extLst>
              <a:ext uri="{FF2B5EF4-FFF2-40B4-BE49-F238E27FC236}">
                <a16:creationId xmlns:a16="http://schemas.microsoft.com/office/drawing/2014/main" id="{EB0B65E0-DE12-4CFB-8CB6-950846323D90}"/>
              </a:ext>
            </a:extLst>
          </p:cNvPr>
          <p:cNvGrpSpPr/>
          <p:nvPr/>
        </p:nvGrpSpPr>
        <p:grpSpPr>
          <a:xfrm>
            <a:off x="809341" y="4146170"/>
            <a:ext cx="430400" cy="416394"/>
            <a:chOff x="3270550" y="832575"/>
            <a:chExt cx="499375" cy="483125"/>
          </a:xfrm>
          <a:solidFill>
            <a:schemeClr val="accent1"/>
          </a:solidFill>
        </p:grpSpPr>
        <p:sp>
          <p:nvSpPr>
            <p:cNvPr id="34" name="Google Shape;9115;p76">
              <a:extLst>
                <a:ext uri="{FF2B5EF4-FFF2-40B4-BE49-F238E27FC236}">
                  <a16:creationId xmlns:a16="http://schemas.microsoft.com/office/drawing/2014/main" id="{43C08BA3-433C-4A0F-973B-48EA2D50F69B}"/>
                </a:ext>
              </a:extLst>
            </p:cNvPr>
            <p:cNvSpPr/>
            <p:nvPr/>
          </p:nvSpPr>
          <p:spPr>
            <a:xfrm>
              <a:off x="3270550" y="865975"/>
              <a:ext cx="463725" cy="449725"/>
            </a:xfrm>
            <a:custGeom>
              <a:avLst/>
              <a:gdLst/>
              <a:ahLst/>
              <a:cxnLst/>
              <a:rect l="l" t="t" r="r" b="b"/>
              <a:pathLst>
                <a:path w="18549" h="17989" extrusionOk="0">
                  <a:moveTo>
                    <a:pt x="4823" y="1361"/>
                  </a:moveTo>
                  <a:lnTo>
                    <a:pt x="9177" y="8619"/>
                  </a:lnTo>
                  <a:cubicBezTo>
                    <a:pt x="9237" y="8716"/>
                    <a:pt x="9325" y="8794"/>
                    <a:pt x="9427" y="8843"/>
                  </a:cubicBezTo>
                  <a:lnTo>
                    <a:pt x="17136" y="12345"/>
                  </a:lnTo>
                  <a:cubicBezTo>
                    <a:pt x="15653" y="15102"/>
                    <a:pt x="12779" y="16856"/>
                    <a:pt x="9663" y="16856"/>
                  </a:cubicBezTo>
                  <a:cubicBezTo>
                    <a:pt x="4958" y="16856"/>
                    <a:pt x="1133" y="13031"/>
                    <a:pt x="1133" y="8326"/>
                  </a:cubicBezTo>
                  <a:cubicBezTo>
                    <a:pt x="1133" y="5573"/>
                    <a:pt x="2534" y="2952"/>
                    <a:pt x="4823" y="1361"/>
                  </a:cubicBezTo>
                  <a:close/>
                  <a:moveTo>
                    <a:pt x="5005" y="0"/>
                  </a:moveTo>
                  <a:cubicBezTo>
                    <a:pt x="4907" y="0"/>
                    <a:pt x="4807" y="26"/>
                    <a:pt x="4717" y="80"/>
                  </a:cubicBezTo>
                  <a:cubicBezTo>
                    <a:pt x="3313" y="926"/>
                    <a:pt x="2141" y="2106"/>
                    <a:pt x="1311" y="3516"/>
                  </a:cubicBezTo>
                  <a:cubicBezTo>
                    <a:pt x="453" y="4975"/>
                    <a:pt x="1" y="6636"/>
                    <a:pt x="1" y="8326"/>
                  </a:cubicBezTo>
                  <a:cubicBezTo>
                    <a:pt x="1" y="10896"/>
                    <a:pt x="1009" y="13321"/>
                    <a:pt x="2839" y="15150"/>
                  </a:cubicBezTo>
                  <a:cubicBezTo>
                    <a:pt x="4669" y="16980"/>
                    <a:pt x="7093" y="17989"/>
                    <a:pt x="9663" y="17989"/>
                  </a:cubicBezTo>
                  <a:cubicBezTo>
                    <a:pt x="13410" y="17989"/>
                    <a:pt x="16846" y="15757"/>
                    <a:pt x="18419" y="12306"/>
                  </a:cubicBezTo>
                  <a:cubicBezTo>
                    <a:pt x="18549" y="12022"/>
                    <a:pt x="18422" y="11687"/>
                    <a:pt x="18138" y="11557"/>
                  </a:cubicBezTo>
                  <a:lnTo>
                    <a:pt x="10058" y="7886"/>
                  </a:lnTo>
                  <a:lnTo>
                    <a:pt x="5493" y="277"/>
                  </a:lnTo>
                  <a:cubicBezTo>
                    <a:pt x="5387" y="99"/>
                    <a:pt x="5198" y="0"/>
                    <a:pt x="500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5" name="Google Shape;9116;p76">
              <a:extLst>
                <a:ext uri="{FF2B5EF4-FFF2-40B4-BE49-F238E27FC236}">
                  <a16:creationId xmlns:a16="http://schemas.microsoft.com/office/drawing/2014/main" id="{26F36459-A178-4CA4-B82A-C376413C4A6B}"/>
                </a:ext>
              </a:extLst>
            </p:cNvPr>
            <p:cNvSpPr/>
            <p:nvPr/>
          </p:nvSpPr>
          <p:spPr>
            <a:xfrm>
              <a:off x="3562600" y="876075"/>
              <a:ext cx="207325" cy="241775"/>
            </a:xfrm>
            <a:custGeom>
              <a:avLst/>
              <a:gdLst/>
              <a:ahLst/>
              <a:cxnLst/>
              <a:rect l="l" t="t" r="r" b="b"/>
              <a:pathLst>
                <a:path w="8293" h="9671" extrusionOk="0">
                  <a:moveTo>
                    <a:pt x="4204" y="1437"/>
                  </a:moveTo>
                  <a:cubicBezTo>
                    <a:pt x="5680" y="2826"/>
                    <a:pt x="6517" y="4764"/>
                    <a:pt x="6511" y="6790"/>
                  </a:cubicBezTo>
                  <a:cubicBezTo>
                    <a:pt x="6511" y="7300"/>
                    <a:pt x="6459" y="7811"/>
                    <a:pt x="6354" y="8309"/>
                  </a:cubicBezTo>
                  <a:lnTo>
                    <a:pt x="1468" y="6090"/>
                  </a:lnTo>
                  <a:lnTo>
                    <a:pt x="4204" y="1437"/>
                  </a:lnTo>
                  <a:close/>
                  <a:moveTo>
                    <a:pt x="4060" y="1"/>
                  </a:moveTo>
                  <a:cubicBezTo>
                    <a:pt x="3867" y="1"/>
                    <a:pt x="3677" y="99"/>
                    <a:pt x="3570" y="280"/>
                  </a:cubicBezTo>
                  <a:lnTo>
                    <a:pt x="173" y="6056"/>
                  </a:lnTo>
                  <a:cubicBezTo>
                    <a:pt x="1" y="6346"/>
                    <a:pt x="119" y="6721"/>
                    <a:pt x="427" y="6860"/>
                  </a:cubicBezTo>
                  <a:lnTo>
                    <a:pt x="6499" y="9622"/>
                  </a:lnTo>
                  <a:cubicBezTo>
                    <a:pt x="6574" y="9656"/>
                    <a:pt x="6653" y="9671"/>
                    <a:pt x="6734" y="9671"/>
                  </a:cubicBezTo>
                  <a:cubicBezTo>
                    <a:pt x="6982" y="9671"/>
                    <a:pt x="7202" y="9508"/>
                    <a:pt x="7275" y="9269"/>
                  </a:cubicBezTo>
                  <a:cubicBezTo>
                    <a:pt x="8292" y="5921"/>
                    <a:pt x="7157" y="2291"/>
                    <a:pt x="4409" y="123"/>
                  </a:cubicBezTo>
                  <a:cubicBezTo>
                    <a:pt x="4305" y="40"/>
                    <a:pt x="4182" y="1"/>
                    <a:pt x="40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6" name="Google Shape;9117;p76">
              <a:extLst>
                <a:ext uri="{FF2B5EF4-FFF2-40B4-BE49-F238E27FC236}">
                  <a16:creationId xmlns:a16="http://schemas.microsoft.com/office/drawing/2014/main" id="{321E33B2-C1CD-4725-A89F-973209D8FF76}"/>
                </a:ext>
              </a:extLst>
            </p:cNvPr>
            <p:cNvSpPr/>
            <p:nvPr/>
          </p:nvSpPr>
          <p:spPr>
            <a:xfrm>
              <a:off x="3443500" y="832575"/>
              <a:ext cx="187300" cy="173625"/>
            </a:xfrm>
            <a:custGeom>
              <a:avLst/>
              <a:gdLst/>
              <a:ahLst/>
              <a:cxnLst/>
              <a:rect l="l" t="t" r="r" b="b"/>
              <a:pathLst>
                <a:path w="7492" h="6945" extrusionOk="0">
                  <a:moveTo>
                    <a:pt x="3877" y="1133"/>
                  </a:moveTo>
                  <a:cubicBezTo>
                    <a:pt x="4588" y="1133"/>
                    <a:pt x="5300" y="1235"/>
                    <a:pt x="5991" y="1440"/>
                  </a:cubicBezTo>
                  <a:lnTo>
                    <a:pt x="3735" y="5269"/>
                  </a:lnTo>
                  <a:lnTo>
                    <a:pt x="1492" y="1528"/>
                  </a:lnTo>
                  <a:cubicBezTo>
                    <a:pt x="2264" y="1265"/>
                    <a:pt x="3070" y="1133"/>
                    <a:pt x="3877" y="1133"/>
                  </a:cubicBezTo>
                  <a:close/>
                  <a:moveTo>
                    <a:pt x="3877" y="0"/>
                  </a:moveTo>
                  <a:cubicBezTo>
                    <a:pt x="2702" y="0"/>
                    <a:pt x="1528" y="243"/>
                    <a:pt x="432" y="728"/>
                  </a:cubicBezTo>
                  <a:cubicBezTo>
                    <a:pt x="121" y="867"/>
                    <a:pt x="0" y="1244"/>
                    <a:pt x="175" y="1537"/>
                  </a:cubicBezTo>
                  <a:lnTo>
                    <a:pt x="3255" y="6670"/>
                  </a:lnTo>
                  <a:cubicBezTo>
                    <a:pt x="3358" y="6839"/>
                    <a:pt x="3542" y="6945"/>
                    <a:pt x="3741" y="6945"/>
                  </a:cubicBezTo>
                  <a:lnTo>
                    <a:pt x="3744" y="6945"/>
                  </a:lnTo>
                  <a:cubicBezTo>
                    <a:pt x="3943" y="6945"/>
                    <a:pt x="4128" y="6839"/>
                    <a:pt x="4230" y="6667"/>
                  </a:cubicBezTo>
                  <a:lnTo>
                    <a:pt x="7313" y="1419"/>
                  </a:lnTo>
                  <a:cubicBezTo>
                    <a:pt x="7491" y="1120"/>
                    <a:pt x="7358" y="737"/>
                    <a:pt x="7038" y="607"/>
                  </a:cubicBezTo>
                  <a:cubicBezTo>
                    <a:pt x="6023" y="202"/>
                    <a:pt x="4950" y="0"/>
                    <a:pt x="38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7" name="Google Shape;9154;p76">
            <a:extLst>
              <a:ext uri="{FF2B5EF4-FFF2-40B4-BE49-F238E27FC236}">
                <a16:creationId xmlns:a16="http://schemas.microsoft.com/office/drawing/2014/main" id="{CF035194-F301-4A7D-B585-CDB2E150C95A}"/>
              </a:ext>
            </a:extLst>
          </p:cNvPr>
          <p:cNvSpPr/>
          <p:nvPr/>
        </p:nvSpPr>
        <p:spPr>
          <a:xfrm>
            <a:off x="831798" y="5561214"/>
            <a:ext cx="392755" cy="388931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FEFD2E-5084-9E22-C9F5-596BFAA8E6A8}"/>
              </a:ext>
            </a:extLst>
          </p:cNvPr>
          <p:cNvSpPr txBox="1"/>
          <p:nvPr/>
        </p:nvSpPr>
        <p:spPr>
          <a:xfrm>
            <a:off x="482055" y="394636"/>
            <a:ext cx="8182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dirty="0">
                <a:solidFill>
                  <a:schemeClr val="accent2"/>
                </a:solidFill>
                <a:latin typeface="+mj-lt"/>
              </a:rPr>
              <a:t>What is </a:t>
            </a:r>
            <a:r>
              <a:rPr lang="en-ID" sz="4400" b="1" dirty="0">
                <a:solidFill>
                  <a:schemeClr val="accent1"/>
                </a:solidFill>
                <a:latin typeface="+mj-lt"/>
              </a:rPr>
              <a:t>Economic Growth</a:t>
            </a:r>
            <a:endParaRPr lang="id-ID" sz="4400" b="1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5FC61F-27AD-3E3B-244A-C2F7CCCC0D57}"/>
              </a:ext>
            </a:extLst>
          </p:cNvPr>
          <p:cNvGrpSpPr/>
          <p:nvPr/>
        </p:nvGrpSpPr>
        <p:grpSpPr>
          <a:xfrm>
            <a:off x="482055" y="5350879"/>
            <a:ext cx="5431383" cy="1173971"/>
            <a:chOff x="6425655" y="5324543"/>
            <a:chExt cx="5431383" cy="117397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82D2ADA-3968-2B05-327E-58E9EFE4E195}"/>
                </a:ext>
              </a:extLst>
            </p:cNvPr>
            <p:cNvSpPr/>
            <p:nvPr/>
          </p:nvSpPr>
          <p:spPr>
            <a:xfrm>
              <a:off x="6425655" y="5324543"/>
              <a:ext cx="5431383" cy="1173971"/>
            </a:xfrm>
            <a:prstGeom prst="rect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/>
            </a:ln>
            <a:effectLst>
              <a:innerShdw blurRad="495300">
                <a:schemeClr val="accent1">
                  <a:lumMod val="50000"/>
                  <a:alpha val="28000"/>
                </a:schemeClr>
              </a:innerShdw>
              <a:softEdge rad="0"/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04936F-20A4-D7AB-0B3C-AAC109BEC348}"/>
                </a:ext>
              </a:extLst>
            </p:cNvPr>
            <p:cNvSpPr txBox="1"/>
            <p:nvPr/>
          </p:nvSpPr>
          <p:spPr>
            <a:xfrm>
              <a:off x="7379029" y="5524608"/>
              <a:ext cx="447800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D" sz="2000" b="1" dirty="0">
                  <a:latin typeface="+mj-lt"/>
                </a:rPr>
                <a:t>Factors Influencing</a:t>
              </a:r>
              <a:endParaRPr lang="id-ID" sz="20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24" name="Google Shape;22;p1">
              <a:extLst>
                <a:ext uri="{FF2B5EF4-FFF2-40B4-BE49-F238E27FC236}">
                  <a16:creationId xmlns:a16="http://schemas.microsoft.com/office/drawing/2014/main" id="{907B8AED-033E-B6A1-F39B-E1A7C41F2258}"/>
                </a:ext>
              </a:extLst>
            </p:cNvPr>
            <p:cNvSpPr txBox="1"/>
            <p:nvPr/>
          </p:nvSpPr>
          <p:spPr>
            <a:xfrm>
              <a:off x="7379029" y="5911529"/>
              <a:ext cx="4401490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adipiscing</a:t>
              </a:r>
              <a:endParaRPr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E163F9E-FECF-B114-2674-241A5F9B1600}"/>
              </a:ext>
            </a:extLst>
          </p:cNvPr>
          <p:cNvGrpSpPr/>
          <p:nvPr/>
        </p:nvGrpSpPr>
        <p:grpSpPr>
          <a:xfrm>
            <a:off x="482055" y="3932389"/>
            <a:ext cx="5431383" cy="1173971"/>
            <a:chOff x="6425655" y="3906053"/>
            <a:chExt cx="5431383" cy="11739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6E13EB-8882-C756-0A80-959C177188A0}"/>
                </a:ext>
              </a:extLst>
            </p:cNvPr>
            <p:cNvSpPr/>
            <p:nvPr/>
          </p:nvSpPr>
          <p:spPr>
            <a:xfrm>
              <a:off x="6425655" y="3906053"/>
              <a:ext cx="5431383" cy="1173971"/>
            </a:xfrm>
            <a:prstGeom prst="rect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/>
            </a:ln>
            <a:effectLst>
              <a:innerShdw blurRad="495300">
                <a:schemeClr val="accent1">
                  <a:lumMod val="50000"/>
                  <a:alpha val="28000"/>
                </a:schemeClr>
              </a:innerShdw>
              <a:softEdge rad="0"/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BEE474-43EA-1829-1677-55172F35EE8E}"/>
                </a:ext>
              </a:extLst>
            </p:cNvPr>
            <p:cNvSpPr txBox="1"/>
            <p:nvPr/>
          </p:nvSpPr>
          <p:spPr>
            <a:xfrm>
              <a:off x="7379029" y="4106118"/>
              <a:ext cx="447800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D" sz="2000" b="1" dirty="0">
                  <a:latin typeface="+mj-lt"/>
                </a:rPr>
                <a:t>Key Indicators</a:t>
              </a:r>
              <a:endParaRPr lang="id-ID" sz="20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21" name="Google Shape;22;p1">
              <a:extLst>
                <a:ext uri="{FF2B5EF4-FFF2-40B4-BE49-F238E27FC236}">
                  <a16:creationId xmlns:a16="http://schemas.microsoft.com/office/drawing/2014/main" id="{70804AD4-920F-AF65-220D-C9BABAC44E5F}"/>
                </a:ext>
              </a:extLst>
            </p:cNvPr>
            <p:cNvSpPr txBox="1"/>
            <p:nvPr/>
          </p:nvSpPr>
          <p:spPr>
            <a:xfrm>
              <a:off x="7379029" y="4493039"/>
              <a:ext cx="4401490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adipiscing</a:t>
              </a:r>
              <a:endParaRPr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C43F865-BF45-83AD-7582-6A8F7DACBC83}"/>
              </a:ext>
            </a:extLst>
          </p:cNvPr>
          <p:cNvGrpSpPr/>
          <p:nvPr/>
        </p:nvGrpSpPr>
        <p:grpSpPr>
          <a:xfrm>
            <a:off x="482055" y="2513899"/>
            <a:ext cx="5431383" cy="1173971"/>
            <a:chOff x="6425655" y="2487563"/>
            <a:chExt cx="5431383" cy="117397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F0168C4-270A-1810-7B6D-657E250C1F9E}"/>
                </a:ext>
              </a:extLst>
            </p:cNvPr>
            <p:cNvSpPr/>
            <p:nvPr/>
          </p:nvSpPr>
          <p:spPr>
            <a:xfrm>
              <a:off x="6425655" y="2487563"/>
              <a:ext cx="5431383" cy="1173971"/>
            </a:xfrm>
            <a:prstGeom prst="rect">
              <a:avLst/>
            </a:prstGeom>
            <a:noFill/>
            <a:ln w="19050" cap="flat">
              <a:solidFill>
                <a:schemeClr val="accent1"/>
              </a:solidFill>
              <a:prstDash val="solid"/>
              <a:miter/>
            </a:ln>
            <a:effectLst>
              <a:innerShdw blurRad="495300">
                <a:schemeClr val="accent1">
                  <a:lumMod val="50000"/>
                  <a:alpha val="28000"/>
                </a:schemeClr>
              </a:innerShdw>
              <a:softEdge rad="0"/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BE2DC7-D816-A87C-9F6C-97C6DA0CD192}"/>
                </a:ext>
              </a:extLst>
            </p:cNvPr>
            <p:cNvSpPr txBox="1"/>
            <p:nvPr/>
          </p:nvSpPr>
          <p:spPr>
            <a:xfrm>
              <a:off x="7379029" y="2687628"/>
              <a:ext cx="447800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D" sz="2000" b="1" dirty="0">
                  <a:latin typeface="+mj-lt"/>
                </a:rPr>
                <a:t>Definition &amp; Importance</a:t>
              </a:r>
              <a:endParaRPr lang="id-ID" sz="20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17" name="Google Shape;22;p1">
              <a:extLst>
                <a:ext uri="{FF2B5EF4-FFF2-40B4-BE49-F238E27FC236}">
                  <a16:creationId xmlns:a16="http://schemas.microsoft.com/office/drawing/2014/main" id="{B29336C6-65BC-99BE-9B98-676F1C0E9920}"/>
                </a:ext>
              </a:extLst>
            </p:cNvPr>
            <p:cNvSpPr txBox="1"/>
            <p:nvPr/>
          </p:nvSpPr>
          <p:spPr>
            <a:xfrm>
              <a:off x="7379028" y="3074549"/>
              <a:ext cx="4401491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rgbClr val="7F7F7F"/>
                  </a:solidFill>
                  <a:ea typeface="Arial"/>
                  <a:cs typeface="Arial"/>
                  <a:sym typeface="Arial"/>
                </a:rPr>
                <a:t>adipiscing</a:t>
              </a:r>
              <a:endParaRPr sz="1200" b="0" i="0" u="none" strike="noStrike" cap="none" dirty="0">
                <a:solidFill>
                  <a:srgbClr val="7F7F7F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3FF6350-3EC0-4067-869B-97689EC923D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07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242E35F9-B370-1037-0AAD-2805C3F747C7}"/>
              </a:ext>
            </a:extLst>
          </p:cNvPr>
          <p:cNvSpPr txBox="1"/>
          <p:nvPr/>
        </p:nvSpPr>
        <p:spPr>
          <a:xfrm>
            <a:off x="10007600" y="5175534"/>
            <a:ext cx="2027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>
                <a:solidFill>
                  <a:schemeClr val="accent2"/>
                </a:solidFill>
              </a:rPr>
              <a:t>Expansion</a:t>
            </a:r>
            <a:endParaRPr lang="id-ID" sz="2000" b="1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20CB84-8407-451B-00D3-0576C0E58A01}"/>
              </a:ext>
            </a:extLst>
          </p:cNvPr>
          <p:cNvSpPr txBox="1"/>
          <p:nvPr/>
        </p:nvSpPr>
        <p:spPr>
          <a:xfrm>
            <a:off x="334963" y="368300"/>
            <a:ext cx="11522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4400" b="1" dirty="0">
                <a:solidFill>
                  <a:schemeClr val="accent2"/>
                </a:solidFill>
                <a:latin typeface="+mj-lt"/>
              </a:rPr>
              <a:t>Why </a:t>
            </a:r>
            <a:r>
              <a:rPr lang="en-ID" sz="4400" b="1" dirty="0">
                <a:solidFill>
                  <a:schemeClr val="accent1"/>
                </a:solidFill>
                <a:latin typeface="+mj-lt"/>
              </a:rPr>
              <a:t>Economic Growth</a:t>
            </a:r>
            <a:r>
              <a:rPr lang="en-ID" sz="4400" b="1" dirty="0">
                <a:solidFill>
                  <a:schemeClr val="accent2"/>
                </a:solidFill>
                <a:latin typeface="+mj-lt"/>
              </a:rPr>
              <a:t> Matters</a:t>
            </a:r>
            <a:endParaRPr lang="id-ID" sz="44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478825-2B42-8874-ADB2-7D0713E4F61B}"/>
              </a:ext>
            </a:extLst>
          </p:cNvPr>
          <p:cNvGrpSpPr/>
          <p:nvPr/>
        </p:nvGrpSpPr>
        <p:grpSpPr>
          <a:xfrm>
            <a:off x="370113" y="5159828"/>
            <a:ext cx="402167" cy="402167"/>
            <a:chOff x="533400" y="2531232"/>
            <a:chExt cx="402167" cy="40216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896260A-FDBA-7C9A-6D46-27DEEC0A605B}"/>
                </a:ext>
              </a:extLst>
            </p:cNvPr>
            <p:cNvSpPr/>
            <p:nvPr/>
          </p:nvSpPr>
          <p:spPr>
            <a:xfrm>
              <a:off x="533400" y="2531232"/>
              <a:ext cx="402167" cy="40216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B2D303-0C8D-2F86-01C1-3AAB9CE5B57B}"/>
                </a:ext>
              </a:extLst>
            </p:cNvPr>
            <p:cNvSpPr txBox="1"/>
            <p:nvPr/>
          </p:nvSpPr>
          <p:spPr>
            <a:xfrm>
              <a:off x="533400" y="2547649"/>
              <a:ext cx="40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rPr>
                <a:t>1</a:t>
              </a:r>
              <a:endParaRPr lang="id-ID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0BB30C-FC85-AB39-F670-9092D8011B2E}"/>
              </a:ext>
            </a:extLst>
          </p:cNvPr>
          <p:cNvGrpSpPr/>
          <p:nvPr/>
        </p:nvGrpSpPr>
        <p:grpSpPr>
          <a:xfrm>
            <a:off x="5130073" y="5159828"/>
            <a:ext cx="402167" cy="402167"/>
            <a:chOff x="533400" y="2531232"/>
            <a:chExt cx="402167" cy="40216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2AFEB8C-14AB-D298-FD2C-D3357F79082F}"/>
                </a:ext>
              </a:extLst>
            </p:cNvPr>
            <p:cNvSpPr/>
            <p:nvPr/>
          </p:nvSpPr>
          <p:spPr>
            <a:xfrm>
              <a:off x="533400" y="2531232"/>
              <a:ext cx="402167" cy="40216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65AB42-B850-0C67-41C6-BD3A2D97F25E}"/>
                </a:ext>
              </a:extLst>
            </p:cNvPr>
            <p:cNvSpPr txBox="1"/>
            <p:nvPr/>
          </p:nvSpPr>
          <p:spPr>
            <a:xfrm>
              <a:off x="533400" y="2547649"/>
              <a:ext cx="40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rPr>
                <a:t>3</a:t>
              </a:r>
              <a:endParaRPr lang="id-ID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111C52-E6F8-5952-400D-D84D015F2FE4}"/>
              </a:ext>
            </a:extLst>
          </p:cNvPr>
          <p:cNvGrpSpPr/>
          <p:nvPr/>
        </p:nvGrpSpPr>
        <p:grpSpPr>
          <a:xfrm>
            <a:off x="9622890" y="5159828"/>
            <a:ext cx="402167" cy="402167"/>
            <a:chOff x="533400" y="2531232"/>
            <a:chExt cx="402167" cy="40216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CBE048D-5258-D393-6154-B4729DE461DD}"/>
                </a:ext>
              </a:extLst>
            </p:cNvPr>
            <p:cNvSpPr/>
            <p:nvPr/>
          </p:nvSpPr>
          <p:spPr>
            <a:xfrm>
              <a:off x="533400" y="2531232"/>
              <a:ext cx="402167" cy="40216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2E84DF-C202-E4BE-8CE6-034BB44A7221}"/>
                </a:ext>
              </a:extLst>
            </p:cNvPr>
            <p:cNvSpPr txBox="1"/>
            <p:nvPr/>
          </p:nvSpPr>
          <p:spPr>
            <a:xfrm>
              <a:off x="533400" y="2547649"/>
              <a:ext cx="40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rPr>
                <a:t>5</a:t>
              </a:r>
              <a:endParaRPr lang="id-ID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919046C-41EF-4AB8-77AD-2230AA58525B}"/>
              </a:ext>
            </a:extLst>
          </p:cNvPr>
          <p:cNvGrpSpPr/>
          <p:nvPr/>
        </p:nvGrpSpPr>
        <p:grpSpPr>
          <a:xfrm>
            <a:off x="2694881" y="5159828"/>
            <a:ext cx="402167" cy="402167"/>
            <a:chOff x="533400" y="2531232"/>
            <a:chExt cx="402167" cy="40216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F4C7B68-59FD-A1B9-0491-8AD4DC3B612F}"/>
                </a:ext>
              </a:extLst>
            </p:cNvPr>
            <p:cNvSpPr/>
            <p:nvPr/>
          </p:nvSpPr>
          <p:spPr>
            <a:xfrm>
              <a:off x="533400" y="2531232"/>
              <a:ext cx="402167" cy="40216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B7E9094-5A3B-E686-8A84-ECE6DEE6D97F}"/>
                </a:ext>
              </a:extLst>
            </p:cNvPr>
            <p:cNvSpPr txBox="1"/>
            <p:nvPr/>
          </p:nvSpPr>
          <p:spPr>
            <a:xfrm>
              <a:off x="533400" y="2547649"/>
              <a:ext cx="40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rPr>
                <a:t>2</a:t>
              </a:r>
              <a:endParaRPr lang="id-ID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0465974-4796-A533-F01B-31FD2E222B57}"/>
              </a:ext>
            </a:extLst>
          </p:cNvPr>
          <p:cNvGrpSpPr/>
          <p:nvPr/>
        </p:nvGrpSpPr>
        <p:grpSpPr>
          <a:xfrm>
            <a:off x="7488262" y="5159828"/>
            <a:ext cx="402167" cy="402167"/>
            <a:chOff x="533400" y="2531232"/>
            <a:chExt cx="402167" cy="40216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83337B4-D48E-C2B3-C415-4EBAF69AEFB5}"/>
                </a:ext>
              </a:extLst>
            </p:cNvPr>
            <p:cNvSpPr/>
            <p:nvPr/>
          </p:nvSpPr>
          <p:spPr>
            <a:xfrm>
              <a:off x="533400" y="2531232"/>
              <a:ext cx="402167" cy="40216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B1B4073-9AAE-2211-F469-54BE5DEB7FE8}"/>
                </a:ext>
              </a:extLst>
            </p:cNvPr>
            <p:cNvSpPr txBox="1"/>
            <p:nvPr/>
          </p:nvSpPr>
          <p:spPr>
            <a:xfrm>
              <a:off x="533400" y="2547649"/>
              <a:ext cx="402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+mj-lt"/>
                </a:rPr>
                <a:t>4</a:t>
              </a:r>
              <a:endParaRPr lang="id-ID" dirty="0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8CF241-7607-B814-A5A2-FF4C69954FEC}"/>
              </a:ext>
            </a:extLst>
          </p:cNvPr>
          <p:cNvGrpSpPr/>
          <p:nvPr/>
        </p:nvGrpSpPr>
        <p:grpSpPr>
          <a:xfrm>
            <a:off x="766764" y="5175534"/>
            <a:ext cx="2027238" cy="1314166"/>
            <a:chOff x="766764" y="5175534"/>
            <a:chExt cx="2027238" cy="131416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E056D8A-FBAF-8BA1-7478-468C816A55B8}"/>
                </a:ext>
              </a:extLst>
            </p:cNvPr>
            <p:cNvSpPr txBox="1"/>
            <p:nvPr/>
          </p:nvSpPr>
          <p:spPr>
            <a:xfrm>
              <a:off x="766764" y="5175534"/>
              <a:ext cx="2027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2000" b="1" dirty="0">
                  <a:solidFill>
                    <a:schemeClr val="accent2"/>
                  </a:solidFill>
                  <a:latin typeface="+mj-lt"/>
                </a:rPr>
                <a:t>GDP </a:t>
              </a:r>
              <a:endParaRPr lang="id-ID" sz="20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30" name="Google Shape;22;p1">
              <a:extLst>
                <a:ext uri="{FF2B5EF4-FFF2-40B4-BE49-F238E27FC236}">
                  <a16:creationId xmlns:a16="http://schemas.microsoft.com/office/drawing/2014/main" id="{6E31755F-FB54-E641-FA53-A0935D2E4E40}"/>
                </a:ext>
              </a:extLst>
            </p:cNvPr>
            <p:cNvSpPr txBox="1"/>
            <p:nvPr/>
          </p:nvSpPr>
          <p:spPr>
            <a:xfrm>
              <a:off x="766764" y="5566411"/>
              <a:ext cx="2027238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i="0" u="none" strike="noStrike" cap="none" dirty="0"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i="0" u="none" strike="noStrike" cap="none" dirty="0" err="1">
                  <a:ea typeface="Arial"/>
                  <a:cs typeface="Arial"/>
                  <a:sym typeface="Arial"/>
                </a:rPr>
                <a:t>dolor</a:t>
              </a:r>
              <a:r>
                <a:rPr lang="en-ID" sz="1200" i="0" u="none" strike="noStrike" cap="none" dirty="0">
                  <a:ea typeface="Arial"/>
                  <a:cs typeface="Arial"/>
                  <a:sym typeface="Arial"/>
                </a:rPr>
                <a:t> sit </a:t>
              </a:r>
              <a:r>
                <a:rPr lang="en-ID" sz="1200" i="0" u="none" strike="noStrike" cap="none" dirty="0" err="1">
                  <a:ea typeface="Arial"/>
                  <a:cs typeface="Arial"/>
                  <a:sym typeface="Arial"/>
                </a:rPr>
                <a:t>amet</a:t>
              </a:r>
              <a:r>
                <a:rPr lang="en-ID" sz="1200" i="0" u="none" strike="noStrike" cap="none" dirty="0">
                  <a:ea typeface="Arial"/>
                  <a:cs typeface="Arial"/>
                  <a:sym typeface="Arial"/>
                </a:rPr>
                <a:t>, </a:t>
              </a:r>
              <a:r>
                <a:rPr lang="en-ID" sz="1200" i="0" u="none" strike="noStrike" cap="none" dirty="0" err="1"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i="0" u="none" strike="noStrike" cap="none" dirty="0">
                  <a:ea typeface="Arial"/>
                  <a:cs typeface="Arial"/>
                  <a:sym typeface="Arial"/>
                </a:rPr>
                <a:t> </a:t>
              </a:r>
              <a:r>
                <a:rPr lang="en-ID" sz="1200" i="0" u="none" strike="noStrike" cap="none" dirty="0" err="1"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i="0" u="none" strike="noStrike" cap="none" dirty="0">
                  <a:ea typeface="Arial"/>
                  <a:cs typeface="Arial"/>
                  <a:sym typeface="Arial"/>
                </a:rPr>
                <a:t> </a:t>
              </a:r>
              <a:r>
                <a:rPr lang="en-ID" sz="1200" i="0" u="none" strike="noStrike" cap="none" dirty="0" err="1">
                  <a:ea typeface="Arial"/>
                  <a:cs typeface="Arial"/>
                  <a:sym typeface="Arial"/>
                </a:rPr>
                <a:t>elit</a:t>
              </a:r>
              <a:r>
                <a:rPr lang="en-ID" sz="1200" i="0" u="none" strike="noStrike" cap="none" dirty="0">
                  <a:ea typeface="Arial"/>
                  <a:cs typeface="Arial"/>
                  <a:sym typeface="Arial"/>
                </a:rPr>
                <a:t>.</a:t>
              </a:r>
              <a:endParaRPr sz="1200" i="0" u="none" strike="noStrike" cap="none" dirty="0"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08B397A-DB7E-04E7-A1F0-0378A6DF1320}"/>
              </a:ext>
            </a:extLst>
          </p:cNvPr>
          <p:cNvGrpSpPr/>
          <p:nvPr/>
        </p:nvGrpSpPr>
        <p:grpSpPr>
          <a:xfrm>
            <a:off x="5526881" y="5175534"/>
            <a:ext cx="2027238" cy="1314166"/>
            <a:chOff x="779464" y="5175534"/>
            <a:chExt cx="2027238" cy="131416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BFC6F48-AA70-B34D-F388-478E6D8DD213}"/>
                </a:ext>
              </a:extLst>
            </p:cNvPr>
            <p:cNvSpPr txBox="1"/>
            <p:nvPr/>
          </p:nvSpPr>
          <p:spPr>
            <a:xfrm>
              <a:off x="779464" y="5175534"/>
              <a:ext cx="2027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2000" b="1" dirty="0">
                  <a:solidFill>
                    <a:schemeClr val="accent2"/>
                  </a:solidFill>
                  <a:latin typeface="+mj-lt"/>
                </a:rPr>
                <a:t>Inflation</a:t>
              </a:r>
              <a:endParaRPr lang="id-ID" sz="20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34" name="Google Shape;22;p1">
              <a:extLst>
                <a:ext uri="{FF2B5EF4-FFF2-40B4-BE49-F238E27FC236}">
                  <a16:creationId xmlns:a16="http://schemas.microsoft.com/office/drawing/2014/main" id="{82FC193E-88C6-E1CC-468E-DD1865DEF043}"/>
                </a:ext>
              </a:extLst>
            </p:cNvPr>
            <p:cNvSpPr txBox="1"/>
            <p:nvPr/>
          </p:nvSpPr>
          <p:spPr>
            <a:xfrm>
              <a:off x="779464" y="5566411"/>
              <a:ext cx="2027238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i="0" u="none" strike="noStrike" cap="none" dirty="0"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i="0" u="none" strike="noStrike" cap="none" dirty="0" err="1">
                  <a:ea typeface="Arial"/>
                  <a:cs typeface="Arial"/>
                  <a:sym typeface="Arial"/>
                </a:rPr>
                <a:t>dolor</a:t>
              </a:r>
              <a:r>
                <a:rPr lang="en-ID" sz="1200" i="0" u="none" strike="noStrike" cap="none" dirty="0">
                  <a:ea typeface="Arial"/>
                  <a:cs typeface="Arial"/>
                  <a:sym typeface="Arial"/>
                </a:rPr>
                <a:t> sit </a:t>
              </a:r>
              <a:r>
                <a:rPr lang="en-ID" sz="1200" i="0" u="none" strike="noStrike" cap="none" dirty="0" err="1">
                  <a:ea typeface="Arial"/>
                  <a:cs typeface="Arial"/>
                  <a:sym typeface="Arial"/>
                </a:rPr>
                <a:t>amet</a:t>
              </a:r>
              <a:r>
                <a:rPr lang="en-ID" sz="1200" i="0" u="none" strike="noStrike" cap="none" dirty="0">
                  <a:ea typeface="Arial"/>
                  <a:cs typeface="Arial"/>
                  <a:sym typeface="Arial"/>
                </a:rPr>
                <a:t>, </a:t>
              </a:r>
              <a:r>
                <a:rPr lang="en-ID" sz="1200" i="0" u="none" strike="noStrike" cap="none" dirty="0" err="1"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i="0" u="none" strike="noStrike" cap="none" dirty="0">
                  <a:ea typeface="Arial"/>
                  <a:cs typeface="Arial"/>
                  <a:sym typeface="Arial"/>
                </a:rPr>
                <a:t> </a:t>
              </a:r>
              <a:r>
                <a:rPr lang="en-ID" sz="1200" i="0" u="none" strike="noStrike" cap="none" dirty="0" err="1"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i="0" u="none" strike="noStrike" cap="none" dirty="0">
                  <a:ea typeface="Arial"/>
                  <a:cs typeface="Arial"/>
                  <a:sym typeface="Arial"/>
                </a:rPr>
                <a:t> </a:t>
              </a:r>
              <a:r>
                <a:rPr lang="en-ID" sz="1200" i="0" u="none" strike="noStrike" cap="none" dirty="0" err="1">
                  <a:ea typeface="Arial"/>
                  <a:cs typeface="Arial"/>
                  <a:sym typeface="Arial"/>
                </a:rPr>
                <a:t>elit</a:t>
              </a:r>
              <a:r>
                <a:rPr lang="en-ID" sz="1200" i="0" u="none" strike="noStrike" cap="none" dirty="0">
                  <a:ea typeface="Arial"/>
                  <a:cs typeface="Arial"/>
                  <a:sym typeface="Arial"/>
                </a:rPr>
                <a:t>.</a:t>
              </a:r>
              <a:endParaRPr sz="1200" i="0" u="none" strike="noStrike" cap="none" dirty="0"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22;p1">
            <a:extLst>
              <a:ext uri="{FF2B5EF4-FFF2-40B4-BE49-F238E27FC236}">
                <a16:creationId xmlns:a16="http://schemas.microsoft.com/office/drawing/2014/main" id="{9354AFB9-D948-1B74-6CC4-1F0860B9142C}"/>
              </a:ext>
            </a:extLst>
          </p:cNvPr>
          <p:cNvSpPr txBox="1"/>
          <p:nvPr/>
        </p:nvSpPr>
        <p:spPr>
          <a:xfrm>
            <a:off x="10007600" y="5566411"/>
            <a:ext cx="2027238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i="0" u="none" strike="noStrike" cap="none" dirty="0">
                <a:ea typeface="Arial"/>
                <a:cs typeface="Arial"/>
                <a:sym typeface="Arial"/>
              </a:rPr>
              <a:t>Lorem ipsum </a:t>
            </a:r>
            <a:r>
              <a:rPr lang="en-ID" sz="1200" i="0" u="none" strike="noStrike" cap="none" dirty="0" err="1">
                <a:ea typeface="Arial"/>
                <a:cs typeface="Arial"/>
                <a:sym typeface="Arial"/>
              </a:rPr>
              <a:t>dolor</a:t>
            </a:r>
            <a:r>
              <a:rPr lang="en-ID" sz="1200" i="0" u="none" strike="noStrike" cap="none" dirty="0">
                <a:ea typeface="Arial"/>
                <a:cs typeface="Arial"/>
                <a:sym typeface="Arial"/>
              </a:rPr>
              <a:t> sit </a:t>
            </a:r>
            <a:r>
              <a:rPr lang="en-ID" sz="1200" i="0" u="none" strike="noStrike" cap="none" dirty="0" err="1">
                <a:ea typeface="Arial"/>
                <a:cs typeface="Arial"/>
                <a:sym typeface="Arial"/>
              </a:rPr>
              <a:t>amet</a:t>
            </a:r>
            <a:r>
              <a:rPr lang="en-ID" sz="1200" i="0" u="none" strike="noStrike" cap="none" dirty="0">
                <a:ea typeface="Arial"/>
                <a:cs typeface="Arial"/>
                <a:sym typeface="Arial"/>
              </a:rPr>
              <a:t>, </a:t>
            </a:r>
            <a:r>
              <a:rPr lang="en-ID" sz="1200" i="0" u="none" strike="noStrike" cap="none" dirty="0" err="1">
                <a:ea typeface="Arial"/>
                <a:cs typeface="Arial"/>
                <a:sym typeface="Arial"/>
              </a:rPr>
              <a:t>consectetur</a:t>
            </a:r>
            <a:r>
              <a:rPr lang="en-ID" sz="120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i="0" u="none" strike="noStrike" cap="none" dirty="0" err="1">
                <a:ea typeface="Arial"/>
                <a:cs typeface="Arial"/>
                <a:sym typeface="Arial"/>
              </a:rPr>
              <a:t>adipiscing</a:t>
            </a:r>
            <a:r>
              <a:rPr lang="en-ID" sz="120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i="0" u="none" strike="noStrike" cap="none" dirty="0" err="1">
                <a:ea typeface="Arial"/>
                <a:cs typeface="Arial"/>
                <a:sym typeface="Arial"/>
              </a:rPr>
              <a:t>elit</a:t>
            </a:r>
            <a:r>
              <a:rPr lang="en-ID" sz="1200" i="0" u="none" strike="noStrike" cap="none" dirty="0">
                <a:ea typeface="Arial"/>
                <a:cs typeface="Arial"/>
                <a:sym typeface="Arial"/>
              </a:rPr>
              <a:t>.</a:t>
            </a:r>
            <a:endParaRPr sz="1200" i="0" u="none" strike="noStrike" cap="none" dirty="0">
              <a:ea typeface="Arial"/>
              <a:cs typeface="Arial"/>
              <a:sym typeface="Arial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6EF38FE-655A-F028-5BF3-497AD8487F73}"/>
              </a:ext>
            </a:extLst>
          </p:cNvPr>
          <p:cNvGrpSpPr/>
          <p:nvPr/>
        </p:nvGrpSpPr>
        <p:grpSpPr>
          <a:xfrm>
            <a:off x="3089670" y="5175534"/>
            <a:ext cx="2027238" cy="1314166"/>
            <a:chOff x="715964" y="5175534"/>
            <a:chExt cx="2027238" cy="131416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270877-5B41-76D9-765F-B3A93C4E1529}"/>
                </a:ext>
              </a:extLst>
            </p:cNvPr>
            <p:cNvSpPr txBox="1"/>
            <p:nvPr/>
          </p:nvSpPr>
          <p:spPr>
            <a:xfrm>
              <a:off x="715964" y="5175534"/>
              <a:ext cx="2027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2000" b="1" dirty="0">
                  <a:solidFill>
                    <a:schemeClr val="accent2"/>
                  </a:solidFill>
                  <a:latin typeface="+mj-lt"/>
                </a:rPr>
                <a:t>Economic</a:t>
              </a:r>
              <a:endParaRPr lang="id-ID" sz="20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40" name="Google Shape;22;p1">
              <a:extLst>
                <a:ext uri="{FF2B5EF4-FFF2-40B4-BE49-F238E27FC236}">
                  <a16:creationId xmlns:a16="http://schemas.microsoft.com/office/drawing/2014/main" id="{3EE77522-3E8A-6B07-7985-B7A5662BB0A0}"/>
                </a:ext>
              </a:extLst>
            </p:cNvPr>
            <p:cNvSpPr txBox="1"/>
            <p:nvPr/>
          </p:nvSpPr>
          <p:spPr>
            <a:xfrm>
              <a:off x="715964" y="5566411"/>
              <a:ext cx="2027238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i="0" u="none" strike="noStrike" cap="none" dirty="0"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i="0" u="none" strike="noStrike" cap="none" dirty="0" err="1">
                  <a:ea typeface="Arial"/>
                  <a:cs typeface="Arial"/>
                  <a:sym typeface="Arial"/>
                </a:rPr>
                <a:t>dolor</a:t>
              </a:r>
              <a:r>
                <a:rPr lang="en-ID" sz="1200" i="0" u="none" strike="noStrike" cap="none" dirty="0">
                  <a:ea typeface="Arial"/>
                  <a:cs typeface="Arial"/>
                  <a:sym typeface="Arial"/>
                </a:rPr>
                <a:t> sit </a:t>
              </a:r>
              <a:r>
                <a:rPr lang="en-ID" sz="1200" i="0" u="none" strike="noStrike" cap="none" dirty="0" err="1">
                  <a:ea typeface="Arial"/>
                  <a:cs typeface="Arial"/>
                  <a:sym typeface="Arial"/>
                </a:rPr>
                <a:t>amet</a:t>
              </a:r>
              <a:r>
                <a:rPr lang="en-ID" sz="1200" i="0" u="none" strike="noStrike" cap="none" dirty="0">
                  <a:ea typeface="Arial"/>
                  <a:cs typeface="Arial"/>
                  <a:sym typeface="Arial"/>
                </a:rPr>
                <a:t>, </a:t>
              </a:r>
              <a:r>
                <a:rPr lang="en-ID" sz="1200" i="0" u="none" strike="noStrike" cap="none" dirty="0" err="1"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i="0" u="none" strike="noStrike" cap="none" dirty="0">
                  <a:ea typeface="Arial"/>
                  <a:cs typeface="Arial"/>
                  <a:sym typeface="Arial"/>
                </a:rPr>
                <a:t> </a:t>
              </a:r>
              <a:r>
                <a:rPr lang="en-ID" sz="1200" i="0" u="none" strike="noStrike" cap="none" dirty="0" err="1"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i="0" u="none" strike="noStrike" cap="none" dirty="0">
                  <a:ea typeface="Arial"/>
                  <a:cs typeface="Arial"/>
                  <a:sym typeface="Arial"/>
                </a:rPr>
                <a:t> </a:t>
              </a:r>
              <a:r>
                <a:rPr lang="en-ID" sz="1200" i="0" u="none" strike="noStrike" cap="none" dirty="0" err="1">
                  <a:ea typeface="Arial"/>
                  <a:cs typeface="Arial"/>
                  <a:sym typeface="Arial"/>
                </a:rPr>
                <a:t>elit</a:t>
              </a:r>
              <a:r>
                <a:rPr lang="en-ID" sz="1200" i="0" u="none" strike="noStrike" cap="none" dirty="0">
                  <a:ea typeface="Arial"/>
                  <a:cs typeface="Arial"/>
                  <a:sym typeface="Arial"/>
                </a:rPr>
                <a:t>.</a:t>
              </a:r>
              <a:endParaRPr sz="1200" i="0" u="none" strike="noStrike" cap="none" dirty="0"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0888C45-7707-9875-E517-9A632414AD73}"/>
              </a:ext>
            </a:extLst>
          </p:cNvPr>
          <p:cNvGrpSpPr/>
          <p:nvPr/>
        </p:nvGrpSpPr>
        <p:grpSpPr>
          <a:xfrm>
            <a:off x="7900587" y="5175534"/>
            <a:ext cx="2027238" cy="1314166"/>
            <a:chOff x="779464" y="5175534"/>
            <a:chExt cx="2027238" cy="131416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35C8DDF-A508-77F7-C70A-359C028F4059}"/>
                </a:ext>
              </a:extLst>
            </p:cNvPr>
            <p:cNvSpPr txBox="1"/>
            <p:nvPr/>
          </p:nvSpPr>
          <p:spPr>
            <a:xfrm>
              <a:off x="779464" y="5175534"/>
              <a:ext cx="20272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2000" b="1" dirty="0">
                  <a:solidFill>
                    <a:schemeClr val="accent2"/>
                  </a:solidFill>
                  <a:latin typeface="+mj-lt"/>
                </a:rPr>
                <a:t>Investment </a:t>
              </a:r>
              <a:endParaRPr lang="id-ID" sz="2000" b="1" dirty="0">
                <a:solidFill>
                  <a:schemeClr val="accent2"/>
                </a:solidFill>
                <a:latin typeface="+mj-lt"/>
              </a:endParaRPr>
            </a:p>
          </p:txBody>
        </p:sp>
        <p:sp>
          <p:nvSpPr>
            <p:cNvPr id="43" name="Google Shape;22;p1">
              <a:extLst>
                <a:ext uri="{FF2B5EF4-FFF2-40B4-BE49-F238E27FC236}">
                  <a16:creationId xmlns:a16="http://schemas.microsoft.com/office/drawing/2014/main" id="{7B918E59-E7E0-CA42-8376-66A8A9832638}"/>
                </a:ext>
              </a:extLst>
            </p:cNvPr>
            <p:cNvSpPr txBox="1"/>
            <p:nvPr/>
          </p:nvSpPr>
          <p:spPr>
            <a:xfrm>
              <a:off x="779464" y="5566411"/>
              <a:ext cx="2027238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i="0" u="none" strike="noStrike" cap="none" dirty="0"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i="0" u="none" strike="noStrike" cap="none" dirty="0" err="1">
                  <a:ea typeface="Arial"/>
                  <a:cs typeface="Arial"/>
                  <a:sym typeface="Arial"/>
                </a:rPr>
                <a:t>dolor</a:t>
              </a:r>
              <a:r>
                <a:rPr lang="en-ID" sz="1200" i="0" u="none" strike="noStrike" cap="none" dirty="0">
                  <a:ea typeface="Arial"/>
                  <a:cs typeface="Arial"/>
                  <a:sym typeface="Arial"/>
                </a:rPr>
                <a:t> sit </a:t>
              </a:r>
              <a:r>
                <a:rPr lang="en-ID" sz="1200" i="0" u="none" strike="noStrike" cap="none" dirty="0" err="1">
                  <a:ea typeface="Arial"/>
                  <a:cs typeface="Arial"/>
                  <a:sym typeface="Arial"/>
                </a:rPr>
                <a:t>amet</a:t>
              </a:r>
              <a:r>
                <a:rPr lang="en-ID" sz="1200" i="0" u="none" strike="noStrike" cap="none" dirty="0">
                  <a:ea typeface="Arial"/>
                  <a:cs typeface="Arial"/>
                  <a:sym typeface="Arial"/>
                </a:rPr>
                <a:t>, </a:t>
              </a:r>
              <a:r>
                <a:rPr lang="en-ID" sz="1200" i="0" u="none" strike="noStrike" cap="none" dirty="0" err="1"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i="0" u="none" strike="noStrike" cap="none" dirty="0">
                  <a:ea typeface="Arial"/>
                  <a:cs typeface="Arial"/>
                  <a:sym typeface="Arial"/>
                </a:rPr>
                <a:t> </a:t>
              </a:r>
              <a:r>
                <a:rPr lang="en-ID" sz="1200" i="0" u="none" strike="noStrike" cap="none" dirty="0" err="1"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i="0" u="none" strike="noStrike" cap="none" dirty="0">
                  <a:ea typeface="Arial"/>
                  <a:cs typeface="Arial"/>
                  <a:sym typeface="Arial"/>
                </a:rPr>
                <a:t> </a:t>
              </a:r>
              <a:r>
                <a:rPr lang="en-ID" sz="1200" i="0" u="none" strike="noStrike" cap="none" dirty="0" err="1">
                  <a:ea typeface="Arial"/>
                  <a:cs typeface="Arial"/>
                  <a:sym typeface="Arial"/>
                </a:rPr>
                <a:t>elit</a:t>
              </a:r>
              <a:r>
                <a:rPr lang="en-ID" sz="1200" i="0" u="none" strike="noStrike" cap="none" dirty="0">
                  <a:ea typeface="Arial"/>
                  <a:cs typeface="Arial"/>
                  <a:sym typeface="Arial"/>
                </a:rPr>
                <a:t>.</a:t>
              </a:r>
              <a:endParaRPr sz="1200" i="0" u="none" strike="noStrike" cap="none" dirty="0"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BE9A0C5-9755-4822-ADD9-9BEBABDD00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6DABDCC-3B95-4250-9D7A-94935624FB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F1BD748-D26B-40D4-9DD7-4BF5E16F335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31D50647-3C1A-4CA4-91AB-A9BAFBC553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A13140B4-0C0D-4BDF-81AC-A2C5D0D8BD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616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5D58779-2F87-09A6-E3AC-6FDF927803AD}"/>
              </a:ext>
            </a:extLst>
          </p:cNvPr>
          <p:cNvSpPr/>
          <p:nvPr/>
        </p:nvSpPr>
        <p:spPr>
          <a:xfrm>
            <a:off x="1" y="864988"/>
            <a:ext cx="7391400" cy="2379008"/>
          </a:xfrm>
          <a:prstGeom prst="rect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FB7C7F-8F61-760E-767B-3060EE51A1DC}"/>
              </a:ext>
            </a:extLst>
          </p:cNvPr>
          <p:cNvSpPr txBox="1"/>
          <p:nvPr/>
        </p:nvSpPr>
        <p:spPr>
          <a:xfrm>
            <a:off x="300038" y="1331217"/>
            <a:ext cx="66450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dirty="0">
                <a:solidFill>
                  <a:schemeClr val="bg1"/>
                </a:solidFill>
                <a:latin typeface="+mj-lt"/>
              </a:rPr>
              <a:t>Indicators of Economic</a:t>
            </a:r>
            <a:endParaRPr lang="id-ID" sz="4400" b="1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03A62-5424-489C-B025-6E89BBD8EEF0}"/>
              </a:ext>
            </a:extLst>
          </p:cNvPr>
          <p:cNvGrpSpPr/>
          <p:nvPr/>
        </p:nvGrpSpPr>
        <p:grpSpPr>
          <a:xfrm>
            <a:off x="406400" y="3572082"/>
            <a:ext cx="4853394" cy="2917618"/>
            <a:chOff x="406400" y="3572082"/>
            <a:chExt cx="4853394" cy="291761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F8D39B7-3EB9-BFD7-4AAB-2619D973C83C}"/>
                </a:ext>
              </a:extLst>
            </p:cNvPr>
            <p:cNvGrpSpPr/>
            <p:nvPr/>
          </p:nvGrpSpPr>
          <p:grpSpPr>
            <a:xfrm>
              <a:off x="406400" y="3572082"/>
              <a:ext cx="4853394" cy="646290"/>
              <a:chOff x="5364676" y="3572082"/>
              <a:chExt cx="4853394" cy="64629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67F69F-9E4D-ED35-530D-5402979262D5}"/>
                  </a:ext>
                </a:extLst>
              </p:cNvPr>
              <p:cNvSpPr txBox="1"/>
              <p:nvPr/>
            </p:nvSpPr>
            <p:spPr>
              <a:xfrm>
                <a:off x="5364676" y="3572082"/>
                <a:ext cx="1673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2000" b="1" dirty="0">
                    <a:solidFill>
                      <a:schemeClr val="accent2"/>
                    </a:solidFill>
                    <a:latin typeface="+mj-lt"/>
                  </a:rPr>
                  <a:t>Inflation </a:t>
                </a:r>
                <a:endParaRPr lang="id-ID" sz="2000" b="1" dirty="0">
                  <a:solidFill>
                    <a:schemeClr val="accent2"/>
                  </a:solidFill>
                  <a:latin typeface="+mj-lt"/>
                </a:endParaRPr>
              </a:p>
            </p:txBody>
          </p:sp>
          <p:sp>
            <p:nvSpPr>
              <p:cNvPr id="14" name="Google Shape;22;p1">
                <a:extLst>
                  <a:ext uri="{FF2B5EF4-FFF2-40B4-BE49-F238E27FC236}">
                    <a16:creationId xmlns:a16="http://schemas.microsoft.com/office/drawing/2014/main" id="{E3ED31DA-3054-C71C-6C9A-C72929AB2D55}"/>
                  </a:ext>
                </a:extLst>
              </p:cNvPr>
              <p:cNvSpPr txBox="1"/>
              <p:nvPr/>
            </p:nvSpPr>
            <p:spPr>
              <a:xfrm>
                <a:off x="7037876" y="3572082"/>
                <a:ext cx="3180194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.</a:t>
                </a:r>
                <a:endParaRPr sz="1200" b="0" i="0" u="none" strike="noStrike" cap="none" dirty="0"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D39D257-F742-DF88-F507-9929E77C3652}"/>
                </a:ext>
              </a:extLst>
            </p:cNvPr>
            <p:cNvGrpSpPr/>
            <p:nvPr/>
          </p:nvGrpSpPr>
          <p:grpSpPr>
            <a:xfrm>
              <a:off x="406400" y="5843410"/>
              <a:ext cx="4853394" cy="646290"/>
              <a:chOff x="5364676" y="5843410"/>
              <a:chExt cx="4853394" cy="64629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26D2B0-2854-40AF-987A-A0283E48C9E6}"/>
                  </a:ext>
                </a:extLst>
              </p:cNvPr>
              <p:cNvSpPr txBox="1"/>
              <p:nvPr/>
            </p:nvSpPr>
            <p:spPr>
              <a:xfrm>
                <a:off x="5364676" y="5843410"/>
                <a:ext cx="1673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2000" b="1" dirty="0">
                    <a:solidFill>
                      <a:schemeClr val="accent2"/>
                    </a:solidFill>
                    <a:latin typeface="+mj-lt"/>
                  </a:rPr>
                  <a:t>Expansion</a:t>
                </a:r>
                <a:endParaRPr lang="id-ID" sz="2000" b="1" dirty="0">
                  <a:solidFill>
                    <a:schemeClr val="accent2"/>
                  </a:solidFill>
                  <a:latin typeface="+mj-lt"/>
                </a:endParaRPr>
              </a:p>
            </p:txBody>
          </p:sp>
          <p:sp>
            <p:nvSpPr>
              <p:cNvPr id="17" name="Google Shape;22;p1">
                <a:extLst>
                  <a:ext uri="{FF2B5EF4-FFF2-40B4-BE49-F238E27FC236}">
                    <a16:creationId xmlns:a16="http://schemas.microsoft.com/office/drawing/2014/main" id="{89B5CC96-1B3F-2781-8F99-2712685BD95B}"/>
                  </a:ext>
                </a:extLst>
              </p:cNvPr>
              <p:cNvSpPr txBox="1"/>
              <p:nvPr/>
            </p:nvSpPr>
            <p:spPr>
              <a:xfrm>
                <a:off x="7037875" y="5843410"/>
                <a:ext cx="3180195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.</a:t>
                </a:r>
                <a:endParaRPr sz="1200" b="0" i="0" u="none" strike="noStrike" cap="none" dirty="0"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162A998-DAA5-398F-35A3-56E4E5C32AF6}"/>
                </a:ext>
              </a:extLst>
            </p:cNvPr>
            <p:cNvGrpSpPr/>
            <p:nvPr/>
          </p:nvGrpSpPr>
          <p:grpSpPr>
            <a:xfrm>
              <a:off x="406400" y="4707613"/>
              <a:ext cx="4853394" cy="646556"/>
              <a:chOff x="5364676" y="4652785"/>
              <a:chExt cx="4853394" cy="646556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5BFB85-FD3F-FB58-2280-BE9978F5B51C}"/>
                  </a:ext>
                </a:extLst>
              </p:cNvPr>
              <p:cNvSpPr txBox="1"/>
              <p:nvPr/>
            </p:nvSpPr>
            <p:spPr>
              <a:xfrm>
                <a:off x="5364676" y="4652785"/>
                <a:ext cx="1673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2000" b="1" dirty="0">
                    <a:solidFill>
                      <a:schemeClr val="accent2"/>
                    </a:solidFill>
                    <a:latin typeface="+mj-lt"/>
                  </a:rPr>
                  <a:t>Rate </a:t>
                </a:r>
                <a:endParaRPr lang="id-ID" sz="2000" b="1" dirty="0">
                  <a:solidFill>
                    <a:schemeClr val="accent2"/>
                  </a:solidFill>
                  <a:latin typeface="+mj-lt"/>
                </a:endParaRPr>
              </a:p>
            </p:txBody>
          </p:sp>
          <p:sp>
            <p:nvSpPr>
              <p:cNvPr id="20" name="Google Shape;22;p1">
                <a:extLst>
                  <a:ext uri="{FF2B5EF4-FFF2-40B4-BE49-F238E27FC236}">
                    <a16:creationId xmlns:a16="http://schemas.microsoft.com/office/drawing/2014/main" id="{56CA5CCE-ABCA-FAA2-6B0B-8A4B8B0F19E2}"/>
                  </a:ext>
                </a:extLst>
              </p:cNvPr>
              <p:cNvSpPr txBox="1"/>
              <p:nvPr/>
            </p:nvSpPr>
            <p:spPr>
              <a:xfrm>
                <a:off x="7037876" y="4653051"/>
                <a:ext cx="3180194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.</a:t>
                </a:r>
                <a:endParaRPr sz="1200" b="0" i="0" u="none" strike="noStrike" cap="none" dirty="0">
                  <a:ea typeface="Arial"/>
                  <a:cs typeface="Arial"/>
                  <a:sym typeface="Arial"/>
                </a:endParaRPr>
              </a:p>
            </p:txBody>
          </p: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1A13DE-59A8-9E73-5D87-32A43283307E}"/>
              </a:ext>
            </a:extLst>
          </p:cNvPr>
          <p:cNvCxnSpPr>
            <a:cxnSpLocks/>
          </p:cNvCxnSpPr>
          <p:nvPr/>
        </p:nvCxnSpPr>
        <p:spPr>
          <a:xfrm>
            <a:off x="406400" y="4441240"/>
            <a:ext cx="479093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508651-3834-B27F-884B-33F46043FAE9}"/>
              </a:ext>
            </a:extLst>
          </p:cNvPr>
          <p:cNvCxnSpPr>
            <a:cxnSpLocks/>
          </p:cNvCxnSpPr>
          <p:nvPr/>
        </p:nvCxnSpPr>
        <p:spPr>
          <a:xfrm>
            <a:off x="406400" y="5601173"/>
            <a:ext cx="479093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5994AD9-26D1-4F8A-911E-3AA30E4E21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73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4B9E9F-A477-4578-50A1-46DD987BAA0E}"/>
              </a:ext>
            </a:extLst>
          </p:cNvPr>
          <p:cNvSpPr txBox="1"/>
          <p:nvPr/>
        </p:nvSpPr>
        <p:spPr>
          <a:xfrm>
            <a:off x="349955" y="5009850"/>
            <a:ext cx="5430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dirty="0">
                <a:solidFill>
                  <a:schemeClr val="accent2"/>
                </a:solidFill>
                <a:latin typeface="+mj-lt"/>
              </a:rPr>
              <a:t>Factors</a:t>
            </a:r>
            <a:r>
              <a:rPr lang="en-ID" sz="4400" b="1" dirty="0">
                <a:solidFill>
                  <a:schemeClr val="accent1"/>
                </a:solidFill>
                <a:latin typeface="+mj-lt"/>
              </a:rPr>
              <a:t> Influencing</a:t>
            </a:r>
            <a:endParaRPr lang="id-ID" sz="4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" name="Google Shape;22;p1">
            <a:extLst>
              <a:ext uri="{FF2B5EF4-FFF2-40B4-BE49-F238E27FC236}">
                <a16:creationId xmlns:a16="http://schemas.microsoft.com/office/drawing/2014/main" id="{818DA3EA-94EE-5125-23BB-0F4F52C3ACDA}"/>
              </a:ext>
            </a:extLst>
          </p:cNvPr>
          <p:cNvSpPr txBox="1"/>
          <p:nvPr/>
        </p:nvSpPr>
        <p:spPr>
          <a:xfrm>
            <a:off x="5671695" y="5086317"/>
            <a:ext cx="625792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Lorem ipsum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dolor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sit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amet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consectetur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adipiscing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elit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sed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do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eiusmod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tempor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incididunt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labore et dolore magna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aliqua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. Ut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enim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ad minim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veniam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quis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nostrud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exercitation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ullamco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laboris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nisi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aliquip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ex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ea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commodo</a:t>
            </a:r>
            <a:endParaRPr sz="1200" b="0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40C1EB-52B3-4D26-09C3-92B8C0EAEC81}"/>
              </a:ext>
            </a:extLst>
          </p:cNvPr>
          <p:cNvSpPr/>
          <p:nvPr/>
        </p:nvSpPr>
        <p:spPr>
          <a:xfrm>
            <a:off x="300038" y="368300"/>
            <a:ext cx="11557000" cy="4010951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9525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71E441E-C16C-4BB7-978F-C398FB4EC76E}"/>
              </a:ext>
            </a:extLst>
          </p:cNvPr>
          <p:cNvGrpSpPr/>
          <p:nvPr/>
        </p:nvGrpSpPr>
        <p:grpSpPr>
          <a:xfrm>
            <a:off x="760001" y="2650603"/>
            <a:ext cx="2396856" cy="1384954"/>
            <a:chOff x="855195" y="4761052"/>
            <a:chExt cx="2396856" cy="1384954"/>
          </a:xfrm>
        </p:grpSpPr>
        <p:sp>
          <p:nvSpPr>
            <p:cNvPr id="10" name="Google Shape;22;p1">
              <a:extLst>
                <a:ext uri="{FF2B5EF4-FFF2-40B4-BE49-F238E27FC236}">
                  <a16:creationId xmlns:a16="http://schemas.microsoft.com/office/drawing/2014/main" id="{54CA41DF-24E6-C605-5C5C-EB189BF1FDA9}"/>
                </a:ext>
              </a:extLst>
            </p:cNvPr>
            <p:cNvSpPr txBox="1"/>
            <p:nvPr/>
          </p:nvSpPr>
          <p:spPr>
            <a:xfrm>
              <a:off x="855195" y="5222717"/>
              <a:ext cx="2396856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sed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do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eiusmod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tempor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.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538A2D-110A-58C3-28CC-449FC1AA38A9}"/>
                </a:ext>
              </a:extLst>
            </p:cNvPr>
            <p:cNvSpPr txBox="1"/>
            <p:nvPr/>
          </p:nvSpPr>
          <p:spPr>
            <a:xfrm>
              <a:off x="855196" y="4761052"/>
              <a:ext cx="2290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2400" dirty="0">
                  <a:solidFill>
                    <a:schemeClr val="bg1"/>
                  </a:solidFill>
                  <a:latin typeface="+mj-lt"/>
                </a:rPr>
                <a:t>Investment </a:t>
              </a:r>
              <a:endParaRPr lang="id-ID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334743E-0C01-383E-2B33-96E97648CE24}"/>
              </a:ext>
            </a:extLst>
          </p:cNvPr>
          <p:cNvGrpSpPr/>
          <p:nvPr/>
        </p:nvGrpSpPr>
        <p:grpSpPr>
          <a:xfrm>
            <a:off x="3490411" y="2650603"/>
            <a:ext cx="2396856" cy="1384954"/>
            <a:chOff x="3585605" y="4761052"/>
            <a:chExt cx="2396856" cy="1384954"/>
          </a:xfrm>
        </p:grpSpPr>
        <p:sp>
          <p:nvSpPr>
            <p:cNvPr id="15" name="Google Shape;22;p1">
              <a:extLst>
                <a:ext uri="{FF2B5EF4-FFF2-40B4-BE49-F238E27FC236}">
                  <a16:creationId xmlns:a16="http://schemas.microsoft.com/office/drawing/2014/main" id="{B168E686-427C-7FA3-E2C1-C2343616E0B6}"/>
                </a:ext>
              </a:extLst>
            </p:cNvPr>
            <p:cNvSpPr txBox="1"/>
            <p:nvPr/>
          </p:nvSpPr>
          <p:spPr>
            <a:xfrm>
              <a:off x="3585605" y="5222717"/>
              <a:ext cx="2396856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sed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do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eiusmod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tempor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.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1905EA-67F4-F66E-CC61-CD09037D7DD0}"/>
                </a:ext>
              </a:extLst>
            </p:cNvPr>
            <p:cNvSpPr txBox="1"/>
            <p:nvPr/>
          </p:nvSpPr>
          <p:spPr>
            <a:xfrm>
              <a:off x="3585606" y="4761052"/>
              <a:ext cx="2290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2400" dirty="0">
                  <a:solidFill>
                    <a:schemeClr val="bg1"/>
                  </a:solidFill>
                  <a:latin typeface="+mj-lt"/>
                </a:rPr>
                <a:t>Technology </a:t>
              </a:r>
              <a:endParaRPr lang="id-ID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1A7FED3-1994-1A2C-8142-F3ED624FC24C}"/>
              </a:ext>
            </a:extLst>
          </p:cNvPr>
          <p:cNvGrpSpPr/>
          <p:nvPr/>
        </p:nvGrpSpPr>
        <p:grpSpPr>
          <a:xfrm>
            <a:off x="8951230" y="2650603"/>
            <a:ext cx="2396856" cy="1384954"/>
            <a:chOff x="9046424" y="4761052"/>
            <a:chExt cx="2396856" cy="1384954"/>
          </a:xfrm>
        </p:grpSpPr>
        <p:sp>
          <p:nvSpPr>
            <p:cNvPr id="23" name="Google Shape;22;p1">
              <a:extLst>
                <a:ext uri="{FF2B5EF4-FFF2-40B4-BE49-F238E27FC236}">
                  <a16:creationId xmlns:a16="http://schemas.microsoft.com/office/drawing/2014/main" id="{A2F2082B-5970-DFCB-19DC-6BE97E7E0A68}"/>
                </a:ext>
              </a:extLst>
            </p:cNvPr>
            <p:cNvSpPr txBox="1"/>
            <p:nvPr/>
          </p:nvSpPr>
          <p:spPr>
            <a:xfrm>
              <a:off x="9046424" y="5222717"/>
              <a:ext cx="2396856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sed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do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eiusmod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tempor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.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2BE624-1243-E415-46AE-B59E448EE9DB}"/>
                </a:ext>
              </a:extLst>
            </p:cNvPr>
            <p:cNvSpPr txBox="1"/>
            <p:nvPr/>
          </p:nvSpPr>
          <p:spPr>
            <a:xfrm>
              <a:off x="9046425" y="4761052"/>
              <a:ext cx="2290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2400" dirty="0">
                  <a:solidFill>
                    <a:schemeClr val="bg1"/>
                  </a:solidFill>
                  <a:latin typeface="+mj-lt"/>
                </a:rPr>
                <a:t>Education </a:t>
              </a:r>
              <a:endParaRPr lang="id-ID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49D7CDA-3A3A-94BF-48CD-E4DC3AAA1C4E}"/>
              </a:ext>
            </a:extLst>
          </p:cNvPr>
          <p:cNvGrpSpPr/>
          <p:nvPr/>
        </p:nvGrpSpPr>
        <p:grpSpPr>
          <a:xfrm>
            <a:off x="6220821" y="2650603"/>
            <a:ext cx="2396856" cy="1384954"/>
            <a:chOff x="6316015" y="4761052"/>
            <a:chExt cx="2396856" cy="1384954"/>
          </a:xfrm>
        </p:grpSpPr>
        <p:sp>
          <p:nvSpPr>
            <p:cNvPr id="27" name="Google Shape;22;p1">
              <a:extLst>
                <a:ext uri="{FF2B5EF4-FFF2-40B4-BE49-F238E27FC236}">
                  <a16:creationId xmlns:a16="http://schemas.microsoft.com/office/drawing/2014/main" id="{C38D7CCE-8778-6A1C-C24D-43A71972883F}"/>
                </a:ext>
              </a:extLst>
            </p:cNvPr>
            <p:cNvSpPr txBox="1"/>
            <p:nvPr/>
          </p:nvSpPr>
          <p:spPr>
            <a:xfrm>
              <a:off x="6316015" y="5222717"/>
              <a:ext cx="2396856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sed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do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eiusmod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tempor</a:t>
              </a:r>
              <a:r>
                <a:rPr lang="en-ID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.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640CF9E-522B-5754-F76D-20947424B12D}"/>
                </a:ext>
              </a:extLst>
            </p:cNvPr>
            <p:cNvSpPr txBox="1"/>
            <p:nvPr/>
          </p:nvSpPr>
          <p:spPr>
            <a:xfrm>
              <a:off x="6316016" y="4761052"/>
              <a:ext cx="2290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2400" dirty="0">
                  <a:solidFill>
                    <a:schemeClr val="bg1"/>
                  </a:solidFill>
                  <a:latin typeface="+mj-lt"/>
                </a:rPr>
                <a:t>Innovation </a:t>
              </a:r>
              <a:endParaRPr lang="id-ID" sz="24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6AD6ECA0-E40F-471D-85F2-C641B8B644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93C7E6E-3DB6-45E5-9EE3-3D35C2B338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B3D50A2-D49C-4784-BF8C-F7EB63926E5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ABDABA09-2B40-477F-BA5D-F54403EE29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44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426B1C-7907-4AB1-AC4C-13332B330A75}"/>
              </a:ext>
            </a:extLst>
          </p:cNvPr>
          <p:cNvSpPr txBox="1"/>
          <p:nvPr/>
        </p:nvSpPr>
        <p:spPr>
          <a:xfrm>
            <a:off x="6765564" y="771598"/>
            <a:ext cx="4603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dirty="0">
                <a:solidFill>
                  <a:schemeClr val="accent1"/>
                </a:solidFill>
                <a:latin typeface="+mj-lt"/>
              </a:rPr>
              <a:t>Capital</a:t>
            </a:r>
            <a:r>
              <a:rPr lang="en-ID" sz="4400" b="1" dirty="0">
                <a:solidFill>
                  <a:schemeClr val="accent2"/>
                </a:solidFill>
                <a:latin typeface="+mj-lt"/>
              </a:rPr>
              <a:t> Formation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F1F8C5-2F32-543F-2B33-9D3EE8D44448}"/>
              </a:ext>
            </a:extLst>
          </p:cNvPr>
          <p:cNvGrpSpPr/>
          <p:nvPr/>
        </p:nvGrpSpPr>
        <p:grpSpPr>
          <a:xfrm flipH="1">
            <a:off x="4400821" y="4224394"/>
            <a:ext cx="2185035" cy="1627568"/>
            <a:chOff x="5828667" y="368300"/>
            <a:chExt cx="2185035" cy="1627568"/>
          </a:xfrm>
        </p:grpSpPr>
        <p:sp>
          <p:nvSpPr>
            <p:cNvPr id="7" name="Google Shape;22;p1">
              <a:extLst>
                <a:ext uri="{FF2B5EF4-FFF2-40B4-BE49-F238E27FC236}">
                  <a16:creationId xmlns:a16="http://schemas.microsoft.com/office/drawing/2014/main" id="{7EFB2C5F-B68E-C691-E91E-FAFCBE182DF8}"/>
                </a:ext>
              </a:extLst>
            </p:cNvPr>
            <p:cNvSpPr txBox="1"/>
            <p:nvPr/>
          </p:nvSpPr>
          <p:spPr>
            <a:xfrm>
              <a:off x="6095999" y="795580"/>
              <a:ext cx="1917701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u="none" strike="noStrike" cap="none" dirty="0"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ea typeface="Arial"/>
                  <a:cs typeface="Arial"/>
                  <a:sym typeface="Arial"/>
                </a:rPr>
                <a:t>sed</a:t>
              </a:r>
              <a:r>
                <a:rPr lang="en-ID" sz="1200" b="0" i="0" u="none" strike="noStrike" cap="none" dirty="0">
                  <a:ea typeface="Arial"/>
                  <a:cs typeface="Arial"/>
                  <a:sym typeface="Arial"/>
                </a:rPr>
                <a:t> do </a:t>
              </a:r>
              <a:r>
                <a:rPr lang="en-ID" sz="1200" b="0" i="0" u="none" strike="noStrike" cap="none" dirty="0" err="1">
                  <a:ea typeface="Arial"/>
                  <a:cs typeface="Arial"/>
                  <a:sym typeface="Arial"/>
                </a:rPr>
                <a:t>eiusmod</a:t>
              </a:r>
              <a:r>
                <a:rPr lang="en-ID" sz="1200" b="0" i="0" u="none" strike="noStrike" cap="none" dirty="0"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ea typeface="Arial"/>
                  <a:cs typeface="Arial"/>
                  <a:sym typeface="Arial"/>
                </a:rPr>
                <a:t>tempor</a:t>
              </a:r>
              <a:r>
                <a:rPr lang="en-ID" sz="1200" b="0" i="0" u="none" strike="noStrike" cap="none" dirty="0">
                  <a:ea typeface="Arial"/>
                  <a:cs typeface="Arial"/>
                  <a:sym typeface="Arial"/>
                </a:rPr>
                <a:t>.</a:t>
              </a:r>
              <a:endParaRPr sz="1200" b="0" i="0" u="none" strike="noStrike" cap="none" dirty="0"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6DCF44-325C-D133-6D01-BD55091C582E}"/>
                </a:ext>
              </a:extLst>
            </p:cNvPr>
            <p:cNvSpPr txBox="1"/>
            <p:nvPr/>
          </p:nvSpPr>
          <p:spPr>
            <a:xfrm>
              <a:off x="5828667" y="368300"/>
              <a:ext cx="2185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2400" dirty="0">
                  <a:solidFill>
                    <a:schemeClr val="accent2"/>
                  </a:solidFill>
                  <a:latin typeface="+mj-lt"/>
                </a:rPr>
                <a:t>Endogenous </a:t>
              </a:r>
              <a:endParaRPr lang="id-ID" sz="2400" dirty="0">
                <a:solidFill>
                  <a:schemeClr val="accent2"/>
                </a:solidFill>
                <a:latin typeface="+mj-lt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A5600-6D87-9CF6-ECAE-82E286178DF5}"/>
              </a:ext>
            </a:extLst>
          </p:cNvPr>
          <p:cNvGrpSpPr/>
          <p:nvPr/>
        </p:nvGrpSpPr>
        <p:grpSpPr>
          <a:xfrm flipH="1">
            <a:off x="557484" y="4224394"/>
            <a:ext cx="1917702" cy="1627568"/>
            <a:chOff x="9939337" y="2797289"/>
            <a:chExt cx="1917702" cy="1627568"/>
          </a:xfrm>
        </p:grpSpPr>
        <p:sp>
          <p:nvSpPr>
            <p:cNvPr id="9" name="Google Shape;22;p1">
              <a:extLst>
                <a:ext uri="{FF2B5EF4-FFF2-40B4-BE49-F238E27FC236}">
                  <a16:creationId xmlns:a16="http://schemas.microsoft.com/office/drawing/2014/main" id="{D41D8D35-893C-632F-8067-9475B79610C0}"/>
                </a:ext>
              </a:extLst>
            </p:cNvPr>
            <p:cNvSpPr txBox="1"/>
            <p:nvPr/>
          </p:nvSpPr>
          <p:spPr>
            <a:xfrm>
              <a:off x="9939337" y="3224569"/>
              <a:ext cx="1917701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u="none" strike="noStrike" cap="none" dirty="0"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ea typeface="Arial"/>
                  <a:cs typeface="Arial"/>
                  <a:sym typeface="Arial"/>
                </a:rPr>
                <a:t>sed</a:t>
              </a:r>
              <a:r>
                <a:rPr lang="en-ID" sz="1200" b="0" i="0" u="none" strike="noStrike" cap="none" dirty="0">
                  <a:ea typeface="Arial"/>
                  <a:cs typeface="Arial"/>
                  <a:sym typeface="Arial"/>
                </a:rPr>
                <a:t> do </a:t>
              </a:r>
              <a:r>
                <a:rPr lang="en-ID" sz="1200" b="0" i="0" u="none" strike="noStrike" cap="none" dirty="0" err="1">
                  <a:ea typeface="Arial"/>
                  <a:cs typeface="Arial"/>
                  <a:sym typeface="Arial"/>
                </a:rPr>
                <a:t>eiusmod</a:t>
              </a:r>
              <a:r>
                <a:rPr lang="en-ID" sz="1200" b="0" i="0" u="none" strike="noStrike" cap="none" dirty="0"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ea typeface="Arial"/>
                  <a:cs typeface="Arial"/>
                  <a:sym typeface="Arial"/>
                </a:rPr>
                <a:t>tempor</a:t>
              </a:r>
              <a:r>
                <a:rPr lang="en-ID" sz="1200" b="0" i="0" u="none" strike="noStrike" cap="none" dirty="0">
                  <a:ea typeface="Arial"/>
                  <a:cs typeface="Arial"/>
                  <a:sym typeface="Arial"/>
                </a:rPr>
                <a:t>.</a:t>
              </a:r>
              <a:endParaRPr sz="1200" b="0" i="0" u="none" strike="noStrike" cap="none" dirty="0"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CBC5B4-8174-DA1D-D382-B4E4735ECD7F}"/>
                </a:ext>
              </a:extLst>
            </p:cNvPr>
            <p:cNvSpPr txBox="1"/>
            <p:nvPr/>
          </p:nvSpPr>
          <p:spPr>
            <a:xfrm>
              <a:off x="9939338" y="2797289"/>
              <a:ext cx="19177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2400" dirty="0">
                  <a:solidFill>
                    <a:schemeClr val="accent2"/>
                  </a:solidFill>
                  <a:latin typeface="+mj-lt"/>
                </a:rPr>
                <a:t>Classical </a:t>
              </a:r>
              <a:endParaRPr lang="id-ID" sz="2400" dirty="0">
                <a:solidFill>
                  <a:schemeClr val="accent2"/>
                </a:solidFill>
                <a:latin typeface="+mj-lt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DD3613-0A0F-74F3-0FE2-95EFDC985D1A}"/>
              </a:ext>
            </a:extLst>
          </p:cNvPr>
          <p:cNvGrpSpPr/>
          <p:nvPr/>
        </p:nvGrpSpPr>
        <p:grpSpPr>
          <a:xfrm flipH="1">
            <a:off x="2549229" y="4224394"/>
            <a:ext cx="1851591" cy="1627568"/>
            <a:chOff x="7700457" y="2797289"/>
            <a:chExt cx="1997582" cy="1627568"/>
          </a:xfrm>
        </p:grpSpPr>
        <p:sp>
          <p:nvSpPr>
            <p:cNvPr id="11" name="Google Shape;22;p1">
              <a:extLst>
                <a:ext uri="{FF2B5EF4-FFF2-40B4-BE49-F238E27FC236}">
                  <a16:creationId xmlns:a16="http://schemas.microsoft.com/office/drawing/2014/main" id="{D530507C-879D-D44E-69D8-71BE3C628EF1}"/>
                </a:ext>
              </a:extLst>
            </p:cNvPr>
            <p:cNvSpPr txBox="1"/>
            <p:nvPr/>
          </p:nvSpPr>
          <p:spPr>
            <a:xfrm>
              <a:off x="7700457" y="3224569"/>
              <a:ext cx="1997581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1200" b="0" i="0" u="none" strike="noStrike" cap="none" dirty="0">
                  <a:ea typeface="Arial"/>
                  <a:cs typeface="Arial"/>
                  <a:sym typeface="Arial"/>
                </a:rPr>
                <a:t>Lorem ipsum </a:t>
              </a:r>
              <a:r>
                <a:rPr lang="en-ID" sz="1200" b="0" i="0" u="none" strike="noStrike" cap="none" dirty="0" err="1">
                  <a:ea typeface="Arial"/>
                  <a:cs typeface="Arial"/>
                  <a:sym typeface="Arial"/>
                </a:rPr>
                <a:t>dolor</a:t>
              </a:r>
              <a:r>
                <a:rPr lang="en-ID" sz="1200" b="0" i="0" u="none" strike="noStrike" cap="none" dirty="0">
                  <a:ea typeface="Arial"/>
                  <a:cs typeface="Arial"/>
                  <a:sym typeface="Arial"/>
                </a:rPr>
                <a:t> sit </a:t>
              </a:r>
              <a:r>
                <a:rPr lang="en-ID" sz="1200" b="0" i="0" u="none" strike="noStrike" cap="none" dirty="0" err="1">
                  <a:ea typeface="Arial"/>
                  <a:cs typeface="Arial"/>
                  <a:sym typeface="Arial"/>
                </a:rPr>
                <a:t>amet</a:t>
              </a:r>
              <a:r>
                <a:rPr lang="en-ID" sz="1200" b="0" i="0" u="none" strike="noStrike" cap="none" dirty="0"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ea typeface="Arial"/>
                  <a:cs typeface="Arial"/>
                  <a:sym typeface="Arial"/>
                </a:rPr>
                <a:t>consectetur</a:t>
              </a:r>
              <a:r>
                <a:rPr lang="en-ID" sz="1200" b="0" i="0" u="none" strike="noStrike" cap="none" dirty="0"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ea typeface="Arial"/>
                  <a:cs typeface="Arial"/>
                  <a:sym typeface="Arial"/>
                </a:rPr>
                <a:t>adipiscing</a:t>
              </a:r>
              <a:r>
                <a:rPr lang="en-ID" sz="1200" b="0" i="0" u="none" strike="noStrike" cap="none" dirty="0"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ea typeface="Arial"/>
                  <a:cs typeface="Arial"/>
                  <a:sym typeface="Arial"/>
                </a:rPr>
                <a:t>elit</a:t>
              </a:r>
              <a:r>
                <a:rPr lang="en-ID" sz="1200" b="0" i="0" u="none" strike="noStrike" cap="none" dirty="0">
                  <a:ea typeface="Arial"/>
                  <a:cs typeface="Arial"/>
                  <a:sym typeface="Arial"/>
                </a:rPr>
                <a:t>, </a:t>
              </a:r>
              <a:r>
                <a:rPr lang="en-ID" sz="1200" b="0" i="0" u="none" strike="noStrike" cap="none" dirty="0" err="1">
                  <a:ea typeface="Arial"/>
                  <a:cs typeface="Arial"/>
                  <a:sym typeface="Arial"/>
                </a:rPr>
                <a:t>sed</a:t>
              </a:r>
              <a:r>
                <a:rPr lang="en-ID" sz="1200" b="0" i="0" u="none" strike="noStrike" cap="none" dirty="0">
                  <a:ea typeface="Arial"/>
                  <a:cs typeface="Arial"/>
                  <a:sym typeface="Arial"/>
                </a:rPr>
                <a:t> do </a:t>
              </a:r>
              <a:r>
                <a:rPr lang="en-ID" sz="1200" b="0" i="0" u="none" strike="noStrike" cap="none" dirty="0" err="1">
                  <a:ea typeface="Arial"/>
                  <a:cs typeface="Arial"/>
                  <a:sym typeface="Arial"/>
                </a:rPr>
                <a:t>eiusmod</a:t>
              </a:r>
              <a:r>
                <a:rPr lang="en-ID" sz="1200" b="0" i="0" u="none" strike="noStrike" cap="none" dirty="0">
                  <a:ea typeface="Arial"/>
                  <a:cs typeface="Arial"/>
                  <a:sym typeface="Arial"/>
                </a:rPr>
                <a:t> </a:t>
              </a:r>
              <a:r>
                <a:rPr lang="en-ID" sz="1200" b="0" i="0" u="none" strike="noStrike" cap="none" dirty="0" err="1">
                  <a:ea typeface="Arial"/>
                  <a:cs typeface="Arial"/>
                  <a:sym typeface="Arial"/>
                </a:rPr>
                <a:t>tempor</a:t>
              </a:r>
              <a:r>
                <a:rPr lang="en-ID" sz="1200" b="0" i="0" u="none" strike="noStrike" cap="none" dirty="0">
                  <a:ea typeface="Arial"/>
                  <a:cs typeface="Arial"/>
                  <a:sym typeface="Arial"/>
                </a:rPr>
                <a:t>.</a:t>
              </a:r>
              <a:endParaRPr sz="1200" b="0" i="0" u="none" strike="noStrike" cap="none" dirty="0"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395D60-23F3-C665-A4D5-02D1653D4207}"/>
                </a:ext>
              </a:extLst>
            </p:cNvPr>
            <p:cNvSpPr txBox="1"/>
            <p:nvPr/>
          </p:nvSpPr>
          <p:spPr>
            <a:xfrm>
              <a:off x="7780338" y="2797289"/>
              <a:ext cx="19177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2400" dirty="0">
                  <a:solidFill>
                    <a:schemeClr val="accent2"/>
                  </a:solidFill>
                  <a:latin typeface="+mj-lt"/>
                </a:rPr>
                <a:t>Keynesian </a:t>
              </a:r>
              <a:endParaRPr lang="id-ID" sz="2400" dirty="0">
                <a:solidFill>
                  <a:schemeClr val="accent2"/>
                </a:solidFill>
                <a:latin typeface="+mj-lt"/>
              </a:endParaRPr>
            </a:p>
          </p:txBody>
        </p:sp>
      </p:grpSp>
      <p:sp>
        <p:nvSpPr>
          <p:cNvPr id="16" name="Google Shape;22;p1">
            <a:extLst>
              <a:ext uri="{FF2B5EF4-FFF2-40B4-BE49-F238E27FC236}">
                <a16:creationId xmlns:a16="http://schemas.microsoft.com/office/drawing/2014/main" id="{18C705C2-5E81-237A-FC5E-17528F5F5CCE}"/>
              </a:ext>
            </a:extLst>
          </p:cNvPr>
          <p:cNvSpPr txBox="1"/>
          <p:nvPr/>
        </p:nvSpPr>
        <p:spPr>
          <a:xfrm flipH="1">
            <a:off x="457200" y="1156319"/>
            <a:ext cx="586132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Lorem ipsum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dolor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sit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amet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consectetur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adipiscing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elit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sed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do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eiusmod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tempor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incididunt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labore et dolore magna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aliqua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. Ut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enim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ad minim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veniam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,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quis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nostrud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exercitation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ullamco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laboris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nisi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ut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aliquip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ex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ea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commodo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 </a:t>
            </a:r>
            <a:r>
              <a:rPr lang="en-ID" sz="1200" b="0" i="0" u="none" strike="noStrike" cap="none" dirty="0" err="1">
                <a:ea typeface="Arial"/>
                <a:cs typeface="Arial"/>
                <a:sym typeface="Arial"/>
              </a:rPr>
              <a:t>consequat</a:t>
            </a:r>
            <a:r>
              <a:rPr lang="en-ID" sz="1200" b="0" i="0" u="none" strike="noStrike" cap="none" dirty="0">
                <a:ea typeface="Arial"/>
                <a:cs typeface="Arial"/>
                <a:sym typeface="Arial"/>
              </a:rPr>
              <a:t>. </a:t>
            </a:r>
            <a:endParaRPr sz="1200" b="0" i="0" u="none" strike="noStrike" cap="none" dirty="0">
              <a:ea typeface="Arial"/>
              <a:cs typeface="Arial"/>
              <a:sym typeface="Arial"/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28BAA37-D570-4F75-ABB3-07477AE2AA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517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FC7A735-CB86-B9C9-21AB-43E56DB16F9F}"/>
              </a:ext>
            </a:extLst>
          </p:cNvPr>
          <p:cNvSpPr/>
          <p:nvPr/>
        </p:nvSpPr>
        <p:spPr>
          <a:xfrm flipH="1">
            <a:off x="6319835" y="1443832"/>
            <a:ext cx="5872164" cy="5414169"/>
          </a:xfrm>
          <a:custGeom>
            <a:avLst/>
            <a:gdLst>
              <a:gd name="connsiteX0" fmla="*/ 0 w 5537201"/>
              <a:gd name="connsiteY0" fmla="*/ 0 h 5414169"/>
              <a:gd name="connsiteX1" fmla="*/ 4829257 w 5537201"/>
              <a:gd name="connsiteY1" fmla="*/ 0 h 5414169"/>
              <a:gd name="connsiteX2" fmla="*/ 5537201 w 5537201"/>
              <a:gd name="connsiteY2" fmla="*/ 707944 h 5414169"/>
              <a:gd name="connsiteX3" fmla="*/ 5537201 w 5537201"/>
              <a:gd name="connsiteY3" fmla="*/ 5414169 h 5414169"/>
              <a:gd name="connsiteX4" fmla="*/ 0 w 5537201"/>
              <a:gd name="connsiteY4" fmla="*/ 5414169 h 5414169"/>
              <a:gd name="connsiteX5" fmla="*/ 0 w 5537201"/>
              <a:gd name="connsiteY5" fmla="*/ 0 h 5414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37201" h="5414169">
                <a:moveTo>
                  <a:pt x="0" y="0"/>
                </a:moveTo>
                <a:lnTo>
                  <a:pt x="4829257" y="0"/>
                </a:lnTo>
                <a:cubicBezTo>
                  <a:pt x="5220244" y="0"/>
                  <a:pt x="5537201" y="316957"/>
                  <a:pt x="5537201" y="707944"/>
                </a:cubicBezTo>
                <a:lnTo>
                  <a:pt x="5537201" y="5414169"/>
                </a:lnTo>
                <a:lnTo>
                  <a:pt x="0" y="54141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87F97D7-5668-8D78-6276-04A03431FAAF}"/>
              </a:ext>
            </a:extLst>
          </p:cNvPr>
          <p:cNvSpPr/>
          <p:nvPr/>
        </p:nvSpPr>
        <p:spPr>
          <a:xfrm flipH="1">
            <a:off x="7678737" y="2993232"/>
            <a:ext cx="4513261" cy="3864769"/>
          </a:xfrm>
          <a:custGeom>
            <a:avLst/>
            <a:gdLst>
              <a:gd name="connsiteX0" fmla="*/ 0 w 4178299"/>
              <a:gd name="connsiteY0" fmla="*/ 0 h 3864769"/>
              <a:gd name="connsiteX1" fmla="*/ 3559118 w 4178299"/>
              <a:gd name="connsiteY1" fmla="*/ 0 h 3864769"/>
              <a:gd name="connsiteX2" fmla="*/ 4178299 w 4178299"/>
              <a:gd name="connsiteY2" fmla="*/ 619181 h 3864769"/>
              <a:gd name="connsiteX3" fmla="*/ 4178299 w 4178299"/>
              <a:gd name="connsiteY3" fmla="*/ 3864769 h 3864769"/>
              <a:gd name="connsiteX4" fmla="*/ 0 w 4178299"/>
              <a:gd name="connsiteY4" fmla="*/ 3864769 h 3864769"/>
              <a:gd name="connsiteX5" fmla="*/ 0 w 4178299"/>
              <a:gd name="connsiteY5" fmla="*/ 0 h 386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78299" h="3864769">
                <a:moveTo>
                  <a:pt x="0" y="0"/>
                </a:moveTo>
                <a:lnTo>
                  <a:pt x="3559118" y="0"/>
                </a:lnTo>
                <a:cubicBezTo>
                  <a:pt x="3901082" y="0"/>
                  <a:pt x="4178299" y="277217"/>
                  <a:pt x="4178299" y="619181"/>
                </a:cubicBezTo>
                <a:lnTo>
                  <a:pt x="4178299" y="3864769"/>
                </a:lnTo>
                <a:lnTo>
                  <a:pt x="0" y="38647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3D0C39F-CB7E-B75A-5E7B-FA627E6F609B}"/>
              </a:ext>
            </a:extLst>
          </p:cNvPr>
          <p:cNvSpPr/>
          <p:nvPr/>
        </p:nvSpPr>
        <p:spPr>
          <a:xfrm flipH="1">
            <a:off x="9249570" y="4229100"/>
            <a:ext cx="2942428" cy="2628900"/>
          </a:xfrm>
          <a:custGeom>
            <a:avLst/>
            <a:gdLst>
              <a:gd name="connsiteX0" fmla="*/ 0 w 2607468"/>
              <a:gd name="connsiteY0" fmla="*/ 0 h 2628900"/>
              <a:gd name="connsiteX1" fmla="*/ 2095216 w 2607468"/>
              <a:gd name="connsiteY1" fmla="*/ 0 h 2628900"/>
              <a:gd name="connsiteX2" fmla="*/ 2607468 w 2607468"/>
              <a:gd name="connsiteY2" fmla="*/ 512252 h 2628900"/>
              <a:gd name="connsiteX3" fmla="*/ 2607468 w 2607468"/>
              <a:gd name="connsiteY3" fmla="*/ 2628900 h 2628900"/>
              <a:gd name="connsiteX4" fmla="*/ 0 w 2607468"/>
              <a:gd name="connsiteY4" fmla="*/ 2628900 h 2628900"/>
              <a:gd name="connsiteX5" fmla="*/ 0 w 2607468"/>
              <a:gd name="connsiteY5" fmla="*/ 0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468" h="2628900">
                <a:moveTo>
                  <a:pt x="0" y="0"/>
                </a:moveTo>
                <a:lnTo>
                  <a:pt x="2095216" y="0"/>
                </a:lnTo>
                <a:cubicBezTo>
                  <a:pt x="2378125" y="0"/>
                  <a:pt x="2607468" y="229343"/>
                  <a:pt x="2607468" y="512252"/>
                </a:cubicBezTo>
                <a:lnTo>
                  <a:pt x="2607468" y="2628900"/>
                </a:lnTo>
                <a:lnTo>
                  <a:pt x="0" y="26289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cap="flat">
            <a:noFill/>
            <a:prstDash val="solid"/>
            <a:miter/>
          </a:ln>
          <a:effectLst>
            <a:softEdge rad="0"/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id-ID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9932E9-AA9D-C1E8-E48C-8FACBA29DD41}"/>
              </a:ext>
            </a:extLst>
          </p:cNvPr>
          <p:cNvCxnSpPr>
            <a:cxnSpLocks/>
          </p:cNvCxnSpPr>
          <p:nvPr/>
        </p:nvCxnSpPr>
        <p:spPr>
          <a:xfrm flipH="1">
            <a:off x="5660571" y="2801299"/>
            <a:ext cx="177461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461CC94-4908-F507-1254-B0045018DC82}"/>
              </a:ext>
            </a:extLst>
          </p:cNvPr>
          <p:cNvCxnSpPr>
            <a:cxnSpLocks/>
          </p:cNvCxnSpPr>
          <p:nvPr/>
        </p:nvCxnSpPr>
        <p:spPr>
          <a:xfrm flipH="1">
            <a:off x="5671457" y="4229100"/>
            <a:ext cx="320773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C8B22B-4E37-9F4D-995A-A41FDA455F8B}"/>
              </a:ext>
            </a:extLst>
          </p:cNvPr>
          <p:cNvCxnSpPr>
            <a:cxnSpLocks/>
          </p:cNvCxnSpPr>
          <p:nvPr/>
        </p:nvCxnSpPr>
        <p:spPr>
          <a:xfrm flipH="1">
            <a:off x="5671457" y="5653639"/>
            <a:ext cx="4440659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E565C94-4256-DEEA-7A0C-E4CFDAA1089B}"/>
              </a:ext>
            </a:extLst>
          </p:cNvPr>
          <p:cNvSpPr txBox="1"/>
          <p:nvPr/>
        </p:nvSpPr>
        <p:spPr>
          <a:xfrm flipH="1">
            <a:off x="398011" y="676534"/>
            <a:ext cx="527618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dirty="0">
                <a:solidFill>
                  <a:schemeClr val="accent1"/>
                </a:solidFill>
                <a:latin typeface="+mj-lt"/>
              </a:rPr>
              <a:t>Technology</a:t>
            </a:r>
            <a:r>
              <a:rPr lang="en-ID" sz="4400" b="1" dirty="0">
                <a:solidFill>
                  <a:schemeClr val="accent2"/>
                </a:solidFill>
                <a:latin typeface="+mj-lt"/>
              </a:rPr>
              <a:t> Innovation</a:t>
            </a:r>
            <a:endParaRPr lang="id-ID" sz="4400" b="1" dirty="0">
              <a:solidFill>
                <a:schemeClr val="accent2"/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6352CE-48DA-459D-9E47-3A0FD11D9E8A}"/>
              </a:ext>
            </a:extLst>
          </p:cNvPr>
          <p:cNvGrpSpPr/>
          <p:nvPr/>
        </p:nvGrpSpPr>
        <p:grpSpPr>
          <a:xfrm>
            <a:off x="398011" y="2609455"/>
            <a:ext cx="5042357" cy="3880245"/>
            <a:chOff x="488046" y="2609455"/>
            <a:chExt cx="5042357" cy="388024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1C9ACD5-93D6-DD73-CAFE-03C33949C0A4}"/>
                </a:ext>
              </a:extLst>
            </p:cNvPr>
            <p:cNvGrpSpPr/>
            <p:nvPr/>
          </p:nvGrpSpPr>
          <p:grpSpPr>
            <a:xfrm flipH="1">
              <a:off x="488048" y="2609455"/>
              <a:ext cx="5042353" cy="1046400"/>
              <a:chOff x="6625595" y="2782710"/>
              <a:chExt cx="4615343" cy="104640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A368C3-8725-80CF-098A-8E1F9EE87C93}"/>
                  </a:ext>
                </a:extLst>
              </p:cNvPr>
              <p:cNvSpPr txBox="1"/>
              <p:nvPr/>
            </p:nvSpPr>
            <p:spPr>
              <a:xfrm>
                <a:off x="6625595" y="2782710"/>
                <a:ext cx="46153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2000" dirty="0">
                    <a:solidFill>
                      <a:schemeClr val="accent2"/>
                    </a:solidFill>
                    <a:latin typeface="+mj-lt"/>
                  </a:rPr>
                  <a:t>Endogenous </a:t>
                </a:r>
                <a:endParaRPr lang="id-ID" sz="2000" dirty="0">
                  <a:solidFill>
                    <a:schemeClr val="accent2"/>
                  </a:solidFill>
                  <a:latin typeface="+mj-lt"/>
                </a:endParaRPr>
              </a:p>
            </p:txBody>
          </p:sp>
          <p:sp>
            <p:nvSpPr>
              <p:cNvPr id="28" name="Google Shape;22;p1">
                <a:extLst>
                  <a:ext uri="{FF2B5EF4-FFF2-40B4-BE49-F238E27FC236}">
                    <a16:creationId xmlns:a16="http://schemas.microsoft.com/office/drawing/2014/main" id="{609B2D73-3ADC-9221-B3CE-701D48FBA1C8}"/>
                  </a:ext>
                </a:extLst>
              </p:cNvPr>
              <p:cNvSpPr txBox="1"/>
              <p:nvPr/>
            </p:nvSpPr>
            <p:spPr>
              <a:xfrm>
                <a:off x="6625597" y="3182820"/>
                <a:ext cx="4615341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sed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do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eiusmod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tempor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incididunt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ut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labore et dolore.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567888F-7D58-8C6B-6DA0-06414C8AF0AC}"/>
                </a:ext>
              </a:extLst>
            </p:cNvPr>
            <p:cNvGrpSpPr/>
            <p:nvPr/>
          </p:nvGrpSpPr>
          <p:grpSpPr>
            <a:xfrm flipH="1">
              <a:off x="488046" y="5443300"/>
              <a:ext cx="5042354" cy="1046400"/>
              <a:chOff x="6625596" y="2782710"/>
              <a:chExt cx="4615344" cy="1046400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27D84A-360E-11A0-C00E-C6F9859949BA}"/>
                  </a:ext>
                </a:extLst>
              </p:cNvPr>
              <p:cNvSpPr txBox="1"/>
              <p:nvPr/>
            </p:nvSpPr>
            <p:spPr>
              <a:xfrm>
                <a:off x="6625598" y="2782710"/>
                <a:ext cx="46153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2000" dirty="0">
                    <a:solidFill>
                      <a:schemeClr val="accent2"/>
                    </a:solidFill>
                    <a:latin typeface="+mj-lt"/>
                  </a:rPr>
                  <a:t>Developed </a:t>
                </a:r>
                <a:endParaRPr lang="id-ID" sz="2000" dirty="0">
                  <a:solidFill>
                    <a:schemeClr val="accent2"/>
                  </a:solidFill>
                  <a:latin typeface="+mj-lt"/>
                </a:endParaRPr>
              </a:p>
            </p:txBody>
          </p:sp>
          <p:sp>
            <p:nvSpPr>
              <p:cNvPr id="32" name="Google Shape;22;p1">
                <a:extLst>
                  <a:ext uri="{FF2B5EF4-FFF2-40B4-BE49-F238E27FC236}">
                    <a16:creationId xmlns:a16="http://schemas.microsoft.com/office/drawing/2014/main" id="{234D814B-9C49-89FB-9FA6-1853D415F20A}"/>
                  </a:ext>
                </a:extLst>
              </p:cNvPr>
              <p:cNvSpPr txBox="1"/>
              <p:nvPr/>
            </p:nvSpPr>
            <p:spPr>
              <a:xfrm>
                <a:off x="6625596" y="3182820"/>
                <a:ext cx="4615341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sed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do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eiusmod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tempor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incididunt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ut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labore et dolore.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2E5F0EE-0F5F-9620-36A4-1F0C5A918C8F}"/>
                </a:ext>
              </a:extLst>
            </p:cNvPr>
            <p:cNvGrpSpPr/>
            <p:nvPr/>
          </p:nvGrpSpPr>
          <p:grpSpPr>
            <a:xfrm flipH="1">
              <a:off x="488052" y="4026377"/>
              <a:ext cx="5042351" cy="1046400"/>
              <a:chOff x="6625597" y="2782710"/>
              <a:chExt cx="4615341" cy="104640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6CE088-1C44-CC34-879B-0E2ED5DED7FB}"/>
                  </a:ext>
                </a:extLst>
              </p:cNvPr>
              <p:cNvSpPr txBox="1"/>
              <p:nvPr/>
            </p:nvSpPr>
            <p:spPr>
              <a:xfrm>
                <a:off x="6625597" y="2782710"/>
                <a:ext cx="46153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2000" dirty="0">
                    <a:solidFill>
                      <a:schemeClr val="accent2"/>
                    </a:solidFill>
                    <a:latin typeface="+mj-lt"/>
                  </a:rPr>
                  <a:t>Exogenous </a:t>
                </a:r>
                <a:endParaRPr lang="id-ID" sz="2000" dirty="0">
                  <a:solidFill>
                    <a:schemeClr val="accent2"/>
                  </a:solidFill>
                  <a:latin typeface="+mj-lt"/>
                </a:endParaRPr>
              </a:p>
            </p:txBody>
          </p:sp>
          <p:sp>
            <p:nvSpPr>
              <p:cNvPr id="35" name="Google Shape;22;p1">
                <a:extLst>
                  <a:ext uri="{FF2B5EF4-FFF2-40B4-BE49-F238E27FC236}">
                    <a16:creationId xmlns:a16="http://schemas.microsoft.com/office/drawing/2014/main" id="{9966A6A8-49AB-F462-BB00-7554DC1A210A}"/>
                  </a:ext>
                </a:extLst>
              </p:cNvPr>
              <p:cNvSpPr txBox="1"/>
              <p:nvPr/>
            </p:nvSpPr>
            <p:spPr>
              <a:xfrm>
                <a:off x="6625597" y="3182820"/>
                <a:ext cx="4615341" cy="6462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Lorem ipsum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dolor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sit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amet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consectetur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adipiscing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elit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,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sed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do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eiusmod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tempor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incididunt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</a:t>
                </a:r>
                <a:r>
                  <a:rPr lang="en-ID" sz="1200" b="0" i="0" u="none" strike="noStrike" cap="none" dirty="0" err="1">
                    <a:ea typeface="Arial"/>
                    <a:cs typeface="Arial"/>
                    <a:sym typeface="Arial"/>
                  </a:rPr>
                  <a:t>ut</a:t>
                </a:r>
                <a:r>
                  <a:rPr lang="en-ID" sz="1200" b="0" i="0" u="none" strike="noStrike" cap="none" dirty="0">
                    <a:ea typeface="Arial"/>
                    <a:cs typeface="Arial"/>
                    <a:sym typeface="Arial"/>
                  </a:rPr>
                  <a:t> labore et dolore.</a:t>
                </a:r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C284C57-B909-DA00-F161-114C7D6625B9}"/>
              </a:ext>
            </a:extLst>
          </p:cNvPr>
          <p:cNvSpPr txBox="1"/>
          <p:nvPr/>
        </p:nvSpPr>
        <p:spPr>
          <a:xfrm flipH="1">
            <a:off x="9641456" y="4625247"/>
            <a:ext cx="2272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+mj-lt"/>
              </a:rPr>
              <a:t>12%</a:t>
            </a:r>
            <a:endParaRPr lang="id-ID" sz="4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27266B-E133-4FF1-9953-58361E39E0ED}"/>
              </a:ext>
            </a:extLst>
          </p:cNvPr>
          <p:cNvSpPr txBox="1"/>
          <p:nvPr/>
        </p:nvSpPr>
        <p:spPr>
          <a:xfrm flipH="1">
            <a:off x="8059211" y="3271134"/>
            <a:ext cx="2272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34%</a:t>
            </a:r>
            <a:endParaRPr lang="id-ID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46617B-D2A9-40F6-3239-F2EC946DD1FA}"/>
              </a:ext>
            </a:extLst>
          </p:cNvPr>
          <p:cNvSpPr txBox="1"/>
          <p:nvPr/>
        </p:nvSpPr>
        <p:spPr>
          <a:xfrm flipH="1">
            <a:off x="6716868" y="1717519"/>
            <a:ext cx="22725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56%</a:t>
            </a:r>
            <a:endParaRPr lang="id-ID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3551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2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0000"/>
      </a:accent1>
      <a:accent2>
        <a:srgbClr val="295F98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0563C1"/>
      </a:hlink>
      <a:folHlink>
        <a:srgbClr val="954F72"/>
      </a:folHlink>
    </a:clrScheme>
    <a:fontScheme name="Custom 101">
      <a:majorFont>
        <a:latin typeface="Pathway Extreme"/>
        <a:ea typeface=""/>
        <a:cs typeface=""/>
      </a:majorFont>
      <a:minorFont>
        <a:latin typeface="Pathway Extrem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1324</Words>
  <Application>Microsoft Macintosh PowerPoint</Application>
  <PresentationFormat>Широкоэкранный</PresentationFormat>
  <Paragraphs>176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Pathway Extreme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nana jenner</dc:creator>
  <cp:lastModifiedBy>Денис Савченко</cp:lastModifiedBy>
  <cp:revision>95</cp:revision>
  <dcterms:created xsi:type="dcterms:W3CDTF">2024-12-12T08:07:31Z</dcterms:created>
  <dcterms:modified xsi:type="dcterms:W3CDTF">2025-10-31T10:40:37Z</dcterms:modified>
</cp:coreProperties>
</file>