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  <p:sldId id="264" r:id="rId9"/>
    <p:sldId id="266" r:id="rId10"/>
    <p:sldId id="265" r:id="rId11"/>
    <p:sldId id="267" r:id="rId12"/>
    <p:sldId id="273" r:id="rId13"/>
    <p:sldId id="269" r:id="rId14"/>
    <p:sldId id="272" r:id="rId15"/>
    <p:sldId id="271" r:id="rId16"/>
    <p:sldId id="270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3T08:02:45.77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1" timeString="2019-03-13T08:07:06.142"/>
    </inkml:context>
  </inkml:definitions>
  <inkml:trace contextRef="#ctx0" brushRef="#br0">6740 6696 0,'0'0'0,"0"0"0,0 0 16,0 0-16,0 0 0,0 0 0,0 0 16,0 0-16,0 0 0,0 0 0,0 0 15,0 0-15,0 0 0,0 0 16,0 0-16,0 0 0,0 0 0,0 0 15,0 0-15,0 0 0,0 0 0,0 0 16,0 0-16,0 0 0,0 0 16,0 0-16,0 0 0,0 0 0,0 0 15,0 0-15,0 0 0,0 0 0,0 0 16,0 0-16,-65 8 0,65-8 16,0 0-16,0 0 0,0 0 0,0 0 15,0 0-15,0 0 0,-102 9 16,102-9-16,0 0 0,0 0 0,0 0 15,0 0-15,0 0 0,0 0 0,-158 8 16,158-8-16,0 0 0,0 0 16,0 0-16,0 0 0,0 0 0,0 0 15,-200 8-15,200-8 0,0 0 0,0 0 16,0 0-16,0 0 0,-258 17 16,258-17-16,0 0 0,0 0 0,0 0 15,0 0-15,0 0 0,-291 33 16,291-33-16,0 0 0,0 0 0,0 0 15,-291 59-15,291-59 0,0 0 16,0 0-16,0 0 0,-268 74 0,268-74 16,0 0-16,0 0 0,0 0 15,0 0-15,-242 74 0,242-74 0,0 0 16,0 0-16,0 0 0,0 0 0,0 0 16,-233 74-16,233-74 0,0 0 15,0 0-15,0 0 0,0 0 0,-225 83 16,225-83-16,0 0 0,0 0 15,0 0-15,0 0 0,-208 99 0,208-99 16,0 0-16,0 0 0,0 0 16,-199 108-16,199-108 0,0 0 0,0 0 15,0 0-15,0 0 0,-184 132 0,184-132 16,0 0-16,0 0 0,0 0 16,0 0-16,-168 157 0,168-157 0,0 0 15,0 0-15,0 0 0,0 0 16,-158 174-16,158-174 0,0 0 0,0 0 15,0 0-15,0 0 0,-150 207 0,150-207 16,0 0-16,0 0 0,0 0 16,0 0-16,-132 231 0,132-231 0,0 0 15,0 0-15,0 0 0,-101 239 16,101-239-16,0 0 0,0 0 0,0 0 16,0 0-16,-66 264 0,66-264 0,0 0 15,0 0-15,0 0 0,0 0 0,0 0 16,-25 299-16,25-299 0,0 0 15,0 0-15,0 314 0,0-314 0,0 0 16,0 0-16,33 273 0,-33-273 16,0 0-16,0 0 0,0 0 15,50 265-15,-50-265 0,0 0 0,57 239 16,-57-239-16,0 0 0,0 0 0,68 232 16,-68-232-16,0 0 0,83 223 15,-83-223-15,0 0 0,0 0 0,83 198 16,-83-198-16,0 0 0,0 0 15,117 207-15,-117-207 0,0 0 0,125 207 16,-125-207-16,0 0 0,0 0 16,150 207-16,-150-207 0,0 0 0,0 0 15,191 223-15,-191-223 0,0 0 16,0 0-16,209 223 0,-209-223 0,0 0 16,0 0-16,242 223 0,-242-223 15,0 0-15,241 198 0,-241-198 0,0 0 16,0 0-16,252 175 0,-252-175 0,0 0 15,0 0-15,274 173 0,-274-173 0,0 0 16,258 149-16,-258-149 0,232 115 16,-232-115-16,0 0 0,234 99 15,-234-99-15,0 0 0,0 0 0,258 92 16,-258-92-16,0 0 0,0 0 0,284 98 16,-284-98-16,0 0 0,0 0 15,308 92-15,-308-92 0,0 0 0,0 0 16,325 74-16,-325-74 0,0 0 15,0 0-15,341 42 0,-341-42 0,0 0 16,0 0-16,334 24 0,-334-24 0,0 0 16,309 0-16,-309 0 0,0 0 15,0 0-15,292-24 0,-292 24 0,0 0 16,0 0-16,283-50 0,-283 50 16,0 0-16,0 0 0,266-66 0,-266 66 15,0 0-15,241-83 0,-241 83 0,0 0 16,0 0-16,243-116 0,-243 116 15,0 0-15,0 0 0,241-149 0,-241 149 16,0 0-16,0 0 0,234-182 16,-234 182-16,0 0 0,0 0 0,199-198 15,-199 198-15,0 0 0,0 0 0,192-223 16,-192 223-16,0 0 0,0 0 16,183-240-16,-183 240 0,0 0 0,0 0 0,150-232 15,-150 232-15,0 0 0,0 0 16,125-247-16,-125 247 0,0 0 0,0 0 15,109-265-15,-109 265 0,0 0 16,0 0-16,83-256 0,-83 256 0,0 0 16,0 0-16,58-273 0,-58 273 0,0 0 15,0 0-15,42-297 0,-42 297 0,0 0 16,0 0-16,25-298 0,-25 298 16,0 0-16,0 0 0,9-307 0,-9 307 15,0 0-15,0 0 0,-25-305 0,25 305 16,0 0-16,0 0 0,-51-314 0,51 314 15,0 0-15,0 0 0,-74-315 16,74 315-16,0 0 0,0 0 0,-109-314 16,109 314-16,0 0 0,-116-297 0,116 297 15,0 0-15,-117-256 0,117 256 0,0 0 16,0 0-16,-134-240 0,134 240 16,0 0-16,0 0 0,-166-257 0,166 257 15,0 0-15,0 0 0,-184-264 16,184 264-16,0 0 0,0 0 0,-199-265 15,199 265-15,0 0 0,-201-240 0,201 240 16,0 0-16,0 0 0,-199-215 0,199 215 16,0 0-16,-201-190 0,201 190 15,0 0-15,0 0 0,-199-173 0,199 173 16,0 0-16,0 0 0,-209-149 0,209 149 16,0 0-16,0 0 0,-208-125 0,208 125 15,0 0-15,0 0 0,-217-107 16,217 107-16,0 0 0,0 0 0,-225-98 15,225 98-15,0 0 0,0 0 0,0 0 16,-259-75-16,259 75 0,0 0 0,0 0 16,0 0-16,0 0 0,-299-59 15,299 59-15,0 0 0,0 0 0,0 0 16,0 0-16,0 0 0,-300-41 0,300 41 16,0 0-16,0 0 0,0 0 15,0 0-15,0 0 0,-283-25 0,283 25 16,0 0-16,0 0 0,0 0 15,0 0-15,0 0 0,-275-8 0,275 8 16,0 0-16,0 0 0,0 0 16,-267 25-16,267-25 0,0 0 0,0 0 15,0 0-15,0 0 0,-258 49 0,258-49 16,0 0-16,0 0 0,0 0 16,-234 59-16,234-59 0,0 0 0,0 0 15,0 0-15,0 0 0,-225 82 16,225-82-16,0 0 0,0 0 0,0 0 15,0 0-15,-223 91 0,223-91 0,0 0 16,0 0-16,0 0 0,0 0 16,0 0-16,-202 107 0,202-107 0,0 0 15,0 0-15,0 0 0,0 0 16,0 0-16,0 0 0,-191 117 0,191-117 16,0 0-16,0 0 0,0 0 15,0 0-15,-183 107 0,183-107 0,0 0 16</inkml:trace>
  <inkml:trace contextRef="#ctx0" brushRef="#br0" timeOffset="1593.687">4998 10433 0,'0'0'0,"0"0"0,0 0 0,0 0 15,0 0-15,0 0 0,0 0 0,0 0 16,0 0-16,0 0 0,0 0 15,0 0-15,0 0 0,0 0 0,0 0 16,0 0-16,0 0 0,0 0 0,-92 9 16,92-9-16,0 0 0,0 0 0,0 0 15,0 0-15,0 0 0,0 0 0,0 0 16,0 0-16,0 0 0,0 0 16,-74 0-16,74 0 0,0 0 0,0 0 15,0 0-15,0 0 0,0 0 16,0 0-16,0 0 0,0 0 0,0 0 15,0 0-15,0 0 0,0 0 0,0 0 16,0 0-16,159 65 0,-159-65 16,0 0-16,0 0 0,0 0 0,0 0 15,0 0-15,257 51 0,-257-51 0,0 0 16,0 0-16,308 41 0,-308-41 0,0 0 16,0 0-16,0 0 0,0 0 15,343 25-15,-343-25 0,0 0 0,0 0 16,0 0-16,341 17 0,-341-17 0,0 0 15,0 0-15,0 0 0,0 0 16,325 8-16,-325-8 0,0 0 0,0 0 16,0 0-16,0 0 0,0 0 15,283 0-15,-283 0 0,0 0 0,0 0 16,0 0-16,0 0 0,0 0 0,0 0 16,0 0-16,0 0 0,0 0 0,0 0 15,226 0-15,-226 0 0,0 0 16,0 0-16,0 0 0,0 0 0,0 0 15,0 0-15,0 0 0,0 0 0,0 0 16,0 0-16,158 8 0,-158-8 16,0 0-16,0 0 0,0 0 0,0 0 15,0 0-15,0 0 0,0 0 0,0 0 16,0 0-16,0 0 0,84 8 0,-84-8 16,0 0-16,0 0 0,0 0 15,0 0-15,0 0 0,0 0 0,0 0 16,0 0-16,0 0 0,0 0 0,0 0 15,0 0-15,0 0 0,0 0 16,0 0-16,0 0 0,0 0 0,0 0 16,0 0-16,0 0 0,0 0 0,0 0 15,0 0-15,0 0 0,0 0 16,0 0-16,0 0 0,0 0 0,0 0 16</inkml:trace>
  <inkml:trace contextRef="#ctx1" brushRef="#br0">1358 8996 0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0:39:23.6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14932 15304 0,'0'0'0,"0"0"0,0 0 16,0 0-16,0 0 0,0 0 0,0 0 15,0 0-15,0 0 0,0 0 16,0 0-16,0 0 0,0 0 0,0 0 16,0 0-16,0 0 0,0 0 0,0 0 15,0 0-15,0 0 0,0 0 16,0 0-16,-58 32 0,58-32 0,0 0 15,0 0-15,0 0 0,0 0 16,0 0-16,0 0 0,0 0 0,0 0 16,0 0-16,0 0 0,0 0 0,0 0 15,0 0-15,0 0 0,66 34 16,-66-34-16,0 0 0,0 0 0,0 0 16,0 0-16,0 0 0,0 0 15,133-8-15,-133 8 0,0 0 0,0 0 16,0 0-16,0 0 0,0 0 15,0 0-15,192-8 0,-192 8 0,0 0 16,0 0-16,0 0 0,0 0 16,0 0-16,0 0 0,0 0 0,0 0 15,0 0-15,0 0 0,200-9 0,-200 9 16,0 0-16,0 0 0,0 0 16,0 0-16,0 0 0,0 0 15,109-9-15,-109 9 0,0 0 0,0 0 16,0 0-16,0 0 0,0 0 0,0 0 15,0 0-15,0 0 0,0 0 16,0 0-16,0 0 0,-176 26 0,176-26 16,0 0-16,0 0 0,0 0 0,0 0 15,0 0-15,0 0 0,-208 24 16,208-24-16,0 0 0,0 0 0,0 0 16,0 0-16,0 0 0,0 0 15,0 0-15,0 0 0,0 0 0,0 0 16,-200 25-16,200-25 0,0 0 0,0 0 15,0 0-15,0 0 0,0 0 16,0 0-16,-108 25 0,108-25 0,0 0 16,0 0-16,0 0 0,0 0 0,0 0 15,0 0-15,0 0 0,0 0 16,0 0-16,0 0 0,0 0 0,0 0 16,200-9-16,-200 9 0,0 0 15,0 0-15,0 0 0,0 0 0,0 0 16,0 0-16,0 0 0,0 0 15,0 0-15,0 0 0,208-23 0,-208 23 16,0 0-16,0 0 0,0 0 16,0 0-16,0 0 0,0 0 0,0 0 15,0 0-15,0 0 0,0 0 0,134-27 16,-134 27-16,0 0 0,0 0 16,0 0-16,0 0 0,0 0 0,0 0 15,0 0-15,0 0 0,0 0 0,0 0 16,0 0-16,0 0 0,0 0 15,-217 17-15,217-17 0,0 0 0,0 0 16,0 0-16,0 0 0,0 0 16,0 0-16,0 0 0,0 0 0,0 0 15,0 0-15,-209 33 0,209-33 0,0 0 16,0 0-16,0 0 0,0 0 16,0 0-16,-133 17 0,133-17 0,0 0 15,0 0-15,0 0 0,0 0 0,0 0 16,0 0-16,0 0 0,0 0 15,0 0-15,0 0 0,0 0 0,0 0 16,0 0-16,0 0 0,0 0 16,0 0-16,0 0 0,0 0 0,0 0 15,0 0-15,0 0 0,0 0 0,100-25 16,-100 25-16,0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0:39:25.5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26566 15468 0,'0'0'0,"0"0"0,0 0 0,0 0 15,0 0-15,0 0 0,0 0 0,0 0 16,0 0-16,0 0 0,0 0 0,0 0 15,0 0-15,0 0 0,0 0 0,0 0 16,0 0-16,0 0 0,0 0 0,0 0 16,0 0-16,0 0 0,0 0 15,0 0-15,0 0 0,0 0 0,0 0 16,0 0-16,0 0 0,0 0 0,0 0 16,0 0-16,0 0 0,0 0 0,-117 26 15,117-26-15,0 0 0,0 0 16,0 0-16,0 0 0,0 0 0,0 0 15,0 0-15,0 0 0,0 0 0,0 0 16,-117 17-16,117-17 0,0 0 0,0 0 16,0 0-16,0 0 0,0 0 0,0 0 15,-84 15-15,84-15 0,0 0 0,0 0 16,0 0-16,0 0 0,0 0 16,0 0-16,0 0 0,0 0 0,0 0 15,0 0-15,0 0 0,142-7 0,-142 7 16,0 0-16,0 0 0,0 0 0,0 0 15,0 0-15,0 0 0,192-17 16,-192 17-16,0 0 0,0 0 0,0 0 16,0 0-16,0 0 0,0 0 0,0 0 15,0 0-15,0 0 0,0 0 0,191-18 16,-191 18-16,0 0 0,0 0 0,0 0 16,0 0-16,0 0 0,76 0 15,-76 0-15,0 0 0,0 0 0,0 0 16,0 0-16,-76 27 0,76-27 0,0 0 15,0 0-15,0 0 0,0 0 0,0 0 16,-175 23-16,175-23 0,0 0 0,0 0 16,0 0-16,0 0 0,0 0 15,0 0-15,0 0 0,0 0 0,0 0 16,0 0-16,-225 9 0,225-9 0,0 0 16,0 0-16,0 0 0,0 0 0,0 0 15,-116 9-15,116-9 0,0 0 16,0 0-16,0 0 0,0 0 0,0 0 0,0 0 15,0 0-15,0 0 0,0 0 16,0 0-16,0 0 0,0 0 0,217-50 16,-217 50-16,0 0 0,0 0 0,0 0 15,0 0-15,0 0 0,0 0 0,0 0 16,0 0-16,0 0 0,0 0 16,207-25-16,-207 25 0,0 0 0,0 0 15,0 0-15,0 0 0,0 0 0,0 0 16,142-16-16,-142 16 0,0 0 0,0 0 15,0 0-15,0 0 0,0 0 0,0 0 16,0 0-16,0 0 0,0 0 16,0 0-16,0 0 0,-124-9 0,124 9 15,0 0-15,0 0 0,0 0 0,0 0 16,0 0-16,0 0 0,0 0 0,0 0 16,0 0-16,0 0 0,-176 9 15,176-9-15,0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0:39:29.5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17857 16395 0,'0'0'0,"0"0"15,0 0 1,0 0-16,0 0 16,0 0-16,0 0 15,0 0 1,0 0-16,0 0 15,0 0 1,0 0-16,0 0 16,0 0-16,0 0 15,84-16 1,-84 16-16,0 0 16,0 0-1,0 0-15,0 0 16,0 0-16,149-42 15,-149 42 1,0 0-16,0 0 16,0 0-1,91-33-15,-91 33 16,0 0 0,0 0-16,-66-9 15,66 9 1,0 0-16,0 0 15,0 0-15,0 0 16,0 0 0,-133 17-16,133-17 15,0 0 1,0 0-16,0 0 16,0 0-16,0 0 15,0 0 1,0 0-16,0 0 15,0 0 1,0 0-16,0 0 16,0 0-16,0 0 15,0 0 1,58-33-16,-58 33 16,0 0-1,0 0-15,0 0 16,-66 25-1,66-25-15,0 0 16,-84 41 0,84-41-16,0 0 15,0 0-15,0 0 16,0 0 0,0 0-16,0 0 15,0 0 1,166 0-16,-166 0 15,0 0-15,84 9 16,-84-9 0,0 0-16,-66 48 15,66-48 1,0 0-16,0 0 16,0 0-1,0 0-15,0 0 16,-176 50-16,176-50 15,0 0 1,0 0-16,0 0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0:39:32.8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28166 16395 0,'0'0'0,"0"0"0,0 0 0,0 0 16,0 0-16,0 0 0,0 0 0,0 0 15,0 0-15,0 0 0,0 0 0,0 0 16,0 0-16,0 0 0,0 0 0,0 0 16,0 0-16,0 0 0,0 0 0,0 0 15,0 0-15,0 0 0,0 0 0,0 0 16,0 0-16,0 0 0,0 0 16,0 0-16,0 0 0,0 0 0,0 0 15,0 0-15,0 0 0,0 0 0,0 0 16,0 0-16,0 0 0,0 0 0,0 0 15,0 0-15,0 0 0,0 0 0,0 0 16,0 0-16,0 0 0,0 0 16,0 0-16,0 0 0,0 0 0,0 0 15,0 0-15,0 0 0,158 7 0,-158-7 16,0 0-16,0 0 0,0 0 0,0 0 16,0 0-16,0 0 0,0 0 0,0 0 15,0 0-15,0 0 0,174-40 16,-174 40-16,0 0 0,0 0 0,0 0 15,0 0-15,0 0 0,0 0 0,0 0 16,0 0-16,0 0 0,0 0 0,134-42 16,-134 42-16,0 0 0,0 0 0,0 0 15,0 0-15,0 0 0,0 0 0,0 0 16,0 0-16,0 0 0,0 0 16,0 0-16,0 0 0,0 0 0,0 0 15,-150-8-15,150 8 0,0 0 0,0 0 16,0 0-16,0 0 0,0 0 0,0 0 15,0 0-15,0 0 0,0 0 0,0 0 16,-167 33-16,167-33 0,0 0 16,0 0-16,0 0 0,0 0 0,0 0 15,0 0-15,-125 25 0,125-25 0,0 0 16,0 0-16,0 0 0,0 0 0,0 0 16,0 0-16,0 0 0,0 0 0,0 0 15,0 0-15,0 0 0,0 0 0,125 16 16,-125-16-16,0 0 0,0 0 15,0 0-15,0 0 0,0 0 0,0 0 16,0 0-16,0 0 0,0 0 0,0 0 16,208-16-16,-208 16 0,0 0 0,0 0 15,0 0-15,0 0 0,0 0 16,0 0-16,167-16 0,-167 16 0,0 0 16,0 0-16,0 0 0,0 0 0,0 0 15,0 0-15,0 0 0,0 0 0,0 0 16,0 0-16,0 0 0,0 0 0,-83-17 15,83 17-15,0 0 0,0 0 16,0 0-16,0 0 0,0 0 0,0 0 16,0 0-16,0 0 0,0 0 0,0 0 15,-192 25-15,192-25 0,0 0 0,0 0 16,0 0-16,0 0 0,0 0 0,0 0 16,-151 33-16,151-33 0,0 0 0,0 0 15,0 0-15,0 0 0,0 0 16,0 0-16,0 0 0,0 0 0,0 0 15,0 0-15,0 0 0,0 0 0,0 0 16,0 0-16,0 0 0,0 0 0,0 0 16,0 0-16,0 0 0,0 0 0,0 0 15,0 0-15,0 0 0,0 0 0,0 0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0:39:37.1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16973 17313 0,'0'0'15,"0"0"1,0 0-16,0 0 16,0 0-16,0 0 15,0 0 1,0 0-16,0 0 15,0 0 1,0 0-16,0 74 16,0-74-16,0 0 15,0 0 1,117 17-16,-117-17 16,0 0-1,0 0-15,0 0 16,200-17-1,-200 17-15,0 0 16,0 0-16,0 0 16,0 0-1,0 0-15,251-25 16,-251 25 0,0 0-16,0 0 15,149-8-15,-149 8 16,0 0-1,0 0-15,0 0 16,0 0 0,0 0-16,0 0 15,0 0-15,-225 58 16,225-58 0,0 0-16,0 0 15,0 0 1,0 0-16,-209 41 15,209-41 1,0 0-16,0 0 16,-91 16-16,91-16 15,0 0 1,75-24-16,-75 24 16,0 0-16,0 0 15,0 0 1,0 0-16,0 0 15,192-33 1,-192 33-16,0 0 16,0 0-1,0 0-15,0 0 16,150-33-16,-150 33 16,0 0-1,0 0-15,0 0 16,0 0-1,0 0-15,0 0 16,0 0-16,0 0 16,0 0-1,0 0-15,0 0 16,0 0 0,0 0-16,0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0:35:40.1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7123 1760 0,'0'0'0,"0"0"0,0 0 0,0 0 16,0 0-16,0 0 0,0 0 0,0 0 15,0 0-15,0 0 0,0 0 16,0 0-16,0 0 0,0 0 0,84-8 16,-84 8-16,0 0 0,0 0 15,0 0-15,183-8 0,-183 8 0,0 0 16,0 0-16,0 0 0,0 0 0,267 0 15,-267 0-15,0 0 0,0 0 0,308 8 16,-308-8-16,0 0 0,0 0 16,333 8-16,-333-8 0,0 0 0,0 0 15,325-8-15,-325 8 0,0 0 0,0 0 16,317-8-16,-317 8 0,0 0 16,0 0-16,0 0 0,317-9 0,-317 9 15,0 0-15,0 0 0,0 0 0,274 0 16,-274 0-16,0 0 0,0 0 0,0 0 15,0 0-15,0 0 0,0 0 0,0 0 16,0 0-16,0 0 0,0 0 0,226 0 16,-226 0-16,0 0 0,0 0 0,0 0 15,0 0-15,0 0 0,0 0 0,0 0 16,0 0-16,0 0 0,0 0 0,158 0 16,-158 0-16,0 0 0,0 0 15,0 0-15,0 0 0,0 0 0,0 0 16,0 0-16,0 0 0,0 0 0,0 0 15,-200 34-15,200-34 0,0 0 0,0 0 16,0 0-16,-283 25 0,283-25 16,0 0-16,0 0 0,0 0 0,-342 25 0,342-25 15,0 0-15,0 0 0,-358 16 16,358-16-16,0 0 0,0 0 0,-349 25 16,349-25-16,0 0 0,0 0 15,-326 24-15,326-24 0,0 0 0,0 0 16,-308 25-16,308-25 0,0 0 15,0 0-15,0 0 0,-275 17 0,275-17 16,0 0-16,0 0 0,0 0 0,0 0 16,0 0-16,0 0 0,-234 16 0,234-16 15,0 0-15,0 0 0,0 0 16,0 0-16,0 0 0,0 0 0,-133 9 16,133-9-16,0 0 0,0 0 15,0 0-15,0 0 0,0 0 0,0 0 16,0 0-16,0 0 0,0 0 0,0 0 15,200-17-15,-200 17 0,0 0 0,0 0 16,0 0-16,0 0 0,0 0 16</inkml:trace>
  <inkml:trace contextRef="#ctx0" brushRef="#br0" timeOffset="1898.213">2590 3299 0,'0'0'0,"0"0"15,0 0-15,0 0 0,0 0 16,0 0-16,0 0 0,0 0 0,0 0 16,0 0-16,0 0 0,0 0 15,0 0-15,0 0 0,0 0 0,0 0 16,0 0-16,0 0 0,0 0 0,0 0 16,0 0-16,125-26 0,-125 26 0,0 0 15,0 0-15,209-24 0,-209 24 0,0 0 16,0 0-16,0 0 0,284-17 15,-284 17-15,0 0 0,0 0 0,316-16 16,-316 16-16,0 0 0,307-17 16,-307 17-16,0 0 0,0 0 0,309-17 15,-309 17-15,0 0 0,0 0 0,326-32 16,-326 32-16,0 0 0,0 0 16,349-26-16,-349 26 0,0 0 0,0 0 15,376-16-15,-376 16 0,0 0 0,0 0 16,391-16-16,-391 16 0,0 0 15,375-9-15,-375 9 0,0 0 0,342-8 16,-342 8-16,0 0 0,0 0 0,324-8 16,-324 8-16,0 0 0,0 0 15,326-17-15,-326 17 0,0 0 0,316-17 16,-316 17-16,0 0 0,300-8 0,-300 8 16,0 0-16,0 0 0,300 0 15,-300 0-15,0 0 0,0 0 0,0 0 16,284-8-16,-284 8 0,0 0 0,0 0 15,0 0-15,0 0 0,0 0 16,258-16-16,-258 16 0,0 0 0,0 0 0,0 0 16,0 0-16,0 0 0,0 0 15,0 0-15,0 0 0,0 0 0,0 0 16,216-16-16,-216 16 0,0 0 0,0 0 16,0 0-16,67-10 0,-67 10 0,0 0 15,0 0-15,-117 10 0,117-10 16,0 0-16,0 0 0,-250 16 0,250-16 15,0 0-15,-323 24 0,323-24 16,0 0-16,0 0 0,-368 25 0,368-25 16,0 0-16,0 0 0,-392 25 0,392-25 15,0 0-15,0 0 0,-416 33 16,416-33-16,-400 33 0,400-33 0,0 0 16,0 0-16,-392 33 0,392-33 0,0 0 15,-391 42-15,391-42 0,0 0 16,-368 41-16,368-41 0,0 0 0,0 0 15,-356 25-15,356-25 0,0 0 16,0 0-16,-377 32 0,377-32 0,0 0 16,0 0-16,-365 26 0,365-26 0,0 0 15,0 0-15,-344 33 0,344-33 16,0 0-16,0 0 0,0 0 0,0 0 16,0 0-16,-299 25 0,299-25 0,0 0 15,0 0-15,0 0 0,0 0 16,0 0-16,0 0 0,0 0 0,0 0 15,0 0-15,-242 8 0,242-8 0,0 0 16,0 0-16,0 0 0,0 0 0,-99 0 16,99 0-16,0 0 0,0 0 0,82-8 15,-82 8-15,0 0 0,0 0 16,0 0-16,227-17 0,-227 17 0,0 0 16,307-17-16,-307 17 0,0 0 0,0 0 15,350-33-15,-350 33 0,0 0 16,0 0-16,367-41 0,-367 41 0,0 0 15,0 0-15,393-41 0,-393 41 0,0 0 16,0 0-16,399-50 0,-399 50 16,365-42-16,-365 42 0,292-24 0,-292 24 15,0 0-15,0 0 0,276-17 16,-276 17-16,0 0 0,283-16 0,-283 16 16,0 0-16,0 0 0,300-8 0,-300 8 15,0 0-15,308-9 0,-308 9 0,0 0 16,275-16-16,-275 16 0,0 0 15,0 0-15,258-8 0,-258 8 0,0 0 16,0 0-16,0 0 0,0 0 0,0 0 16,250 8-16,-250-8 0,0 0 15,0 0-15,0 0 0,0 0 0,0 0 16,0 0-16,0 0 0,0 0 0,0 0 16,0 0-16,226 0 0,-226 0 0,0 0 15,0 0-15,0 0 0,0 0 16,0 0-16,0 0 0,0 0 0,0 0 15,0 0-15,0 0 0,141 0 16,-141 0-16,0 0 0,0 0 0,0 0 16,0 0-16,0 0 0,0 0 0,0 0 15,0 0-15,0 0 0,0 0 0,0 0 16,0 0-16,0 0 0,0 0 16,0 0-16,0 0 0,0 0 0,0 0 15,0 0-15,0 0 0,0 0 0,0 0 16,0 0-16,0 0 0,0 0 15,0 0-15,0 0 0,0 0 0,0 0 16,0 0-16,0 0 0,0 0 0,0 0 16,0 0-16,-92-42 0,92 42 0,0 0 15,0 0-15,0 0 16</inkml:trace>
  <inkml:trace contextRef="#ctx0" brushRef="#br0" timeOffset="12801.748">1724 5639 0,'0'0'15,"0"0"-15,0 0 0,0 0 0,0 0 16,0 0-16,0 0 0,0 0 0,0 0 15,0 0-15,0 0 0,0 0 0,0 0 16,0 0-16,0 0 0,0 0 16,0 0-16,0 0 0,0 0 0,0 0 15,0 0-15,0 0 0,0 0 0,0 0 16,132-9-16,-132 9 0,0 0 16,0 0-16,0 0 0,0 0 0,217-25 15,-217 25-15,0 0 0,0 0 0,0 0 16,0 0-16,0 0 0,0 0 15,259-40-15,-259 40 0,0 0 0,0 0 16,0 0-16,0 0 0,0 0 0,0 0 16,0 0-16,0 0 0,0 0 0,0 0 15,233-42-15,-233 42 0,0 0 16,0 0-16,0 0 0,75-18 0,-75 18 16,0 0-16,0 0 0,0 0 0,0 0 15,-107 0-15,107 0 0,0 0 16,0 0-16,0 0 0,0 0 0,0 0 15,-242 18-15,242-18 0,0 0 0,0 0 16,0 0-16,0 0 0,0 0 16,0 0-16,0 0 0,0 0 0,0 0 15,0 0-15,-291 8 0,291-8 0,0 0 16,0 0-16,0 0 0,0 0 16,0 0-16,0 0 0,-209 8 0,209-8 15,0 0-15,0 0 0,0 0 0,0 0 16,0 0-16,0 0 0,0 0 0,0 0 15,0 0-15,0 0 0,0 0 16,0 0-16,0 0 0,0 0 0,0 0 16,0 0-16,0 0 0,0 0 0,0 0 15,0 0-15,0 0 0,0 0 16,0 0-16,0 0 0,0 0 0,0 0 16,174 26-16,-174-26 0,0 0 0,0 0 15,0 0-15,0 0 0,0 0 16,75 23-16,-75-23 0,0 0 0,0 0 15,0 0-15,-58 25 0,58-25 0,0 0 16,0 0-16,0 0 0,0 0 0,0 0 16,0 0-16,-141 26 0,141-26 0,0 0 15,0 0-15,0 0 0,0 0 0,0 0 16,0 0-16,0 0 0,0 0 16,0 0-16,0 0 0,-175 24 0,175-24 15,0 0-15,0 0 0,0 0 0,0 0 16,0 0-16,0 0 0,0 0 0,0 0 15,100 34-15,-100-34 0,0 0 0,0 0 16,0 0-16,0 0 0,0 0 16,0 0-16,234-18 0,-234 18 0,0 0 15,0 0-15,0 0 0,0 0 16,0 0-16,0 0 0,0 0 0,0 0 0,0 0 16,0 0-16,231-16 0,-231 16 15,0 0-15,0 0 0,0 0 0,0 0 16,93 0-16,-93 0 0,0 0 15,0 0-15,0 0 0,0 0 0,0 0 16,0 0-16,-100 25 0,100-25 0,0 0 16,0 0-16,0 0 0,0 0 0,0 0 15,0 0-15,0 0 0,0 0 0,0 0 16,0 0-16,-184 16 0,184-16 0,0 0 16,0 0-16</inkml:trace>
  <inkml:trace contextRef="#ctx0" brushRef="#br0" timeOffset="14608.526">14823 5565 0,'0'0'0,"0"0"0,0 0 0,0 0 0,0 0 15,0 0-15,0 0 0,0 0 16,0 0-16,0 0 0,0 0 0,0 0 15,0 0-15,0 0 0,0 0 0,0 0 16,0 0-16,0 0 0,0 0 16,0 0-16,0 0 0,0 0 0,0 0 15,125 7-15,-125-7 0,0 0 0,0 0 16,0 0-16,0 0 0,234-7 16,-234 7-16,0 0 0,0 0 0,0 0 15,0 0-15,0 0 0,0 0 0,275-10 16,-275 10-16,0 0 0,0 0 0,0 0 15,0 0-15,0 0 0,0 0 16,0 0-16,0 0 0,0 0 0,0 0 16,258 0-16,-258 0 0,0 0 0,0 0 15,0 0-15,0 0 0,92 0 0,-92 0 16,0 0-16,0 0 0,0 0 16,0 0-16,-117 10 0,117-10 0,0 0 15,0 0-15,0 0 0,0 0 0,0 0 16,0 0-16,-241 7 0,241-7 15,0 0-15,0 0 0,0 0 0,0 0 16,0 0-16,0 0 0,0 0 0,0 0 16,0 0-16,-201 0 0,201 0 15,0 0-15,0 0 0,0 0 0,0 0 16,0 0-16,0 0 0,0 0 0,0 0 16,0 0-16,100-41 0,-100 41 15,0 0-15,0 0 0,0 0 0,0 0 16,0 0-16,0 0 0,0 0 0,0 0 15,0 0-15,0 0 0,234-26 0,-234 26 16,0 0-16,0 0 0,0 0 0,133-7 16,-133 7-16,0 0 0,0 0 15,0 0-15,0 0 0,0 0 0,0 0 16,0 0-16,-233 7 0,233-7 16,0 0-16,0 0 0,0 0 0,0 0 15,0 0-15,0 0 0,-259 18 0,259-18 16,0 0-16,0 0 0,0 0 15,0 0-15,0 0 0,0 0 0,-207 16 16,207-16-16,0 0 0,0 0 0,0 0 16,0 0-16,0 0 0,0 0 0,0 0 15,0 0-15,0 0 0,99 9 0,-99-9 16,0 0-16,0 0 0,0 0 16,0 0-16,0 0 0,0 0 0,242-9 15,-242 9-15,0 0 0,0 0 0,0 0 16,0 0-16,0 0 0,0 0 15,0 0-15,0 0 0,0 0 0,0 0 16,200 0-16,-200 0 0,0 0 16,0 0-16,0 0 0,0 0 0,0 0 0,0 0 15,0 0-15,0 0 0,0 0 16,0 0-16,0 0 0,0 0 0,-150 0 16,150 0-16,0 0 0,0 0 0,0 0 15,0 0-15,0 0 0,0 0 0,0 0 16,0 0-16,0 0 0,0 0 15,-242 9-15,242-9 0,0 0 0,0 0 16,0 0-16</inkml:trace>
  <inkml:trace contextRef="#ctx0" brushRef="#br0" timeOffset="16116.669">27347 5439 0,'0'0'0,"0"0"16,0 0-16,0 0 0,0 0 15,0 0-15,0 0 0,0 0 0,0 0 16,0 0-16,0 0 0,0 0 0,0 0 16,0 0-16,0 0 0,0 0 0,0 0 15,0 0-15,0 0 0,0 0 0,0 0 16,0 0-16,0 0 0,134 34 16,-134-34-16,0 0 0,0 0 0,200 8 15,-200-8-15,0 0 0,0 0 0,0 0 16,0 0-16,226 17 0,-226-17 15,0 0-15,0 0 0,0 0 0,0 0 16,0 0-16,0 0 0,0 0 0,0 0 16,216 7-16,-216-7 0,0 0 0,0 0 15,0 0-15,0 0 0,0 0 16,67 18-16,-67-18 0,0 0 0,0 0 16,0 0-16,0 0 0,0 0 0,-101 32 15,101-32-15,0 0 0,0 0 16,0 0-16,0 0 0,0 0 0,0 0 15,0 0-15,0 0 0,0 0 0,0 0 16,-157 25-16,157-25 0,0 0 16,0 0-16,0 0 0,0 0 0,-59 17 15,59-17-15,0 0 0,0 0 0,0 0 16,0 0-16,0 0 0,109 8 0,-109-8 16,0 0-16,0 0 0,0 0 15,0 0-15,0 0 0,0 0 0,0 0 16,0 0-16,0 0 0,133-8 0,-133 8 15,0 0-15,0 0 0,0 0 0,0 0 16,0 0-16,0 0 0,-118-58 16,118 58-16,0 0 0,0 0 0,0 0 15,0 0-15,0 0 0,-207-34 16,207 34-16,0 0 0,0 0 0,0 0 16,0 0-16,0 0 0,0 0 0,0 0 15,0 0-15,0 0 0,0 0 0,-192-24 16,192 24-16,0 0 0,0 0 0,0 0 15,0 0-15,0 0 0,0 0 0,0 0 16,0 0-16,0 0 0,0 0 16,0 0-16,0 0 0,0 0 0,0 0 15,0 0-15,0 0 0,0 0 0,83-16 16,-83 16-16,0 0 0,0 0 16,0 0-16,0 0 0,0 0 0,0 0 15,0 0-15,0 0 0,0 0 0,0 0 16,0 0-16,-108 0 0,108 0 0,0 0 15,0 0-15,0 0 0,0 0 0,0 0 16,0 0-16,-174 16 0</inkml:trace>
  <inkml:trace contextRef="#ctx0" brushRef="#br0" timeOffset="17714.95">1816 6581 0,'0'0'0,"0"0"0,0 0 0,0 0 16,0 0-16,0 0 0,0 0 0,0 0 15,0 0-15,0 0 0,0 0 16,0 0-16,0 0 0,0 0 0,0 0 16,0 0-16,0 0 0,0 0 0,0 0 15,0 0-15,0 0 0,166 41 16,-166-41-16,0 0 0,0 0 0,0 0 16,0 0-16,225-16 0,-225 16 0,0 0 15,0 0-15,0 0 0,0 0 0,0 0 16,0 0-16,0 0 0,0 0 15,0 0-15,0 0 0,200-17 0,-200 17 16,0 0-16,0 0 0,0 0 16,0 0-16,0 0 0,0 0 0,0 0 15,-66 25-15,66-25 0,0 0 0,0 0 16,0 0-16,0 0 0,0 0 0,0 0 16,-216 25-16,216-25 0,0 0 0,0 0 15,0 0-15,0 0 0,0 0 16,0 0-16,0 0 0,0 0 0,-210 8 15,210-8-15,0 0 0,0 0 0,0 0 16,0 0-16,-67-25 0,67 25 16,0 0-16,0 0 0,0 0 0,0 0 15,0 0-15,143-50 0,-143 50 0,0 0 16,0 0-16,0 0 0,0 0 0,0 0 16,0 0-16,0 0 0,0 0 0,0 0 15,0 0-15,224-50 0,-224 50 16,0 0-16,0 0 0,0 0 0,0 0 15,126 9-15,-126-9 0,0 0 16,0 0-16,0 0 0,0 0 0,-59 58 16,59-58-16,0 0 0,0 0 0,0 0 15,0 0-15,0 0 0,-192 50 0,192-50 16,0 0-16,0 0 0,0 0 0,0 0 16,0 0-16,0 0 0,0 0 15,0 0-15,0 0 0,-175 17 0,175-17 16,0 0-16,0 0 0,0 0 0,0 0 15,0 0-15,0 0 0,-49-26 0,49 26 16,0 0-16,0 0 0,0 0 16,0 0-16,0 0 0,0 0 0,0 0 15,0 0-15,0 0 0,0 0 0,74-49 16,-74 49-16,0 0 0,0 0 0,0 0 16,0 0-16,0 0 0,0 0 15,0 0-15,0 0 0,0 0 0,0 0 16,0 0-16,0 0 0,0 0 15</inkml:trace>
  <inkml:trace contextRef="#ctx0" brushRef="#br0" timeOffset="19388.302">18157 6531 0,'0'0'0,"0"0"0,0 0 0,0 0 0,0 0 16,0 0-16,0 0 0,0 0 15,0 0-15,0 0 0,0 0 0,0 0 16,0 0-16,0 0 0,0 0 0,0 0 16,0 0-16,0 0 0,0 0 15,0 0-15,0 0 0,0 0 0,0 0 16,0 0-16,0 0 0,0 0 0,0 0 16,0 0-16,0 0 0,0 0 0,50 25 15,-50-25-15,0 0 0,0 0 0,0 0 16,0 0-16,0 0 0,0 0 15,167-9-15,-167 9 0,0 0 0,0 0 16,0 0-16,0 0 0,0 0 0,0 0 16,0 0-16,0 0 0,0 0 15,0 0-15,199 9 0,-199-9 0,0 0 16,0 0-16,0 0 0,0 0 0,0 0 16,84 0-16,-84 0 0,0 0 0,0 0 15,0 0-15,0 0 0,0 0 16,-84 0-16,84 0 0,0 0 0,0 0 15,0 0-15,0 0 0,0 0 0,0 0 16,0 0-16,0 0 0,0 0 0,0 0 16,-158 0-16,158 0 0,0 0 15,0 0-15,0 0 0,0 0 0,0 0 16,-74-16-16,74 16 0,0 0 0,0 0 16,0 0-16,0 0 0,0 0 0,0 0 15,82-25-15,-82 25 0,0 0 16,0 0-16,0 0 0,0 0 0,0 0 15,0 0-15,0 0 0,0 0 0,0 0 16,0 0-16,176-25 0,-176 25 16,0 0-16,0 0 0,0 0 0,99-17 15,-99 17-15,0 0 0,0 0 0,0 0 16,0 0-16,0 0 0,0 0 0,0 0 16,0 0-16,-267 9 0,267-9 15,0 0-15,0 0 0,0 0 0,0 0 16,0 0-16,0 0 0,0 0 0,0 0 15,0 0-15,0 0 0,-224 8 16,224-8-16,0 0 0,0 0 0,-108 0 16,108 0-16,0 0 0,0 0 0,0 0 15,0 0-15,0 0 0,66-17 0,-66 17 16,0 0-16,0 0 0,0 0 0,0 0 16,0 0-16,0 0 0,0 0 15,0 0-15,0 0 0,0 0 0,184-33 16,-184 33-16,0 0 0,0 0 15,0 0-15,0 0 0,117-8 0,-117 8 16,0 0-16,0 0 0,0 0 0,0 0 16,0 0-16,0 0 0,0 0 0,0 0 15,0 0-15</inkml:trace>
  <inkml:trace contextRef="#ctx0" brushRef="#br0" timeOffset="20599.895">31107 6457 0,'0'0'0,"0"0"0,0 0 0,0 0 16,0 0-16,0 0 0,0 0 0,0 0 15,0 0-15,0 0 0,0 0 0,0 0 16,0 0-16,0 0 0,0 0 0,0 0 16,0 0-16,0 0 0,0 0 15,0 0-15,0 0 0,0 0 0,0 0 16,0 0-16,0 0 0,0 0 0,0 0 15,0 0-15,0 0 0,0 0 0,-117-9 16,117 9-16,0 0 0,0 0 0,0 0 16,0 0-16,0 0 0,0 0 15,0 0-15,0 0 0,0 0 0,0 0 16,-125 9-16,125-9 0,0 0 0,0 0 16,0 0-16,0 0 0,0 0 15,0 0-15,0 0 0,0 0 0,0 0 16,0 0-16,0 0 0,0 0 0,0 0 15,0 0-15,0 0 0,0 0 0,250 16 16,-250-16-16,0 0 0,0 0 0,0 0 16,0 0-16,0 0 0,0 0 0,0 0 15,0 0-15,0 0 0,0 0 0,216 17 16,-216-17-16,0 0 0,0 0 0,0 0 16,0 0-16,101 16 0,-101-16 15,0 0-15,0 0 0,0 0 0,0 0 16,0 0-16,0 0 0,0 0 0,0 0 15,0 0-15,0 0 0,0 0 0,0 0 16,0 0-16,0 0 0,-208-16 16,208 16-16,0 0 0,0 0 0,0 0 15,0 0-15,-126 0 0,126 0 0,0 0 16,0 0-16,0 0 0,0 0 0,0 0 16,0 0-16,0 0 0,0 0 0,0 0 15,0 0-15,159 25 0,-159-25 0,0 0 16,0 0-16,0 0 0,0 0 15,0 0-15,0 0 0,0 0 0,0 0 16,0 0-16,150 7 0,-150-7 0,0 0 16,0 0-16,0 0 0,0 0 0,0 0 15,0 0-15,0 0 0,0 0 0,0 0 16,-100-24-16,100 24 0,0 0 16,0 0-16,0 0 0,0 0 0,0 0 15,0 0-15,-242-8 0,242 8 0,0 0 16,0 0-16,0 0 0,0 0 0,0 0 15,0 0-15</inkml:trace>
  <inkml:trace contextRef="#ctx0" brushRef="#br0" timeOffset="22326.482">1908 7597 0,'0'0'0,"0"0"16,0 0-16,0 0 0,0 0 0,0 0 16,0 0-16,0 0 0,0 0 15,0 0-15,0 0 0,0 0 0,0 0 16,0 0-16,0 0 0,0 0 0,0 0 16,0 0-16,0 0 0,0 0 0,0 0 15,0 0-15,0 0 0,0 0 16,0 0-16,0 0 0,0 0 0,0 0 15,0 0-15,175-23 0,-175 23 0,0 0 16,0 0-16,0 0 0,0 0 16,0 0-16,0 0 0,0 0 0,0 0 15,0 0-15,107-26 0,-107 26 0,0 0 16,0 0-16,0 0 0,0 0 0,0 0 16,0 0-16,0 0 0,0 0 0,0 0 15,0 0-15,0 0 0,0 0 16,0 0-16,0 0 0,0 0 0,0 0 15,-150 33-15,150-33 0,0 0 0,0 0 16,0 0-16,0 0 0,0 0 0,0 0 16,-107 26-16,107-26 0,0 0 0,0 0 15,0 0-15,0 0 0,0 0 0,0 0 16,0 0-16,0 0 0,0 0 16,0 0-16,199-51 0,-199 51 0,0 0 15,0 0-15,0 0 0,0 0 16,0 0-16,0 0 0,0 0 0,0 0 15,0 0-15,0 0 0,200-41 0,-200 41 16,0 0-16,0 0 0,0 0 16,0 0-16,0 0 0,109-16 0,-109 16 15,0 0-15,0 0 0,0 0 0,0 0 16,-67 16-16,67-16 0,0 0 0,0 0 16,0 0-16,0 0 0,0 0 0,0 0 15,0 0-15,0 0 0,0 0 16,0 0-16,-167 33 0,167-33 0,0 0 15,0 0-15,0 0 0,0 0 0,-142 33 16,142-33-16,0 0 0,0 0 0,0 0 16,0 0-16,0 0 0,0 0 15,0 0-15,0 0 0,0 0 0,0 0 16,0 0-16,0 0 0,92-57 0,-92 57 16,0 0-16,0 0 0,0 0 15,0 0-15,0 0 0,0 0 0,0 0 16,0 0-16,0 0 0,0 0 0,125-34 15,-125 34-15,0 0 0,0 0 16,0 0-16,0 0 0,0 0 0,0 0 16,0 0-16,0 0 0,0 0 0,0 0 15,0 0-15,0 0 0,0 0 0,0 0 16,0 0-16,0 0 0,0 0 0,0 0 16,0 0-16,0 0 0,0 0 15,0 0-15,0 0 0,0 0 0,0 0 16</inkml:trace>
  <inkml:trace contextRef="#ctx0" brushRef="#br0" timeOffset="24597.279">12740 7143 0,'0'0'0,"0"0"0,0 0 15,0 0-15,0 0 0,0 0 16,0 0-16,0 0 0,0 0 0,0 0 15,0 0-15,0 0 0,0 0 0,0 0 16,0 0-16,0 0 0,0 0 16,0 0-16,0 0 0,0 0 0,0 0 15,0 0-15,0 0 0,0 0 0,0 0 16,-183 34-16,183-34 0,0 0 16,0 0-16,0 0 0,0 0 0,0 0 15,0 0-15,-142 106 0,142-106 0,0 0 16,0 0-16,0 0 0,0 0 0,0 0 15,0 0-15,-125 166 0,125-166 0,0 0 16,0 0-16,0 0 0,0 0 16,0 0-16,0 0 0,-25 190 0,25-190 15,0 0-15,0 0 0,0 0 0,0 0 16,0 0-16,109 157 0,-109-157 16,0 0-16,0 0 0,0 0 0,0 0 15,0 0-15,208 58 0,-208-58 0,0 0 16,0 0-16,0 0 0,0 0 15,0 0-15,0 0 0,241-41 0,-241 41 16,0 0-16,0 0 0,0 0 0,0 0 16,167-132-16,-167 132 0,0 0 0,0 0 15,0 0-15,34-182 0,-34 182 16,0 0-16,0 0 0,0 0 0,0 0 16,0 0-16,-92-174 0,92 174 0,0 0 15,0 0-15,0 0 0,0 0 0,0 0 16,0 0-16,-175-141 0,175 141 15,0 0-15,0 0 0,0 0 0</inkml:trace>
  <inkml:trace contextRef="#ctx0" brushRef="#br0" timeOffset="25341.236">11398 7109 0,'0'0'0,"0"0"0,0 0 0,0 0 15,0 0-15,0 0 0,0 0 16,0 0-16,0 0 0,0 0 0,0 0 16,0 0-16,0 0 0,0 0 0,0 0 15,0 0-15,0 0 0,0 0 16,-58-16-16,58 16 0,0 0 0,0 0 16,0 0-16,0 0 0,-108 0 0,108 0 15,0 0-15,0 0 0,0 0 0,0 0 16,0 0-16,-158 75 0,158-75 15,0 0-15,0 0 0,0 0 0,0 0 16,0 0-16,0 0 0,-167 140 0,167-140 16,0 0-16,0 0 0,0 0 0,0 0 15,0 0-15,0 0 0,-117 199 16,117-199-16,0 0 0,0 0 0,0 0 16,0 0-16,0 0 0,0 0 0,-24 197 15,24-197-15,0 0 0,0 0 16,0 0-16,0 0 0,0 0 0,0 0 15,107 150-15,-107-150 0,0 0 0,0 0 16,0 0-16,0 0 0,209 50 16,-209-50-16,0 0 0,0 0 0,0 0 15,0 0-15,0 0 0,199-74 0,-199 74 16,0 0-16,0 0 0,109-174 16,-109 174-16,0 0 0,0 0 0,0 0 15,0 0-15,-17-224 0,17 224 0,0 0 16,0 0-16,0 0 0,0 0 0,0 0 15</inkml:trace>
  <inkml:trace contextRef="#ctx0" brushRef="#br0" timeOffset="45426.46">10790 10161 0,'0'0'0,"0"0"0,0 0 15,0 0-15,0 0 0,0 0 16,0 0-16,0 0 0,0 0 0,0 0 16,0 0-16,0 0 0,0 0 0,0 0 15,0 0-15,0 0 0,0 0 0,0 0 16,0 0-16,0 0 0,0 0 16,0 0-16,-50-25 0,50 25 0,0 0 15,0 0-15,0 0 0,0 0 0,0 0 16,0 0-16,-116-25 0,116 25 0,0 0 15,0 0-15,0 0 0,0 0 16,0 0-16,-184 0 0,184 0 0,0 0 16,0 0-16,0 0 0,0 0 15,0 0-15,0 0 0,-217 42 0,217-42 16,0 0-16,0 0 0,0 0 0,0 0 16,0 0-16,0 0 0,0 0 0,0 0 15,0 0-15,0 0 0,-200 73 16,200-73-16,0 0 0,0 0 0,0 0 15,0 0-15,0 0 0,0 0 16,-141 132-16,141-132 0,0 0 0,0 0 16,0 0-16,0 0 0,0 0 0,0 0 15,-41 167-15,41-167 0,0 0 0,0 0 16,0 0-16,0 0 0,0 0 0,0 0 16,57 156-16,-57-156 0,0 0 15,0 0-15,0 0 0,0 0 0,0 0 16,0 0-16,125 124 0,-125-124 0,0 0 15,0 0-15,0 0 0,0 0 16,0 0-16,0 0 0,167 75 0,-167-75 16,0 0-16,0 0 0,0 0 0,0 0 15,0 0-15,0 0 0,0 0 16,0 0-16,0 0 0,0 0 0,166 9 0,-166-9 16,0 0-16,0 0 0,0 0 15,0 0-15,0 0 0,159-92 0,-159 92 16,0 0-16,0 0 0,0 0 0,0 0 15,0 0-15,0 0 0,109-156 16,-109 156-16,0 0 0,0 0 0,0 0 16,0 0-16,0 0 0,0 0 0,58-183 15,-58 183-15,0 0 0,0 0 16,0 0-16,0 0 0,0 0 0,0 0 16,0 0-16,0 0 0,0 0 0,0 0 15,8-173-15,-8 173 0,0 0 16,0 0-16,0 0 0,0 0 0,0 0 15,0 0-15,0 0 0,0 0 0,0 0 16,0 0-16,-49-141 0,49 141 0,0 0 16,0 0-16,0 0 0,0 0 15,0 0-15,0 0 0,0 0 0,0 0 16,0 0-16,0 0 0,-84-91 0,84 91 16,0 0-16,0 0 0,0 0 15</inkml:trace>
  <inkml:trace contextRef="#ctx0" brushRef="#br0" timeOffset="47888.322">14198 10094 0,'0'0'0,"0"0"0,0 0 15,0 0-15,0 0 0,0 0 16,0 0-16,0 0 0,0 0 0,0 0 16,0 0-16,0 0 0,0 0 0,0 0 15,0 0-15,0 0 0,0 0 16,0 0-16,0 0 0,0 0 0,0 0 15,0 0-15,-83 0 0,83 0 0,0 0 16,0 0-16,0 0 0,0 0 0,0 0 16,-125 34-16,125-34 0,0 0 0,0 0 15,0 0-15,0 0 0,0 0 16,0 0-16,-141 91 0,141-91 0,0 0 16,0 0-16,0 0 0,0 0 15,0 0-15,0 0 0,-101 157 0,101-157 16,0 0-16,0 0 0,0 0 0,0 0 15,0 0-15,0 0 0,-24 182 0,24-182 16,0 0-16,0 0 0,0 0 0,0 0 16,0 0-16,0 0 0,66 173 15,-66-173-15,0 0 0,0 0 0,0 0 16,0 0-16,0 0 0,0 0 16,167 124-16,-167-124 0,0 0 0,0 0 15,0 0-15,0 0 0,0 0 0,0 0 16,208 42-16,-208-42 0,0 0 0,0 0 15,0 0-15,0 0 0,0 0 0,0 0 16,192-67-16,-192 67 0,0 0 16,0 0-16,0 0 0,0 0 0,0 0 15,0 0-15,116-156 0,-116 156 16,0 0-16,0 0 0,0 0 0,0 0 0,0 0 16,0 0-16,26-207 0,-26 207 15,0 0-15,0 0 0,0 0 0,0 0 16,0 0-16,0 0 0,-59-207 0,59 207 15,0 0-15,0 0 0,0 0 16,0 0-16,0 0 0,0 0 0,-109-157 16,109 157-16,0 0 0,0 0 15,0 0-15,0 0 0</inkml:trace>
  <inkml:trace contextRef="#ctx0" brushRef="#br0" timeOffset="48992.176">10557 5035 0,'0'0'0,"0"0"15,0 0-15,0 0 0,0 0 16,0 0-16,0 0 0,0 0 0,0 0 16,0 0-16,0 0 0,0 0 0,0 0 15,-92 17-15,92-17 0,0 0 0,0 0 16,0 0-16,0 0 0,0 0 15,-134 48-15,134-48 0,0 0 0,0 0 16,0 0-16,0 0 0,0 0 0,-149 109 16,149-109-16,0 0 0,0 0 0,0 0 15,0 0-15,0 0 0,-125 165 16,125-165-16,0 0 0,0 0 0,0 0 16,0 0-16,0 0 0,-75 206 0,75-206 15,0 0-15,0 0 0,0 0 16,0 0-16,0 0 0,0 0 0,25 199 15,-25-199-15,0 0 0,0 0 0,0 0 16,0 0-16,0 0 0,0 0 16,133 149-16,-133-149 0,0 0 0,0 0 15,0 0-15,0 0 0,0 0 0,200 57 16,-200-57-16,0 0 0,0 0 16,0 0-16,0 0 0,0 0 0,209-49 15,-209 49-15,0 0 0,0 0 0,0 0 16,0 0-16,0 0 0,0 0 15,166-141-15,-166 141 0,0 0 0,0 0 16,0 0-16,0 0 0,0 0 0,75-190 16,-75 190-16,0 0 0,0 0 15,0 0-15,0 0 0,0 0 0,0 0 16,-33-215-16,33 215 0,0 0 0,0 0 16,0 0-16,0 0 0,0 0 0,0 0 15,0 0-15,0 0 0,0 0 16,0 0-16,-100-198 0,100 198 0,0 0 15,0 0-15,0 0 0,0 0 0,0 0 16,0 0-16,0 0 0</inkml:trace>
  <inkml:trace contextRef="#ctx0" brushRef="#br0" timeOffset="49913.498">14216 5077 0,'0'0'0,"0"0"0,0 0 16,0 0-16,0 0 0,0 0 0,0 0 15,0 0-15,0 0 0,0 0 0,0 0 16,0 0-16,0 0 0,0 0 0,0 0 15,0 0-15,0 0 0,0 0 0,-84 0 16,84 0-16,0 0 0,0 0 16,0 0-16,0 0 0,-117 32 15,117-32-15,0 0 0,0 0 0,0 0 16,0 0-16,-142 100 0,142-100 0,0 0 16,0 0-16,0 0 0,0 0 0,0 0 15,0 0-15,-133 181 0,133-181 0,0 0 16,0 0-16,0 0 0,0 0 15,0 0-15,0 0 0,-84 223 0,84-223 16,0 0-16,0 0 0,0 0 16,0 0-16,0 0 0,0 0 0,9 216 15,-9-216-15,0 0 0,0 0 0,0 0 16,0 0-16,0 0 0,0 0 0,125 164 16,-125-164-16,0 0 0,0 0 0,0 0 15,0 0-15,0 0 0,0 0 16,200 75-16,-200-75 0,0 0 0,0 0 15,0 0-15,0 0 0,0 0 0,0 0 16,208-33-16,-208 33 0,0 0 16,0 0-16,0 0 0,0 0 0,0 0 15,0 0-15,159-140 0,-159 140 0,0 0 16,0 0-16,0 0 0,0 0 0,0 0 16,0 0-16,75-216 0,-75 216 15,0 0-15,0 0 0,0 0 0,0 0 16,0 0-16,-9-231 0,9 231 15,0 0-15,0 0 0,0 0 0,0 0 16,0 0-16,0 0 0,0 0 0,0 0 16,0 0-16,0 0 0,-83-199 0,83 199 15,0 0-15,0 0 0,0 0 16,0 0-16,0 0 0,-134-99 0,134 99 16</inkml:trace>
  <inkml:trace contextRef="#ctx0" brushRef="#br0" timeOffset="50990.965">11691 9912 0,'0'0'0,"0"0"16,0 0-16,0 0 0,0 0 0,0 0 15,0 0-15,0 0 0,0 0 0,0 0 16,0 0-16,0 0 0,0 0 0,0 0 15,0 0-15,0 0 0,0 0 16,0 0-16,0 0 0,0 0 0,0 0 16,0 0-16,0 0 0,0 0 0,0 0 15,0 0-15,0 0 0,0 0 16,0 0-16,-168 59 0,168-59 0,0 0 16,0 0-16,0 0 0,0 0 0,0 0 15,0 0-15,-141 140 0,141-140 0,0 0 16,0 0-16,0 0 0,0 0 15,0 0-15,0 0 0,-109 190 0,109-190 16,0 0-16,0 0 0,0 0 0,0 0 16,0 0-16,0 0 0,-25 206 15,25-206-15,0 0 0,0 0 0,0 0 16,0 0-16,0 0 0,0 0 0,100 158 16,-100-158-16,0 0 0,0 0 0,0 0 15,0 0-15,0 0 0,192 50 16,-192-50-16,0 0 0,0 0 15,0 0-15,0 0 0,0 0 0,0 0 16,200-50-16,-200 50 0,0 0 0,0 0 16,0 0-16,0 0 0,0 0 0,150-140 15,-150 140-15,0 0 0,0 0 0,0 0 16,0 0-16,0 0 0,0 0 16,50-199-16,-50 199 0,0 0 0,0 0 15,0 0-15,0 0 0,0 0 0,0 0 16,0 0-16,0 0 0,0 0 0,0 0 15,-50-198-15,50 198 0,0 0 16,0 0-16,0 0 0,0 0 0,0 0 16</inkml:trace>
  <inkml:trace contextRef="#ctx0" brushRef="#br0" timeOffset="52236.001">12148 9773 0,'0'0'0,"0"0"0,0 0 16,0 0-16,0 0 0,0 0 0,0 0 15,0 0-15,0 0 0,0 0 0,0 0 16,0 0-16,0 0 0,0 0 15,0 0-15,0 0 0,0 0 0,-57-34 16,57 34-16,0 0 0,0 0 0,0 0 16,0 0-16,0 0 0,0 0 0,-117-50 15,117 50-15,0 0 0,0 0 16,0 0-16,0 0 0,0 0 0,0 0 16,-176-24-16,176 24 0,0 0 0,0 0 15,0 0-15,0 0 0,0 0 0,0 0 16,-208 24-16,208-24 0,0 0 15,0 0-15,0 0 0,0 0 0,0 0 16,0 0-16,-225 108 0,225-108 0,0 0 16,0 0-16,0 0 0,0 0 15,0 0-15,0 0 0,-183 174 0,183-174 16,0 0-16,0 0 0,0 0 0,0 0 16,0 0-16,0 0 0,-100 207 15,100-207-15,0 0 0,0 0 0,0 0 16,0 0-16,-8 223 0,8-223 0,0 0 15,0 0-15,0 0 0,0 0 0,0 0 16,74 198-16,-74-198 0,0 0 16,0 0-16,0 0 0,0 0 0,0 0 15,0 0-15,143 157 0,-143-157 0,0 0 16,0 0-16,0 0 0,0 0 16,0 0-16,199 83 0,-199-83 0,0 0 15,0 0-15,0 0 0,0 0 0,250-16 16,-250 16-16,0 0 0,0 0 15,0 0-15,0 0 0,242-116 0,-242 116 16,0 0-16,0 0 0,0 0 0,0 0 16,183-207-16,-183 207 0,0 0 0,0 0 15,0 0-15,0 0 0,109-240 16,-109 240-16,0 0 0,0 0 0,0 0 16,0 0-16,24-256 0,-24 256 0,0 0 15,0 0-15,0 0 0,0 0 0,0 0 16,-58-241-16,58 241 0,0 0 15,0 0-15,0 0 0,0 0 0,0 0 16,0 0-16,0 0 0</inkml:trace>
  <inkml:trace contextRef="#ctx0" brushRef="#br0" timeOffset="52960.628">13131 9987 0,'0'0'0,"0"0"16,0 0-16,0 0 0,0 0 15,0 0-15,0 0 0,0 0 0,0 0 16,0 0-16,0 0 0,0 0 16,0 0-16,0 0 0,0 0 0,0 0 15,0 0-15,-74-16 0,74 16 0,0 0 16,0 0-16,0 0 0,0 0 0,0 0 16,-150 8-16,150-8 0,0 0 15,0 0-15,0 0 0,0 0 0,0 0 16,-200 74-16,200-74 0,0 0 0,0 0 15,0 0-15,0 0 0,0 0 16,-192 149-16,192-149 0,0 0 0,0 0 16,0 0-16,0 0 0,0 0 0,-108 199 15,108-199-15,0 0 0,0 0 0,0 0 16,0 0-16,0 0 0,25 214 16,-25-214-16,0 0 0,0 0 0,0 0 15,150 166-15,-150-166 0,0 0 0,0 0 16,0 0-16,0 0 0,225 74 15,-225-74-15,0 0 0,0 0 0,0 0 16,0 0-16,0 0 0,233-25 0,-233 25 16,0 0-16,0 0 0,0 0 0,0 0 15,183-132-15,-183 132 0,0 0 0,0 0 16,0 0-16,0 0 0,76-198 16,-76 198-16,0 0 0,0 0 0,0 0 15,0 0-15,0 0 0,-51-199 0,51 199 16,0 0-16,0 0 0,0 0 15</inkml:trace>
  <inkml:trace contextRef="#ctx0" brushRef="#br0" timeOffset="53616.526">13465 9888 0,'0'0'0,"0"0"15,0 0-15,0 0 0,0 0 16,0 0-16,0 0 0,0 0 0,0 0 16,0 0-16,0 0 0,0 0 0,0 0 15,0 0-15,0 0 0,0 0 0,0 0 16,0 0-16,-92-33 0,92 33 15,0 0-15,0 0 0,0 0 0,0 0 16,0 0-16,-166-33 0,166 33 0,0 0 16,0 0-16,0 0 0,0 0 15,-217 0-15,217 0 0,0 0 0,0 0 16,0 0-16,-241 66 0,241-66 0,0 0 16,0 0-16,0 0 0,-209 116 0,209-116 15,0 0-15,0 0 0,0 0 0,-166 165 16,166-165-16,0 0 0,0 0 15,0 0-15,0 0 0,0 0 0,-109 215 16,109-215-16,0 0 0,0 0 0,0 0 16,0 0-16,-25 248 0,25-248 15,0 0-15,0 0 0,0 0 0,0 0 16,58 215-16,-58-215 0,0 0 0,0 0 16,0 0-16,0 0 0,158 157 0,-158-157 15,0 0-15,0 0 0,0 0 16,226 83-16,-226-83 0,0 0 0,0 0 15,242-8-15,-242 8 0,0 0 0,0 0 16,0 0-16,0 0 0,225-83 16,-225 83-16,0 0 0,0 0 0,0 0 15,199-157-15,-199 157 0,0 0 0,0 0 16,0 0-16,0 0 0,125-224 0,-125 224 16,0 0-16,0 0 0,0 0 15,0 0-15,34-247 0,-34 247 0,0 0 16,0 0-16,0 0 0,-42-232 15,42 232-15,0 0 0,0 0 0,0 0 0,0 0 16,0 0-16,0 0 0,-100-207 16</inkml:trace>
  <inkml:trace contextRef="#ctx0" brushRef="#br0" timeOffset="54741.95">11623 5142 0,'0'0'0,"0"0"16,0 0-16,0 0 0,0 0 0,0 0 15,0 0-15,0 0 0,0 0 16,0 0-16,0 0 0,0 0 0,0 0 16,-75 67-16,75-67 0,0 0 0,0 0 15,0 0-15,0 0 0,-108 90 16,108-90-16,0 0 0,0 0 0,0 0 16,0 0-16,0 0 0,0 0 0,-100 149 15,100-149-15,0 0 0,0 0 0,0 0 16,0 0-16,0 0 0,-59 182 15,59-182-15,0 0 0,0 0 0,0 0 16,0 0-16,0 0 0,0 0 0,26 173 16,-26-173-16,0 0 0,0 0 0,0 0 15,0 0-15,0 0 0,133 108 16,-133-108-16,0 0 0,0 0 0,0 0 16,0 0-16,192-8 0,-192 8 15,0 0-15,0 0 0,0 0 0,0 0 16,0 0-16,183-115 0,-183 115 0,0 0 15,0 0-15,0 0 0,0 0 0,0 0 16,0 0-16,125-183 0,-125 183 16,0 0-16,0 0 0,0 0 0,0 0 15,0 0-15,34-189 0,-34 189 16,0 0-16,0 0 0,0 0 0,0 0 16,0 0-16,-76-142 0,76 142 0,0 0 15,0 0-15,0 0 0,0 0 0,0 0 16,0 0-16,0 0 0,0 0 0,0 0 15,0 0-15,-141-58 0,141 58 16,0 0-16,0 0 0,0 0 0,0 0 16</inkml:trace>
  <inkml:trace contextRef="#ctx0" brushRef="#br0" timeOffset="55269.636">11923 5052 0,'0'0'15,"0"0"-15,0 0 0,0 0 0,0 0 16,0 0-16,0 0 0,0 0 0,0 0 15,0 0-15,0 0 0,0 0 0,0 0 16,0 0-16,0 0 0,0 0 16,0 0-16,0 0 0,-74 8 0,74-8 15,0 0-15,0 0 0,0 0 0,0 0 16,0 0-16,0 0 0,-117-17 16,117 17-16,0 0 0,0 0 0,0 0 15,0 0-15,-158 17 0,158-17 0,0 0 16,0 0-16,0 0 0,-176 74 15,176-74-15,0 0 0,0 0 0,0 0 16,0 0-16,-166 140 0,166-140 0,0 0 16,0 0-16,0 0 0,-134 199 15,134-199-15,0 0 0,0 0 0,0 0 16,0 0-16,0 0 0,0 0 0,-49 231 16,49-231-16,0 0 0,0 0 0,0 0 15,0 0-15,0 0 0,58 224 16,-58-224-16,0 0 0,0 0 0,0 0 15,166 140-15,-166-140 0,0 0 0,0 0 16,0 0-16,234 17 0,-234-17 16,0 0-16,0 0 0,0 0 0,241-100 15,-241 100-15,0 0 0,0 0 0,0 0 16,0 0-16,192-165 0,-192 165 0,0 0 16,0 0-16,0 0 0,0 0 15,0 0-15,108-215 0,-108 215 0,0 0 16,0 0-16,0 0 0,0 0 0,0 0 15,0 0-15,8-223 0,-8 223 16,0 0-16,0 0 0,0 0 0,0 0 16,0 0-16,0 0 0,0 0 0,0 0 15,0 0-15,0 0 0</inkml:trace>
  <inkml:trace contextRef="#ctx0" brushRef="#br0" timeOffset="56012.568">13098 5010 0,'0'0'0,"0"0"16,0 0-16,0 0 0,0 0 0,0 0 16,0 0-16,0 0 0,0 0 15,0 0-15,0 0 0,0 0 0,0 0 16,0 0-16,-82 25 0,82-25 0,0 0 16,0 0-16,0 0 0,0 0 0,-125 42 15,125-42-15,0 0 0,0 0 16,0 0-16,0 0 0,-142 90 0,142-90 15,0 0-15,0 0 0,0 0 16,0 0-16,0 0 0,0 0 0,-134 165 16,134-165-16,0 0 0,0 0 0,0 0 15,0 0-15,0 0 0,-83 216 0,83-216 16,0 0-16,0 0 0,0 0 0,0 0 16,0 0-16,16 214 0,-16-214 15,0 0-15,0 0 0,0 0 16,0 0-16,0 0 0,0 0 0,126 158 15,-126-158-15,0 0 0,0 0 0,0 0 16,0 0-16,0 0 0,199 65 0,-199-65 16,0 0-16,0 0 0,0 0 0,0 0 15,0 0-15,0 0 0,217-49 16,-217 49-16,0 0 0,0 0 0,0 0 16,0 0-16,0 0 0,142-148 15,-142 148-15,0 0 0,0 0 0,0 0 16,0 0-16,0 0 0,0 0 0,33-216 15,-33 216-15,0 0 0,0 0 0,0 0 16,0 0-16,0 0 0,0 0 16,0 0-16,0 0 0,0 0 0,0 0 15,-66-207-15</inkml:trace>
  <inkml:trace contextRef="#ctx0" brushRef="#br0" timeOffset="56663.292">13315 4902 0,'0'0'0,"0"0"15,0 0-15,0 0 0,0 0 16,0 0-16,0 0 0,0 0 0,0 0 15,0 0-15,0 0 0,0 0 0,0 0 16,0 0-16,0 0 0,0 0 0,0 0 16,-100-16-16,100 16 0,0 0 15,0 0-15,0 0 0,0 0 0,-175 0 16,175 0-16,0 0 0,0 0 0,0 0 16,0 0-16,-225 66 0,225-66 0,0 0 15,0 0-15,0 0 0,-225 115 16,225-115-16,0 0 0,0 0 0,0 0 15,0 0-15,-191 158 0,191-158 0,0 0 16,0 0-16,0 0 0,0 0 16,0 0-16,-134 206 0,134-206 0,0 0 15,0 0-15,0 0 0,0 0 0,-41 232 16,41-232-16,0 0 0,0 0 16,0 0-16,66 207 0,-66-207 0,0 0 15,0 0-15,0 0 0,0 0 0,158 165 16,-158-165-16,0 0 0,0 0 15,0 0-15,0 0 0,0 0 0,234 107 16,-234-107-16,0 0 0,0 0 0,0 0 16,0 0-16,266 33 0,-266-33 0,0 0 15,0 0-15,0 0 0,0 0 0,251-65 16,-251 65-16,0 0 0,0 0 16,0 0-16,0 0 0,183-166 0,-183 166 15,0 0-15,0 0 0,0 0 0,0 0 16,0 0-16,91-231 0,-91 231 15,0 0-15,0 0 0,0 0 0,0 0 16,0 0-16,9-248 0,-9 248 0,0 0 16,0 0-16,0 0 0,0 0 0,0 0 15,0 0-15,0 0 0,0 0 16,0 0-16,0 0 0,-76-233 0</inkml:trace>
  <inkml:trace contextRef="#ctx0" brushRef="#br0" timeOffset="61204.254">10015 9127 0,'0'0'0,"0"0"0,0 0 0,0 0 15,0 0-15,0 0 0,0 0 16,0 0-16,0 0 0,0 0 0,0 0 0,0 0 15,0 0-15,0 0 0,0 0 16,0 0-16,0 0 0,0 0 0,0 0 16,0 0-16,0 0 0,0 0 15,0 0-15,0 0 0,0 0 0,0 0 16,0 0-16,0 0 0,0 0 0,0 0 16,0 0-16,0 0 0,0 0 0,0 0 15,0 0-15,0 0 0,0 0 16,0 0-16,0 0 0,0 0 0,0 0 15,0 0-15,0 0 0,0 0 0,0 0 16,0 0-16,-67-33 0,67 33 16,0 0-16,0 0 0,0 0 0,0 0 15,0 0-15,0 0 0,42-33 0,-42 33 16,0 0-16,0 0 0,0 0 0,0 0 16,0 0-16,0 0 0,0 0 15,0 0-15,0 0 0,0 0 0,100-32 16,-100 32-16,0 0 0,0 0 0,0 0 15,0 0-15,0 0 0,0 0 16,0 0-16,0 0 0,0 0 0,0 0 16,142-10-16,-142 10 0,0 0 0,0 0 15,0 0-15,0 0 0,0 0 0,0 0 16,0 0-16,0 0 0,0 0 16,142 42-16,-142-42 0,0 0 0,0 0 15,0 0-15,0 0 0,0 0 0,0 0 16,49 107-16,-49-107 0,0 0 15,0 0-15,0 0 0,0 0 0,0 0 16,0 0-16,0 0 0,0 0 0,0 0 16,0 0-16,-57 142 0,57-142 0,0 0 15,0 0-15,0 0 0,0 0 16,0 0-16,0 0 0,0 0 0,0 0 16,0 0-16,0 0 0,-92 107 0,92-107 15,0 0-15,0 0 0,0 0 16,0 0-16,0 0 0,0 0 0,-17 58 15,17-58-15,0 0 0,0 0 0,0 0 16,0 0-16,0 0 0,0 0 0,0 0 16,0 0-16,0 0 0,0 0 15,83 41-15,-83-41 0,0 0 0,0 0 16,0 0-16,0 0 0,0 0 16,0 0-16,75 66 0,-75-66 0,0 0 15,0 0-15,0 0 0,0 0 0,0 0 16,0 0-16,0 90 0,0-90 0,0 0 15,0 0-15,0 0 0,0 0 16,0 0-16,-100 75 0,100-75 0,0 0 16,0 0-16,0 0 0,0 0 0,0 0 15,0 0-15,-175 26 0,175-26 0,0 0 16,0 0-16,0 0 0,0 0 16,0 0-16,0 0 0,0 0 0,0 0 15,0 0-15,0 0 0,-192-34 0,192 34 16,0 0-16,0 0 0</inkml:trace>
  <inkml:trace contextRef="#ctx0" brushRef="#br0" timeOffset="62529.318">14257 8978 0,'0'0'0,"0"0"0,0 0 0,0 0 16,0 0-16,0 0 0,0 0 16,0 0-16,0 0 0,0 0 0,0 0 15,0 0-15,0 0 0,0 0 0,0 0 16,0 0-16,0 0 0,0 0 0,-41 66 16,41-66-16,0 0 0,0 0 15,0 0-15,0 0 0,0 0 0,0 0 16,-51 108-16,51-108 0,0 0 0,0 0 15,0 0-15,0 0 0,0 0 16,0 0-16,-25 133 0,25-133 0,0 0 16,0 0-16,0 0 0,0 0 0,0 0 15,0 0-15,92 107 0,-92-107 0,0 0 16,0 0-16,0 0 0,0 0 16,0 0-16,0 0 0,191 50 0,-191-50 15,0 0-15,0 0 0,0 0 0,0 0 16,0 0-16,0 0 0,0 0 0,0 0 15,0 0-15,0 0 0,226-17 16,-226 17-16,0 0 0,0 0 0,0 0 16,0 0-16,0 0 0,0 0 0,0 0 15,0 0-15,0 0 0,0 0 0,183-42 16,-183 42-16</inkml:trace>
  <inkml:trace contextRef="#ctx0" brushRef="#br0" timeOffset="62809.25">14840 9168 0,'0'0'0,"0"0"0,0 0 16,0 0-16,0 0 0,0 0 0,0 0 15,0 0-15,0 0 0,0 0 0,0 0 16,0 0-16,0 0 0,0 0 16,0 0-16,0 0 0,0 0 0,0 0 15,0 0-15,0 0 0,0 0 0,0 0 16,0 0-16,0 0 0,0 0 0,-50 100 15,50-100-15,0 0 0,0 0 16,0 0-16,0 0 0,0 0 0,-50 149 16,50-149-16,0 0 0,0 0 15,0 0-15,0 0 0,0 0 0,0 0 16,-42 182-16,42-182 0,0 0 0,0 0 16,0 0-16,0 0 0,0 0 0,0 0 15</inkml:trace>
  <inkml:trace contextRef="#ctx0" brushRef="#br0" timeOffset="88567.273">14807 1660 0,'0'0'0,"0"0"0,0 0 15,0 0-15,0 0 0,0 0 0,0 0 16,0 0-16,0 0 0,0 0 0,0 0 16,0 0-16,0 0 0,0 0 0,0 0 15,0 0-15,0 0 0,0 0 0,0 0 16,0 0-16,0 0 0,0 0 0,0 0 16,0 0-16,0 0 0,0 0 15,0 0-15,0 0 0,0 0 0,0 0 16,-100 34-16,100-34 0,0 0 0,0 0 15,0 0-15,0 0 0,0 0 0,0 0 16,0 0-16,0 0 0,0 0 0,-91 16 16,91-16-16,0 0 0,0 0 0,0 0 15,0 0-15,0 0 0,-117 42 0,117-42 16,0 0-16,0 0 0,0 0 0,0 0 16,0 0-16,0 0 0,-117 108 0,117-108 15,0 0-15,0 0 0,0 0 16,0 0-16,0 0 0,0 0 0,-100 157 15,100-157-15,0 0 0,0 0 0,0 0 0,0 0 16,0 0-16,0 0 0,-33 165 16,33-165-16,0 0 0,0 0 0,0 0 15,0 0-15,0 0 0,0 0 16,66 116-16,-66-116 0,0 0 0,0 0 0,0 0 16,0 0-16,0 0 0,0 0 15,133 41-15,-133-41 0,0 0 0,0 0 16,0 0-16,0 0 0,0 0 0,0 0 15,150-58-15,-150 58 0,0 0 0,0 0 16,0 0-16,0 0 0,0 0 0,0 0 16,109-149-16,-109 149 0,0 0 0,0 0 15,0 0-15,0 0 0,0 0 0,0 0 16,0 0-16,0 0 0,0 0 0,0 0 16,67-181-16,-67 181 0,0 0 0,0 0 15,0 0-15,0 0 0,0 0 0,0 0 16,0 0-16,0 0 0,0 0 0,0 0 15,41-182-15,-41 182 0,0 0 16,0 0-16,0 0 0,0 0 0,0 0 0,0 0 16,0 0-16,0 0 0,0 0 15,0 0-15,0 0 0,0 0 0,0 0 16,0 82-16,0-82 0,0 0 0,0 0 16,0 0-16,0 0 0,0 0 0,0 0 15,8 224-15,-8-224 0,0 0 0,0 0 16,0 0-16,0 0 0,0 0 0,0 0 15,0 0-15,0 0 0,33 239 16,-33-239-16,0 0 0,0 0 0,0 0 16,0 0-16,0 0 0,0 0 0,84 207 15,-84-207-15,0 0 0,0 0 0,0 0 16,0 0-16,0 0 0,0 0 0,142 74 16,-142-74-16,0 0 0,0 0 15,0 0-15,0 0 0,0 0 0</inkml:trace>
  <inkml:trace contextRef="#ctx0" brushRef="#br0" timeOffset="88942.549">15798 1628 0,'0'0'0,"0"0"16,0 0-16,0 0 0,0 0 0,0 0 15,0 0-15,0 0 0,0 0 0,0 0 16,0 0-16,0 0 0,0 0 0,0 0 16,0 0-16,0 0 0,0 0 0,0 0 15,0 0-15,0 0 0,0 0 0,0 0 16,0 0-16,0 0 0,0 0 0,0 0 16,0 0-16,0 0 0,0 0 0,34 141 15,-34-141-15,0 0 0,0 0 0,0 0 16,0 0-16,0 0 0,8 214 15,-8-214-15,0 0 0,0 0 0,0 0 16,0 0-16,0 0 0,0 0 0,0 0 16,0 0-16,0 0 0,0 0 0,0 232 15,0-232-15,0 0 0,0 0 0,0 0 16,0 0-16,0 0 0,0 0 0,0 174 16,0-174-16,0 0 0,0 0 15,0 0-15,0 0 0,0 0 0,0 0 16</inkml:trace>
  <inkml:trace contextRef="#ctx0" brushRef="#br0" timeOffset="89284.385">15373 2033 0,'0'0'0,"0"0"0,0 0 0,0 0 0,0 0 15,0 0-15,0 0 0,0 0 0,0 0 16,0 0-16,0 0 0,0 0 16,0 0-16,109 50 0,-109-50 0,0 0 15,0 0-15,0 0 0,0 0 0,0 0 16,0 0-16,158 24 0,-158-24 0,0 0 16,0 0-16,0 0 0,0 0 0,0 0 15,0 0-15,0 0 0,0 0 0,0 0 16,0 0-16,200 8 0,-200-8 0,0 0 15,0 0-15,0 0 0,0 0 16,0 0-16,0 0 0,0 0 0,0 0 0,0 0 16,0 0-16,200 0 0,-200 0 15,0 0-15,0 0 0,0 0 0,0 0 16,0 0-16,0 0 0</inkml:trace>
  <inkml:trace contextRef="#ctx0" brushRef="#br0" timeOffset="90268.874">16698 1719 0,'0'0'0,"0"0"0,0 0 16,0 0-16,0 0 0,0 0 0,0 0 15,0 0-15,0 0 0,0 0 0,0 0 16,0 0-16,0 0 0,0 0 0,0 0 16,0 0-16,0 0 0,0 0 0,0 0 15,0 0-15,0 0 0,0 0 0,0 0 16,0 0-16,0 0 0,0 0 0,0 0 15,0 0-15,0 0 0,0 0 0,0 0 16,0 0-16,0 0 0,0 0 16,-25 58-16,25-58 0,0 0 0,0 0 15,0 0-15,0 0 0,0 0 0,0 0 16,-57 25-16,57-25 0,0 0 0,0 0 16,0 0-16,0 0 0,0 0 0,-117 40 15,117-40-15,0 0 0,0 0 0,0 0 16,0 0-16,0 0 0,-125 84 0,125-84 15,0 0-15,0 0 0,0 0 0,0 0 16,0 0-16,0 0 0,-117 124 0,117-124 16,0 0-16,0 0 0,0 0 15,0 0-15,0 0 0,-59 140 0,59-140 16,0 0-16,0 0 0,0 0 0,0 0 16,0 0-16,0 0 0,26 116 0,-26-116 15,0 0-15,0 0 0,0 0 0,0 0 16,0 0-16,107 50 0,-107-50 15,0 0-15,0 0 0,0 0 0,0 0 16,0 0-16,159-42 0,-159 42 0,0 0 16,0 0-16,0 0 0,0 0 0,0 0 15,0 0-15,159-115 0,-159 115 0,0 0 16,0 0-16,0 0 0,0 0 0,0 0 16,0 0-16,0 0 0,0 0 15,0 0-15,0 0 0,116-173 0,-116 173 16,0 0-16,0 0 0,0 0 0,0 0 15,0 0-15,0 0 0,0 0 0,0 0 16,0 0-16,0 0 0,58-108 0,-58 108 16,0 0-16,0 0 0,0 0 15,0 0-15,0 0 0,0 0 0,0 0 16,0 0-16,0 0 0,0 0 0,0 0 16,0 0-16,9 214 0,-9-214 0,0 0 15,0 0-15,0 0 0,0 0 0,0 0 16,0 0-16,0 240 0,0-240 0,0 0 15,0 0-15,0 0 0,0 0 16,0 0-16,0 0 0,24 216 0,-24-216 16,0 0-16,0 0 0,0 0 0,0 0 15,0 0-15,59 65 0,-59-65 0</inkml:trace>
  <inkml:trace contextRef="#ctx0" brushRef="#br0" timeOffset="91283.481">17381 1967 0,'0'0'0,"0"0"0,0 0 0,0 0 16,0 0-16,0 0 0,0 0 0,0 0 15,0 0-15,0 0 0,0 0 16,0 0-16,0 0 0,0 0 0,0 0 0,0 0 16,0 0-16,0 0 0,0 0 0,0 0 15,0 0-15,0 0 0,0 0 16,0 0-16,0 0 0,0 0 0,0 0 16,0 0-16,0 0 0,0 0 0,0 0 15,0 0-15,0 0 0,0 0 0,-91 33 16,91-33-16,0 0 0,0 0 0,0 0 15,0 0-15,0 0 0,0 0 16,0 0-16,0 0 0,0 0 0,0 0 16,0 0-16,0 0 0,0 0 0,75 9 15,-75-9-15,0 0 0,0 0 0,0 0 16,0 0-16,0 0 0,0 0 0,0 0 16,0 0-16,0 0 0,0 0 0,141-17 15,-141 17-15,0 0 0,0 0 0,0 0 16,0 0-16,0 0 0,0 0 0,0 0 15,0 0-15,0 0 0,0 0 0,134-9 16,-134 9-16,0 0 0,0 0 16,0 0-16,0 0 0,0 0 0,0 0 15,0 0-15,0 0 0,0 0 0,0 0 16,0 0-16,0 0 0,0 0 0</inkml:trace>
  <inkml:trace contextRef="#ctx0" brushRef="#br0" timeOffset="91573.729">17266 2249 0,'0'0'0,"0"0"15,0 0-15,0 0 0,0 0 0,0 0 16,0 0-16,0 0 0,0 0 0,0 0 16,0 0-16,0 0 0,0 0 0,0 0 15,0 0-15,0 0 0,0 0 0,-26 74 16,26-74-16,0 0 0,0 0 16,0 0-16,0 0 0,0 0 0,0 0 15,84 33-15,-84-33 0,0 0 0,0 0 16,0 0-16,0 0 0,0 0 0,0 0 15,174 8-15,-174-8 0,0 0 0,0 0 16,0 0-16,0 0 0,0 0 16,0 0-16,0 0 0,0 0 0,0 0 15,0 0-15,192-8 0,-192 8 0,0 0 16,0 0-16,0 0 0,0 0 0,0 0 16,0 0-16,0 0 0,0 0 15,0 0-15,0 0 0,142-25 0,-142 25 16,0 0-16</inkml:trace>
  <inkml:trace contextRef="#ctx0" brushRef="#br0" timeOffset="92285.823">18507 1942 0,'0'0'0,"0"0"0,0 0 0,0 0 16,0 0-16,0 0 0,0 0 0,0 0 15,0 0-15,0 0 0,0 0 0,0 0 16,0 0-16,0 0 0,0 0 0,0 0 16,0 0-16,0 0 0,0 0 0,-41 34 15,41-34-15,0 0 0,0 0 0,0 0 16,0 0-16,0 0 0,0 0 0,-101 57 15,101-57-15,0 0 0,0 0 0,0 0 16,0 0-16,0 0 0,0 0 0,-125 91 16,125-91-16,0 0 0,0 0 15,0 0-15,0 0 0,0 0 0,0 0 16,0 0-16,0 0 0,0 0 0,0 0 16,-100 116-16,100-116 0,0 0 15,0 0-15,0 0 0,0 0 0,0 0 16,0 0-16,-8 74 0,8-74 0,0 0 15,0 0-15,0 0 0,0 0 0,92-8 16,-92 8-16,0 0 0,0 0 0,0 0 16,0 0-16,0 0 0,0 0 0,133-107 15,-133 107-15,0 0 0,0 0 0,0 0 16,0 0-16,0 0 0,0 0 0,0 0 16,0 0-16,0 0 0,0 0 0,109-141 15,-109 141-15,0 0 0,0 0 0,0 0 16,0 0-16,0 0 0,0 0 15,57-82-15,-57 82 0,0 0 0,0 0 16,0 0-16,0 0 0,0 0 0,0 0 16,17 66-16,-17-66 0,0 0 0,0 0 15,0 0-15,0 0 0,0 0 16,0 0-16,-8 173 0,8-173 0,0 0 16,0 0-16,0 0 0,0 0 0,0 0 15,0 0-15,33 207 0,-33-207 0,0 0 16,0 0-16,0 0 0,0 0 0,0 0 15,0 0-15,0 0 0,0 0 0,0 0 16,0 0-16,75 149 0,-75-149 16,0 0-16,0 0 0,0 0 0,0 0 15,0 0-15,0 0 0,0 0 0,0 0 16,0 0-16,92 33 0,-92-33 16</inkml:trace>
  <inkml:trace contextRef="#ctx0" brushRef="#br0" timeOffset="92941.716">19924 1752 0,'0'0'0,"0"0"15,0 0-15,0 0 0,0 0 16,0 0-16,0 0 0,0 0 0,0 0 16,0 0-16,0 0 0,0 0 0,0 0 15,0 0-15,0 0 0,-67 99 0,67-99 16,0 0-16,0 0 0,0 0 0,0 0 16,0 0-16,-100 132 0,100-132 0,0 0 15,0 0-15,0 0 0,0 0 16,0 0-16,-150 192 0,150-192 0,0 0 15,0 0-15,0 0 0,0 0 0,0 0 16,0 0-16,0 0 0,0 0 0,0 0 16,0 0-16,-134 181 0,134-181 15,0 0-15,0 0 0,0 0 0,0 0 16,0 0-16,0 0 0,0 0 0,0 0 16,0 0-16,0 0 0,-92 107 0,92-107 15,0 0-15,0 0 0,0 0 0,0 0 16,0 0-16,0 0 0,0 0 0,0 0 15,0 0-15,0 0 0,0 0 0,0 0 16,0 0-16,0 0 0,0 0 16,0 0-16,0 0 0,-41-149 0,41 149 15,0 0-15,0 0 0,0 0 0,0 0 16,0 0-16,0 0 0,0 0 0,0 0 16,0 0-16,25-139 0,-25 139 15,0 0-15,0 0 0,0 0 0,0 0 16,0 0-16,67-60 0,-67 60 0,0 0 15,0 0-15,0 0 0,0 0 0,0 0 16,0 0-16,125 67 0,-125-67 0,0 0 16,0 0-16,0 0 0,0 0 15,0 0-15,0 0 0,125 141 0,-125-141 16,0 0-16,0 0 0,0 0 0,0 0 16,0 0-16,0 0 0,125 123 0,-125-123 15,0 0-15,0 0 0,0 0 16</inkml:trace>
  <inkml:trace contextRef="#ctx0" brushRef="#br0" timeOffset="93644.999">20565 1959 0,'0'0'0,"0"0"0,0 0 16,0 0-16,0 0 0,0 0 0,0 0 16,0 0-16,0 0 0,0 0 15,0 0-15,0 0 0,0 0 0,0 0 16,0 0-16,0 0 0,0 0 0,0 0 16,0 0-16,0 0 0,0 0 0,0 0 15,0 0-15,0 0 0,0 0 0,0 0 16,0 0-16,-108 74 0,108-74 0,0 0 15,0 0-15,0 0 0,0 0 16,0 0-16,-167 99 0,167-99 0,0 0 16,0 0-16,0 0 0,0 0 15,0 0-15,0 0 0,-167 141 0,167-141 16,0 0-16,0 0 0,0 0 0,0 0 16,0 0-16,0 0 0,-83 140 0,83-140 15,0 0-15,0 0 0,0 0 0,34 92 16,-34-92-16,0 0 0,0 0 15,0 0-15,0 0 0,141-9 0,-141 9 16,0 0-16,0 0 0,0 0 0,0 0 16,200-91-16,-200 91 0,0 0 0,0 0 15,0 0-15,0 0 0,0 0 0,192-141 16,-192 141-16,0 0 0,0 0 16,0 0-16,0 0 0,0 0 0,0 0 15,0 0-15,0 0 0,0 0 0,0 0 16,108-149-16,-108 149 0,0 0 0,0 0 15,0 0-15,0 0 0,17-82 0,-17 82 16,0 0-16,0 0 0,0 0 0,0 0 16,0 0-16,-59 25 0,59-25 15,0 0-15,0 0 0,0 0 0,0 0 16,0 0-16,0 0 0,-66 141 0,66-141 16,0 0-16,0 0 0,0 0 0,0 0 15,0 0-15,0 206 0,0-206 16,0 0-16,0 0 0,0 0 0,0 0 15,0 0-15,0 0 0,75 190 0,-75-190 16,0 0-16,0 0 0,0 0 0,0 0 16,0 0-16,133 100 0,-133-100 0,0 0 15,0 0-15,0 0 0</inkml:trace>
  <inkml:trace contextRef="#ctx0" brushRef="#br0" timeOffset="97431.247">14507 3232 0,'0'0'0,"0"0"15,0 0-15,0 0 0,0 0 0,0 0 16,0 0-16,0 0 0,0 0 0,0 0 16,0 0-16,0 0 0,0 0 0,0 0 15,0 0-15,0 0 0,0 0 16,0 0-16,0 0 0,0 0 0,0 0 15,0 0-15,0 0 0,0 0 0,0 0 16,0 0-16,0 0 0,0 0 16,0 0-16,0 0 0,41-124 0,-41 124 15,0 0-15,0 0 0,0 0 0,0 0 16,0 0-16,0 0 0,0 0 0,0 0 16,0 0-16,0 0 0,84-75 15,-84 75-15,0 0 0,0 0 0,0 0 16,0 0-16,0 0 0,0 0 0,108-16 15,-108 16-15,0 0 0,0 0 16,0 0-16,0 0 0,0 0 0,0 0 0,67 58 16,-67-58-16,0 0 0,0 0 15,0 0-15,0 0 0,0 0 0,0 0 16,0 0-16,0 0 0,0 0 0,0 0 16,0 116-16,0-116 0,0 0 15,0 0-15,0 0 0,0 0 0,0 0 16,0 0-16,0 0 0,0 0 0,0 0 15,0 0-15,-8 123 0,8-123 0,0 0 16,0 0-16,0 0 0,0 0 16,0 0-16,75 108 0,-75-108 0,0 0 15,0 0-15,0 0 0,0 0 0,0 0 16,0 0-16,158 67 0,-158-67 0,0 0 16,0 0-16,0 0 0,0 0 15,0 0-15,0 0 0,0 0 0,0 0 16,0 0-16,0 0 0,183 17 15,-183-17-15,0 0 0,0 0 0,0 0 16,0 0-16,0 0 0,0 0 0,0 0 16,0 0-16,0 0 0,0 0 15,142-10-15,-142 10 0,0 0 0,0 0 16,0 0-16,0 0 0,0 0 0,0 0 16,83-16-16,-83 16 0</inkml:trace>
  <inkml:trace contextRef="#ctx0" brushRef="#br0" timeOffset="98112.281">15941 2943 0,'0'0'0,"0"0"0,0 0 0,0 0 15,0 0-15,0 0 0,0 0 0,0 0 0,0 0 16,0 0-16,0 0 0,0 0 16,0 0-16,0 0 0,0 0 0,0 0 15,0 0-15,0 0 0,0 0 0,0 0 16,0 0-16,0 0 0,0 0 0,0 0 15,0 0-15,0 0 0,-18 140 16,18-140-16,0 0 0,0 0 0,0 0 16,0 0-16,0 0 0,0 0 0,8 174 15,-8-174-15,0 0 0,0 0 16,0 0-16,0 0 0,0 0 0,0 0 16,0 0-16,0 0 0,0 0 0,0 0 15,0 182-15,0-182 0,0 0 16,0 0-16,0 0 0,0 0 0,0 0 15,-16 116-15,16-116 0,0 0 0,0 0 16,0 0-16,0 0 0</inkml:trace>
  <inkml:trace contextRef="#ctx0" brushRef="#br0" timeOffset="98382.28">15699 3282 0,'0'0'0,"0"0"15,0 0-15,0 0 0,0 0 0,0 0 16,0 0-16,0 0 0,0 0 0,0 0 15,0 0-15,0 0 0,0 0 16,0 0-16,0 0 0,0 0 0,0 0 0,0 0 16,0 0-16,0 0 0,0 0 15,0 0-15,0 0 0,0 0 0,0 0 16,0 0-16,150 58 0,-150-58 16,0 0-16,0 0 0,0 0 0,0 0 15,0 0-15,0 0 0,183 0 0,-183 0 16,0 0-16,0 0 0,0 0 0,0 0 15,0 0-15,0 0 0,0 0 0,0 0 16,0 0-16,0 0 0,200-26 0,-200 26 16,0 0-16,0 0 0,0 0 15</inkml:trace>
  <inkml:trace contextRef="#ctx0" brushRef="#br0" timeOffset="98951.442">16657 2985 0,'0'0'0,"0"0"0,0 0 0,0 0 16,0 0-16,0 0 0,0 0 0,0 0 15,0 0-15,0 0 0,0 0 0,0 0 16,0 0-16,0 0 0,0 0 16,0 0-16,0 0 0,0 0 0,0 0 15,0 0-15,0 0 0,0 0 0,0 0 16,0 0-16,0 0 0,74 65 16,-74-65-16,0 0 0,0 0 0,0 0 15,0 0-15,0 0 0,0 0 0,51 83 16,-51-83-16,0 0 0,0 0 0,0 0 15,0 0-15,0 0 0,0 0 16,0 0-16,0 0 0,0 0 0,0 0 16,-8 116-16,8-116 0,0 0 0,0 0 15,0 0-15,0 0 0,0 0 0,0 0 16,-17 115-16,17-115 0,0 0 16,0 0-16,0 0 0,0 0 0,0 0 15,0 0-15,50 99 0,-50-99 0,0 0 16,0 0-16,0 0 0,0 0 15,0 0-15,0 0 0,125 59 0,-125-59 16,0 0-16,0 0 0,0 0 0,0 0 16,0 0-16,0 0 0,0 0 0,0 0 15,0 0-15,0 0 0,166 24 0,-166-24 16,0 0-16,0 0 0,0 0 16,0 0-16,0 0 0,0 0 0,0 0 15,0 0-15,0 0 0,0 0 0,134 0 16,-134 0-16</inkml:trace>
  <inkml:trace contextRef="#ctx0" brushRef="#br0" timeOffset="99880.462">17781 3133 0,'0'0'0,"0"0"16,0 0-16,0 0 0,0 0 0,0 0 15,0 0-15,0 0 0,0 0 0,0 0 16,0 0-16,0 0 0,0 0 16,0 0-16,0 0 0,0 0 0,0 0 15,0 0-15,0 0 0,0 0 16,0 0-16,0 0 0,0 0 0,0 0 15,0 0-15,0 0 0,0 0 0,0 0 16,0 0-16,0 0 0,0 0 0,0 0 16,0 0-16,0 0 0,-74 41 0,74-41 15,0 0-15,0 0 0,0 0 0,0 0 16,0 0-16,0 0 0,0 0 16,0 0-16,0 0 0,0 0 0,0 0 15,0 0-15,0 0 0,0 0 0,0 0 16,0 0-16,0 0 0,0 0 15,0 0-15,0 0 0,0 0 0,0 0 16,0 0-16,0 0 0,0 0 0,0 0 16,0 0-16,0 0 0,0 0 0,0 0 15,0 0-15,0 0 0,0 0 0,0 0 16,0 0-16,0 0 0,0 0 0,0 0 16,0 0-16,0 0 0,0 0 15,0 0-15,0 0 0,0 0 0,0 0 16,0 0-16,0 0 0,0 0 0,0 0 15,0 0-15,0 0 0,0 0 16,0 0-16,0 0 0,74 0 0,-74 0 16,0 0-16,0 0 0,0 0 0,0 0 15,0 0-15,0 0 0,0 0 0,0 0 16,0 0-16,0 0 0,125-8 0,-125 8 16,0 0-16,0 0 0,0 0 15,0 0-15,0 0 0,0 0 0,0 0 16,0 0-16,0 0 0,0 0 0,150-16 15,-150 16-15,0 0 0,0 0 0,0 0 16,0 0-16,0 0 0,0 0 0,101 0 16,-101 0-16,0 0 0,0 0 15</inkml:trace>
  <inkml:trace contextRef="#ctx0" brushRef="#br0" timeOffset="100218.758">17640 3472 0,'0'0'0,"0"0"0,0 0 0,0 0 16,0 0-16,0 0 0,0 0 15,0 0-15,0 0 0,0 0 0,0 0 16,0 0-16,0 0 0,0 0 0,0 0 16,0 0-16,0 0 0,0 0 0,0 0 15,0 0-15,0 0 0,0 0 16,0 0-16,0 0 0,0 0 0,0 0 15,175 17-15,-175-17 0,0 0 0,0 0 16,0 0-16,0 0 0,0 0 16,0 0-16,0 0 0,0 0 0,0 0 15,0 0-15,175-17 0,-175 17 0,0 0 16,0 0-16,0 0 0,0 0 0,0 0 16,0 0-16,0 0 0,0 0 0,0 0 15,0 0-15,142-9 0,-142 9 16,0 0-16,0 0 0,0 0 0,0 0 15,108-32-15,-108 32 0</inkml:trace>
  <inkml:trace contextRef="#ctx0" brushRef="#br0" timeOffset="100826.504">18581 3050 0,'0'0'0,"0"0"0,0 0 16,0 0-16,0 0 0,0 0 16,0 0-16,0 0 0,0 0 0,0 0 15,0 0-15,0 0 0,0 0 0,0 0 16,0 0-16,0 0 0,0 0 0,0 0 15,0 0-15,0 0 0,0 0 16,0 0-16,0 0 0,0 0 0,0 0 0,0 0 16,0 0-16,0 0 0,0 0 15,0 0-15,0 0 0,0 0 0,0 0 16,51 25-16,-51-25 0,0 0 0,0 0 16,0 0-16,0 0 0,0 0 15,0 0-15,66 75 0,-66-75 0,0 0 16,0 0-16,0 0 0,0 0 0,0 0 15,0 0-15,25 116 0,-25-116 0,0 0 16,0 0-16,0 0 0,0 0 0,0 0 16,0 0-16,0 0 0,0 0 15,0 0-15,0 0 0,-41 132 0,41-132 16,0 0-16,0 0 0,0 0 0,0 0 16,0 0-16,0 0 0,16 108 15,-16-108-15,0 0 0,0 0 0,0 0 16,0 0-16,0 0 0,0 0 0,109 49 15,-109-49-15,0 0 0,0 0 0,0 0 16,0 0-16,0 0 0,0 0 0,0 0 16,0 0-16,0 0 0,0 0 15,150 8-15,-150-8 0,0 0 0,0 0 16,0 0-16,0 0 0,0 0 0,0 0 16,0 0-16,0 0 0,0 0 0,0 0 15,133-8-15,-133 8 0,0 0 16,0 0-16,0 0 0</inkml:trace>
  <inkml:trace contextRef="#ctx0" brushRef="#br0" timeOffset="101529.808">19890 3009 0,'0'0'0,"0"0"0,0 0 0,0 0 16,0 0-16,0 0 0,0 0 0,0 0 15,0 0-15,0 0 0,0 0 0,0 0 16,0 0-16,0 0 0,0 0 0,0 0 16,0 0-16,-66 83 0,66-83 15,0 0-15,0 0 0,0 0 0,0 0 16,0 0-16,0 0 0,-92 132 0,92-132 15,0 0-15,0 0 0,0 0 16,0 0-16,0 0 0,0 0 0,0 0 16,0 0-16,0 0 0,0 0 0,-117 157 15,117-157-15,0 0 0,0 0 0,0 0 16,0 0-16,0 0 0,0 0 16,0 0-16,0 0 0,0 0 0,0 0 15,-83 141-15,83-141 0,0 0 0,0 0 16,0 0-16,0 0 0,0 0 0,0 0 15,-34 49-15,34-49 0,0 0 16,0 0-16,0 0 0,0 0 0,0 0 16,0 0-16,0 0 0,0 0 0,0 0 15,0 0-15,0 0 0,0 0 0,0 0 16,0 0-16,0 0 0,0 0 0,0 0 16,0 0-16,0 0 0,0 0 0,0 0 15,0 0-15,0-165 0,0 165 16,0 0-16,0 0 0,0 0 0,0 0 15,0 0-15,0 0 0,0 0 0,0 0 16,0 0-16,0 0 0,0-107 0,0 107 16,0 0-16,0 0 0,0 0 15,0 0-15,0 0 0,0 0 0,0 0 16,0 0-16,0 0 0,0 0 0,0 0 16,0 0-16,0 0 0,0 0 0,0 0 15,0 0-15,0 0 0,0 0 16,109 49-16,-109-49 0,0 0 0,0 0 15,0 0-15,0 0 0,0 0 0,0 0 16,0 0-16,0 0 0,0 0 0,0 0 16,100 115-16,-100-115 0,0 0 15,0 0-15,0 0 0,0 0 0,0 0 16,0 0-16,108 83 0</inkml:trace>
  <inkml:trace contextRef="#ctx0" brushRef="#br0" timeOffset="102191.524">20115 3182 0,'0'0'0,"0"0"16,0 0-16,0 0 0,0 0 0,0 0 15,0 0-15,0 0 0,0 0 0,0 0 16,0 0-16,0 0 0,0 0 0,0 0 16,0 0-16,0 0 0,0 0 15,0 0-15,0 0 0,0 0 0,0 0 16,0 0-16,0 0 0,0 0 0,0 0 16,0 0-16,117-25 0,-117 25 0,0 0 15,0 0-15,0 0 0,0 0 16,0 0-16,0 0 0,117 42 15,-117-42-15,0 0 0,0 0 0,0 0 0,0 0 16,0 0-16,0 0 0,74 100 0,-74-100 16,0 0-16,0 0 0,0 0 15,0 0-15,0 0 0,0 0 0,0 0 16,0 0-16,0 0 0,0 0 0,25 132 16,-25-132-16,0 0 0,0 0 0,0 0 15,0 0-15,0 0 0,0 0 0,59 124 16,-59-124-16,0 0 0,0 0 15,0 0-15,0 0 0,0 0 0,0 0 16,125 83-16,-125-83 0,0 0 0,0 0 16,0 0-16,0 0 0,0 0 15,0 0-15,0 0 0,0 0 0,0 0 16,0 0-16,150 32 0,-150-32 0,0 0 16,0 0-16,0 0 0,0 0 0,0 0 15,0 0-15,0 0 0</inkml:trace>
  <inkml:trace contextRef="#ctx0" brushRef="#br0" timeOffset="106569.832">14482 851 0,'0'0'0,"0"0"0,0 0 0,0 0 16,0 0-16,0 0 0,0 0 0,0 0 15,0 0-15,0 0 0,0 0 0,0 0 16,0 0-16,0 0 0,0 0 0,0 0 16,0 0-16,0 0 0,0 0 0,0 0 15,0 0-15,0 0 0,0 0 16,0 0-16,0 0 0,0 0 0,0 0 15,0 0-15,0 0 0,0 0 0,0 0 16,0 0-16,0 0 0,0 0 0,-75 75 16,75-75-16,0 0 0,0 0 0,0 0 15,0 0-15,0 0 0,0 0 0,0 0 16,0 0-16,0 0 0,0 0 0,-67 16 16,67-16-16,0 0 0,0 0 0,0 0 15,0 0-15,0 0 0,0 0 0,0 0 16,0 0-16,0 0 0,0 0 0,0 0 15,0 0-15,0 0 0,0 0 0,0 0 16,0 0-16,0 0 0,0 0 0,0 0 16,0 0-16,0 0 0,0 0 0,-58-58 15,58 58-15,0 0 0,0 0 0,0 0 16,0 0-16,0 0 0,0 0 0,0 0 16,0 0-16,0 0 0,0 0 0,67-57 15,-67 57-15,0 0 0,0 0 0,0 0 16,0 0-16,0 0 0,0 0 0,0 0 15,0 0-15,0 0 0,133-33 0,-133 33 16,0 0-16,0 0 0,0 0 0,0 0 16,0 0-16,0 0 0,0 0 0,0 0 15,0 0-15,0 0 0,167 7 0,-167-7 16,0 0-16,0 0 0,0 0 0,0 0 16,0 0-16,0 0 0,0 0 0,0 0 15,108 83-15,-108-83 0,0 0 16,0 0-16,0 0 0,0 0 0,0 0 15,0 0-15,0 0 0,0 0 0,0 0 16,0 0-16,17 124 0,-17-124 0,0 0 16,0 0-16,0 0 0,0 0 0,0 0 15,0 0-15,-25 124 0,25-124 0,0 0 16,0 0-16,0 0 0,0 0 0,0 0 16,0 0-16,0 0 0,0 0 0,0 0 15,0 0-15,8 82 0,-8-82 0,0 0 16,0 0-16,0 0 0,0 0 0,0 0 15,0 0-15,0 0 0,0 0 0,0 0 16,0 0-16,83 75 0,-83-75 0,0 0 16,0 0-16,0 0 0,0 0 15,0 0-15,59 100 0,-59-100 0,0 0 16,0 0-16,0 0 0,0 0 0,0 0 16,-25 116-16,25-116 0,0 0 0,0 0 15,0 0-15,0 0 0,0 0 0,0 0 16,-125 90-16,125-90 0,0 0 0,0 0 15,0 0-15,0 0 0,0 0 0,0 0 16,0 0-16,0 0 0,0 0 0,0 0 16,-159 58-16,159-58 0,0 0 15,0 0-15,0 0 0,0 0 0,0 0 16,0 0-16,-117 0 0,117 0 0,0 0 16,0 0-16,0 0 0,0 0 0,18-66 15,-18 66-15</inkml:trace>
  <inkml:trace contextRef="#ctx0" brushRef="#br0" timeOffset="107686.884">15765 959 0,'0'0'0,"0"0"0,0 0 16,0 0-16,0 0 0,0 0 0,0 0 16,0 0-16,0 0 0,0 0 15,0 0-15,0 0 0,0 0 0,0 0 0,0 0 16,0 0-16,0 0 0,0 0 15,0 0-15,0 0 0,0 0 0,0 0 16,0 0-16,0 0 0,0 0 0,0 0 16,0 0-16,0 0 0,0 0 0,0 0 15,-33 99-15,33-99 0,0 0 0,0 0 16,0 0-16,0 0 0,0 0 0,0 165 16,0-165-16,0 0 0,0 0 0,0 0 15,0 0-15,0 0 0,0 0 0,0 0 16,0 0-16,0 0 0,0 0 0,0 182 15,0-182-15,0 0 0,0 0 16,0 0-16,0 0 0,0 0 0,0 0 0,0 0 16,0 0-16,0 0 0,0 148 15,0-148-15,0 0 0,0 0 0,0 0 16,0 0-16,0 0 0,0 0 0,0 0 16,0 0-16,0 0 0,0 0 0,0 0 15,0 0-15,0 0 0,0 0 0,0 0 16,0 0-16,0 0 0,0 0 0,-67-32 15,67 32-15,0 0 0,0 0 0,0 0 16,0 0-16,0 0 0,0 0 16,0 0-16,0 0 0,0 0 0,0 0 15,-83-66-15,83 66 0,0 0 0,0 0 16,0 0-16,0 0 0,0 0 0,0 0 16,0 0-16,0 0 0,0 0 0,0 0 0,0 0 15,74-66-15,-74 66 0,0 0 16,0 0-16,0 0 0,0 0 0,0 0 15,0 0-15,160-17 0,-160 17 0,0 0 16,0 0-16,0 0 0,0 0 0,0 0 16,0 0-16,0 0 0,0 0 0,0 0 15,0 0-15,199-25 0,-199 25 0,0 0 16,0 0-16,0 0 0,0 0 0,0 0 16,0 0-16,192-50 0,-192 50 0,0 0 15,0 0-15</inkml:trace>
  <inkml:trace contextRef="#ctx0" brushRef="#br0" timeOffset="108393.725">16423 859 0,'0'0'0,"0"0"0,0 0 0,0 0 15,0 0-15,0 0 0,0 0 0,0 0 16,0 0-16,0 0 0,0 0 0,0 0 16,0 0-16,0 0 0,0 0 0,0 0 15,0 0-15,0 0 0,0 0 0,0 0 16,0 0-16,0 0 0,0 0 0,0 0 15,0 0-15,84 25 0,-84-25 16,0 0-16,0 0 0,0 0 0,0 0 16,0 0-16,0 0 0,0 0 0,0 0 0,0 0 15,0 0-15,125 0 0,-125 0 0,0 0 16,0 0-16,0 0 0,0 0 16,0 0-16,0 0 0,125 25 0,-125-25 15,0 0-15,0 0 0,0 0 0,0 0 16,0 0-16,0 0 0,0 0 0,0 0 15,0 0-15,0 0 0,50 74 0,-50-74 16,0 0-16,0 0 0,0 0 0,0 0 16,0 0-16,0 0 0,0 0 0,0 0 15,0 0-15,0 0 0,0 100 16,0-100-16,0 0 0,0 0 0,0 0 0,0 0 16,0 0-16,0 0 0,0 0 15,0 0-15,0 0 0,0 0 0,33 99 16,-33-99-16,0 0 0,0 0 0,0 0 15,0 0-15,0 0 0,0 0 0,75 132 16,-75-132-16,0 0 0,0 0 0,0 0 16,0 0-16,0 0 0,0 0 0,42 141 15,-42-141-15,0 0 0,0 0 0,0 0 16,0 0-16,0 0 0,0 0 0,-42 115 16,42-115-16,0 0 0,0 0 0,0 0 15,0 0-15,0 0 0,0 0 16,0 0-16,0 0 0,0 0 0,0 0 15,-108 75-15,108-75 0,0 0 0,0 0 16,0 0-16,-117 15 0,117-15 0,0 0 16,0 0-16,0 0 0,0 0 0,0 0 15,0 0-15</inkml:trace>
  <inkml:trace contextRef="#ctx0" brushRef="#br0" timeOffset="108871.474">17432 1083 0,'0'0'0,"0"0"0,0 0 0,0 0 0,0 0 16,0 0-16,0 0 0,0 0 0,0 0 16,0 0-16,0 0 0,0 0 0,0 0 15,0 0-15,0 0 0,0 0 16,0 0-16,66 25 0,-66-25 0,0 0 15,0 0-15,0 0 0,0 0 0,0 0 16,142-9-16,-142 9 0,0 0 0,0 0 0,0 0 16,0 0-16,0 0 0,0 0 15,192-25-15,-192 25 0,0 0 0,0 0 16,0 0-16,0 0 0,0 0 0,0 0 16,0 0-16,0 0 0,0 0 0,0 0 15,175-16-15,-175 16 0,0 0 0,0 0 16,0 0-16,0 0 0,0 0 0,75-8 15,-75 8-15,0 0 0,0 0 0,0 0 16,0 0-16,0 0 0,-59 24 0,59-24 16,0 0-16</inkml:trace>
  <inkml:trace contextRef="#ctx0" brushRef="#br0" timeOffset="109119.221">17515 1338 0,'0'0'0,"0"0"0,0 0 0,0 0 0,0 0 16,0 0-16,0 0 0,0 0 15,0 0-15,0 0 0,0 0 0,-83 67 16,83-67-16,0 0 0,0 0 0,0 0 15,0 0-15,0 0 0,0 0 0,0 0 16,0 0-16,0 0 0,0 0 0,0 0 16,0 0-16,100 82 0,-100-82 0,0 0 15,0 0-15,0 0 0,0 0 0,0 0 16,0 0-16,175 0 0,-175 0 0,0 0 16,0 0-16,0 0 0,0 0 0,0 0 15,0 0-15,208-24 0,-208 24 0,0 0 16,0 0-16,0 0 0,0 0 0,0 0 15,0 0-15,208-33 0,-208 33 16,0 0-16,0 0 0,0 0 0,0 0 16</inkml:trace>
  <inkml:trace contextRef="#ctx0" brushRef="#br0" timeOffset="109769.644">18365 1008 0,'0'0'0,"0"0"0,0 0 15,0 0-15,0 0 0,0 0 0,0 0 16,0 0-16,0 0 0,0 0 0,0 0 15,0 0-15,0 0 0,0 0 0,0 0 16,0 0-16,0 0 0,0 0 0,66 33 16,-66-33-16,0 0 0,0 0 0,0 0 15,0 0-15,0 0 0,0 0 0,126 9 16,-126-9-16,0 0 0,0 0 0,0 0 16,0 0-16,0 0 0,0 0 0,0 0 15,0 0-15,0 0 0,0 0 0,158 15 16,-158-15-16,0 0 0,0 0 15,0 0-15,0 0 0,0 0 0,0 0 16,0 0-16,0 0 0,0 0 0,100 59 16,-100-59-16,0 0 0,0 0 0,0 0 15,0 0-15,0 0 0,0 0 0,0 0 16,0 0-16,0 0 0,0 0 0,8 99 16,-8-99-16,0 0 0,0 0 0,0 0 15,0 0-15,0 0 0,0 0 0,0 0 16,0 0-16,0 0 0,0 0 0,-16 108 15,16-108-15,0 0 0,0 0 16,0 0-16,0 0 0,0 0 0,0 0 16,0 0-16,0 0 0,0 0 0,0 0 0,49 107 15,-49-107-15,0 0 0,0 0 16,0 0-16,0 0 0,0 0 0,26 115 16,-26-115-16,0 0 0,0 0 0,0 0 15,0 0-15,0 0 0,0 0 0,-67 125 16,67-125-16,0 0 0,0 0 0,0 0 15,0 0-15,0 0 0,0 0 0,0 0 16,0 0-16,-109 91 0,109-91 0,0 0 16,0 0-16,0 0 0,-66 8 15,66-8-15,0 0 0,0 0 0</inkml:trace>
  <inkml:trace contextRef="#ctx0" brushRef="#br0" timeOffset="110136.613">19857 991 0,'0'0'0,"0"0"16,0 0-16,0 0 0,0 0 0,0 0 16,0 0-16,0 0 0,0 0 0,0 0 15,0 0-15,0 0 0,0 0 0,0 0 16,0 0-16,0 0 0,0 0 0,0 0 15,0 0-15,0 0 0,0 0 0,0 0 16,-50 133-16,50-133 0,0 0 0,0 0 16,0 0-16,0 0 0,0 0 0,0 0 15,-84 140-15,84-140 0,0 0 16,0 0-16,0 0 0,0 0 0,0 0 16,0 0-16,-100 199 0,100-199 0,0 0 15,0 0-15,0 0 0,0 0 0,0 0 16,0 0-16,0 0 0,0 0 0,0 0 15,0 0-15,-83 207 0,83-207 0,0 0 16,0 0-16,0 0 0,0 0 0,0 0 16,0 0-16,-42 115 0,42-115 0,0 0 15,0 0-15</inkml:trace>
  <inkml:trace contextRef="#ctx0" brushRef="#br0" timeOffset="110418.571">19381 1314 0,'0'0'0,"0"0"0,0 0 15,0 0-15,0 0 0,0 0 0,0 0 16,0 0-16,0 0 0,0 0 0,0 0 15,0 0-15,0 0 0,0 0 0,0 0 16,0 0-16,0 0 0,0 0 0,0 0 16,0 0-16,0 0 0,0 0 0,0 0 15,0 0-15,0 0 0,0 0 0,0 0 16,0 0-16,43-33 0,-43 33 16,0 0-16,0 0 0,0 0 0,0 0 15,0 0-15,74 91 0,-74-91 0,0 0 16,0 0-16,0 0 0,0 0 0,0 0 15,0 0-15,0 0 0,0 0 0,0 0 16,0 0-16,100 140 0,-100-140 0,0 0 16,0 0-16,0 0 0,0 0 0,0 0 15,0 0-15,0 0 0,0 0 0,0 0 16,125 148-16,-125-148 0,0 0 0,0 0 16</inkml:trace>
  <inkml:trace contextRef="#ctx0" brushRef="#br0" timeOffset="111149.537">20115 1033 0,'0'0'0,"0"0"16,0 0-16,0 0 0,0 0 0,0 0 15,0 0-15,0 0 0,0 0 0,0 0 16,0 0-16,0 0 0,0 0 0,0 0 15,0 0-15,0 0 0,0 0 0,0 0 16,0 0-16,0 0 0,0 0 0,0 0 16,0 0-16,0 0 0,0 0 0,0 0 15,0 0-15,0 0 0,0 0 0,0 0 16,0 0-16,0 0 0,0 0 16,0 0-16,109 58 0,-109-58 0,0 0 15,0 0-15,0 0 0,0 0 0,0 0 16,0 0-16,0 0 0,0 0 0,0 0 15,0 0-15,125 24 0,-125-24 0,0 0 16,0 0-16,0 0 0,0 0 0,0 0 16,0 0-16,91 58 0,-91-58 0,0 0 15,0 0-15,0 0 0,0 0 0,0 0 16,0 0-16,0 0 0,0 0 0,0 0 16,0 0-16,17 84 0,-17-84 0,0 0 15,0 0-15,0 0 0,0 0 0,0 0 16,0 99-16,0-99 0,0 0 0,0 0 15,0 0-15,0 0 0,0 0 16,0 0-16,50 99 0,-50-99 0,0 0 16,0 0-16,0 0 0,0 0 0,0 0 15,0 0-15,0 0 0,0 0 0,0 0 16,0 0-16,100 98 0,-100-98 0,0 0 16,0 0-16,0 0 0,0 0 0,0 0 15,0 0-15,33 107 0,-33-107 0,0 0 16,0 0-16,0 0 0,0 0 15,0 0-15,0 0 0,-84 92 0,84-92 16,0 0-16,0 0 0,0 0 0,0 0 16,0 0-16,0 0 0,-158 58 0,158-58 15,0 0-15,0 0 0,0 0 0</inkml:trace>
  <inkml:trace contextRef="#ctx0" brushRef="#br0" timeOffset="118491.686">14315 1214 0,'0'0'0,"0"0"0,0 0 0,0 0 15,0 0-15,0 0 0,0 0 0,0 0 16,0 0-16,0 0 0,0 0 0,0 0 16,0 0-16,0 0 0,0 0 0,0 0 15,0 0-15,0 0 0,0 0 0,0 0 16,0 0-16,0 0 0,-33 43 0,33-43 15,0 0-15,0 0 0,0 0 0,0 0 16,0 0-16,0 0 0,0 0 0,0 0 16,0 0-16,0 0 0,0 0 0,0 0 15,33-50-15,-33 50 0,0 0 0,0 0 16,0 0-16,0 0 0,0 0 0,0 0 16,108-83-16,-108 83 0,0 0 0,0 0 15,0 0-15,0 0 0,0 0 0,0 0 16,150-50-16,-150 50 0,0 0 0,0 0 15,0 0-15,0 0 0,0 0 0,150 9 16,-150-9-16,0 0 0,0 0 0,0 0 16,0 0-16,0 0 0,0 0 0,125 82 15,-125-82-15,0 0 0,0 0 0,0 0 16,0 0-16,0 0 0,0 0 0,117 108 16,-117-108-16,0 0 0,0 0 0,0 0 15,0 0-15,0 0 0,0 0 0,150 58 16,-150-58-16,0 0 0,0 0 15,0 0-15,0 0 0,184-25 0,-184 25 16,0 0-16,0 0 0,0 0 0,0 0 16,0 0-16,0 0 0,0 0 0,0 0 15,0 0-15,0 0 0,183-66 0,-183 66 16,0 0-16,0 0 0,0 0 0,0 0 16,0 0-16,0 0 0,174 7 0,-174-7 15,0 0-15,0 0 0,0 0 0,0 0 16,0 0-16,0 0 0,142 91 0,-142-91 15,0 0-15,0 0 0,0 0 0,0 0 16,159 75-16,-159-75 0,0 0 16,0 0-16,0 0 0,200 8 0,-200-8 0,0 0 15,0 0-15,208-65 0,-208 65 16,0 0-16,0 0 0,0 0 0,208-109 16,-208 109-16,0 0 0,0 0 0,0 0 15,0 0-15,0 0 0,209-115 0,-209 115 16,0 0-16,0 0 0,0 0 0,0 0 15,183-58-15,-183 58 0,0 0 0,0 0 16,0 0-16,0 0 0,0 0 0,0 0 16,158 50-16,-158-50 0,0 0 0,0 0 15,0 0-15,0 0 0,0 0 0,143 116 16,-143-116-16,0 0 0,0 0 0,0 0 16,0 0-16,183 116 0,-183-116 0,0 0 15,0 0-15,0 0 0,250 24 16,-250-24-16,0 0 0,0 0 0,275-58 0,-275 58 15,0 0-15,0 0 0,0 0 0,0 0 16,0 0-16,266-115 0,-266 115 0,0 0 16,0 0-16,0 0 0,0 0 15,0 0-15,234-116 0,-234 116 0,0 0 16,0 0-16,0 0 0,0 0 0,175-41 16,-175 41-16,0 0 0,0 0 0,0 0 15,0 0-15,0 0 0,133 65 0,-133-65 16,0 0-16,0 0 0,0 0 0,0 0 15,0 0-15,141 132 0,-141-132 16,0 0-16,0 0 0,0 0 0,0 0 16,192 100-16,-192-100 0,0 0 0,0 0 15,0 0-15,0 0 0,266 9 0,-266-9 0,0 0 16,0 0-16,0 0 0,0 0 0,0 0 16,285-59-16,-285 59 0,0 0 15,0 0-15,0 0 0,0 0 0,0 0 16,0 0-16,0 0 0,0 0 0,0 0 15,0 0-15,240-74 0,-240 74 0,0 0 16,0 0-16,0 0 0,0 0 0,160-9 16,-160 9-16,0 0 0,0 0 0,0 0 15,0 0-15,0 0 0,107 83 0,-107-83 16,0 0-16,0 0 0,0 0 0,0 0 16,100 99-16,-100-99 0,0 0 0,0 0 15,0 0-15,0 0 0,0 0 0,158 50 16,-158-50-16,0 0 0,0 0 0,0 0 15,0 0-15,0 0 0,209-8 16,-209 8-16,0 0 0,0 0 0,0 0 16,0 0-16,0 0 0,0 0 0,0 0 15,0 0-15,0 0 0,0 0 0,208-49 16,-208 49-16,0 0 0,0 0 0,0 0 16,0 0-16,0 0 0,0 0 0,0 0 15,0 0-15,0 0 0,0 0 16,167 0-16,-167 0 0,0 0 0,0 0 0,0 0 15,0 0-15,0 0 0,0 0 16,0 0-16,0 0 0,0 0 0,0 0 16,117 49-16,-117-49 0,0 0 0,0 0 15,0 0-15,0 0 0,0 0 0,0 0 16,0 0-16,0 0 0,0 0 0,0 0 16,91 42-16,-91-42 0,0 0 0,0 0 15,0 0-15,0 0 0,0 0 16,0 0-16,0 0 0,0 0 0,0 0 15,0 0-15,59 16 0,-59-16 0,0 0 16,0 0-16,0 0 0,0 0 0</inkml:trace>
  <inkml:trace contextRef="#ctx0" brushRef="#br0" timeOffset="120995.078">14165 2314 0,'0'0'0,"0"0"0,0 0 15,0 0-15,0 0 0,0 0 0,0 0 16,0 0-16,0 0 0,0 0 16,0 0-16,0 0 0,0 0 0,0 0 15,0 0-15,0 0 0,0 0 0,0 0 16,0 0-16,0 0 0,0 0 0,0 0 16,0 0-16,0 0 0,0 0 0,100-33 15,-100 33-15,0 0 0,0 0 0,0 0 16,0 0-16,0 0 0,0 0 15,150-66-15,-150 66 0,0 0 0,0 0 16,0 0-16,0 0 0,0 0 0,0 0 16,175-40-16,-175 40 0,0 0 0,0 0 15,0 0-15,0 0 0,0 0 0,159 40 16,-159-40-16,0 0 0,0 0 0,0 0 16,0 0-16,0 0 0,0 0 0,150 91 15,-150-91-15,0 0 0,0 0 0,0 0 16,0 0-16,158 66 0,-158-66 15,0 0-15,0 0 0,0 0 0,0 0 16,175 0-16,-175 0 0,0 0 0,0 0 16,0 0-16,0 0 0,175-74 15,-175 74-15,0 0 0,0 0 0,0 0 16,0 0-16,0 0 0,0 0 0,0 0 16,0 0-16,0 0 0,0 0 0,158-91 15,-158 91-15,0 0 0,0 0 0,0 0 16,0 0-16,142-25 0,-142 25 0,0 0 15,0 0-15,0 0 0,0 0 0,0 0 16,0 0-16,142 50 0,-142-50 0,0 0 16,0 0-16,0 0 0,0 0 0,0 0 15,0 0-15,158 74 0,-158-74 0,0 0 16,0 0-16,0 0 0,0 0 16,191 33-16,-191-33 0,0 0 0,0 0 15,0 0-15,0 0 0,200-41 0,-200 41 16,0 0-16,0 0 0,0 0 0,0 0 15,0 0-15,0 0 0,200-91 16,-200 91-16,0 0 0,0 0 0,0 0 16,0 0-16,0 0 0,0 0 0,192-75 15,-192 75-15,0 0 0,0 0 0,0 0 16,0 0-16,0 0 0,158 17 0,-158-17 16,0 0-16,0 0 0,0 0 0,0 0 15,0 0-15,0 0 0,125 100 0,-125-100 16,0 0-16,0 0 0,0 0 0,0 0 15,0 0-15,134 99 0,-134-99 16,0 0-16,0 0 0,0 0 0,166 33 16,-166-33-16,0 0 0,0 0 0,0 0 15,184-50-15,-184 50 0,0 0 0,0 0 16,0 0-16,0 0 0,0 0 0,183-116 16,-183 116-16,0 0 0,0 0 0,0 0 15,0 0-15,0 0 0,0 0 0,158-115 16,-158 115-16,0 0 0,0 0 15,0 0-15,0 0 0,0 0 0,125-42 16,-125 42-16,0 0 0,0 0 0,0 0 16,0 0-16,100 83 0,-100-83 0,0 0 15,0 0-15,0 0 0,0 0 16,0 0-16,117 123 0,-117-123 0,0 0 0,0 0 16,0 0-16,0 0 0,167 92 15,-167-92-15,0 0 0,0 0 0,0 0 16,200 0-16,-200 0 0,0 0 0,0 0 15,0 0-15,191-83 0,-191 83 16,0 0-16,0 0 0,0 0 0,0 0 0,0 0 16,0 0-16,0 0 0,0 0 15,0 0-15,0 0 0,183-116 0,-183 116 16,0 0-16,0 0 0,0 0 0,0 0 16,0 0-16,168-82 0,-168 82 0,0 0 15,0 0-15,0 0 0,0 0 0,0 0 16,117 8-16,-117-8 0,0 0 15,0 0-15,0 0 0,0 0 0,0 0 16,0 0-16,107 82 0,-107-82 0,0 0 16,0 0-16,0 0 0,0 0 0,159 67 15,-159-67-15,0 0 0,0 0 16,0 0-16,183 24 0,-183-24 0,0 0 16,0 0-16,0 0 0,0 0 0,0 0 15,200-41-15,-200 41 0,0 0 0,0 0 16,0 0-16,0 0 0,0 0 0,0 0 15,200-83-15,-200 83 0,0 0 0,0 0 16,0 0-16,0 0 0,0 0 0,0 0 16,158-32-16,-158 32 0,0 0 0,0 0 15,0 0-15,0 0 0,0 0 16,101 49-16,-101-49 0,0 0 0,0 0 16,0 0-16,0 0 0,0 0 0,0 0 15,57 115-15,-57-115 0,0 0 0,0 0 16,0 0-16,0 0 0,0 0 15,0 0-15,0 0 0,0 0 0,68 125 16,-68-125-16,0 0 0,0 0 0,0 0 16,0 0-16,0 0 0,133 50 0,-133-50 15,0 0-15,0 0 0,0 0 0,0 0 16,0 0-16,0 0 0,0 0 16,0 0-16,175-41 0,-175 41 0,0 0 15,0 0-15,0 0 0,0 0 0,0 0 16,0 0-16,158-42 0,-158 42 0,0 0 15,0 0-15,0 0 0,0 0 16,0 0-16,0 0 0,117 8 0,-117-8 16,0 0-16,0 0 0,0 0 0,0 0 15,0 0-15,0 0 0,0 0 16,0 0-16,0 0 0,0 0 0,75 58 16,-75-58-16,0 0 0,0 0 0,0 0 15,0 0-15,0 0 0,0 0 0,74 49 16,-74-49-16,0 0 0,0 0 15,0 0-15,0 0 0,0 0 0,0 0 16,0 0-16,0 0 0,0 0 0,0 0 16,84 0-16,-84 0 0,0 0 0,0 0 15,0 0-15,0 0 0,0 0 0,0 0 16,0 0-16,0 0 0,0 0 0,0 0 16,67-41-16,-67 41 0,0 0 0,0 0 15,0 0-15,0 0 0,0 0 16,0 0-16,0 0 0,0 0 0,0 0 15,0 0-15,50-25 0,-50 25 16,0 0-16,0 0 0,0 0 0,0 0 16</inkml:trace>
  <inkml:trace contextRef="#ctx0" brushRef="#br0" timeOffset="143001.337">982 7779 0,'0'0'0,"0"0"0,0 0 0,0 0 0,0 0 15,0 0-15,0 0 0,0 0 0,0 0 16,0 0-16,0 0 0,0 0 0,0 0 16,0 0-16,0 0 0,0 0 0,0 0 15,0 0-15,0 0 0,0 0 16,0 0-16,0 0 0,0 0 0,0 0 0,0 0 15,0 0-15,0 0 0,0 0 16,0 0-16,0 0 0,0 0 0,0 0 16,0 0-16,0 0 0</inkml:trace>
  <inkml:trace contextRef="#ctx0" brushRef="#br0" timeOffset="147823.645">11232 12393 0,'0'0'0,"0"0"0,0 0 0,0 0 15,0 0-15,0 0 0,0 0 16,0 0-16,0 0 0,0 0 0,0 0 16,0 0-16,0 0 0,0 0 0,0 0 15,0 0-15,0 0 0,0 0 16,0 0-16,0 0 0,0 0 0,0 0 15,0 0-15,0 0 0,0 0 0,0 0 16,0 0-16,0 0 0,0 0 16,0 0-16,0 0 0,0 0 0,0 0 15,0 0-15,25-82 0,-25 82 0,0 0 16,0 0-16,0 0 0,0 0 0,0 0 16,0 0-16,-17-92 0,17 92 15,0 0 1,0 0-16,0 0 0,0 0 0,0 0 0,0 0 0,-92-83 0,92 83 15,0 0-15,0 0 0,0 0 16,0 0-16,0 0 0,0 0 0,-142-40 16,142 40-16,0 0 0,0 0 0,0 0 15,0 0-15,0 0 0,0 0 16,-149 0-16,149 0 0,0 0 0,0 0 16,0 0-16,0 0 0,0 0 0,0 0 15,-134 58-15,134-58 0,0 0 0,0 0 16,0 0-16,0 0 0,0 0 15,0 0-15,-74 115 0,74-115 0,0 0 16,0 0-16,0 0 0,0 0 0,0 0 16,0 0-16,-25 158 0,25-158 15,0 0-15,0 0 0,0 0 0,0 0 16,0 0-16,0 0 0,41 173 0,-41-173 16,0 0-16,0 0 0,0 0 15,0 0-15,0 0 0,0 0 0,83 165 16,-83-165-16,0 0 0,0 0 0,0 0 15,0 0-15,0 0 0,0 0 16,109 132-16,-109-132 0,0 0 0,0 0 16,0 0-16,0 0 0,0 0 15,0 0-15,133 83 0,-133-83 0,0 0 16,0 0-16,0 0 0,0 0 0,0 0 16,0 0-16,141 0 0,-141 0 0,0 0 15,0 0-15,0 0 0,0 0 0,0 0 16,0 0-16,126-91 0,-126 91 15,0 0-15,0 0 0,0 0 0,0 0 16,0 0-16,0 0 0,100-157 16,-100 157-16,0 0 0,0 0 0,0 0 15,0 0-15,0 0 0,0 0 0,41-198 16,-41 198-16,0 0 0,0 0 0,0 0 16,0 0-16,0 0 0,0 0 15,-16-199-15,16 199 0,0 0 0,0 0 16,0 0-16,0 0 0,0 0 0,0 0 15,0 0-15,0 0 0,0 0 16,0 0-16,-58-165 0,58 165 0,0 0 16,0 0-16,0 0 0,0 0 0,0 0 15,0 0-15,0 0 0,0 0 16,0 0-16,0 0 0,-92-124 0,92 124 16,0 0-16,0 0 0,0 0 0,0 0 15,0 0-15,-134-32 0,134 32 16,0 0-16,0 0 0,0 0 0,0 0 15,0 0-15,-158 65 0,158-65 0,0 0 16,0 0-16,0 0 0,0 0 0,0 0 16,0 0-16,-125 132 0,125-132 15,0 0-15,0 0 0,0 0 0,0 0 16,0 0-16,0 0 0,-92 166 0,92-166 16,0 0-16,0 0 0,0 0 0,0 0 15,0 0-15,0 0 0,0 0 16,0 0-16,0 0 0,0 0 0,-33 173 15,33-173-15,0 0 0,0 0 0,0 0 16,0 0-16,0 0 0,0 0 0,58 148 16,-58-148-16,0 0 0,0 0 15,0 0-15,0 0 0,0 0 0,0 0 16,133 100-16,-133-100 0,0 0 16,0 0-16,0 0 0,0 0 0,0 0 15,0 0-15,168 25 0,-168-25 0,0 0 16,0 0-16,0 0 0,0 0 0,0 0 15,0 0-15,158-58 0,-158 58 16,0 0-16,0 0 0,0 0 0,0 0 16,0 0-16,0 0 0,133-132 0,-133 132 15,0 0-15,0 0 0,0 0 16,0 0-16,0 0 0,0 0 0,84-173 16,-84 173-16,0 0 0,0 0 0,0 0 15,0 0-15,0 0 0,0 0 0,16-182 16,-16 182-16,0 0 0,0 0 15,0 0-15,0 0 0,0 0 0,-67-166 16,67 166-16,0 0 0,0 0 0,0 0 16,0 0-16,0 0 0,0 0 0,-133-108 15,133 108-15,0 0 0,0 0 16,0 0-16,0 0 0,0 0 0,-183-32 16,183 32-16,0 0 0,0 0 0,0 0 15,0 0-15,0 0 0,0 0 16,-158 65-16</inkml:trace>
  <inkml:trace contextRef="#ctx0" brushRef="#br0" timeOffset="151616.514">10715 17826 0,'0'0'0,"0"0"0,0 0 0,0 0 16,0 0-16,0 0 0,0 0 0,0 0 15,0 0-15,0 0 0,0 0 0,0 0 16,0 0-16,0 0 0,0 0 0,0 0 16,0 0-16,0 0 0,0 0 0,0 0 15,0 0-15,0 0 0,0 0 0,0 0 16,0 0-16,0 0 0,0 0 15,0 0-15,0 0 0,0 0 0,0 0 16,0 0-16,0 0 0,0 0 0,0 0 16,0 0-16,0 0 0,0 0 0,0 0 15,0 0-15,0 0 0,0 0 0,0 0 16,0 0-16,0 0 0,0 0 16,0 0-16,0 0 0,0 0 0,0 0 15,0 0-15,0 0 0,0 0 0,0 0 16,0 0-16,0 0 0,0 0 0,0 0 15,33 107-15,-33-107 0,0 0 0,0 0 16,0 0-16,0 0 0,0 0 0,0 0 16,0 0-16,0 0 0,0 0 0,0 0 15,18 91-15,-18-91 0,0 0 16,0 0-16,0 0 0,0 0 0,0 0 16,0 0-16,0 0 0,0 0 0,0 0 15,0 0-15,8 99 0,-8-99 0,0 0 16,0 0-16,0 0 0,0 0 0,0 0 15,0 0-15,0 0 0,0 0 16,0 0-16,0 0 0,0 99 0,0-99 0,0 0 16,0 0-16,0 0 0,0 0 15,0 0-15,0 0 0,0 0 0,0 0 16,0 0-16,0 0 0,0 91 0,0-91 16,0 0-16,0 0 0,0 0 0,0 0 15,0 0-15,0 0 0,0 0 0,0 0 16,0 0-16,0 0 0,0 0 0,0 0 15,0 0-15,0 0 0,0 0 0,0 0 16,0 0-16,0 0 0,0 0 16,0 0-16,0 0 0,0 0 0,0 98 15,0-98-15,0 0 0,0 0 0,0 0 16,0 0-16,0 0 0,0 0 0,0 0 16,0 0-16,0 0 0,0 0 15,0 0-15,0 0 0,0 0 0,0 0 16,0 0-16,0 0 0,0 0 0,0 0 15,0 0-15,0 0 0,0 0 0,0 0 16,8 68-16,-8-68 0,0 0 0,0 0 16,0 0-16,0 0 0,0 0 0,0 0 15,0 0-15,0 0 0,0 0 0,0 0 16,0 0-16,0 0 0,0 0 0,0 0 16,0 0-16,0 0 0,0 0 0,0 0 15,0 0-15,0 0 0,0 0 0,0 0 16,0 0-16,0 0 0,0 0 0,0 0 15,0 0-15,0 0 0,0 0 0,0 0 16,0 0-16</inkml:trace>
  <inkml:trace contextRef="#ctx0" brushRef="#br0" timeOffset="153970.665">15373 12178 0,'0'0'0,"0"0"16,0 0-16,0 0 0,0 0 0,0 0 16,0 0-16,0 0 0,0 0 0,0 0 15,0 0-15,0 0 0,0 0 16,0 0-16,0 0 0,0 0 0,0 0 16,0 0-16,0 0 0,0 0 0,0 0 15,0 0-15,0 0 0,0 0 16,0 0-16,0 0 0,0 0 0,0 0 15,0 0-15,0 0 0,-83-82 0,83 82 16,0 0-16,0 0 0,0 0 0,0 0 16,0 0-16,-141-34 0,141 34 15,0 0-15,0 0 0,0 0 0,0 0 16,0 0-16,0 0 0,-176 25 16,176-25-16,0 0 0,0 0 0,0 0 15,0 0-15,0 0 0,0 0 0,-158 91 16,158-91-16,0 0 0,0 0 0,0 0 15,0 0-15,0 0 0,0 0 16,-100 141-16,100-141 0,0 0 0,0 0 16,0 0-16,0 0 0,0 0 0,-8 165 15,8-165-15,0 0 0,0 0 16,0 0-16,0 0 0,0 0 0,83 166 16,-83-166-16,0 0 0,0 0 0,0 0 15,0 0-15,0 0 0,0 0 0,150 132 16,-150-132-16,0 0 0,0 0 0,0 0 15,0 0-15,0 0 0,0 0 16,183 74-16,-183-74 0,0 0 0,0 0 16,0 0-16,0 0 0,0 0 0,0 0 15,176-9-15,-176 9 0,0 0 16,0 0-16,0 0 0,0 0 0,0 0 16,0 0-16,133-107 0,-133 107 0,0 0 15,0 0-15,0 0 0,0 0 16,0 0-16,58-181 0,-58 181 0,0 0 15,0 0-15,0 0 0,0 0 0,0 0 16,0 0-16,0-207 0,0 207 0,0 0 16,0 0-16,0 0 0,0 0 15,0 0-15,0 0 0,-74-208 0,74 208 16,0 0-16,0 0 0,0 0 0,0 0 16,0 0-16,0 0 0,-142-148 15,142 148-15,0 0 0,0 0 0,0 0 16,0 0-16,0 0 0,-176-57 0,176 57 15,0 0-15,0 0 0</inkml:trace>
  <inkml:trace contextRef="#ctx0" brushRef="#br0" timeOffset="155314.071">14273 17866 0,'0'0'0,"0"0"0,0 0 0,0 0 16,0 0-16,0 0 0,0 0 0,0 0 15,0 0-15,0 0 0,0 0 0,0 0 16,0 0-16,0 0 0,0 0 0,0 0 16,0 0-16,0 0 0,0 0 0,0 0 15,0 0-15,0 0 0,-16 58 16,16-58-16,0 0 0,0 0 0,0 0 16,0 0-16,0 0 0,0 0 0,0 0 15,0 0-15,0 0 0,0 0 0,8 74 16,-8-74-16,0 0 0,0 0 0,0 0 15,0 0-15,0 0 0,0 0 0,0 0 16,0 0-16,0 0 0,0 0 16,8 117-16,-8-117 0,0 0 0,0 0 15,0 0-15,0 0 0,0 0 0,0 0 16,0 0-16,0 0 0,0 0 0,0 0 16,17 157-16,-17-157 0,0 0 0,0 0 15,0 0-15,0 0 0,0 0 16,0 0-16,0 0 0,0 0 0,0 0 15,0 0-15,17 139 0,-17-139 0,0 0 16,0 0-16,0 0 0,0 0 0,0 0 16,0 0-16,0 0 0,0 0 0,0 0 15,8 84-15,-8-84 0,0 0 16,0 0-16,0 0 0,0 0 0,0 0 16,0 0-16,0 0 15,0 0-15</inkml:trace>
  <inkml:trace contextRef="#ctx0" brushRef="#br0" timeOffset="162614.159">4498 15857 0,'0'0'0,"0"0"0,0 0 0,0 0 16,0 0-16,0 0 0,0 0 15,0 0-15,0 0 0,0 0 0,0 0 16,0 0-16,0 0 0,0 0 16,0 0-16,0 0 0,0 0 0,0 0 15,0 0-15,0 0 0,0 0 0,0 0 16,0 0-16,0 0 0,0 0 0,0 0 15,0 0-15,0 0 0,0 0 16,0 0-16,0 0 0,0 0 0,0 0 16,0 0-16,-83-33 0,83 33 0,0 0 15,0 0-15,0 0 0,0 0 16,0 0-16,0 0 0,-8-91 0,8 91 16,0 0-16,0 0 0,0 0 0,0 0 15,0 0-15,0 0 0,59-107 16,-59 107-16,0 0 0,0 0 0,0 0 15,0 0-15,0 0 0,0 0 0,117-83 16,-117 83-16,0 0 0,0 0 16,0 0-16,0 0 0,0 0 0,140-32 15,-140 32-15,0 0 0,0 0 0,0 0 16,0 0-16,0 0 0,0 0 0,142 32 16,-142-32-16,0 0 0,0 0 0,0 0 15,0 0-15,0 0 0,0 0 16,108 116-16,-108-116 0,0 0 0,0 0 15,0 0-15,0 0 0,0 0 16,25 165-16,-25-165 0,0 0 0,0 0 16,0 0-16,0 0 0,0 0 0,0 0 15,0 0-15,0 0 0,0 0 16,0 0-16,-66 182 0,66-182 0,0 0 16,0 0-16,0 0 0,0 0 0,0 0 15,0 0-15,-67 157 0,67-157 16,0 0-16,0 0 0,0 0 0,0 0 15,0 0-15,25 91 0,-25-91 0,0 0 16,0 0-16,0 0 0,0 0 16,0 0-16,0 0 0,141 16 0,-141-16 15,0 0-15,0 0 0,0 0 16,0 0-16,0 0 0,0 0 0,0 0 16,0 0-16,0 0 0,0 0 0,177-33 15,-177 33-15,0 0 0,0 0 0,0 0 16,0 0-16,0 0 0,0 0 15,0 0-15,0 0 0,0 0 0,0 0 16,124-24-16,-124 24 0,0 0 0</inkml:trace>
  <inkml:trace contextRef="#ctx0" brushRef="#br0" timeOffset="163524.188">5592 15404 0,'0'0'0,"0"0"0,0 0 15,0 0-15,0 0 0,0 0 16,0 0-16,0 0 0,0 0 0,0 0 16,0 0-16,0 0 0,0 0 15,0 0-15,0 0 0,0 0 0,0 0 16,0 0-16,0 0 0,0 0 0,0 0 15,0 0-15,0 0 0,0 0 0,0 0 16,0 0-16,0 0 0,0 0 16,24-68-16,-24 68 0,0 0 0,0 0 15,0 0-15,0 0 0,0 0 16,0 0-16,141-49 0,-141 49 0,0 0 16,0 0-16,0 0 0,0 0 0,0 0 15,208-33-15,-208 33 0,0 0 0,0 0 16,0 0-16,0 0 0,0 0 15,0 0-15,217-17 0,-217 17 16,0 0-16,0 0 0,0 0 0,0 0 16,0 0-16,184 25 0,-184-25 0,0 0 15,0 0-15,0 0 0,0 0 0,0 0 16,66 74-16,-66-74 0,0 0 0,0 0 16,0 0-16,0 0 0,0 0 15,0 0-15,-41 91 0,41-91 0,0 0 16,0 0-16,0 0 0,0 0 15,0 0-15,0 0 0,0 0 0,0 0 16,0 0-16,0 0 0,-100 99 0,100-99 16,0 0-16,0 0 0,0 0 15,0 0-15,0 0 0,0 0 0,-60 100 16,60-100-16,0 0 0,0 0 16,0 0-16,0 0 0,35 99 0,-35-99 15,0 0-15,0 0 0,0 0 0,0 0 16,0 0-16,0 0 0,0 0 15,0 0-15,0 0 0,0 0 0,116 91 16,-116-91-16,0 0 0,0 0 0,0 0 16,0 0-16,0 0 0,108 116 15,-108-116-15,0 0 0,0 0 0,0 0 16,26 124-16,-26-124 0,0 0 0,0 0 16,0 0-16,0 0 0,0 0 15,0 0-15,-76 107 0,76-107 0,0 0 16,0 0-16,0 0 0,0 0 0,0 0 15,0 0-15,0 0 0,0 0 16,0 0-16,0 0 0,-149 83 0,149-83 16,0 0-16,0 0 0,0 0 0,0 0 15,0 0-15,0 0 0,0 0 0</inkml:trace>
  <inkml:trace contextRef="#ctx0" brushRef="#br0" timeOffset="166989.928">5107 17081 0,'0'0'0,"0"0"0,0 0 0,0 0 16,0 0-16,0 0 0,0 0 16,0 0-16,0 0 0,0 0 0,0 0 15,0 0-15,0 0 0,0 0 0,0 0 16,0 0-16,0 0 0,0 0 16,41-50-16,-41 50 0,0 0 0,0 0 15,0 0-15,0 0 0,0 0 0,0 0 16,0 0-16,0 0 0,0 0 0,0 0 15,35-57-15,-35 57 0,0 0 16,0 0-16,0 0 0,0 0 0,0 0 16,0 0-16,0 0 0,0 0 0,0 0 15,0 0-15,0 0 0,0 0 16,0 0-16,0 0 0,0 0 0,0 0 16,0 0-16,-93-16 0,93 16 0,0 0 15,0 0-15,0 0 0,0 0 0,0 0 16,0 0-16,-108 73 0,108-73 15,0 0-15,0 0 0,0 0 0,0 0 16,0 0-16,0 0 0,-92 124 0,92-124 16,0 0-16,0 0 0,0 0 15,0 0-15,0 0 0,0 0 0,0 0 16,0 0-16,0 0 0,0 0 0,-25 149 16,25-149-16,0 0 0,0 0 15,0 0-15,0 0 0,0 0 0,0 0 16,84 116-16,-84-116 0,0 0 0,0 0 15,0 0-15,0 0 0,141 9 0,-141-9 16,0 0-16,0 0 0,0 0 16,0 0-16,0 0 0,143-109 0,-143 109 15,0 0-15,0 0 0,0 0 0,0 0 16,124-165-16,-124 165 0,0 0 0,0 0 16,0 0-16,0 0 0,0 0 15,0 0-15,0 0 0,0 0 0,0 0 16,0 0-16,92-197 0,-92 197 0,0 0 15,0 0-15,0 0 0,0 0 16,0 0-16,0 0 0,25-166 0,-25 166 16,0 0-16,0 0 0,0 0 0,0 0 15,0 0-15,0 0 0,0 0 0,0 0 16,0 0-16,0 0 0,0 0 16,0 0-16,0 0 0,0 0 0,-34 65 15,34-65-15,0 0 0,0 0 0,0 0 16,0 0-16,0 0 0,-9 199 0,9-199 15,0 0-15,0 0 0,0 0 16,0 0-16,0 0 0,0 0 0,9 231 16,-9-231-16,0 0 0,0 0 0,0 0 15,0 0-15,0 0 0,0 0 16,0 0-16,0 0 0,0 0 0,0 0 16,0 232-16,0-232 0,0 0 0,0 0 15,0 0-15,0 0 0,0 0 0,0 0 16,17 157-16,-17-157 0,0 0 15,0 0-15,0 0 0,0 0 0,0 0 16,0 0-16,0 0 0,0 0 0</inkml:trace>
  <inkml:trace contextRef="#ctx0" brushRef="#br0" timeOffset="168208.927">6198 16295 0,'0'0'0,"0"0"0,0 0 0,0 0 15,0 0-15,0 0 0,0 0 16,0 0-16,0 0 0,0 0 0,0 0 16,0 0-16,0 0 0,0 0 0,0 0 15,0 0-15,0 0 0,0 0 16,0 0-16,0 0 0,0 0 0,0 0 16,0 0-16,0 0 0,0 0 15,0 0-15,0 0 0,0 0 0,-33 67 16,33-67-16,0 0 0,0 0 0,0 0 15,0 0-15,0 0 0,0 0 16,-16 172-16,16-172 0,0 0 0,0 0 16,0 0-16,0 0 0,0 0 0,0 224 15,0-224-15,0 0 0,0 0 0,0 0 16,0 0-16,0 0 0,0 0 16,0 232-16,0-232 0,0 0 0,0 0 15,0 0-15,0 0 0,0 0 16,0 0-16,0 0 0,0 0 0,0 0 15,0 0-15,0 215 0,0-215 0,0 0 16,0 0-16,0 0 0,0 0 16,0 0-16,0 0 0,0 0 0,0 0 15,0 0-15,0 0 0,-9 165 0,9-165 16,0 0-16,0 0 0,0 0 16,0 0-16,0 0 0,0 0 0,0 0 15,0 0-15,0 0 0,0 0 16,0 75-16,0-75 0,0 0 0,0 0 15,0 0-15,0 0 0,0 0 0,0 0 16,0 0-16,0 0 0,0 0 0,0 0 16,0 0-16,0 0 0,0 0 15,-50-182-15,50 182 0,0 0 0,0 0 16,0 0-16,0 0 0,0 0 0,0 0 16,0 0-16,0 0 0,0 0 15,0 0-15,-17-157 0,17 157 0,0 0 16,0 0-16,0 0 0,0 0 0,0 0 15,0 0-15,59-132 0,-59 132 16,0 0-16,0 0 0,0 0 0,0 0 16,0 0-16,0 0 0,134-75 0,-134 75 15,0 0-15,0 0 0,0 0 0,0 0 16,0 0-16,0 0 0,166-8 16,-166 8-16,0 0 0,0 0 15,0 0-15,0 0 0,0 0 0,0 0 16,0 0-16,0 0 0,0 0 0,0 0 15,158 25-15,-158-25 0,0 0 0,0 0 16,0 0-16,0 0 0,0 0 0,117 82 16,-117-82-16,0 0 0,0 0 15,0 0-15,0 0 0,0 0 0,0 0 16,41 140-16,-41-140 0,0 0 16,0 0-16,0 0 0,0 0 0,-41 166 15,41-166-15,0 0 0,0 0 0,0 0 16,0 0-16,0 0 0,0 0 0,-117 132 15,117-132-15,0 0 0,0 0 16,0 0-16,0 0 0,0 0 0,0 0 16,0 0-16,0 0 0,0 0 0,0 0 15,-150 83-15,150-83 0,0 0 16,0 0-16,0 0 0,0 0 0,0 0 16,0 0-16,0 0 0,0 0 0,0 0 15,0 0-15,-166 17 0,166-17 16,0 0-16,0 0 0</inkml:trace>
  <inkml:trace contextRef="#ctx0" brushRef="#br0" timeOffset="199702.704">5082 17801 0,'0'0'0,"0"0"0,0 0 0,0 0 16,0 0-16,0 0 0,0 0 0,0 0 16,0 0-16,0 0 0,0 0 15,0 0-15,0 0 0,0 0 0,0 0 16,0 0-16,0 0 0,0 0 0,0 0 15,0 0-15,0 0 0,0 0 0,-33 65 16,33-65-16,0 0 0,0 0 16,0 0-16,0 0 0,0 0 0,0 0 15,0 0-15,0 0 0,0 0 0,0 0 16,-26 58-16,26-58 0,0 0 16,0 0-16,0 0 0,0 0 0,0 0 15,0 0-15,0 0 0,0 0 0,0 0 16,0 0-16,0 0 0,0 0 0,0 0 15,0 0-15,0 0 0,0 0 16,0 0-16,51 67 0,-51-67 0,0 0 16,0 0-16,0 0 0,0 0 0,0 0 15,0 0-15,141 0 0,-141 0 16,0 0-16,0 0 0,0 0 0,0 0 16,0 0-16,0 0 0,208-33 0,-208 33 15,0 0-15,0 0 0,0 0 0,0 0 16,0 0-16,258-50 0,-258 50 15,0 0-15,0 0 0,0 0 0,0 0 16,0 0-16,0 0 0,292-49 0,-292 49 16,0 0-16,0 0 0,0 0 0,0 0 15,0 0-15,0 0 0,267-33 16,-267 33-16,0 0 0,0 0 0,0 0 16,0 0-16,0 0 0,0 0 0,233-18 15,-233 18-15,0 0 0,0 0 0,0 0 16,0 0-16,0 0 0,0 0 15,0 0-15,0 0 0,0 0 0,0 0 16,192 0-16,-192 0 0,0 0 0,0 0 16,0 0-16,0 0 0,0 0 15,0 0-15,0 0 0,0 0 0,0 0 0,0 0 16,125 0-16,-125 0 0,0 0 16,0 0-16,0 0 0,0 0 0,0 0 15,0 0-15,0 0 0,0 0 0,0 0 16,0 0-16,0 0 0,0 0 0,0 0 15,0 0-15,0 0 0,0 0 0,0 0 16,0 0-16,0 0 0,0 0 16,0 0-16,0 0 0,0 0 0,0 0 15,0 0-15,0 0 0,0 0 0,0 0 16,0 0-16,0 0 0,0 0 16,0 0-16,0 0 0,0 0 0,0 0 15,0 0-15,0 0 0,0 0 0,-115-23 16,115 23-16,0 0 0,0 0 0,0 0 15,0 0-15,0 0 0,-126 0 16,126 0-16,0 0 0,0 0 0,0 0 16,0 0-16,0 0 0,0 0 15,-158 0-15,158 0 0,0 0 0,0 0 0,0 0 16,0 0-16,0 0 0,-193 0 16,193 0-16,0 0 0,0 0 0,0 0 15,0 0-15,0 0 0,0 0 0,-198-9 16,198 9-16,0 0 0,0 0 15,0 0-15,0 0 0,0 0 0,0 0 16,-202 9-16,202-9 0,0 0 0,0 0 16,0 0-16,0 0 0,0 0 0,0 0 15,-206 7-15,206-7 0,0 0 16,0 0-16,0 0 0,0 0 0,0 0 16,0 0-16,0 0 0,0 0 0,0 0 15,0 0-15,-169 0 0,169 0 0,0 0 16,0 0-16,0 0 0,0 0 15,0 0-15,0 0 0,0 0 0,0 0 16,0 0-16,-98 16 0,98-16 0,0 0 16,0 0-16,0 0 0,0 0 0,0 0 15,65 9-15,-65-9 0,0 0 0,0 0 16,0 0-16,0 0 0,226 9 16,-226-9-16,0 0 0,0 0 0,0 0 15,0 0-15,283 0 0,-283 0 0,0 0 16,0 0-16,0 0 0,0 0 0,0 0 15,308-9-15,-308 9 0,0 0 16,0 0-16,0 0 0,0 0 0,309-9 16,-309 9-16,0 0 0,0 0 0,0 0 15,0 0-15,0 0 0,0 0 16,0 0-16,0 0 0,0 0 0,0 0 16,266 0-16,-266 0 0,0 0 0,0 0 15,0 0-15,0 0 0,0 0 0,159 9 16,-159-9-16,0 0 0,0 0 0,0 0 15,0 0-15,0 0 0,0 0 16,0 0-16,0 0 0,0 0 0,0 0 16,-185 25-16,185-25 0,0 0 0,0 0 15,0 0-15,-291 17 0,291-17 0,0 0 16,0 0-16,0 0 0,-333 17 16,333-17-16,0 0 0,0 0 0,0 0 15,0 0-15,0 0 0,-350 23 0,350-23 16,0 0-16,0 0 0,0 0 0,0 0 15,0 0-15,0 0 0,0 0 16,0 0-16,0 0 0,0 0 0,-317 25 16,317-25-16,0 0 0,0 0 0,0 0 15,0 0-15,0 0 0,0 0 16,0 0-16,0 0 0,0 0 0,0 0 16,-217 25-16,217-25 0,0 0 0,0 0 15,0 0-15,0 0 0,0 0 16,0 0-16</inkml:trace>
  <inkml:trace contextRef="#ctx0" brushRef="#br0" timeOffset="204179.43">6049 16751 0,'0'0'0,"0"0"16,0 0-16,0 0 0,0 0 0,0 0 15,0 0-15,0 0 0,0 0 0,0 0 16,0 0-16,0 0 0,0 0 0,0 0 16,0 0-16,0 0 0,0 0 15,0 0-15,0 0 0,0 0 0,0 0 16,-24 57-16,24-57 0,0 0 15,0 0-15,0 0 0,0 0 0,0 0 16,0 0-16,0 0 0,0 0 0,0 0 16,0 0-16,-77 108 0,77-108 0,0 0 15,0 0-15,0 0 0,0 0 0,0 0 16,0 0-16,0 0 0,0 0 16,0 0-16,0 0 0,-117 157 0,117-157 15,0 0-15,0 0 0,0 0 16,0 0-16,0 0 0,0 0 0,0 0 15,0 0-15,0 0 0,0 0 0,-133 173 16,133-173-16,0 0 0,0 0 16,0 0-16,0 0 0,0 0 0,0 0 15,0 0-15,0 0 0,0 0 16,0 0-16,-106 149 0,106-149 0,0 0 16,0 0-16,0 0 0,0 0 0,0 0 15</inkml:trace>
  <inkml:trace contextRef="#ctx0" brushRef="#br0" timeOffset="204569.982">5490 16908 0,'0'0'16,"0"0"-16,0 0 0,0 0 0,0 0 15,0 0-15,0 0 0,0 0 0,0 0 16,0 0-16,0 0 0,0 0 15,0 0-15,0 0 0,0 0 0,0 0 16,0 0-16,0 0 0,0 0 0,0 0 16,0 0-16,0 0 0,0 0 0,0 0 15,0 0-15,0 0 0,0 0 0,0 0 16,0 0-16,0 0 0,0 0 16,0 0-16,0 0 0,0 0 0,0 0 15,0 0-15,0 0 0,0 0 16,0 0-16,0 0 0,84 82 0,-84-82 15,0 0-15,0 0 0,0 0 0,0 0 16,0 0-16,92 157 0,-92-157 0,0 0 16,0 0-16,0 0 0,0 0 15,99 182-15,-99-182 0,0 0 0,0 0 16,0 0-16,0 0 0,0 0 0,0 0 16,0 0-16,0 0 0,0 0 15,0 0-15,100 149 0,-100-149 0,0 0 16</inkml:trace>
  <inkml:trace contextRef="#ctx0" brushRef="#br1" timeOffset="185321.518">9724 9689 0,'0'0'0,"0"0"16,0 0-16,0 0 0,0 0 0,0 0 0,0 0 0,0 0 16,0 0-16,0 0 0,0 0 0,0 0 15,0 0-15,0 0 0,0 0 16,0 0-16,0 0 0,0 0 0,0 0 15,0 0-15,0 0 0,0 0 0,0 0 16,0 0-16,0 0 0,0 0 16,0 0-16,0 0 0,0 0 0,0 0 15,0 0-15,0 0 0,0 0 0,0 0 16,0 0-16,0 0 0,0 0 0,0 0 16,0 0-16,0 0 0,0 0 15,91-41-15,-91 41 0,0 0 0,0 0 16,0 0-16,175-91 0,-175 91 0,0 0 15,0 0-15,0 0 0,0 0 16,208-132-16,-208 132 0,0 0 0,0 0 16,0 0-16,0 0 0,0 0 0,217-140 15,-217 140-15,0 0 0,0 0 16,0 0-16,0 0 0,0 0 0,0 0 16,0 0-16,0 0 0,0 0 0,0 0 15,209-141-15,-209 141 0,0 0 0,0 0 16,0 0-16,0 0 0,0 0 15,0 0-15,0 0 0,0 0 0,0 0 16,0 0-16,158-115 0,-158 115 0,0 0 16,0 0-16,0 0 0,0 0 15,0 0-15,0 0 0,0 0 0,0 0 16,0 0-16,0 0 0,83-67 0,-83 67 16,0 0-16,0 0 0,0 0 0,0 0 15,0 0-15,0 0 0,0 0 16</inkml:trace>
  <inkml:trace contextRef="#ctx0" brushRef="#br1" timeOffset="186530.62">13898 9665 0,'0'0'0,"0"0"0,0 0 15,0 0-15,0 0 0,0 0 0,0 0 16,0 0-16,0 0 0,0 0 16,0 0-16,0 0 0,0 0 0,0 0 15,0 0-15,0 0 0,0 0 0,0 0 16,0 0-16,0 0 0,0 0 0,0 0 16,0 0-16,125-75 0,-125 75 15,0 0-15,0 0 0,0 0 0,0 0 16,142-100-16,-142 100 0,0 0 0,0 0 15,0 0-15,192-123 0,-192 123 16,0 0-16,0 0 0,0 0 0,216-124 16,-216 124-16,0 0 0,0 0 0,0 0 15,0 0-15,0 0 0,217-107 16,-217 107-16,0 0 0,0 0 0,0 0 16,0 0-16,0 0 0,0 0 0,0 0 15,0 0-15,0 0 0,0 0 0,200-99 16,-200 99-16,0 0 0,0 0 0,0 0 15,0 0-15,0 0 0,0 0 16,0 0-16,0 0 0,0 0 0,0 0 16,133-67-16,-133 67 0,0 0 0,0 0 15,0 0-15,0 0 0,0 0 16,0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0:47:31.0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3532 6383 0,'0'0'0,"0"0"0,0 0 0,0 0 15,0 0-15,0 0 0,0 0 0,0 0 16,0 0-16,0 0 0,0 0 15,0 0-15,0 0 0,0 0 0,0 0 16,0 0-16,0 0 0,0 0 16,0 0-16,0 0 0,0 0 0,0 0 15,0 0-15,0 0 0,0 0 0,0 0 16,0 0-16,0 0 0,0 0 16,0 0-16,0 0 0,0 0 0,0 0 15,0 0-15,-75-75 0,75 75 0,0 0 16,0 0-16,0 0 0,0 0 15,0 0-15,0 0 0,-100-33 0,100 33 32,0 0-32,0 0 0,0 0 0,0 0 0,0 0 0,0 0 0,-142 8 15,142-8-15,0 0 0,0 0 0,0 0 16,0 0-16,0 0 0,0 0 16,-133 66-16,133-66 0,0 0 0,0 0 15,0 0-15,0 0 0,0 0 0,0 0 16,-91 117-16,91-117 0,0 0 0,0 0 15,0 0-15,0 0 0,0 0 16,0 0-16,0 0 0,0 0 0,0 0 16,-49 148-16,49-148 0,0 0 15,0 0-15,0 0 0,0 0 0,0 0 16,0 0-16,0 0 0,0 0 0,0 0 16,0 0-16,24 165 0,-24-165 15,0 0-15,0 0 0,0 0 0,0 0 16,0 0-16,0 0 0,0 0 0,0 0 15,0 0-15,0 0 0,91 157 16,-91-157-16,0 0 0,0 0 0,0 0 16,0 0-16,0 0 0,0 0 0,151 66 15,-151-66-15,0 0 0,0 0 16,0 0-16,0 0 0,0 0 0,0 0 16,149-57-16,-149 57 0,0 0 15,0 0-15,0 0 0,0 0 0,0 0 16,0 0-16,109-149 0,-109 149 0,0 0 15,0 0-15,0 0 0,0 0 16,0 0-16,0 0 0,58-174 0,-58 174 16,0 0-16,0 0 0,0 0 0,0 0 15,0 0-15,0 0 0,-17-156 16,17 156-16,0 0 0,0 0 0,0 0 16,0 0-16,0 0 0,0 0 0,-109-100 15,109 100-15,0 0 0,0 0 16,0 0-16,0 0 0,0 0 0,-165-25 15,165 25-15,0 0 0,0 0 16,0 0-16,0 0 0,0 0 0,0 0 16,-176 42-16,176-42 0,0 0 15,0 0-15,0 0 0,0 0 0,0 0 16,-151 123-16,151-123 0,0 0 0,0 0 16,0 0-16,0 0 0,0 0 15,-74 165-15,74-165 0,0 0 0,0 0 16,0 0-16,0 0 0,0 0 0,18 182 15,-18-182-15,0 0 0,0 0 0,0 0 16,0 0-16,0 0 0,0 0 16,107 149-16,-107-149 0,0 0 0,0 0 15,0 0-15,0 0 0,0 0 16,0 0-16,166 66 0,-166-66 0,0 0 16,0 0-16,0 0 0,0 0 0,0 0 15,0 0-15,184-41 0,-184 41 16,0 0-16,0 0 0,0 0 0,0 0 15,0 0-15,0 0 0,150-141 16,-150 141-16,0 0 0,0 0 0,0 0 16,0 0-16,0 0 0,0 0 0,0 0 15,0 0-15,0 0 0,0 0 16,83-182-16,-83 182 0,0 0 0,0 0 16,0 0-16,0 0 0,0 0 0,0 0 15,0 0-15,0 0 0,0 0 16,0 0-16,-16-182 0,16 182 0,0 0 15,0 0-15,0 0 0,0 0 16,0 0-16,-134-131 0,134 131 0,0 0 16,0 0-16,0 0 0,0 0 0,0 0 15,-175-25-15,175 25 0,0 0 0,0 0 16,0 0-16,0 0 0,-166 82 16,166-82-16,0 0 0,0 0 0,0 0 15,0 0-15,0 0 0,0 0 0,0 0 16,0 0-16,0 0 0,-107 141 15,107-141-15</inkml:trace>
  <inkml:trace contextRef="#ctx0" brushRef="#br0" timeOffset="1514.662">6765 6267 0,'0'0'0,"0"0"0,0 0 0,0 0 16,0 0-16,0 0 0,0 0 0,0 0 15,0 0-15,0 0 0,0 0 16,0 0-16,0 0 0,0 0 0,0 0 16,0 0-16,0 0 0,0 0 0,0 0 15,0 0-15,0 0 0,-83 16 16,83-16-16,0 0 0,0 0 0,0 0 16,0 0-16,0 0 0,-109 74 15,109-74-15,0 0 0,0 0 0,0 0 16,0 0-16,0 0 0,0 0 0,-100 158 15,100-158-15,0 0 0,0 0 16,0 0-16,0 0 0,0 0 0,0 0 16,-58 198-16,58-198 0,0 0 0,0 0 15,0 0-15,0 0 0,0 0 16,0 0-16,9 182 0,-9-182 0,0 0 16,0 0-16,0 0 0,0 0 0,0 0 15,92 116-15,-92-116 0,0 0 0,0 0 16,0 0-16,0 0 0,0 0 0,0 0 15,141 24-15,-141-24 0,0 0 16,0 0-16,0 0 0,0 0 0,0 0 16,0 0-16,133-82 0,-133 82 0,0 0 15,0 0-15,0 0 0,0 0 16,0 0-16,0 0 0,91-157 0,-91 157 16,0 0-16,0 0 0,0 0 0,0 0 15,0 0-15,0 0 0,36-182 16,-36 182-16,0 0 0,0 0 0,0 0 15,0 0-15,0 0 0,0 0 0,-27-174 16,27 174-16,0 0 0,0 0 16,0 0-16,0 0 0,0 0 0,0 0 15,-100-107-15,100 107 0,0 0 0,0 0 16,0 0-16,0 0 0,0 0 16,0 0-16,-149-25 0,149 25 15,0 0-15,0 0 0,0 0 0,0 0 16,0 0-16,-160 75 0,160-75 0,0 0 15,0 0-15,0 0 0,0 0 16,0 0-16,0 0 0,-133 148 0,133-148 16,0 0-16,0 0 0,0 0 0,0 0 15,0 0-15,0 0 0,-57 182 16,57-182-16,0 0 0,0 0 0,0 0 16,0 0-16,0 0 0,25 173 0,-25-173 15,0 0-15,0 0 0,0 0 0,0 0 16,0 0-16,116 100 0,-116-100 15,0 0-15,0 0 0,0 0 0,0 0 16,0 0-16,0 0 0,158-16 0,-158 16 16,0 0-16,0 0 0,0 0 15,0 0-15,0 0 0,0 0 0,150-117 16,-150 117-16,0 0 0,0 0 0,0 0 16,0 0-16,0 0 0,84-182 15,-84 182-15,0 0 0,0 0 0,0 0 16,0 0-16,0 0 0,0 0 0,8-189 15,-8 189-15,0 0 0,0 0 16,0 0-16,0 0 0,0 0 0,0 0 16,0 0-16,0 0 0,0 0 0,0 0 15,-67-158-15,67 158 0,0 0 0,0 0 16,0 0-16,0 0 0,0 0 16,0 0-16,-124-57 0,124 57 0,0 0 15,0 0-15,0 0 0,0 0 16,0 0-16,-143 49 0,143-49 0,0 0 15,0 0-15,0 0 0,0 0 0,0 0 16,0 0-16</inkml:trace>
  <inkml:trace contextRef="#ctx0" brushRef="#br0" timeOffset="2900.106">8598 6250 0,'0'0'0,"0"0"0,0 0 16,0 0-16,0 0 0,0 0 0,0 0 16,0 0-16,0 0 0,0 0 0,0 0 15,0 0-15,0 0 0,0 0 0,0 0 16,0 0-16,0 0 0,0 0 16,-58 25-16,58-25 0,0 0 0,0 0 15,0 0-15,0 0 0,0 0 0,0 0 16,-116 74-16,116-74 0,0 0 15,0 0-15,0 0 0,0 0 0,0 0 16,0 0-16,-126 124 0,126-124 0,0 0 16,0 0-16,0 0 0,0 0 0,0 0 15,0 0-15,-92 157 0,92-157 16,0 0-16,0 0 0,0 0 0,0 0 16,0 0-16,0 0 0,0 0 0,0 0 15,0 0-15,0 0 0,-33 174 16,33-174-16,0 0 0,0 0 0,0 0 15,0 0-15,0 0 0,0 0 0,68 132 16,-68-132-16,0 0 0,0 0 16,0 0-16,0 0 0,0 0 0,0 0 15,142 50-15,-142-50 0,0 0 0,0 0 16,0 0-16,0 0 0,0 0 16,0 0-16,174-58 0,-174 58 0,0 0 15,0 0-15,0 0 0,0 0 0,0 0 16,0 0-16,150-140 0,-150 140 0,0 0 15,0 0-15,0 0 0,0 0 16,0 0-16,0 0 0,75-191 0,-75 191 16,0 0-16,0 0 0,0 0 15,0 0-15,0 0 0,-16-174 0,16 174 0,0 0 16,0 0-16,0 0 0,0 0 16,0 0-16,0 0 0,-91-132 0,91 132 15,0 0-15,0 0 0,0 0 0,0 0 16,0 0-16,0 0 0,-151-66 15,151 66-15,0 0 0,0 0 0,0 0 16,0 0-16,0 0 0,-150 9 0,150-9 16,0 0-16,0 0 0,0 0 15,0 0-15,0 0 0,0 0 0,-133 82 16,133-82-16,0 0 0,0 0 0,0 0 16,0 0-16,0 0 0,0 0 0,-84 150 15,84-150-15,0 0 0,0 0 0,0 0 16,0 0-16,0 0 0,0 0 15,-8 181-15,8-181 0,0 0 16,0 0-16,0 0 0,0 0 0,0 0 16,0 0-16,0 0 0,0 0 0,0 0 15,0 0-15,66 149 0,-66-149 0,0 0 16,0 0-16,0 0 0,0 0 0,0 0 16,0 0-16,151 66 0,-151-66 15,0 0-15,0 0 0,0 0 0,0 0 16,0 0-16,0 0 0,174-33 0,-174 33 15,0 0-15,0 0 0,0 0 16,0 0-16,0 0 0,0 0 0,150-116 16,-150 116-16,0 0 0,0 0 0,0 0 15,0 0-15,0 0 0,0 0 0,0 0 16,0 0-16,0 0 0,0 0 16,76-157-16,-76 157 0,0 0 0,0 0 15,0 0-15,0 0 0,0 0 16,0 0-16,0 0 0,0 0 0,0 0 15,0 0-15,-10-149 0,10 149 0,0 0 16,0 0-16,0 0 0,0 0 0,0 0 16</inkml:trace>
  <inkml:trace contextRef="#ctx0" brushRef="#br0" timeOffset="9355.039">3357 7953 0,'0'0'0,"0"0"0,0 0 15,0 0-15,0 0 0,0 0 16,0 0-16,0 0 0,0 0 0,0 0 16,0 0-16,0 0 0,0 0 15,0 0-15,0 0 0,0 0 0,0 0 16,0 0-16,0 0 0,0 0 0,0 0 16,0 0-16,0 0 0,0 0 15,0 0-15,0 0 0,0 0 0,0 0 16,0 0-16,0 0 0,0 0 15,0 0-15,0 0 0,0 0 0,-109 0 16,109 0-16,0 0 0,0 0 0,0 0 16,0 0-16,0 0 0,0 0 15,0 0-15,0 0 0,0 0 0,0 0 16,0 0-16,0 0 0,0 0 16,0 0-16,0 0 0,0 0 0,0 0 15,0 0-15,0 0 0,0 0 0,0 0 16,0 0-16,-75 9 0,75-9 15,0 0-15,0 0 0,0 0 0,0 0 16,0 0-16,0 0 0,0 0 16,0 0-16,0 0 0,0 0 0,0 0 15,0 0-15,0 0 0,0 0 0,0 0 16,0 0-16,0 0 0,0 0 16,0 0-16,0 0 0,0 0 0,0 0 15,85 82-15,-85-82 0,0 0 0,0 0 16,0 0-16,0 0 0,0 0 15,0 0-15,0 0 0,0 0 0,0 0 16,0 0-16,116 58 0,-116-58 16,0 0-16,0 0 0,0 0 0,0 0 15,0 0-15,0 0 0,0 0 16,0 0-16,0 0 0,0 0 0,166 41 16,-166-41-16,0 0 0,0 0 15,0 0-15,0 0 0,0 0 0,0 0 16,0 0-16,0 0 0,0 0 15,0 0-15,166-16 0,-166 16 0,0 0 16,0 0-16,0 0 0,0 0 16,0 0-16,0 0 0,0 0 0,0 0 15,0 0-15,0 0 0,125-50 16,-125 50-16,0 0 0,0 0 0,0 0 16,0 0-16,0 0 0,0 0 15,0 0-15,0 0 0,0 0 0,0 0 16,68-57-16,-68 57 0,0 0 15,0 0-15,0 0 0,0 0 16,0 0-16,0 0 0,0 0 0,0 0 16,0 0-16,0 0 0,41-50 15,-41 50-15,0 0 0,0 0 0,0 0 16,0 0-16,0 0 0,0 0 16,0 0-16,0 0 0,0 0 0,0 0 15,0 0-15,0 0 0,0 0 0,0 0 16,0 0-16,0 0 0,0 0 15,0 0-15,0 0 0,0 0 0,0 0 16,0 0-16,8-91 0,-8 91 16,0 0-16,0 0 0,0 0 0,0 0 15,0 0-15,0 0 0,0 0 16,0 0-16,0 0 0,0 0 0,0 0 16,0 0-16,0 0 0,0 0 15,0 0-15,0 0 0,0 0 0,0 0 16,0 0-16,0 0 0,0 0 15,0 0-15,34-75 0,-34 75 0,0 0 16,0 0-16,0 0 0,0 0 0,0 0 16,0 0-16,0 0 0,0 0 15,0 0-15,0 0 0,-59 58 16,59-58-16,0 0 0,0 0 0,0 0 16,0 0-16,0 0 0,0 0 0,0 0 15,0 0-15,0 0 0,0 0 16,0 0-16,0 0 0,0 0 15,0 0-15,0 0 0,0 0 0,0 0 16,0 0-16,0 0 0,0 0 0,0 0 16,0 0-16,-57 50 0,57-50 15,0 0-15,0 0 0,0 0 0,0 0 16,0 0-16,0 0 0,0 0 16,0 0-16,0 0 0,0 0 0,-92 58 15,92-58-15,0 0 0,0 0 0,0 0 16,0 0-16,0 0 0,0 0 15,0 0-15,0 0 0,0 0 16,0 0-16,-50 33 0,50-33 0,0 0 16,0 0-16,0 0 0,0 0 15,0 0-15,0 0 0,0 0 0,0 0 16,0 0-16,0 0 0,0 0 16,0 0-16,0 0 0,0 0 0,0 0 15,0 0-15,0 0 0,0 0 0,0 0 16,0 0-16,0 0 0,0 0 15,159-83-15,-159 83 0,0 0 0,0 0 16,0 0-16,0 0 0,0 0 16,0 0-16,0 0 0,0 0 0,0 0 15,0 0-15,117-32 0,-117 32 16,0 0-16,0 0 0,0 0 0,0 0 16,0 0-16,0 0 0,0 0 15,0 0-15,0 0 0,0 0 0,82 40 16,-82-40-16,0 0 0,0 0 15,0 0-15,0 0 0,0 0 0,0 0 16,0 0-16,0 0 0,0 0 16,0 0-16,43 75 0,-43-75 0,0 0 15,0 0-15,0 0 0,0 0 16,0 0-16,0 0 0,0 0 0,0 0 16,0 0-16,0 0 0,0 0 15,0 0-15,0 0 0,0 0 0</inkml:trace>
  <inkml:trace contextRef="#ctx0" brushRef="#br0" timeOffset="10855.997">5923 7325 0,'0'0'0,"0"0"0,0 0 0,0 0 16,0 0-16,0 0 0,0 0 15,0 0-15,0 0 0,0 0 0,0 0 16,0 0-16,0 0 0,-100-25 0,100 25 15,0 0-15,0 0 0,0 0 16,0 0-16,0 0 0,0 0 0,-150-58 16,150 58-16,0 0 0,0 0 15,0 0-15,0 0 0,0 0 0,0 0 16,-233-74-16,233 74 0,0 0 16,0 0-16,0 0 0,0 0 0,-292-41 15,292 41-15,0 0 0,0 0 0,0 0 16,0 0-16,-283-9 0,283 9 15,0 0-15,0 0 0,0 0 16,-233 59-16,233-59 0,0 0 0,0 0 16,0 0-16,0 0 0,0 0 0,0 0 15,-175 114-15,175-114 0,0 0 16,0 0-16,0 0 0,0 0 0,0 0 16,-66 183-16,66-183 0,0 0 15,0 0-15,0 0 0,0 0 0,41 207 16,-41-207-16,0 0 0,0 0 15,142 181-15,-142-181 0,0 0 0,0 0 16,0 0-16,0 0 0,226 141 16,-226-141-16,0 0 0,0 0 0,0 0 15,0 0-15,274 99 0,-274-99 0,0 0 16,0 0-16,0 0 0,0 0 16,276 49-16,-276-49 0,0 0 0,0 0 15,0 0-15,0 0 0,249 0 0,-249 0 16,0 0-16,0 0 0,0 0 15,0 0-15,0 0 0,0 0 0,224-82 16,-224 82-16,0 0 0,0 0 0,0 0 16,0 0-16,0 0 0,0 0 15,168-157-15,-168 157 0,0 0 0,0 0 16,0 0-16,0 0 0,0 0 0,74-199 16,-74 199-16,0 0 0,0 0 15,0 0-15,0 0 0,0 0 0,0 0 16,0 0-16</inkml:trace>
  <inkml:trace contextRef="#ctx0" brushRef="#br0" timeOffset="11894.107">3258 7374 0,'0'0'0,"0"0"15,0 0-15,0 0 0,0 0 0,0 0 16,0 0-16,0 0 0,0 0 15,0 0-15,0 0 0,0 0 0,0 0 16,0 0-16,0 0 0,0 0 0,0 0 16,0 0-16,0 0 0,0 0 15,0 0-15,0 0 0,0 0 0,0 0 16,0 0-16,0 0 0,0 0 0,0 0 16,0 0-16,0 0 0,0 0 15,0 0-15,0 0 0,0 0 0,-67 9 16,67-9-16,0 0 0,0 0 15,0 0-15,0 0 0,0 0 0,0 0 16,0 0-16,0 0 0,0 0 0,0 0 16,0 0-16,0 0 0,0 0 15,74-66-15,-74 66 0,0 0 0,0 0 16,0 0-16,0 0 0,0 0 16,0 0-16,150-50 0,-150 50 0,0 0 15,0 0-15,0 0 0,0 0 0,0 0 16,0 0-16,192-50 0,-192 50 15,0 0-15,0 0 0,0 0 0,0 0 16,0 0-16,0 0 0,209-40 16,-209 40-16,0 0 0,0 0 0,0 0 15,0 0-15,0 0 0,0 0 16,0 0-16,0 0 0,0 0 0,0 0 16,199-9-16,-199 9 0,0 0 15,0 0-15,0 0 0,0 0 0,0 0 16,0 0-16,0 0 0,0 0 0,0 0 15,0 0-15,135 24 0,-135-24 16,0 0-16,0 0 0,0 0 0</inkml:trace>
  <inkml:trace contextRef="#ctx0" brushRef="#br0" timeOffset="12364.305">3233 7350 0,'0'0'0,"0"0"0,0 0 16,0 0-16,0 0 0,0 0 0,0 0 15,0 0-15,0 0 0,0 0 16,0 0-16,0 0 0,0 0 0,0 0 15,0 0-15,0 0 0,0 0 0,0 0 16,0 0-16,0 0 0,0 0 16,0 0-16,0 0 0,0 0 0,0 0 15,0 0-15,0 0 0,0 0 0,0 0 16,0 0-16,0 0 0,0 0 16,0 0-16,0 0 0,0 0 0,0 0 15,0 0-15,0 0 0,82 50 16,-82-50-16,0 0 0,0 0 0,0 0 15,0 0-15,0 0 0,0 0 0,0 0 16,0 0-16,0 0 0,0 0 16,108 49-16,-108-49 0,0 0 0,0 0 15,0 0-15,0 0 0,0 0 0,0 0 16,84 33-16,-84-33 0,0 0 16,0 0-16,0 0 0,0 0 0,0 0 15,0 0-15,0 0 0,0 0 0,0 0 16,0 0-16,0 0 0,0 0 0</inkml:trace>
  <inkml:trace contextRef="#ctx0" brushRef="#br0" timeOffset="12568.612">3408 7151 0,'0'0'0,"0"0"0,0 0 15,0 0-15,0 0 0,0 0 16,0 0-16,0 0 0,0 0 0,0 0 16,0 0-16,0 0 0,0 0 0,0 0 15,0 0-15,0 0 0,0 0 16,0 0-16,0 0 0,0 0 0,0 0 15,0 0-15,0 0 0,0 0 0,0 0 16,0 0-16,0 0 0,0 0 16,0 0-16,0 0 0,-43 83 0,43-83 15,0 0-15,0 0 0,0 0 0,0 0 16,0 0-16,0 0 0</inkml:trace>
  <inkml:trace contextRef="#ctx0" brushRef="#br0" timeOffset="21790.964">3365 6209 0,'0'0'0,"0"0"0,0 0 16,0 0-16,0 0 0,0 0 0,0 0 15,0 0-15,0 0 0,0 0 0,0 0 16,0 0-16,0 0 0,0 0 0,0 0 16,0 0-16,0 0 0,0 0 15,0 0-15,0 0 0,0 0 16,-92 8-16,92-8 0,0 0 0,0 0 16,0 0-16,0 0 0,0 0 0,0 0 15,-141 50-15,141-50 0,0 0 0,0 0 16,0 0-16,0 0 0,0 0 15,0 0-15,-141 99 0,141-99 0,0 0 16,0 0-16,0 0 0,0 0 16,0 0-16,0 0 0,-101 149 0,101-149 15,0 0-15,0 0 0,0 0 0,0 0 16,0 0-16,0 0 0,-25 189 0,25-189 16,0 0-16,0 0 0,0 0 15,0 0-15,0 0 0,0 0 0,50 191 16,-50-191-16,0 0 0,0 0 15,0 0-15,0 0 0,0 0 0,0 0 16,126 132-16,-126-132 0,0 0 0,0 0 16,0 0-16,0 0 0,0 0 0,0 0 15,183 50-15,-183-50 0,0 0 16,0 0-16,0 0 0,0 0 0,0 0 16,0 0-16,208-50 0,-208 50 15,0 0-15,0 0 0,0 0 0,0 0 16,160-132-16,-160 132 0,0 0 0,0 0 15,0 0-15,0 0 0,0 0 16,0 0-16,49-199 0,-49 199 0,0 0 16,0 0-16,0 0 0,0 0 0,0 0 15,0 0-15,-49-223 0,49 223 16,0 0-16,0 0 0,0 0 0,0 0 16,0 0-16,-117-198 0,117 198 15,0 0-15,0 0 0,0 0 0,0 0 16,0 0-16,0 0 0,-168-141 0,168 141 15,0 0-15,0 0 0,0 0 16,0 0-16,-191-49 0,191 49 0,0 0 16,0 0-16,0 0 0,0 0 0,0 0 15,-217 74-15,217-74 0,0 0 0,0 0 16,0 0-16,0 0 0,0 0 16,-176 190-16,176-190 0,0 0 0,0 0 15,0 0-15,0 0 0,0 0 16,-91 257-16,91-257 0,0 0 0,0 0 15,0 0-15,0 0 0,8 247 0,-8-247 16,0 0-16,0 0 0,0 0 16,0 0-16,0 0 0,0 0 0,108 199 15,-108-199-15,0 0 0,0 0 16,0 0-16,0 0 0,0 0 0,0 0 16,176 116-16,-176-116 0,0 0 0,0 0 15,0 0-15,0 0 0,199 16 16,-199-16-16,0 0 0,0 0 0,0 0 15,0 0-15,0 0 0,209-116 0,-209 116 16,0 0-16,0 0 0,0 0 16,0 0-16,0 0 0,0 0 0,158-206 15,-158 206-15,0 0 0,0 0 0,0 0 16,0 0-16,0 0 0,75-240 16,-75 240-16,0 0 0,0 0 0,0 0 15,0 0-15,0 0 0,0 0 0,0 0 16,0 0-16,0 0 0,0 0 0,0-223 15,0 223-15,0 0 0,0 0 16,0 0-16,0 0 0,0 0 0,0 0 16,0 0-16,0 0 0,0 0 0,0 0 15</inkml:trace>
  <inkml:trace contextRef="#ctx0" brushRef="#br0" timeOffset="23407.14">5641 6192 0,'0'0'0,"0"0"16,0 0-16,0 0 0,0 0 0,0 0 15,0 0-15,0 0 0,0 0 0,0 0 16,0 0-16,0 0 0,0 0 16,0 0-16,0 0 0,0 0 0,0 0 15,-67-8-15,67 8 0,0 0 16,0 0-16,0 0 0,0 0 0,0 0 15,-117-66-15,117 66 0,0 0 16,0 0-16,0 0 0,0 0 0,-209-83 16,209 83-16,0 0 0,0 0 15,0 0-15,-275-65 0,275 65 0,0 0 16,0 0-16,-283-26 0,283 26 16,0 0-16,0 0 0,0 0 0,-283 16 15,283-16-15,0 0 0,0 0 0,0 0 16,-275 58-16,275-58 0,0 0 15,0 0-15,0 0 0,0 0 0,-233 92 16,233-92-16,0 0 0,0 0 0,0 0 16,0 0-16,0 0 0,0 0 15,-167 157-15,167-157 0,0 0 0,0 0 16,0 0-16,0 0 0,-84 199 0,84-199 16,0 0-16,0 0 0,0 0 0,0 0 15,0 0-15,43 197 0,-43-197 16,0 0-16,0 0 0,0 0 15,167 175-15,-167-175 0,0 0 0,0 0 16,0 0-16,249 123 0,-249-123 0,0 0 16,0 0-16,0 0 0,0 0 15,292 57-15,-292-57 0,0 0 0,0 0 16,0 0-16,0 0 0,0 0 16,308 9-16,-308-9 0,0 0 0,0 0 15,0 0-15,0 0 0,0 0 0,309-41 16,-309 41-16,0 0 0,0 0 15,0 0-15,0 0 0,0 0 0,267-83 16,-267 83-16,0 0 0,0 0 16,0 0-16,0 0 0,0 0 0,207-115 15,-207 115-15,0 0 0,0 0 0,0 0 16,0 0-16,0 0 0,0 0 16,151-149-16,-151 149 0,0 0 15,0 0-15,0 0 0,0 0 0,0 0 16,0 0-16,65-166 0,-65 166 0,0 0 15,0 0-15,0 0 0,0 0 16,0 0-16,0 0 0,-15-157 0,15 157 16,0 0-16,0 0 0,0 0 15,0 0-15,-126-132 0,126 132 0,0 0 16,0 0-16,0 0 0,0 0 0,-215-99 16,215 99-16,0 0 0,0 0 15,0 0-15,0 0 0,-276-58 0,276 58 16,0 0-16,0 0 0,0 0 15,-301-25-15,301 25 0,0 0 0,0 0 16,0 0-16,0 0 0,0 0 16,-291 16-16,291-16 0,0 0 0,0 0 15,0 0-15,0 0 0,-267 50 0,267-50 16,0 0-16,0 0 0,0 0 16,0 0-16,-208 82 0,208-82 0,0 0 15,0 0-15,0 0 0,0 0 16,0 0-16,0 0 0,-133 125 0,133-125 15,0 0-15,0 0 0,0 0 0,-51 165 16,51-165-16,0 0 0,0 0 16,0 0-16,0 0 0,0 0 0,51 182 15,-51-182-15,0 0 0,0 0 16,0 0-16,141 174 0,-141-174 0,0 0 16,0 0-16,0 0 0,0 0 15,0 0-15,216 149 0,-216-149 0,0 0 16,0 0-16,0 0 0,0 0 0,0 0 15,0 0-15,267 99 0,-267-99 16,0 0-16,0 0 0,0 0 0,0 0 16,0 0-16,0 0 0,309 33 15,-309-33-15,0 0 0,0 0 0,0 0 16,0 0-16,0 0 0,283-42 0,-283 42 16,0 0-16,0 0 0,0 0 15,0 0-15,242-99 0,-242 99 16,0 0-16,0 0 0,0 0 0,0 0 15,0 0-15,183-140 0,-183 140 0,0 0 16,0 0-16,0 0 0,0 0 16,0 0-16,0 0 0,0 0 0,0 0 15,0 0-15,0 0 0,117-166 16,-117 166-16,0 0 0,0 0 0,0 0 16,0 0-16,0 0 0,0 0 0,0 0 15,0 0-15,0 0 0,0 0 16,34-173-16,-34 173 0,0 0 0,0 0 15,0 0-15,0 0 0,0 0 0,0 0 16,0 0-16,0 0 0,0 0 16</inkml:trace>
  <inkml:trace contextRef="#ctx0" brushRef="#br0" timeOffset="25807.068">6790 6159 0,'0'0'0,"0"0"16,0 0-16,0 0 0,0 0 0,0 0 15,0 0-15,0 0 0,0 0 16,0 0-16,0 0 0,0 0 0,0 0 15,0 0-15,0 0 0,0 0 0,0 0 16,0 0-16,-83 8 0,83-8 0,0 0 16,0 0-16,0 0 0,0 0 15,0 0-15,-124 58 0,124-58 0,0 0 16,0 0-16,0 0 0,0 0 16,0 0-16,0 0 0,-151 141 0,151-141 15,0 0-15,0 0 0,0 0 0,0 0 16,0 0-16,-109 190 0,109-190 15,0 0-15,0 0 0,0 0 0,0 0 16,0 0-16,-49 215 0,49-215 0,0 0 16,0 0-16,0 0 0,0 0 15,33 215-15,-33-215 0,0 0 0,0 0 16,0 0-16,0 0 0,0 0 0,0 0 16,117 165-16,-117-165 0,0 0 0,0 0 15,0 0-15,0 0 0,0 0 16,0 0-16,166 66 0,-166-66 0,0 0 15,0 0-15,0 0 0,0 0 0,175-66 16,-175 66-16,0 0 0,0 0 16,0 0-16,0 0 0,0 0 0,108-165 15,-108 165-15,0 0 0,0 0 16,0 0-16,0 0 0,0 0 0,0 0 16,34-232-16,-34 232 0,0 0 0,0 0 15,0 0-15,0 0 0,0 0 0,0 0 16,-42-232-16,42 232 0,0 0 15,0 0-15,0 0 0,0 0 0,0 0 16,0 0-16,0 0 0,0 0 0,0 0 16,0 0-16,-83-189 0,83 189 15,0 0-15,0 0 0,0 0 0,0 0 0</inkml:trace>
  <inkml:trace contextRef="#ctx0" brushRef="#br0" timeOffset="26618.996">7482 6175 0,'0'0'0,"0"0"0,0 0 15,0 0-15,0 0 0,0 0 0,0 0 16,0 0-16,0 0 0,0 0 0,0 0 16,0 0-16,0 0 0,0 0 15,0 0-15,0 0 0,0 0 0,0 0 16,-76 42-16,76-42 0,0 0 0,0 0 16,0 0-16,0 0 0,0 0 0,0 0 15,-108 74-15,108-74 0,0 0 0,0 0 16,0 0-16,0 0 0,0 0 15,0 0-15,-133 149 0,133-149 0,0 0 16,0 0-16,0 0 0,0 0 16,0 0-16,-91 190 0,91-190 0,0 0 15,0 0-15,0 0 0,0 0 0,0 0 16,0 0-16,-25 208 0,25-208 0,0 0 16,0 0-16,0 0 0,0 0 0,0 0 15,0 0-15,66 164 0,-66-164 16,0 0-16,0 0 0,0 0 0,0 0 15,0 0-15,142 75 0,-142-75 0,0 0 16,0 0-16,0 0 0,0 0 16,0 0-16,166-42 0,-166 42 0,0 0 15,0 0-15,0 0 0,0 0 0,0 0 16,142-149-16,-142 149 0,0 0 16,0 0-16,0 0 0,0 0 0,0 0 15,0 0-15,83-215 0,-83 215 0,0 0 16,0 0-16,0 0 0,0 0 15,0 0-15,0 0 0,25-223 0,-25 223 16,0 0-16,0 0 0,0 0 0,0 0 16,0 0-16,0 0 0,0 0 0,0 0 15,0 0-15,0 0 0,-32-181 16,32 181-16,0 0 0,0 0 0,0 0 16,0 0-16,0 0 0,0 0 0,0 0 15,0 0-15,0 0 0,0 0 0,-67-125 16,67 125-16,0 0 0,0 0 15</inkml:trace>
  <inkml:trace contextRef="#ctx0" brushRef="#br0" timeOffset="27894.838">8649 6225 0,'0'0'0,"0"0"0,0 0 15,0 0-15,0 0 0,0 0 0,0 0 16,0 0-16,0 0 0,0 0 0,0 0 15,0 0-15,0 0 0,0 0 0,0 0 16,0 0-16,0 0 0,0 0 16,-67-16-16,67 16 0,0 0 0,0 0 15,0 0-15,-117 25 0,117-25 0,0 0 16,0 0-16,0 0 0,0 0 16,0 0-16,-158 107 0,158-107 0,0 0 15,0 0-15,0 0 0,0 0 0,0 0 16,0 0-16,-142 174 0,142-174 15,0 0-15,0 0 0,0 0 0,0 0 16,0 0-16,0 0 0,-84 206 0,84-206 16,0 0-16,0 0 0,0 0 15,0 0-15,0 0 0,0 0 0,9 182 16,-9-182-16,0 0 0,0 0 0,0 0 16,0 0-16,116 99 0,-116-99 0,0 0 15,0 0-15,0 0 0,0 0 16,177 0-16,-177 0 0,0 0 0,0 0 15,0 0-15,0 0 0,0 0 0,174-99 16,-174 99-16,0 0 0,0 0 16,0 0-16,0 0 0,0 0 0,133-182 15,-133 182-15,0 0 0,0 0 0,0 0 16,0 0-16,0 0 0,0 0 16,66-223-16,-66 223 0,0 0 0,0 0 0,0 0 15,0 0-15,0 0 0,0 0 16,0 0-16,0 0 0,0 0 0,0 0 15,-7-198-15,7 198 0,0 0 16,0 0-16,0 0 0,0 0 0</inkml:trace>
  <inkml:trace contextRef="#ctx0" brushRef="#br0" timeOffset="28785.075">9406 6316 0,'0'0'15,"0"0"-15,0 0 0,0 0 0,0 0 16,0 0-16,0 0 0,0 0 0,0 0 15,0 0-15,0 0 0,0 0 0,0 0 16,0 0-16,0 0 0,0 0 16,0 0-16,0 0 0,0 0 0,0 0 15,0 0-15,0 0 0,0 0 16,0 0-16,0 0 0,0 0 0,0 0 16,0 0-16,0 0 0,-99-8 0,99 8 15,0 0-15,0 0 0,0 0 0,0 0 16,0 0-16,-117 33 0,117-33 15,0 0-15,0 0 0,0 0 0,0 0 16,0 0-16,-141 91 0,141-91 0,0 0 16,0 0-16,0 0 0,0 0 15,0 0-15,0 0 0,-117 140 0,117-140 16,0 0-16,0 0 0,0 0 0,0 0 16,0 0-16,0 0 0,-51 166 0,51-166 15,0 0-15,0 0 0,0 0 16,0 0-16,0 0 0,0 0 0,43 157 15,-43-157-15,0 0 0,0 0 0,0 0 16,0 0-16,0 0 0,125 91 16,-125-91-16,0 0 0,0 0 0,0 0 15,0 0-15,0 0 0,174-8 0,-174 8 16,0 0-16,0 0 0,0 0 0,0 0 16,0 0-16,0 0 0,176-100 15,-176 100-15,0 0 0,0 0 0,0 0 16,0 0-16,0 0 0,0 0 0,116-157 15,-116 157-15,0 0 0,0 0 16,0 0-16,0 0 0,0 0 0,0 0 16,25-181-16,-25 181 0,0 0 0,0 0 15,0 0-15,0 0 0,0 0 16,0 0-16,-75-167 0,75 167 0,0 0 16,0 0-16,0 0 0,0 0 0,0 0 15,0 0-15,-133-106 0,133 106 16,0 0-16,0 0 0,0 0 0,0 0 15,0 0-15,0 0 0,-166-17 0,166 17 16,0 0-16,0 0 0,0 0 0,0 0 16,0 0-16,-168 83 0,168-83 15,0 0-15,0 0 0,0 0 0,0 0 16,0 0-16,0 0 0,-125 165 0,125-165 16,0 0-16,0 0 0,0 0 0,0 0 15,0 0-15,-41 191 0,41-191 16,0 0-16,0 0 0,0 0 0,0 0 15,0 0-15,0 0 0,58 173 0,-58-173 16,0 0-16,0 0 0,0 0 16,0 0-16,0 0 0,159 83 0</inkml:trace>
  <inkml:trace contextRef="#ctx0" brushRef="#br0" timeOffset="35285.032">12465 8143 0,'0'0'0,"0"0"15,0 0-15,0 0 0,0 0 0,0 0 16,0 0-16,0 0 0,0 0 15,0 0-15,0 0 0,0 0 0,0 0 16,0 0-16,0 0 0,0 0 0,0 0 16,0 0-16,59 33 0,-59-33 15,0 0-15,0 0 0,0 0 0,0 0 16,0 0-16,133 17 0,-133-17 0,0 0 16,0 0-16,0 0 0,0 0 0,0 0 15,0 0-15,225 8 0,-225-8 16,0 0-16,0 0 0,0 0 0,0 0 15,283-8-15,-283 8 0,0 0 0,0 0 16,0 0-16,0 0 0,275-17 0,-275 17 16,0 0-16,0 0 0,0 0 15,0 0-15,251-25 0,-251 25 0,0 0 16,0 0-16,0 0 0,0 0 0,0 0 16,0 0-16,240-24 0,-240 24 0,0 0 15,0 0-15,0 0 0,0 0 16,0 0-16,0 0 0,0 0 0,0 0 15,0 0-15,0 0 0,217-25 16,-217 25-16,0 0 0,0 0 0,0 0 16,0 0-16,0 0 0,0 0 0,0 0 15,0 0-15,0 0 0,0 0 16,159-17-16,-159 17 0,0 0 0,0 0 16,0 0-16,0 0 0,0 0 0,0 0 15,0 0-15,0 0 0,0 0 0,0 0 16,75-8-16,-75 8 0,0 0 15,0 0-15,0 0 0,0 0 0,0 0 16,-75 8-16,75-8 0,0 0 0,0 0 16,0 0-16,0 0 0,0 0 0,-216 17 15,216-17-15,0 0 0,0 0 16,0 0-16,0 0 0,0 0 0,-293 17 16,293-17-16,0 0 0,0 0 15,0 0-15,-308 16 0,308-16 0,0 0 16,0 0-16,0 0 0,0 0 0,-300 24 15,300-24-15,0 0 0,0 0 0,0 0 16,0 0-16,0 0 0,0 0 16,-299 34-16,299-34 0,0 0 0,0 0 15,0 0-15,0 0 0,0 0 0,0 0 16,-276 33-16,276-33 0,0 0 0,0 0 16,0 0-16,0 0 0,0 0 15,0 0-15,0 0 0,0 0 0,0 0 16,0 0-16,-192 25 0,192-25 0,0 0 15,0 0-15,0 0 0,0 0 0,0 0 16,0 0-16,0 0 0,0 0 16,0 0-16,0 0 0,0 0 0,0 0 15,0 0-15,0 0 0,0 0 0,0 0 16,0 0-16,0 0 0,0 0 16,267-8-16,-267 8 0,0 0 0,0 0 15,0 0-15,283-25 0,-283 25 0,0 0 16,0 0-16,0 0 0,0 0 0,0 0 15,309-33-15,-309 33 0,0 0 16,0 0-16,0 0 0,0 0 0,0 0 16,0 0-16,300-34 0,-300 34 0,0 0 15,0 0-15,0 0 0,0 0 16,0 0-16,0 0 0,0 0 0,0 0 16,0 0-16,0 0 0,234-24 0,-234 24 15,0 0-15,0 0 0,0 0 0,0 0 16,0 0-16,0 0 0,0 0 15,0 0-15,0 0 0,0 0 0,124-16 0,-124 16 16,0 0-16,0 0 0,0 0 16,0 0-16,0 0 0,0 0 0</inkml:trace>
  <inkml:trace contextRef="#ctx0" brushRef="#br0" timeOffset="36256.44">14907 8135 0,'0'0'0,"0"0"16,0 0-16,0 0 0,0 0 0,0 0 15,0 0-15,0 0 0,0 0 0,0 0 16,0 0-16,0 0 0,0 0 15,0 0-15,0 0 0,0 0 0,0 0 16,0 0-16,0 0 0,0 0 0,0 0 16,0 0-16,0 0 0,0 0 0,0 0 15,0 0-15,0 0 0,0 0 16,0 0-16,0 0 0,0 0 0,0 0 16,0 0-16,0 0 0,0 0 0,0 0 15,0 0-15,0 0 0,0 0 0,0 0 16,0 0-16,0 0 0,0 0 15,0 0-15,0 0 0,0 0 0,-67 24 16,67-24-16,0 0 0,0 0 0,0 0 16,0 0-16,0 0 0,0 0 15,0 0-15,0 0 0,0 0 0,0 0 0,0 0 16,0 0-16,0 0 0,0 0 16,0 0-16,0 0 0,0 0 0,0 0 15,0 0-15,0 0 0,0 0 16,0 0-16,150-16 0,-150 16 0,0 0 15,0 0-15,0 0 0,0 0 0,0 0 16,0 0-16,0 0 0,0 0 0,0 0 16,0 0-16,0 0 0,0 0 0,0 0 15,0 0-15,0 0 0,0 0 16,0 0-16,0 0 0,0 0 0,0 0 16,0 0-16,0 0 0,0 0 0,0 0 15,0 0-15,0 0 0,0 0 16,0 0-16,0 0 0,0 0 0,0 0 15,0 0-15,0 0 0,0 0 0,0 0 16,0 0-16,0 0 0,0 0 0,125-16 16,-125 16-16,0 0 0,0 0 15,0 0-15,0 0 0,0 0 0,0 0 16,0 0-16,0 0 0,0 0 0,0 0 16,0 0-16,0 0 0,0 0 0,0 0 15,0 0-15,0 0 0,0 0 16,0 0-16,0 0 0,0 0 0,0 0 15,0 0-15,0 0 0,0 0 0</inkml:trace>
  <inkml:trace contextRef="#ctx0" brushRef="#br0" timeOffset="37375.308">15931 8151 0,'0'0'0,"0"0"0,0 0 0,0 0 16,0 0-16,0 0 0,0 0 0,0 0 16,0 0-16,0 0 0,0 0 0,0 0 15,0 0-15,0 0 0,0 0 0,0 0 16,0 0-16,0 0 0,0 0 15,0 0-15,0 0 0,0 0 0,0 0 16,0 0-16,0 0 0,0 0 0,176 0 16,-176 0-16,0 0 0,0 0 15,0 0-15,0 0 0,0 0 0,0 0 16,199-8-16,-199 8 0,0 0 0,0 0 16,0 0-16,0 0 0,0 0 0,0 0 15,0 0-15,0 0 0,0 0 16,0 0-16,209-16 0,-209 16 0,0 0 15,0 0-15,0 0 0,0 0 0,0 0 16,0 0-16,117-8 0,-117 8 0,0 0 16,0 0-16,0 0 0,0 0 15,0 0-15,0 0 0,0 0 0,0 0 16,0 0-16,0 0 0,0 0 0,0 0 16,0 0-16,-184 24 0,184-24 0,0 0 15,0 0-15,0 0 0,0 0 16,0 0-16,0 0 0,0 0 0,0 0 15,0 0-15,0 0 0,-183 16 16,183-16-16,0 0 0,0 0 0,0 0 0,0 0 16,0 0-16,0 0 0,0 0 15,0 0-15,0 0 0,0 0 0,0 0 16,0 0-16,0 0 0,0 0 0,0 0 16,0 0-16,0 0 0,0 0 15,0 0-15,0 0 0,0 0 0,0 0 16,0 0-16,0 0 0,0 0 15,0 0-15,183-32 0,-183 32 0,0 0 16,0 0-16,0 0 0,0 0 0,0 0 16,0 0-16,0 0 0,0 0 0,0 0 15,0 0-15,0 0 0,0 0 0,0 0 16,0 0-16,0 0 0,0 0 0,0 0 16,0 0-16,0 0 0,0 0 15,0 0-15,0 0 0,0 0 0,0 0 16,0 0-16,0 0 0,0 0 0,0 0 15,0 0-15</inkml:trace>
  <inkml:trace contextRef="#ctx0" brushRef="#br0" timeOffset="38895.224">17656 8259 0,'0'0'0,"0"0"0,0 0 0,0 0 0,0 0 15,0 0-15,0 0 0,0 0 0,0 0 16,0 0-16,0 0 0,0 0 15,0 0-15,0 0 0,0 0 0,0 0 16,0 0-16,0 0 0,0 0 0,0 0 16,0 0-16,0 0 0,0 0 15,226-25-15,-226 25 0,0 0 0,0 0 16,0 0-16,0 0 0,0 0 0,225-25 16,-225 25-16,0 0 0,0 0 15,0 0-15,0 0 0,0 0 0,0 0 16,0 0-16,0 0 0,0 0 0,0 0 15,234-16-15,-234 16 0,0 0 0,0 0 16,0 0-16,0 0 0,0 0 0,115-8 16,-115 8-16,0 0 0,0 0 15,0 0-15,0 0 0,0 0 0,-82 8 16,82-8-16,0 0 0,0 0 0,0 0 16,0 0-16,0 0 0,0 0 15,-193 16-15,193-16 0,0 0 0,0 0 16,0 0-16,0 0 0,0 0 0,0 0 15,0 0-15,0 0 0,0 0 0,0 0 16,-216 25-16,216-25 0,0 0 16,0 0-16,0 0 0,0 0 0,0 0 15,-83 17-15,83-17 0,0 0 0,0 0 16,0 0-16,0 0 0,0 0 16,0 0-16,83 8 0,-83-8 0,0 0 15,0 0-15,0 0 0,0 0 0,0 0 16,0 0-16,0 0 0,0 0 0,0 0 15,0 0-15,167 0 0,-167 0 16,0 0-16,0 0 0,0 0 0,0 0 16,0 0-16,83 8 0,-83-8 0,0 0 15,0 0-15,0 0 0,0 0 0,0 0 16,-75 17-16,75-17 0,0 0 16,0 0-16,0 0 0,0 0 0,0 0 15,0 0-15,0 0 0,0 0 0,0 0 16,0 0-16,-166 16 0,166-16 0,0 0 15,0 0-15,0 0 0,0 0 16,0 0-16,-150 8 0,150-8 0,0 0 16,0 0-16,0 0 0,0 0 0,0 0 15,0 0-15,0 0 0,0 0 16,0 0-16,0 0 0,0 0 0,125-32 16,-125 32-16,0 0 0,0 0 0,0 0 15,0 0-15,0 0 0,0 0 0,250-33 16,-250 33-16,0 0 0,0 0 0,0 0 15,0 0-15,0 0 0,0 0 16,0 0-16,0 0 0,0 0 0,0 0 16,208-34-16,-208 34 0,0 0 0,0 0 15,0 0-15,0 0 0,0 0 16,0 0-16,0 0 0,0 0 0,0 0 16,-75 0-16,75 0 0,0 0 0,0 0 15,0 0-15,0 0 0,-284 34 0,284-34 16,0 0-16,0 0 0,0 0 0,0 0 15,0 0-15,0 0 0,0 0 16,0 0-16,0 0 0</inkml:trace>
  <inkml:trace contextRef="#ctx0" brushRef="#br0" timeOffset="51722.189">1074 7011 0,'0'0'0,"0"0"16,0 0-16,0 0 0,0 0 0,0 0 15,0 0-15,0 0 0,0 0 16,0 0-16,0 0 0,0 0 0,0 0 0,0 0 16,0 0-16,0 0 0,0 0 15,0 0-15,0 0 0,0 0 0,0 0 16,0 0-16,0 0 0,0 0 0,0 0 16,0 0-16,0 0 0,0 0 0,0 0 15,0 0-15</inkml:trace>
  <inkml:trace contextRef="#ctx0" brushRef="#br0" timeOffset="59370.453">3233 13344 0,'0'0'0,"0"0"0,0 0 0,0 0 15,0 0-15,0 0 0,0 0 0,0 0 16,0 0-16,0 0 0,0 0 0,0 0 16,0 0-16,0 0 0,0 0 15,0 0-15,0 0 0,0 0 0,0 0 16,0 0-16,0 0 0,0 0 0,0 0 16,0 0-16,0 0 0,0 0 0,124-16 15,-124 16-15,0 0 0,0 0 0,0 0 16,0 0-16,199-42 0,-199 42 15,0 0 1,0 0-16,0 0 0,275-33 0,-275 33 0,0 0 0,0 0 16,0 0-16,309-33 0,-309 33 0,0 0 15,0 0-15,0 0 0,0 0 0,317-34 16,-317 34-16,0 0 0,0 0 16,0 0-16,0 0 0,291-24 15,-291 24-15,0 0 0,0 0 0,0 0 16,0 0-16,0 0 0,0 0 0,250-16 15,-250 16-15,0 0 0,0 0 16,0 0-16,0 0 0,0 0 0,0 0 16,0 0-16,0 0 0,0 0 0,0 0 15,185-17-15,-185 17 0,0 0 16,0 0-16,0 0 0,0 0 0,0 0 16,0 0-16,0 0 0,0 0 0,0 0 15,-152-17-15,152 17 0,0 0 16,0 0-16,0 0 0,-266 17 0,266-17 15,0 0-15,0 0 0,-317 25 16,317-25-16,0 0 0,0 0 0,-298 32 16,298-32-16,0 0 0,0 0 15,0 0-15,0 0 0,-319 42 0,319-42 16,0 0-16,0 0 0,0 0 0,0 0 16,0 0-16,0 0 0,-299 50 0,299-50 15,0 0-15,0 0 0,0 0 16,0 0-16,0 0 0,0 0 0,0 0 15,0 0-15,0 0 0,0 0 0,-225 41 16,225-41-16,0 0 0,0 0 0,0 0 16,0 0-16,-42 33 0,42-33 15,0 0-15,0 0 0,0 0 0,183 9 16,-183-9-16,0 0 0,0 0 0,0 0 16,293 0-16,-293 0 0,0 0 15,0 0-15,0 0 0,349-26 0,-349 26 16,0 0-16,0 0 0,0 0 0,351-40 15,-351 40-15,0 0 0,0 0 16,0 0-16,0 0 0,0 0 0,299-42 16,-299 42-16,0 0 0,0 0 0,0 0 15,0 0-15,0 0 0,0 0 16,0 0-16,0 0 0,0 0 0,192-16 16,-192 16-16,0 0 0,0 0 15,0 0-15,0 0 0,0 0 0,0 0 16,0 0-16,0 0 0,0 0 15,0 0-15,0 0 0,-200 16 0,200-16 16,0 0-16,0 0 0,0 0 0,0 0 16,0 0-16,-266 25 0,266-25 0,0 0 15,0 0-15,0 0 0,0 0 16,0 0-16,0 0 0,0 0 0,0 0 16,0 0-16,0 0 0,-276 25 15,276-25-15,0 0 0,0 0 0,0 0 16,0 0-16,0 0 0,0 0 0</inkml:trace>
  <inkml:trace contextRef="#ctx0" brushRef="#br0" timeOffset="60264.645">5948 13146 0,'0'0'0,"0"0"16,0 0-16,0 0 0,0 0 0,0 0 15,0 0-15,0 0 0,0 0 16,0 0-16,0 0 0,0 0 0,0 0 16,0 0-16,0 0 0,0 0 15,0 0-15,0 0 0,0 0 0,0 0 16,0 0-16,0 0 0,0 0 0,0 0 16,0 0-16,0 0 0,0 0 15,0 0-15,0 0 0,0 0 0,0 0 16,0 0-16,0 0 0,0 0 15,-99 8-15,99-8 0,0 0 0,0 0 16,0 0-16,0 0 0,0 0 0,0 0 16,0 0-16,0 0 0,0 0 15,0 0-15,-109 8 0,109-8 0,0 0 16,0 0-16,0 0 0,0 0 16,0 0-16,0 0 0,0 0 0,0 0 15,0 0-15,0 0 0,-108 9 16,108-9-16,0 0 0,0 0 0,0 0 15,0 0-15,0 0 0,0 0 0,0 0 16,0 0-16,0 0 0,0 0 16,0 0-16,0 0 0,0 0 0,0 0 15,0 0-15,0 0 0,0 0 16,0 0-16,117-9 0,-117 9 0,0 0 16,0 0-16,0 0 0,0 0 0,0 0 15,0 0-15,0 0 0,0 0 16,0 0-16,0 0 0,91 9 0,-91-9 15,0 0-15,0 0 0,0 0 16,0 0-16,0 0 0,0 0 0,0 0 16,0 0-16,0 0 0,0 0 15,0 0-15,0 0 0,0 0 0,0 0 16,0 0-16,0 0 0,0 0 0,0 0 16,0 0-16,0 0 0,0 0 15,0 0-15,0 0 0,0 0 0,0 0 16,0 0-16,0 0 0,0 0 15,0 0-15,0 0 0,0 0 0,0 0 16,0 0-16,0 0 0,0 0 16,0 0-16,117-17 0,-117 17 0,0 0 15,0 0-15,0 0 0,0 0 0,0 0 16,0 0-16,0 0 0,0 0 16,0 0-16,0 0 0,0 0 0,0 0 15,0 0-15,0 0 0,0 0 16,0 0-16,0 0 0,0 0 0,-92 25 15,92-25-15,0 0 0,0 0 16,0 0-16,0 0 0</inkml:trace>
  <inkml:trace contextRef="#ctx0" brushRef="#br0" timeOffset="61501.983">6865 13162 0,'0'0'0,"0"0"0,0 0 0,0 0 16,0 0-16,0 0 0,0 0 0,0 0 15,0 0-15,0 0 0,0 0 16,0 0-16,0 0 0,0 0 0,0 0 16,0 0-16,0 0 0,0 0 15,0 0-15,0 0 0,0 0 0,0 0 16,0 0-16,0 0 0,0 0 16,0 0-16,67 24 0,-67-24 0,0 0 15,0 0-15,0 0 0,0 0 16,0 0-16,0 0 0,133-7 0,-133 7 15,0 0-15,0 0 0,0 0 0,0 0 16,0 0-16,0 0 0,0 0 0,0 0 16,0 0-16,0 0 0,142-8 15,-142 8-15,0 0 0,0 0 16,0 0-16,0 0 0,0 0 0,0 0 16,0 0-16,0 0 0,0 0 0,0 0 15,0 0-15,0 0 0,0 0 16,0 0-16,0 0 0,0 0 0,0 0 15,0 0-15,0 0 0,0 0 16,0 0-16,0 0 0,0 0 0,0 0 16,0 0-16,0 0 0,0 0 15,0 0-15,0 0 0,0 0 0,-133 15 16,133-15-16,0 0 0,0 0 16,0 0-16,0 0 0,0 0 0,0 0 15,0 0-15,0 0 0,0 0 0,0 0 16,0 0-16,0 0 0,0 0 15,0 0-15,0 0 0,0 0 0,0 0 16,0 0-16,125-15 0,-125 15 16,0 0-16,0 0 0,0 0 0,0 0 15,0 0-15,0 0 0,0 0 0,0 0 16,0 0-16,0 0 0,108-17 16,-108 17-16,0 0 0,0 0 0,0 0 15,0 0-15,0 0 0,0 0 0,0 0 16,0 0-16,0 0 0,0 0 15,0 0-15,0 0 0,0 0 0,0 0 16,0 0-16,0 0 0,0 0 16,0 0-16,-133-25 0,133 25 0,0 0 15,0 0-15,0 0 0,0 0 0,0 0 16,0 0-16,-84 0 0,84 0 16,0 0-16,0 0 0,0 0 0,0 0 15,0 0-15,0 0 0,0 0 0,0 0 16,0 0-16,0 0 0,0 0 15,0 0-15,0 0 0,0 0 0,0 0 16,0 0-16,0 0 0,125-17 16,-125 17-16,0 0 0,0 0 0,0 0 15,0 0-15,0 0 0,0 0 0,0 0 16,0 0-16,0 0 0,0 0 16,0 0-16,0 0 0,0 0 0,0 0 15,0 0-15,0 0 0,0 0 16,-125 59-16,125-59 0,0 0 0,0 0 15,0 0-15,0 0 0</inkml:trace>
  <inkml:trace contextRef="#ctx0" brushRef="#br0" timeOffset="62487.257">8440 13112 0,'0'0'0,"0"0"0,0 0 15,0 0-15,0 0 0,0 0 0,0 0 16,0 0-16,0 0 0,0 0 0,0 0 15,0 0-15,0 0 0,0 0 16,0 0-16,0 0 0,0 0 0,0 0 16,0 0-16,0 0 0,0 0 0,0 0 15,0 0-15,0 0 0,0 0 16,84 25-16,-84-25 0,0 0 0,0 0 16,0 0-16,0 0 0,175 0 15,-175 0-15,0 0 0,0 0 0,0 0 16,0 0-16,0 0 0,0 0 15,0 0-15,0 0 0,0 0 0,0 0 16,225-8-16,-225 8 0,0 0 0,0 0 16,0 0-16,0 0 0,0 0 0,0 0 15,0 0-15,0 0 0,0 0 16,191-8-16,-191 8 0,0 0 0,0 0 16,0 0-16,0 0 0,0 0 15,0 0-15,0 0 0,0 0 0,0 0 16,0 0-16,0 0 0,-125 0 15,125 0-15,0 0 0,0 0 0,0 0 16,0 0-16,0 0 0,0 0 0,0 0 16,0 0-16,0 0 0,0 0 15,-208 8-15,208-8 0,0 0 0,0 0 16,0 0-16,-117 0 0,117 0 0,0 0 16,0 0-16,0 0 0,0 0 15,67-8-15,-67 8 0,0 0 0,0 0 16,0 0-16,0 0 0,0 0 15,217-9-15,-217 9 0,0 0 0,0 0 16,0 0-16,0 0 0,0 0 16,0 0-16,0 0 0,0 0 0,0 0 15,0 0-15,258-16 0,-258 16 0,0 0 16,0 0-16,0 0 0,0 0 16,0 0-16,175-17 0,-175 17 0,0 0 15,0 0-15,0 0 0,0 0 16,0 0-16,0 0 0,0 0 0,0 0 15,0 0-15,0 0 0,0 0 0,0 0 16,-167 17-16,167-17 0,0 0 16,0 0-16,0 0 0,0 0 0,0 0 15,0 0-15,0 0 0,0 0 16,0 0-16,0 0 0,-217 8 0,217-8 16,0 0-16,0 0 0,0 0 15,0 0-15,0 0 0,0 0 0,-133 17 16,133-17-16,0 0 0</inkml:trace>
  <inkml:trace contextRef="#ctx0" brushRef="#br0" timeOffset="68649.565">1933 6912 0,'0'0'0,"0"0"0,0 0 0,0 0 16,0 0-16,0 0 0,0 0 0,0 0 16,0 0-16,0 0 0,0 0 15,0 0-15,0 0 0,0 0 0,0 0 16,0 0-16,0 0 0,0 0 0,0 0 15,0 0-15,0 0 0,0 0 0,0 0 16,0 0-16,0 0 0,0 0 0,0 0 16,0 0-16,0 0 0,0 0 0,0 0 15,0 0-15,0 0 0,0 0 16,0 0-16,0 0 0,0 0 0,0 0 16,0 0-16,0 0 0,0 0 0,0 0 15,-43-34-15,43 34 0,0 0 16,0 0-16,0 0 0,0 0 0,0 0 15,0 0-15,83-25 0,-83 25 0,0 0 16,0 0-16,0 0 0,0 0 0,0 0 16,0 0-16,0 0 0,0 0 15,0 0-15,0 0 0,159-24 0,-159 24 16,0 0-16,0 0 0,0 0 0,0 0 16,0 0-16,0 0 0,117-25 15,-117 25-15,0 0 0,0 0 0,0 0 16,0 0-16,0 0 0,0 0 0,0 0 15,0 0-15,0 0 0,0 0 0,0 0 16,0 0-16,-117-8 0,117 8 0,0 0 16,0 0-16,0 0 0,0 0 0,0 0 15,0 0-15,0 0 0,0 0 16,0 0-16,0 0 0,-150-8 0,150 8 16,0 0-16,0 0 0,0 0 0,0 0 15,-92-25-15,92 25 0,0 0 16,0 0-16,0 0 0,0 0 0,0 0 15,0 0-15,0 0 0,0 0 0,0 0 16,0 0-16,0 0 0,0 0 0,0 0 16,0 0-16,0 0 0,0 0 15,0 0-15,0 0 0,125-59 0,-125 59 16,0 0-16,0 0 0,0 0 0,0 0 16,0 0-16,0 0 0,0 0 15,0 0-15,0 0 0,0 0 0,0 0 16,0 0-16,0 0 0,0 0 0,0 0 15,0 0-15,0 0 0,0 0 0,0 0 16,0 0-16,0 0 0,0 0 0,0 0 16,0 0-16,0 0 0,-116 17 0,116-17 15,0 0-15,0 0 0,0 0 16,0 0-16,0 0 0,0 0 0,0 0 16,0 0-16,0 0 0,0 0 0,0 0 15,92 25-15,-92-25 0,0 0 0,0 0 16,0 0-16,0 0 0,0 0 15,0 0-15,0 0 0,0 0 0,0 0 16,0 0-16,166 17 0,-166-17 0,0 0 16,0 0-16,0 0 0,0 0 15,83 41-15,-83-41 0,0 0 0,0 0 16,0 0-16,0 0 0,0 0 0,0 0 16,-58 74-16,58-74 0,0 0 15,0 0-15,0 0 0,0 0 0,0 0 0,0 0 16,0 0-16,0 0 0,0 0 15,0 0-15,0 0 0,0 0 0,0 0 16,0 0-16,0 0 0,0 0 16</inkml:trace>
  <inkml:trace contextRef="#ctx0" brushRef="#br0" timeOffset="80346.031">3148 5878 0,'0'0'0,"0"0"0,0 0 15,0 0-15,0 0 0,0 0 16,0 0-16,0 0 0,0 0 0,0 0 16,0 0-16,0 0 0,0 0 15,0 0-15,0 0 0,0 0 0,0 0 16,0 0-16,0 0 0,0 0 0,0 0 16,0 0-16,0 0 0,0 0 0,0 0 15,0 0-15,0 0 0,0 0 16,0 0-16,0 0 0,0 0 0,0 0 15,0 0-15,0 0 0,0 0 16,0 0-16,0 0 0,0 0 0,0 0 16,0 0-16,0 0 0,0 0 0,-66-33 15,66 33-15,0 0 0,0 0 16,0 0-16,0 0 0,0 0 0,0 0 16,50-99-16,-50 99 0,0 0 0,0 0 15,0 0-15,0 0 0,0 0 16,0 0-16,108-141 0,-108 141 0,0 0 15,0 0-15,0 0 0,0 0 16,0 0-16,0 0 0,143-140 0,-143 140 16,0 0-16,0 0 0,0 0 0,0 0 15,0 0-15,166-133 0,-166 133 16,0 0-16,0 0 0,0 0 0,0 0 16,0 0-16,0 0 0,0 0 0,0 0 15,0 0-15,0 0 0,167-91 16,-167 91-16,0 0 0,0 0 0,0 0 15,0 0-15,0 0 0,0 0 0,0 0 16,0 0-16,0 0 0,0 0 16,174-16-16,-174 16 0,0 0 0,0 0 15,0 0-15,0 0 0,0 0 0,0 0 16,0 0-16,0 0 0,0 0 16,0 0-16,158 49 0,-158-49 0,0 0 15,0 0-15,0 0 0,0 0 0,0 0 16,0 0-16,117 116 0,-117-116 15,0 0-15,0 0 0,0 0 0,0 0 16,0 0-16,0 0 0,75 165 16,-75-165-16,0 0 0,0 0 0,0 0 15,0 0-15,0 0 0,0 0 16,0 0-16,0 0 0,0 0 0,0 0 16,27 183-16,-27-183 0,0 0 15,0 0-15,0 0 0,0 0 0,0 0 16,0 0-16,0 0 0,0 0 15,0 0-15,0 0 0,0 165 0,0-165 16,0 0-16,0 0 0,0 0 16,0 0-16,0 0 0,0 0 0,0 0 15,0 0-15,0 0 0,0 0 16,0 115-16,0-115 0,0 0 0,0 0 16,0 0-16,0 0 0,0 0 0,0 0 15,0 0-15,0 0 0</inkml:trace>
  <inkml:trace contextRef="#ctx0" brushRef="#br0" timeOffset="81568.8">3298 6085 0,'0'0'0,"0"0"0,0 0 15,0 0-15,0 0 0,0 0 16,0 0-16,0 0 0,0 0 0,0 0 16,0 0-16,0 0 0,0 0 0,0 0 15,0 0-15,0 0 0,0 0 16,0 0-16,0 0 0,0 0 0,0 0 16,0 0-16,0 0 0,0 0 0,0 0 15,9-199-15,-9 199 0,0 0 16,0 0-16,0 0 0,0 0 0,25-198 15,-25 198-15,0 0 0,0 0 0,0 0 16,58-223-16,-58 223 0,0 0 16,0 0-16,0 0 0,110-216 0,-110 216 15,0 0-15,0 0 0,0 0 16,0 0-16,148-189 0,-148 189 0,0 0 16,0 0-16,0 0 0,0 0 0,183-158 15,-183 158-15,0 0 0,0 0 0,0 0 16,0 0-16,217-132 0,-217 132 15,0 0-15,0 0 0,0 0 0,0 0 16,243-83-16,-243 83 0,0 0 16,0 0-16,0 0 0,0 0 0,249-24 15,-249 24-15,0 0 0,0 0 0,0 0 16,0 0-16,0 0 0,242 32 16,-242-32-16,0 0 0,0 0 15,0 0-15,0 0 0,209 75 0,-209-75 16,0 0-16,0 0 0,0 0 0,0 0 15,0 0-15,175 141 0,-175-141 0,0 0 16,0 0-16,0 0 0,0 0 16,150 181-16,-150-181 0,0 0 0,0 0 15,0 0-15,0 0 0,0 0 16,99 199-16,-99-199 0,0 0 0,0 0 16,0 0-16,0 0 0,0 0 15,75 207-15,-75-207 0,0 0 0,0 0 16,0 0-16,0 0 0,0 0 15,0 0-15,0 0 0,0 0 0,0 0 16,0 0-16,59 190 0,-59-190 16,0 0-16,0 0 0,0 0 0,0 0 15,0 0-15,0 0 0,0 0 0,0 0 16,0 0-16,0 0 0,43 132 16,-43-132-16,0 0 0,0 0 0,0 0 15,0 0-15,0 0 0,0 0 16,0 0-16,0 0 0,0 0 15,0 0-15,24 66 0,-24-66 0,0 0 16,0 0-16,0 0 0,0 0 0,0 0 16,0 0-16,0 0 0,0 0 15,0 0-15,0 0 0,0 0 0,0 0 16,0 0-16,0 0 0,0 0 16,0 0-16,0 0 0,0 0 0,0 0 15,0 0-15,0 0 0,0 0 0,0 0 16,0 0-16,0 0 0,0 0 15,0 0-15,0 0 0,0 0 0,0 0 16,0 0-16,0 0 0,0 0 16,0 0-16,0 0 0,0 0 0,0 0 15,0 0-15,0 0 0,0 0 0,0 0 16,0 0-16,0 0 0,0 0 16,0 0-16,0 0 0,0 0 0,0 0 15,0 0-15,0 0 0,0 0 0,0 0 16,0 0-16,0 0 0,0 0 15,0 0-15,0 0 0,0 0 0,16 66 16,-16-66-16,0 0 0,0 0 16,0 0-16,0 0 0,0 0 0,0 0 15,0 0-15,0 0 0,0 0 16,0 0-16,0 0 0</inkml:trace>
  <inkml:trace contextRef="#ctx0" brushRef="#br0" timeOffset="82665.727">3350 5952 0,'0'0'0,"0"0"0,0 0 15,0 0-15,0 0 0,0 0 16,0 0-16,0 0 0,0 0 0,0 0 16,0 0-16,0 0 0,0 0 0,0 0 15,0 0-15,0 0 0,0 0 0,0 0 16,0 0-16,0 0 0,0 0 15,0 0-15,0 0 0,0 0 0,0 0 16,0 0-16,0 0 0,0 0 0,0 0 16,0 0-16,0 0 0,0 0 15,0 0-15,0 0 0,-60 41 0,60-41 16,0 0-16,0 0 0,0 0 0,0 0 16,0 0-16,0 0 0,0 0 15,0 0-15,0 0 0,0 0 0,0 0 16,0 0-16,0 0 0,0 0 0,0 0 15,0 0-15,0 0 0,0 0 16,0 0-16,0 0 0,0 0 0,-25-57 16,25 57-16,0 0 0,0 0 0,0 0 15,0 0-15,0 0 0,25-125 16,-25 125-16,0 0 0,0 0 0,0 0 16,0 0-16,0 0 0,75-172 0,-75 172 15,0 0-15,0 0 0,0 0 16,117-183-16,-117 183 0,0 0 0,0 0 15,0 0-15,0 0 0,150-165 0,-150 165 16,0 0-16,0 0 0,0 0 16,0 0-16,0 0 0,159-149 0,-159 149 15,0 0-15,0 0 0,0 0 0,0 0 16,0 0-16,0 0 0,200-132 16,-200 132-16,0 0 0,0 0 0,0 0 15,0 0-15,0 0 0,233-82 0,-233 82 16,0 0-16,0 0 0,0 0 15,0 0-15,0 0 0,242-51 0,-242 51 16,0 0-16,0 0 0,0 0 16,0 0-16,0 0 0,0 0 0,241-24 15,-241 24-15,0 0 0,0 0 16,0 0-16,0 0 0,225 8 0,-225-8 16,0 0-16,0 0 0,0 0 15,0 0-15,0 0 0,208 67 0,-208-67 16,0 0-16,0 0 0,0 0 0,0 0 15,185 115-15,-185-115 0,0 0 16,0 0-16,0 0 0,0 0 0,0 0 16,157 173-16,-157-173 0,0 0 15,0 0-15,0 0 0,0 0 0,0 0 16,0 0-16,125 191 0,-125-191 0,0 0 16,0 0-16,0 0 0,0 0 15,0 0-15,0 0 0,0 0 0,0 0 16,0 0-16,0 0 0,109 181 15,-109-181-15,0 0 0,0 0 0,0 0 16,0 0-16,0 0 0,49 116 0,-49-116 16,0 0-16,0 0 0</inkml:trace>
  <inkml:trace contextRef="#ctx0" brushRef="#br0" timeOffset="83275.294">3283 5985 0,'0'0'0,"0"0"0,0 0 16,0 0-16,0 0 0,0 0 0,0 0 15,0 0-15,0 0 0,0 0 0,0 0 16,0 0-16,0 0 0,0 0 16,-75-33-16,75 33 0,0 0 0,0 0 15,0 0-15,0 0 0,-35-91 0,35 91 16,0 0-16,0 0 0,0 0 16,0 0-16,26-140 0,-26 140 0,0 0 15,0 0-15,0 0 0,0 0 0,0 0 16,91-156-16,-91 156 0,0 0 15,0 0-15,0 0 0,0 0 0,176-109 16,-176 109-16,0 0 0,0 0 0,0 0 16,0 0-16,0 0 0,250-33 15,-250 33-15,0 0 0,0 0 0,0 0 16,0 0-16,257 42 0,-257-42 0,0 0 16,0 0-16,0 0 0,0 0 15,0 0-15,226 115 0,-226-115 0,0 0 16,0 0-16,0 0 0,0 0 15,0 0-15,0 0 0,183 158 0,-183-158 16,0 0-16,0 0 0,0 0 16,0 0-16,0 0 0,0 0 0,0 0 15,0 0-15,0 0 0,0 0 16,124 173-16,-124-173 0,0 0 0,0 0 16,0 0-16,0 0 0,0 0 15,0 0-15,0 0 0,0 0 0,0 0 16,0 0-16,52 132 0,-52-132 0,0 0 15,0 0-15,0 0 0,0 0 16,0 0-16,0 0 0,0 0 0</inkml:trace>
  <inkml:trace contextRef="#ctx0" brushRef="#br0" timeOffset="86069.959">5698 12311 0,'0'0'15,"0"0"-15,0 0 0,0 0 0,0 0 16,0 0-16,0 0 0,0 0 16,0 0-16,0 0 0,0 0 0,0 0 15,0 0-15,0 0 0,0 0 0,0 0 16,0 0-16,0 0 0,0 0 15,0 0-15,0 0 0,0 0 0,0 0 16,0 0-16,0 0 0,0 0 0,0 0 16,0 0-16,0 0 0,0 0 15,0 0-15,0 0 0,0 0 0,0 0 16,0 0-16,0 0 0,0 0 16,0 0-16,0 0 0,0 0 0,0 0 15,0 0-15,0 0 0,0 0 0,0 0 16,0 0-16,8-83 0,-8 83 15,0 0-15,0 0 0,0 0 0,0 0 16,0 0-16,0 0 0,0 0 16,0 0-16,0 0 0,0 0 0,-25-116 15,25 116-15,0 0 0,0 0 0,0 0 16,0 0-16,0 0 0,0 0 0,0 0 16,0 0-16,0 0 0,0 0 15,-57-157-15,57 157 0,0 0 0,0 0 16,0 0-16,0 0 0,0 0 15,0 0-15,0 0 0,0 0 0,0 0 16,0 0-16,-92-157 0,92 157 0,0 0 16,0 0-16,0 0 0,0 0 15,0 0-15,0 0 0,-142-91 0,142 91 16,0 0-16,0 0 0,0 0 0,0 0 16,0 0-16,0 0 0,0 0 15,0 0-15,0 0 0,0 0 0,-182-9 16,182 9-16,0 0 0,0 0 0,0 0 15,0 0-15,0 0 0,0 0 16,0 0-16,0 0 0,0 0 16,0 0-16,-192 59 0,192-59 0,0 0 15,0 0-15,0 0 0,0 0 0,0 0 16,0 0-16,0 0 0,0 0 0,0 0 16,0 0-16,-167 107 0,167-107 15,0 0-15,0 0 0,0 0 0,0 0 16,0 0-16,0 0 0,0 0 15,0 0-15,0 0 0,0 0 0,-117 132 16,117-132-16,0 0 0,0 0 0,0 0 16,0 0-16,0 0 0,0 0 15,0 0-15,0 0 0,0 0 0,0 0 16,-57 116-16,57-116 0,0 0 16</inkml:trace>
  <inkml:trace contextRef="#ctx0" brushRef="#br0" timeOffset="87191.725">5899 12228 0,'0'0'0,"0"0"0,0 0 0,0 0 16,0 0-16,0 0 0,0 0 0,0 0 15,0 0-15,0 0 0,0 0 16,0 0-16,0 0 0,0 0 0,0 0 16,0 0-16,0 0 0,0 0 15,0 0-15,0 0 0,0 0 0,0 0 16,0 0-16,0 0 0,0 0 0,0 0 15,0 0-15,0 0 0,0 0 16,0 0-16,0 0 0,0 0 0,0 0 16,0 0-16,0 0 0,0 0 15,0 0-15,0 0 0,-25-74 0,25 74 16,0 0-16,0 0 0,0 0 0,0 0 16,0 0-16,-34-150 0,34 150 0,0 0 15,0 0-15,0 0 0,0 0 16,0 0-16,-75-172 0,75 172 0,0 0 15,0 0-15,0 0 0,0 0 16,-108-167-16,108 167 0,0 0 0,0 0 16,0 0-16,0 0 0,-150-166 0,150 166 15,0 0-15,0 0 0,0 0 0,0 0 16,-175-139-16,175 139 0,0 0 16,0 0-16,0 0 0,0 0 0,-200-99 15,200 99-15,0 0 0,0 0 0,0 0 16,0 0-16,0 0 0,-233-75 15,233 75-15,0 0 0,0 0 0,0 0 16,0 0-16,-259-42 0,259 42 0,0 0 16,0 0-16,0 0 0,0 0 15,0 0-15,-258 9 0,258-9 0,0 0 16,0 0-16,0 0 0,0 0 16,-242 58-16,242-58 0,0 0 0,0 0 15,0 0-15,0 0 0,0 0 0,0 0 16,-200 107-16,200-107 0,0 0 15,0 0-15,0 0 0,0 0 16,0 0-16,-166 157 0,166-157 0,0 0 16,0 0-16,0 0 0,0 0 15,0 0-15,0 0 0,0 0 0,0 0 16,0 0-16,0 0 0,-108 173 16,108-173-16,0 0 0,0 0 0,0 0 15,0 0-15,0 0 0,0 0 16,0 0-16,0 0 0,0 0 0,0 0 15,-59 166-15,59-166 0,0 0 0,0 0 16,0 0-16,0 0 0,0 0 16,0 0-16,0 0 0,0 0 0,0 0 15,0 0-15,-15 125 0,15-125 16,0 0-16,0 0 0,0 0 0,0 0 16,0 0-16,0 0 0,0 0 15,0 0-15,0 0 0,0 0 0,24 48 16,-24-48-16,0 0 0,0 0 0,0 0 15,0 0-15,0 0 0,0 0 16,0 0-16,0 0 0,0 0 0,0 0 16,0 0-16,0 0 0,0 0 15,0 0-15,0 0 0,0 0 0,0 0 16,0 0-16,0 0 0,0 0 16,0 0-16,0 0 0,0 0 0,0 0 15,0 0-15,0 0 0,0 0 16,0 0-16,0 0 0,0 0 0,0 0 15,0 0-15,0 0 0,0 0 0,0 0 16,0 0-16,0 0 0,0 0 16,0 0-16,0 0 0,0 0 0,0 0 15,0 0-15,0 0 0,0 0 16,0 0-16,0 0 0</inkml:trace>
  <inkml:trace contextRef="#ctx0" brushRef="#br0" timeOffset="92750.413">7657 12451 0,'0'0'15,"0"0"-15,0 0 0,0 0 0,0 0 16,0 0-16,0 0 0,0 0 16,0 0-16,0 0 0,0 0 0,0 0 15,0 0-15,0 0 0,0 0 0,0 0 16,0 0-16,0 0 0,0 0 0,0 0 16,0 0-16,0 0 0,0 0 15,0 0-15,0 0 0,0 0 0,-41-132 16,41 132-16,0 0 0,0 0 15,0 0-15,0 0 0,0 0 0,0 0 16,-109-108-16,109 108 0,0 0 0,0 0 16,0 0-16,0 0 0,0 0 15,-200-75-15,200 75 0,0 0 0,0 0 16,0 0-16,-225-7 0,225 7 16,0 0-16,0 0 0,0 0 0,0 0 15,0 0-15,-217 65 0,217-65 0,0 0 16,0 0-16,0 0 0,0 0 15,0 0-15,-158 158 0,158-158 0,0 0 16,0 0-16,0 0 0,0 0 16,-66 231-16,66-231 0,0 0 0,0 0 15,0 0-15,0 0 0,41 249 0,-41-249 16,0 0-16,0 0 0,0 0 16,0 0-16,0 0 0,0 0 0,142 198 15,-142-198-15,0 0 0,0 0 16,0 0-16,0 0 0,0 0 0,207 107 15,-207-107-15,0 0 0,0 0 16,0 0-16,0 0 0,217-25 0,-217 25 16,0 0-16,0 0 0,0 0 15,0 0-15,0 0 0,158-173 0,-158 173 16,0 0-16,0 0 0,0 0 0,0 0 16,0 0-16,68-264 0,-68 264 15,0 0-15,0 0 0,0 0 0,0 0 16,0 0-16,0 0 0,0-282 0,0 282 15,0 0-15,0 0 0,0 0 0,0 0 16,0 0-16,0 0 0,-68-249 16,68 249-16,0 0 0,0 0 0,0 0 15,0 0-15,0 0 0,0 0 16,-124-148-16,124 148 0,0 0 0,0 0 16,0 0-16,0 0 0,0 0 0,0 0 15,-175-41-15,175 41 0,0 0 16,0 0-16,0 0 0,0 0 0,0 0 15,0 0-15,-134 66 0</inkml:trace>
  <inkml:trace contextRef="#ctx0" brushRef="#br0" timeOffset="93466.083">9566 12211 0,'0'0'0,"0"0"16,0 0-16,0 0 0,0 0 15,0 0-15,0 0 0,0 0 0,0 0 16,0 0-16,0 0 0,0 0 0,0 0 16,0 0-16,0 0 0,0 0 15,0 0-15,-76-41 0,76 41 0,0 0 16,0 0-16,0 0 0,0 0 0,-166-58 16,166 58-16,0 0 0,0 0 15,0 0-15,0 0 0,-259-25 0,259 25 16,0 0-16,0 0 0,0 0 0,-291 25 15,291-25-15,0 0 0,0 0 16,0 0-16,0 0 0,-267 82 0,267-82 16,0 0-16,0 0 0,0 0 0,0 0 15,-192 166-15,192-166 0,0 0 16,0 0-16,0 0 0,0 0 0,-92 215 16,92-215-16,0 0 0,0 0 15,0 0-15,0 0 0,18 232 0,-18-232 16,0 0-16,0 0 0,0 0 0,0 0 15,125 198-15,-125-198 0,0 0 16,0 0-16,0 0 0,207 141 0,-207-141 16,0 0-16,0 0 0,0 0 15,251 40-15,-251-40 0,0 0 0,0 0 16,250-57-16,-250 57 0,0 0 16,0 0-16,225-124 0,-225 124 0,0 0 15,0 0-15,0 0 0,0 0 0,175-165 16,-175 165-16,0 0 0,0 0 15,0 0-15,0 0 0,0 0 0,100-216 16,-100 216-16,0 0 0,0 0 0,0 0 16,-18-231-16,18 231 0,0 0 15,0 0-15,0 0 0,0 0 0,-141-199 16,141 199-16,0 0 0,0 0 0,0 0 16,0 0-16,-233-132 0,233 132 0,0 0 15</inkml:trace>
  <inkml:trace contextRef="#ctx0" brushRef="#br0" timeOffset="105425.776">10698 12633 0,'0'0'0,"0"0"15,0 0-15,0 0 0,0 0 0,0 0 16,0 0-16,0 0 0,0 0 16,0 0-16,0 0 0,0 0 0,0 0 15,0 0-15,0 0 0,0 0 0,0 0 16,0 0-16,0 0 0,0 0 15,0 0-15,0 0 0,0 0 0,0 0 16,0 0-16,0 0 0,0 0 0,0 0 16,0 0-16,84 17 0,-84-17 0,0 0 15,0 0-15,0 0 0,208-9 16,-208 9-16,0 0 0,0 0 0,0 0 16,0 0-16,275-17 0,-275 17 0,0 0 15,0 0-15,0 0 0,0 0 16,0 0-16,325-33 0,-325 33 0,0 0 15,0 0-15,0 0 0,0 0 0,0 0 16,0 0-16,317-41 0,-317 41 16,0 0-16,0 0 0,0 0 0,0 0 15,0 0-15,0 0 0,0 0 0,0 0 16,0 0-16,0 0 0,208-33 0,-208 33 16,0 0-16,0 0 0,0 0 15,0 0-15,0 0 0,0 0 0,0 0 16,0 0-16,-184-8 0,184 8 0,0 0 15,0 0-15,-308 17 0,308-17 0,0 0 16,0 0-16,-350 24 0,350-24 16,0 0-16,0 0 0,0 0 0,0 0 15,-333 25-15,333-25 0,0 0 0,0 0 16,0 0-16,0 0 0,0 0 16,0 0-16,0 0 0,0 0 0,0 0 15,0 0-15,-275 25 0,275-25 0,0 0 16,0 0-16,-92 16 0,92-16 15,0 0-15,0 0 0,0 0 0,125 8 16,-125-8-16,0 0 0,0 0 16,242 0-16,-242 0 0,0 0 0,0 0 15,0 0-15,300 0 0,-300 0 0,0 0 16,0 0-16,0 0 0,0 0 0,0 0 16,308-8-16,-308 8 0,0 0 0,0 0 15,0 0-15,0 0 0,0 0 0,0 0 16,0 0-16,0 0 0,0 0 15,0 0-15,225 8 0,-225-8 0,0 0 16,0 0-16,0 0 0,0 0 16,0 0-16,0 0 0,0 0 0,0 0 15,0 0-15,-100 9 0,100-9 0,0 0 16,0 0-16,0 0 0,0 0 16,-283 17-16,283-17 0,0 0 0,0 0 15,0 0-15,0 0 0,0 0 0,0 0 16,0 0-16,0 0 0,0 0 0,0 0 15,-300 25-15,300-25 0,0 0 16,0 0-16,0 0 0,0 0 0,-166 8 16,166-8-16,0 0 0,0 0 0,0 0 15,0 0-15,0 0 0,0 0 0,0 0 16,233-8-16,-233 8 0,0 0 16,0 0-16,0 0 0,0 0 0,283-9 15,-283 9-15,0 0 0,0 0 16,0 0-16,0 0 0,0 0 0,0 0 15,308-16-15,-308 16 0,0 0 0,0 0 16,0 0-16,0 0 0,0 0 0,0 0 16,0 0-16,0 0 0,0 0 0,0 0 15,242-9-15,-242 9 0,0 0 16,0 0-16,75-8 0,-75 8 0,0 0 16,0 0-16,0 0 0,-134-9 15,134 9-15,0 0 0,0 0 0,-258-8 16,258 8-16,0 0 0,0 0 0,0 0 15,0 0-15,-308 17 0,308-17 16,0 0-16,0 0 0,0 0 0,0 0 16,0 0-16,0 0 0,0 0 0,0 0 15,0 0-15,0 0 0,-291 17 0</inkml:trace>
  <inkml:trace contextRef="#ctx0" brushRef="#br0" timeOffset="116902.89">5933 12096 0,'0'0'0,"0"0"0,0 0 0,0 0 16,0 0-16,0 0 0,0 0 0,0 0 15,0 0-15,0 0 0,0 0 16,0 0-16,0 0 0,0 0 0,0 0 16,0 0-16,0 0 0,0 0 0,-75-17 15,75 17-15,0 0 0,0 0 0,0 0 16,0 0-16,0 0 0,0 0 0,-118-25 16,118 25-16,0 0 0,0 0 15,0 0-15,-141 33 0,141-33 0,0 0 16,0 0-16,0 0 0,0 0 15,-134 107-15,134-107 0,0 0 0,0 0 16,0 0-16,0 0 0,0 0 0,-115 183 16,115-183-16,0 0 0,0 0 15,0 0-15,0 0 0,0 0 0,-52 214 16,52-214-16,0 0 0,0 0 16,0 0-16,0 0 0,0 0 0,0 0 15,27 232-15,-27-232 0,0 0 0,0 0 16,0 0-16,0 0 0,0 0 15,0 0-15,0 0 0,0 0 0,0 0 16,115 173-16,-115-173 0,0 0 16,0 0-16,0 0 0,0 0 0,176 58 15,-176-58-15,0 0 0,0 0 0,0 0 16,0 0-16,157-90 0,-157 90 16,0 0-16,0 0 0,0 0 0,0 0 15,117-182-15,-117 182 0,0 0 16,0 0-16,0 0 0,0 0 0,0 0 15,67-240-15,-67 240 0,0 0 0,0 0 16,0 0-16,0 0 0,0 0 0,8-231 16,-8 231-16,0 0 0,0 0 15,0 0-15,0 0 0,0 0 0,0 0 16,-100-190-16,100 190 0,0 0 16,0 0-16,0 0 0,0 0 0,0 0 15,-184-100-15,184 100 0,0 0 0,0 0 16,0 0-16,-199 0 0,199 0 0,0 0 15,0 0-15,0 0 0,-166 115 16,166-115-16,0 0 0,0 0 16,0 0-16,-108 191 0,108-191 0,0 0 15,0 0-15,0 0 0,0 0 0,-35 248 16,35-248-16,0 0 0,0 0 16,0 0-16,0 0 0,0 0 0,0 0 15,51 257-15,-51-257 0,0 0 16,0 0-16,0 0 0,0 0 0,0 0 15,126 214-15,-126-214 0,0 0 0,0 0 16,0 0-16,0 0 0,0 0 16,182 75-16,-182-75 0,0 0 0,0 0 15,0 0-15,192-75 0,-192 75 16,0 0-16,0 0 0,166-181 0,-166 181 16,0 0-16,0 0 0,0 0 15,125-249-15,-125 249 0,0 0 0,0 0 16,0 0-16,0 0 0,0 0 0,75-256 15,-75 256-15,0 0 0,0 0 16,0 0-16,0 0 0,0 0 0,-9-239 16,9 239-16,0 0 0,0 0 0,0 0 15,0 0-15,0 0 0,0 0 16,-116-182-16,116 182 0,0 0 0,0 0 16,0 0-16,-175-59 0,175 59 0,0 0 15,0 0-15,0 0 0,0 0 16,-183 75-16,183-75 0,0 0 0,0 0 15,0 0-15,-150 189 0,150-189 0,0 0 16,0 0-16,0 0 0,0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1:13:09.8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6432 7177 0,'0'0'15,"0"0"-15,0 0 0,0 0 0,0 0 16,0 0-16,0 0 0,0 0 15,0 0-15,0 0 0,0 0 0,0 0 16,0 0-16,0 0 0,0 0 0,0 0 16,0 0-16,0 0 0,0 0 15,0 0-15,0 0 0,0 0 0,0 0 16,0 0-16,0 0 0,0 0 0,0 0 16,0 0-16,0 0 0,0 0 15,0 0-15,0 0 0,0 0 0,0 0 16,-33-50-16,33 50 0,0 0 0,0 0 15,0 0-15,0 0 0,0 0 0,0 0 16,58-25-16,-58 25 0,0 0 16,0 0-16,0 0 0,0 0 0,0 0 15,0 0-15,0 0 0,0 0 16,0 0-16,0 0 0,133-9 0,-133 9 16,0 0-16,0 0 0,0 0 0,0 0 15,0 0-15,0 0 0,0 0 0,0 0 16,0 0-16,0 0 0,150-8 0,-150 8 15,0 0-15,0 0 0,0 0 16,0 0-16,0 0 0,0 0 0,0 0 16,0 0-16,0 0 0,0 0 15,0 0-15,0 0 0,0 0 0,0 0 16,0 0-16,0 0 0,0 0 0,0 0 16,-75 33-16,75-33 0,0 0 0,0 0 15,0 0-15,0 0 0,0 0 16,0 0-16,0 0 0,0 0 0,0 0 15,0 0-15,-133 17 0,133-17 0,0 0 16,0 0-16,0 0 0,0 0 0,0 0 16,0 0-16,-59 16 0,59-16 15,0 0-15,0 0 0,0 0 0,0 0 16,0 0-16,0 0 0,0 0 0,0 0 16,0 0-16,0 0 0,0 0 15,0 0-15,0 0 0,0 0 0,0 0 16,0 0-16,0 0 0,125 26 0,-125-26 15,0 0-15,0 0 0,0 0 16,0 0-16,0 0 0,0 0 0,0 0 16,0 0-16,0 0 0,0 0 0,0 0 15,0 0-15,0 0 0,0 0 0,0 0 16,0 0-16,0 0 0,0 0 16,-100 57-16,100-57 0,0 0 0,0 0 15,0 0-15,0 0 0,0 0 0,0 0 16,-66 24-16,66-24 0,0 0 15,0 0-15,0 0 0,0 0 0,0 0 16,0 0-16,0 0 0,0 0 0,0 0 16,0 0-16,0 0 0,0 0 0,0 0 15,0 0-15,0 0 0,0 0 16,0 0-16,0 0 0,108 17 0,-108-17 16,0 0-16,0 0 0,0 0 0,0 0 15,0 0-15,0 0 0,0 0 16,0 0-16,0 0 0,0 0 0,0 0 15,0 0-15,0 0 0,0 0 0,0 0 16,0 0-16,0 0 0,0 0 16,-50 25-16,50-25 0,0 0 0,0 0 15,0 0-15,0 0 0,0 0 0,0 0 16,0 0-16,0 0 0,0 0 16,0 0-16,0 0 0,0 0 0,0 0 15,0 0-15,0 0 0,0 0 0,0 0 16,0 0-16,0 0 0,0 0 15,0 0-15,0 0 0,0 0 0,0 0 16,0 0-16,93-91 0,-93 91 0,0 0 16,0 0-16,0 0 0,0 0 15,0 0-15,0 0 0,74-32 0,-74 32 16,0 0-16,0 0 0,0 0 0,0 0 16,0 0-16,0 0 0,0 0 0,0 0 15,0 0-15,0 0 0,0 0 16,0 0-16,0 0 0,0 0 0,0 0 15,0 0-15,0 0 0,0 0 0,-150 0 16,150 0-16,0 0 0,0 0 16,0 0-16,0 0 0,0 0 0,0 0 15,0 0-15,0 0 0,0 0 0,0 0 16,0 0-16,0 0 0,0 0 16,0 0-16,0 0 0,0 0 0,0 0 15,0 0-15,0 0 0,0 0 0,0 0 16,0 0-16,0 0 0,0 0 15,66 7-15,-66-7 0,0 0 0,0 0 16,0 0-16,0 0 0,0 0 0,0 0 16,0 0-16,0 0 0,0 0 0,0 0 15,-75 33-15,75-33 0,0 0 16,0 0-16,0 0 0,0 0 0,0 0 16,0 0-16,0 0 0,0 0 15,0 0-15,0 0 0,-116 34 0,116-34 16</inkml:trace>
  <inkml:trace contextRef="#ctx0" brushRef="#br0" timeOffset="8718.185">5199 7291 0,'0'0'0,"0"0"0,0 0 0,0 0 16,0 0-16,0 0 0,0 0 0,0 0 15,0 0-15,0 0 0,0 0 16,0 0-16,0 0 0,0 0 0,0 0 16,0 0-16,0 0 0,0 0 15,0 0-15,0 0 0,0 0 0,0 0 16,0 0-16,0 0 0,0 0 0,0 0 16,0 0-16,0 0 0,0 0 15,0 0-15,0 0 0,0 0 0,0 0 16,0 0-16,108-16 0,-108 16 15,0 0-15,0 0 0,0 0 0,0 0 16,0 0-16,0 0 0,0 0 16,0 0-16,0 0 0,0 0 0,83-24 15,-83 24-15,0 0 0,0 0 0,0 0 16,0 0-16,0 0 0,0 0 16,0 0-16,0 0 0,0 0 0,0 0 15,0 0-15,0 0 0,0 0 16,0 0-16,0 0 0,0 0 0,0 0 15,0 0-15,-83-26 0,83 26 16,0 0-16,0 0 0,0 0 0,0 0 16,0 0-16,0 0 0,0 0 0,0 0 15,0 0-15,0 0 0,0 0 16,0 0-16,0 0 0,0 0 16,0 0-16,0 0 0,0 0 0,0 0 15,0 0-15,0 0 0,0 0 0,0 0 16,0 0-16,0 0 0,0 0 15,0 0-15,83-33 0,-83 33 0,0 0 16,0 0-16,0 0 0,0 0 16,0 0-16,0 0 0,33 59 0,-33-59 15,0 0-15,0 0 0,0 0 0,0 0 16,0 0-16,0 0 0,0 0 16,0 0-16,0 0 0,0 0 15,-33 74-15,33-74 0,0 0 0,0 0 16,0 0-16,0 0 0,0 0 0,0 0 15,-58 41-15,58-41 0,0 0 16,0 0-16,0 0 0,0 0 0,0 0 16,0 0-16,0 0 0,0 0 15,0 0-15,0 0 0,0 0 0,0 0 16,0 0-16,0 0 0,0 0 0,0 0 16,0 0-16,0 0 0,83-75 15,-83 75-15,0 0 0,0 0 0,0 0 16,0 0-16,0 0 0,0 0 15,0 0-15,0 0 0,0 0 0,0 0 16,0 0-16,0 0 0,0 0 0,0 0 16,0 0-16,0 0 0,0 0 15,0 0-15,0 0 0,0 0 16,0 0-16,0 0 0,0 0 0,0 0 16,0 0-16,-90 9 0,90-9 0,0 0 15,0 0-15,0 0 0,0 0 16,0 0-16,0 0 0,0 0 0,0 0 15,0 0-15,0 0 0,0 0 16,0 0-16,0 0 0,0 0 0,0 0 16,0 0-16,0 0 0,0 0 0,0 0 15,0 0-15,0 0 0,0 0 16,0 0-16,0 0 0,0 0 0,0 0 16,0 0-16,0 0 0,0 0 15,0 0-15,0 0 0,0 0 0,0 0 16,0 0-16,0 0 0,0 0 0,0 0 15,0 0-15,0 0 0,0 0 16,0 0-16,0 0 0,0 0 0,0 0 16,0 0-16,0 0 0,0 0 15,0 0-15,0 0 0,0 0 0,0 0 16,0 0-16,0 0 0,0 0 0</inkml:trace>
  <inkml:trace contextRef="#ctx0" brushRef="#br0" timeOffset="10054.994">6374 7333 0,'0'0'0,"0"0"0,0 0 16,0 0-16,0 0 0,0 0 0,0 0 15,0 0-15,0 0 0,0 0 16,0 0-16,0 0 0,0 0 0,0 0 15,0 0-15,0 0 0,0 0 0,0 0 16,0 0-16,0 0 0,0 0 0,0 0 16,33-42-16,-33 42 0,0 0 15,0 0-15,0 0 0,0 0 0,0 0 16,0 0-16,0 0 0,0 0 0,0 0 16,0 0-16,66-49 0,-66 49 15,0 0-15,0 0 0,0 0 0,0 0 16,0 0-16,0 0 0,0 0 0,0 0 15,0 0-15,0 0 0,85-17 16,-85 17-16,0 0 0,0 0 0,0 0 16,0 0-16,0 0 0,0 0 0,0 0 15,0 0-15,0 0 0,0 0 0,0 0 16,0 0-16,0 0 0,0 0 0,0 0 16,0 0-16,0 0 0,0 0 15,0 0-15,0 0 0,0 0 0,0 0 16,0 0-16,0 0 0,0 0 0,0 0 15,0 0-15,0 0 0,0 0 16,0 0-16,0 0 0,0 0 0,0 0 16,0 0-16,0 0 0,0 0 15,0 0-15,0 0 0,0 0 0,0 0 16,0 0-16,0 0 0,0 0 0,0 0 16,0 0-16,0 0 0,0 0 0,0 0 15,0 0-15,0 0 0,74 26 0,-74-26 16,0 0-16,0 0 0,0 0 0,0 0 15,0 0-15,0 0 0,0 0 16,0 0-16,0 0 0,0 0 0,0 0 16,0 0-16,0 0 0,0 0 15,0 0-15,0 0 0,0 0 0,0 0 16,-142 16-16,142-16 0,0 0 0,0 0 16,0 0-16,0 0 0,0 0 0,0 0 15,0 0-15,0 0 0,0 0 16,0 0-16,0 0 0,0 0 0,0 0 15,0 0-15,0 0 0,0 0 0,0 0 16,0 0-16,75-25 0,-75 25 16,0 0-16,0 0 0,0 0 0,0 0 15,0 0-15,0 0 0,92-8 0,-92 8 16,0 0-16,0 0 0,0 0 16,0 0-16,0 0 0,0 0 0,0 0 15,0 0-15,0 0 0,0 0 0,0 0 16,0 0-16,0 0 0,0 0 15,0 0-15,0 0 0,0 0 0,0 0 16,-34 83-16,34-83 0,0 0 0,0 0 16,0 0-16,0 0 0,0 0 0,0 0 15,0 0-15,0 0 0,0 0 16,0 0-16,0 0 0,0 0 0,0 0 16,0 0-16,0 0 0,0 0 0,0 0 15,0 0-15,59 33 0,-59-33 16,0 0-16,0 0 0,0 0 0,0 0 15,0 0-15,0 0 0,0 0 0,0 0 16,0 0-16,0 0 0,0 0 16,0 0-16,0 0 0,0 0 0</inkml:trace>
  <inkml:trace contextRef="#ctx0" brushRef="#br0" timeOffset="32101.66">12832 10358 0,'0'0'0,"0"0"0,0 0 0,0 0 16,0 0-16,0 0 0,0 0 0,0 0 16,0 0-16,0 0 0,0 0 0,0 0 15,0 0-15,0 0 0,0 0 16,0 0-16,0 0 0,0 0 0,0 0 15,0 0-15,0 0 0,0 0 0,0 0 16,0 0-16,0 0 0,0 0 0,192 18 16,-192-18-16,0 0 0,0 0 15,0 0-15,0 0 0,0 0 0,0 0 16,208-18-16,-208 18 0,0 0 0,0 0 16,0 0-16,0 0 0,0 0 0,258-15 15,-258 15-15,0 0 0,0 0 16,0 0-16,0 0 0,0 0 0,283-25 15,-283 25-15,0 0 0,0 0 16,0 0-16,0 0 0,300-17 0,-300 17 16,0 0-16,0 0 0,0 0 0,0 0 15,276-8-15,-276 8 0,0 0 0,0 0 16,0 0-16,267 0 0,-267 0 0,0 0 16,0 0-16,0 0 0,0 0 15,0 0-15,0 0 0,291-8 0,-291 8 16,0 0-16,0 0 0,0 0 0,0 0 15,0 0-15,316-9 0,-316 9 0,0 0 16,0 0-16,0 0 0,0 0 16,0 0-16,0 0 0,308-8 0,-308 8 15,0 0-15,0 0 0,0 0 0,0 0 16,0 0-16,0 0 0,267 0 16,-267 0-16,0 0 0,0 0 0,0 0 15,0 0-15,0 0 0,0 0 0,0 0 16,0 0-16,0 0 0,0 0 0,217 0 15,-217 0-15,0 0 0,0 0 16,0 0-16,0 0 0,0 0 0,0 0 16,0 0-16,0 0 0,0 0 0,0 0 15,150 0-15,-150 0 0,0 0 0,0 0 16,0 0-16,0 0 0,0 0 0,0 0 16,0 0-16,0 0 0,0 0 15,0 0-15,0 0 0,0 0 0,0 0 16,0 0-16,0 0 0,0 0 15,0 0-15,0 0 0,0 0 0,0 0 16,0 0-16,-259 0 0,259 0 0,0 0 16,0 0-16,0 0 0,0 0 0,-308 8 15,308-8-15,0 0 0,0 0 0,0 0 16,-333 0-16,333 0 0,0 0 16,0 0-16,0 0 0,0 0 0,-333 0 15,333 0-15,0 0 0,0 0 0,0 0 16,0 0-16,-334-8 0,334 8 15,0 0-15,0 0 0,0 0 0,0 0 16,-325-8-16,325 8 0,0 0 0,0 0 16,0 0-16,0 0 0,-324-8 15,324 8-15,0 0 0,0 0 0,0 0 16,0 0-16,0 0 0,-326-9 0,326 9 16,0 0-16,0 0 0,0 0 0,0 0 15,0 0-15,-324 0 0,324 0 16,0 0-16,0 0 0,0 0 0,0 0 15,0 0-15,0 0 0,-293 0 0,293 0 16,0 0-16,0 0 0,0 0 0,0 0 16,0 0-16,0 0 0,0 0 0,0 0 15,0 0-15,0 0 0,-240 9 16,240-9-16,0 0 0,0 0 0,0 0 16,0 0-16,0 0 0,0 0 15,-142 16-15,142-16 0,0 0 0,0 0 16,0 0-16,0 0 0,0 0 0,0 0 15,0 0-15,0 0 0,0 0 0,0 0 16,0 0-16,0 0 0,199 42 16,-199-42-16,0 0 0,0 0 0,0 0 15,275 0-15,-275 0 0,0 0 0,0 0 16,0 0-16,326-9 0,-326 9 0,0 0 16,0 0-16,0 0 0,324 0 15,-324 0-15,0 0 0,0 0 0,300-8 16,-300 8-16,0 0 0,0 0 0,0 0 15,0 0-15,317-8 0,-317 8 0,0 0 16,0 0-16,0 0 0,342-9 16,-342 9-16,0 0 0,0 0 0,0 0 15,333-8-15,-333 8 0,0 0 0,0 0 16,0 0-16,317-8 0,-317 8 16,0 0-16,0 0 0,0 0 0,0 0 15,0 0-15,308-8 0,-308 8 0,0 0 16,0 0-16,0 0 0,0 0 0,0 0 15,0 0-15,0 0 0,0 0 16,0 0-16,0 0 0,276-9 0,-276 9 16,0 0-16,0 0 0,0 0 0,0 0 15,0 0-15,0 0 0,0 0 16,0 0-16,0 0 0,0 0 0,183 0 16,-183 0-16,0 0 0,0 0 0,0 0 15,0 0-15,0 0 0,0 0 16,0 0-16,0 0 0,0 0 0,0 0 15,0 0-15,0 0 0,-193-17 0,193 17 16,0 0-16,0 0 0,0 0 16,0 0-16,-291 0 0,291 0 0,0 0 15,0 0-15,0 0 0,0 0 0,-341 0 16,341 0-16,0 0 0,0 0 0,0 0 16,-342 9-16,342-9 0,0 0 0,0 0 15,0 0-15,0 0 0,-351 8 16,351-8-16,0 0 0,0 0 0,0 0 15,-341 9-15,341-9 0,0 0 0,0 0 16,0 0-16,0 0 0,-325 8 0,325-8 16,0 0-16,0 0 0,0 0 15,0 0-15,0 0 0,0 0 0,-317 8 16,317-8-16,0 0 0,0 0 0,0 0 16,0 0-16,0 0 0,0 0 15,-275 8-15,275-8 0,0 0 0,0 0 16,0 0-16,0 0 0,0 0 0,0 0 15,0 0-15,0 0 0,0 0 0,0 0 16,-208 0-16,208 0 0,0 0 16,0 0-16,0 0 0,0 0 0,0 0 15,0 0-15,0 0 0,0 0 0,0 0 16,0 0-16,-134 0 0,134 0 0,0 0 16,0 0-16,0 0 0</inkml:trace>
  <inkml:trace contextRef="#ctx0" brushRef="#br0" timeOffset="58025.251">6815 14071 0,'0'0'0,"0"0"16,0 0-16,0 0 0,0 0 0,0 0 15,0 0-15,0 0 0,0 0 16,0 0-16,0 0 0,0 0 0,0 0 16,0 0-16,0 0 0,0 0 15,0 0-15,0 0 0,0 0 0,0 0 16,0 0-16,0 0 0,0 0 0,0 0 15,0 0-15,0 0 0,0 0 0,0 0 16,0 0-16,0 0 0,0 0 16,0 0-16,0 0 0,0 0 0,0 0 15,0 0-15,0 0 0,0 0 0,0 0 16,0 0-16,0 0 0,0 0 16,0 0-16,0 0 0,0 0 0,0 0 15,-59-57-15,59 57 0,0 0 16,0 0-16,0 0 0,0 0 0,0 0 15,0 0-15,0 0 0,0 0 0,0 0 16,0 0-16,-81-25 0,81 25 16,0 0-16,0 0 0,0 0 0,0 0 15,0 0-15,0 0 0,-117-18 0,117 18 16,0 0-16,0 0 0,0 0 16,0 0-16,0 0 0,0 0 0,0 0 15,0 0-15,0 0 0,-134 18 0,134-18 16,0 0-16,0 0 0,0 0 15,0 0-15,0 0 0,0 0 0,0 0 16,0 0-16,0 0 0,0 0 0,-142 57 16,142-57-16,0 0 0,0 0 15,0 0-15,0 0 0,0 0 0,0 0 16,0 0-16,0 0 0,0 0 0,0 0 16,-125 108-16,125-108 0,0 0 15,0 0-15,0 0 0,0 0 0,0 0 16,0 0-16,-92 166 0,92-166 0,0 0 15,0 0-15,0 0 0,0 0 16,0 0-16,0 0 0,-25 198 0,25-198 16,0 0-16,0 0 0,0 0 0,0 0 15,0 0-15,25 198 0,-25-198 16,0 0-16,0 0 0,0 0 0,0 0 16,0 0-16,59 173 0,-59-173 15,0 0-15,0 0 0,0 0 0,0 0 16,0 0-16,0 0 0,0 0 0,0 0 15,0 0-15,0 0 0,83 142 16,-83-142-16,0 0 0,0 0 0,0 0 16,0 0-16,0 0 0,0 0 0,0 0 15,0 0-15,0 0 0,0 0 0,125 107 16,-125-107-16,0 0 0,0 0 16,0 0-16,0 0 0,0 0 0,0 0 15,149 49-15,-149-49 0,0 0 0,0 0 16,0 0-16,0 0 0,0 0 15,0 0-15,169-24 0,-169 24 0,0 0 16,0 0-16,0 0 0,0 0 0,0 0 16,0 0-16,0 0 0,0 0 15,132-99-15,-132 99 0,0 0 0,0 0 16,0 0-16,0 0 0,0 0 16,0 0-16,91-158 0,-91 158 0,0 0 15,0 0-15,0 0 0,0 0 0,0 0 16,51-190-16,-51 190 0,0 0 15,0 0-15,0 0 0,0 0 0,0 0 16,25-206-16,-25 206 0,0 0 0,0 0 16,0 0-16,0 0 0,0 0 15,0 0-15,-8-207 0,8 207 0,0 0 16,0 0-16,0 0 0,0 0 0,0 0 16,0 0-16,-43-199 0,43 199 15,0 0-15,0 0 0,0 0 0,0 0 16,0 0-16,0 0 0,0 0 15,0 0-15,0 0 0,0 0 0,-50-174 16,50 174-16,0 0 0,0 0 0,0 0 16,0 0-16,0 0 0,0 0 15,-100-140-15,100 140 0,0 0 0,0 0 16,0 0-16,0 0 0,0 0 16,0 0-16,-150-74 0,150 74 0,0 0 15,0 0-15,0 0 0,0 0 16,0 0-16,0 0 0,-166 0 0,166 0 15,0 0-15,0 0 0,0 0 0,0 0 16,0 0-16,-158 74 0,158-74 16,0 0-16,0 0 0,0 0 0,0 0 15,0 0-15,0 0 0,-125 133 0,125-133 16,0 0-16,0 0 0,0 0 0,0 0 16,0 0-16,0 0 0,-84 165 15,84-165-15,0 0 0,0 0 0,0 0 16,0 0-16,0 0 0,0 0 15,-40 174-15,40-174 0,0 0 0,0 0 16,0 0-16,0 0 0,0 0 0,0 0 16,7 165-16,-7-165 0,0 0 15,0 0-15,0 0 0,0 0 0,0 0 16,0 0-16,0 0 0,0 0 0,0 0 16,0 0-16,49 149 0,-49-149 15,0 0-15,0 0 0,0 0 0,0 0 16,0 0-16,0 0 0,0 0 0,0 0 15,0 0-15,0 0 0,76 124 0,-76-124 16,0 0-16,0 0 0,0 0 16,0 0-16,0 0 0,0 0 0,0 0 15,0 0-15,0 0 0,0 0 16,100 108-16,-100-108 0,0 0 0,0 0 16,0 0-16,0 0 0,0 0 0,0 0 15,0 0-15,0 0 0,0 0 16,0 0-16,91 74 0,-91-74 0,0 0 15,0 0-15</inkml:trace>
  <inkml:trace contextRef="#ctx0" brushRef="#br0" timeOffset="63388.039">5090 14882 0,'0'0'16,"0"0"-16,0 0 0,0 0 0,0 0 15,0 0-15,0 0 0,0 0 0,0 0 16,0 0-16,0 0 0,0 0 16,0 0-16,0 0 0,0 0 0,0 0 15,0 0-15,0 0 0,0 0 16,0 0-16,0 0 0,0 0 0,-41 41 15,41-41-15,0 0 0,0 0 0,0 0 16,0 0-16,0 0 0,0 0 16,0 0-16,0 0 0,0 0 0,0 0 15,0 0-15,0 0 0,0 0 0,0 0 16,0 0-16,0 0 0,0 0 0,0 0 16,142 16-16,-142-16 0,0 0 15,0 0-15,0 0 0,0 0 0,0 0 16,0 0-16,159-7 0,-159 7 0,0 0 15,0 0-15,0 0 0,0 0 16,0 0-16,0 0 0,0 0 0,0 0 16,0 0-16,0 0 0,165 0 0,-165 0 15,0 0-15,0 0 0,0 0 16,0 0-16,0 0 0,0 0 0,84-9 16,-84 9-16,0 0 0,0 0 0,0 0 15,0 0-15,0 0 0,0 0 16,0 0-16,0 0 0,0 0 0,0 0 15,0 0-15,0 0 0,0 0 0,0 0 16,0 0-16,0 0 0,0 0 0,-184-8 16,184 8-16,0 0 0,0 0 15,0 0-15,0 0 0,0 0 0,0 0 16,0 0-16,0 0 0,0 0 16,0 0-16,-142 17 0,142-17 0,0 0 15,0 0-15,0 0 0,0 0 0,0 0 16,0 0-16,0 0 0,0 0 15,0 0-15,0 0 0,-74 7 0,74-7 16,0 0-16,0 0 0,0 0 0,0 0 16,0 0-16,0 0 0,0 0 15,0 0-15,0 0 0,0 0 0,0 0 16,0 0-16,0 0 0,0 0 0,0 0 16,0 0-16,0 0 0,0 0 0,0 0 15,0 0-15,0 0 0,0 0 16,117-7-16,-117 7 0,0 0 0,0 0 15,0 0-15,0 0 0,0 0 0,0 0 16,0 0-16,0 0 0,0 0 16,0 0-16,0 0 0,0 0 0,0 0 15,0 0-15,0 0 0,0 0 16,0 0-16,0 0 0,-83 7 0,83-7 16,0 0-16,0 0 0,0 0 0,0 0 15,0 0-15,0 0 0,0 0 16,0 0-16,0 0 0,0 0 0,-77 9 15,77-9-15,0 0 0,0 0 0,0 0 16,0 0-16,0 0 0,0 0 16,0 0-16,0 0 0,0 0 0,0 0 15,0 0-15,0 0 0,0 0 16,0 0-16,0 0 0,0 0 0,0 0 16,0 0-16,0 0 0,0 0 0,0 0 15,0 0-15,0 0 0,0 0 0,0 0 16,0 0-16,0 0 0,0 0 15,0 0-15,0 0 0,0 0 0,0 0 16,0 0-16,0 0 0,0 0 0,0 0 16,0 0-16,0 0 0,0 0 15,0 0-15,0 0 0,0 0 0,0 0 16,0 0-16,0 0 0,0 0 16,-66 25-16,66-25 0,0 0 0,0 0 15,0 0-15,0 0 0,0 0 0,0 0 16,0 0-16,0 0 0,0 0 15,0 0-15,0 0 0,0 0 0,0 0 16,0 0-16,0 0 0,0 0 0,0 0 16,0 0-16,0 0 0,0 0 0,0 0 15,83 0-15,-83 0 0,0 0 16,0 0-16,0 0 0,0 0 0,0 0 16,0 0-16,0 0 0,0 0 15,0 0-15,0 0 0,0 0 0,0 0 16,0 0-16,0 0 0,0 0 0</inkml:trace>
  <inkml:trace contextRef="#ctx0" brushRef="#br0" timeOffset="64711.33">7556 14957 0,'0'0'0,"0"0"15,0 0-15,0 0 0,0 0 16,0 0-16,0 0 0,0 0 0,0 0 16,0 0-16,0 0 0,0 0 0,0 0 15,0 0-15,0 0 0,0 0 16,0 0-16,0 0 0,0 0 0,0 0 16,0 0-16,0 0 0,0 0 15,0 0-15,0 0 0,0 0 0,0 0 16,0 0-16,0 0 0,0 0 0,0 0 15,0 0-15,0 0 0,0 0 0,0 0 16,0 0-16,0 0 0,0 0 16,0 0-16,0 0 0,0 0 0,0 0 15,0 0-15,0 0 0,0 0 16,0 0-16,0 0 0,0 0 0,0 0 16,0 0-16,0 0 0,0 0 0,0 0 15,0 0-15,152-9 0,-152 9 0,0 0 16,0 0-16,0 0 0,0 0 15,0 0-15,0 0 0,0 0 0,0 0 16,0 0-16,0 0 0,98-9 0,-98 9 16,0 0-16,0 0 0,0 0 15,0 0-15,0 0 0,0 0 0,0 0 16,0 0-16,0 0 0,0 0 16,0 0-16,0 0 0,0 0 0,0 0 15,0 0-15,0 0 0,0 0 0,0 0 16,0 0-16,0 0 0,0 0 15,0 0-15,-57 18 0,57-18 0,0 0 16,0 0-16,0 0 0,0 0 0,0 0 16,0 0-16,0 0 0,0 0 15,0 0-15,0 0 0,0 0 0,0 0 16,0 0-16,0 0 0,0 0 16,0 0-16,0 0 0,0 0 0,0 0 15,0 0-15,0 0 0,0 0 0,0 0 16,0 0-16,0 0 0,116 0 15,-116 0-15,0 0 0,0 0 0,0 0 16,0 0-16,0 0 0,0 0 0,0 0 16,0 0-16,0 0 0,0 0 0,0 0 15,0 0-15,0 0 0,0 0 16,0 0-16,0 0 0,0 0 16,0 0-16,-149 0 0,149 0 0,0 0 15,0 0-15,0 0 0,0 0 0,0 0 16,0 0-16,-100 7 0,100-7 15,0 0-15,0 0 0,0 0 0,0 0 16,0 0-16,0 0 0,0 0 0,0 0 16,0 0-16,0 0 0,0 0 15,0 0-15,0 0 0,0 0 0,0 0 16,0 0-16,0 0 0,0 0 0,133-16 16,-133 16-16,0 0 0,0 0 15,0 0-15,0 0 0,0 0 0,0 0 16,0 0-16,0 0 0,0 0 15,0 0-15,0 0 0,0 0 0,0 0 16,0 0-16,0 0 0,0 0 0,0 0 16,0 0-16,0 0 0,0 0 15,0 0-15,0 0 0,0 0 0,0 0 16,0 0-16</inkml:trace>
  <inkml:trace contextRef="#ctx0" brushRef="#br0" timeOffset="69816.329">4098 17785 0,'0'0'16,"0"0"-16,0 0 0,0 0 0,0 0 15,0 0-15,0 0 0,0 0 0,0 0 16,0 0-16,0 0 0,0 0 0,0 0 16,0 0-16,0 0 0,0 0 0,0 0 15,0 0-15,0 0 0,0 0 16,0 0-16,0 0 0,0 0 0,0 0 16,0 0-16,0 0 0,0 0 0,0 0 15,0 0-15,0 0 0,0 0 0,0 0 16,0 0-16,0 0 0,0 0 0,0 0 15,0 0-15,0 0 0,0 0 16,0 0-16,0 0 0,0 0 0,0 0 16,0 0-16,0 0 0,0 0 0,0 0 15,0 0-15,0 0 0,0 0 0,0 0 16,0 0-16,0 0 0,92-26 0,-92 26 16,0 0-16,0 0 0,0 0 0,0 0 15,0 0-15,0 0 0,0 0 16,0 0-16,0 0 0,0 0 0,133-8 15,-133 8-15,0 0 0,0 0 0,0 0 16,0 0-16,0 0 0,0 0 16,0 0-16,0 0 0,0 0 0,0 0 15,193-17-15,-193 17 0,0 0 0,0 0 16,0 0-16,0 0 0,0 0 16,0 0-16,0 0 0,0 0 0,0 0 15,0 0-15,166-24 0,-166 24 0,0 0 16,0 0-16,0 0 0,0 0 0,0 0 15,0 0-15,74-17 0,-74 17 16,0 0-16,0 0 0,0 0 0,0 0 16,0 0-16,0 0 0,0 0 0,0 0 15,0 0-15,0 0 0,0 0 0,0 0 16,0 0-16,0 0 0,0 0 0,0 0 16,0 0-16,-182 17 0,182-17 15,0 0-15,0 0 0,0 0 0,0 0 16,0 0-16,0 0 0,0 0 15,0 0-15,0 0 0,0 0 0,-183 24 0,183-24 16,0 0-16,0 0 0,0 0 0,0 0 16,0 0-16,0 0 0,0 0 15,0 0-15,0 0 0,0 0 0,-160 25 16,160-25-16,0 0 0,0 0 0,0 0 16,0 0-16,0 0 0,0 0 15,0 0-15,0 0 0,0 0 0,0 0 16,0 0-16,0 0 0,0 0 0,0 0 15,0 0-15,0 0 0,0 0 0,0 0 16,0 0-16,0 0 0,0 0 16,0 0-16,0 0 0,0 0 0,0 0 15,0 0-15,0 0 0,0 0 0,176-25 16,-176 25-16,0 0 0,0 0 0,0 0 16,0 0-16,0 0 0,0 0 0,0 0 15,0 0-15,0 0 0,0 0 16,176-33-16,-176 33 0,0 0 0,0 0 15,0 0-15,0 0 0,0 0 0,0 0 16,0 0-16,0 0 0,0 0 0,0 0 16,92-16-16,-92 16 0,0 0 15,0 0-15,0 0 0,0 0 0,0 0 16,0 0-16,0 0 0,0 0 0,0 0 16,0 0-16,0 0 0,0 0 0,0 0 15,0 0-15,0 0 0,0 0 0,0 0 16,0 0-16,-169 25 0,169-25 15,0 0-15,0 0 0,0 0 0,0 0 16,0 0-16,0 0 0,0 0 0,0 0 16,0 0-16,0 0 0,-190 24 15,190-24-15</inkml:trace>
  <inkml:trace contextRef="#ctx0" brushRef="#br0" timeOffset="71961.874">4140 16792 0,'0'0'0,"0"0"0,0 0 0,0 0 15,0 0-15,0 0 0,0 0 0,0 0 16,0 0-16,0 0 0,0 0 0,0 0 15,0 0-15,0 0 0,0 0 0,0 0 16,0 0-16,0 0 0,0 0 0,0 0 16,0 0-16,0 0 0,0 0 15,0 0-15,0 0 0,0 0 0,0 0 16,0 0-16,0 0 0,0 0 0,0 0 16,0 0-16,0 0 0,0 0 0,117 16 15,-117-16-15,0 0 0,0 0 16,0 0-16,0 0 0,0 0 0,0 0 15,142 9-15,-142-9 0,0 0 0,0 0 16,0 0-16,0 0 0,0 0 16,0 0-16,0 0 0,0 0 0,0 0 15,0 0-15,175-9 0,-175 9 0,0 0 16,0 0-16,0 0 0,0 0 0,0 0 16,0 0-16,0 0 0,0 0 15,0 0-15,0 0 0,149-16 0,-149 16 16,0 0-16,0 0 0,0 0 0,0 0 15,0 0-15,0 0 0,0 0 0,0 0 16,0 0-16,0 0 0,0 0 0,0 0 16,0 0-16,0 0 0,0 0 15,0 0-15,0 0 0,0 0 0,0 0 16,0 0-16,0 0 0,0 0 0,-232-8 16,232 8-16,0 0 0,0 0 0,0 0 15,0 0-15,0 0 0,0 0 16,0 0-16,0 0 0,0 0 0,0 0 15,-200 0-15,200 0 0,0 0 0,0 0 16,0 0-16,0 0 0,0 0 0,-116 8 16,116-8-16,0 0 0,0 0 15,0 0-15,0 0 0,0 0 0,0 0 16,0 0-16,0 0 0,0 0 0,0 0 16,0 0-16,0 0 0,157-25 0,-157 25 15,0 0-15,0 0 0,0 0 16,0 0-16,0 0 0,0 0 0,0 0 15,0 0-15,0 0 0,0 0 0,159-42 16,-159 42-16,0 0 0,0 0 16,0 0-16,0 0 0,0 0 0,0 0 15,0 0-15,0 0 0,0 0 0,0 0 16,132-41-16</inkml:trace>
  <inkml:trace contextRef="#ctx0" brushRef="#br0" timeOffset="85151.239">15640 16718 0,'0'0'0,"0"0"16,0 0-16,0 0 0,0 0 15,0 0-15,0 0 0,0 0 0,0 0 16,0 0-16,0 0 0,-191 0 15,191 0-15,0 0 0,0 0 0,0 0 16,0 0-16,0 0 0,-217-25 0,217 25 16,0 0-16,0 0 0,0 0 15,0 0-15,-275-42 0,275 42 0,0 0 16,0 0-16,0 0 0,0 0 0,-292-25 16,292 25-16,0 0 0,0 0 15,0 0-15,-275 0 0,275 0 0,0 0 16,0 0-16,0 0 0,-250 17 0,250-17 15,0 0-15,0 0 0,0 0 16,-242 58-16,242-58 0,0 0 0,0 0 16,0 0-16,0 0 0,-233 83 0,233-83 15,0 0-15,0 0 0,0 0 16,-225 90-16,225-90 0,0 0 0,0 0 16,0 0-16,0 0 0,-208 116 0,208-116 15,0 0-15,0 0 0,0 0 0,0 0 16,0 0-16,-200 124 0,200-124 15,0 0-15,0 0 0,0 0 0,0 0 16,0 0-16,-184 141 0,184-141 0,0 0 16,0 0-16,0 0 0,0 0 0,0 0 15,0 0-15,-133 165 0,133-165 16,0 0-16,0 0 0,0 0 0,0 0 16,0 0-16,-58 207 0,58-207 0,0 0 15,0 0-15,0 0 0,0 0 0,0 0 16,33 215-16,-33-215 0,0 0 0,0 0 15,0 0-15,0 0 0,0 0 0,133 189 16,-133-189-16,0 0 0,0 0 0,0 0 16,0 0-16,226 142 0,-226-142 15,0 0-15,0 0 0,0 0 0,0 0 16,266 74-16,-266-74 0,0 0 0,0 0 16,0 0-16,0 0 0,308 49 0,-308-49 15,0 0-15,0 0 0,0 0 0,317 17 16,-317-17-16,0 0 0,0 0 15,0 0-15,300 9 0,-300-9 0,0 0 16,0 0-16,0 0 0,284-9 0,-284 9 16,0 0-16,0 0 0,0 0 0,266-17 15,-266 17-15,0 0 0,0 0 0,0 0 16,0 0-16,259-41 0,-259 41 0,0 0 16,0 0-16,0 0 0,0 0 15,250-57-15,-250 57 0,0 0 0,0 0 16,0 0-16,0 0 0,232-75 0,-232 75 15,0 0-15,0 0 0,0 0 16,0 0-16,217-92 0,-217 92 0,0 0 16,0 0-16,0 0 0,0 0 0,0 0 15,201-132-15,-201 132 0,0 0 0,0 0 16,0 0-16,0 0 0,0 0 0,158-182 16,-158 182-16,0 0 0,0 0 15,0 0-15,0 0 0,0 0 0,91-214 16,-91 214-16,0 0 0,0 0 0,0 0 15,0 0-15,26-216 0,-26 216 0,0 0 16,0 0-16,0 0 0,0 0 16,-51-222-16,51 222 0,0 0 0,0 0 15,0 0-15,0 0 0,-117-208 0,117 208 16,0 0-16,0 0 0,-158-181 16,158 181-16,0 0 0,0 0 0,0 0 15,0 0-15,0 0 0,-208-157 0,208 157 16,0 0-16,0 0 0,0 0 15,0 0-15,-241-117 0,241 117 0,0 0 16,0 0-16,0 0 0,-250-82 0,250 82 16,0 0-16,0 0 0,0 0 15,0 0-15,-251-41 0,251 41 0,0 0 16,0 0-16,0 0 0,-258 0 0,258 0 16,0 0-16,0 0 0,0 0 15,0 0-15,-250 33 0,250-33 0,0 0 16,0 0-16,0 0 0,0 0 0,0 0 15,-234 67-15,234-67 0</inkml:trace>
  <inkml:trace contextRef="#ctx0" brushRef="#br0" timeOffset="-136729.785">890 6829 0,'0'0'0,"0"0"0,0 0 0,0 0 16,0 0-16,0 0 0,0 0 0,0 0 15,0 0-15,0 0 0,0 0 16,0 0-16,0 0 0,0 0 0,0 0 16,0 0-16,0 0 0,0 0 0,0 0 15,0 0-15,0 0 0,0 0 0,0 0 16,0 0-16,0 0 0,0 0 0,0 0 15,0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1:19:36.6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5173 5416 0,'0'0'0,"0"0"0,0 0 16,0 0-16,0 0 0,0 0 0,0 0 16,0 0-16,0 0 0,0 0 15,0 0-15,0 0 0,0 0 0,0 0 16,0 0-16,0 0 0,0 0 0,0 0 16,0 0-16,0 0 0,0 0 15,0 0-15,0 0 0,0 0 0,0 0 16,0 0-16,0 0 0,0 0 0,0 0 15,0 0-15,0 0 0,0 0 16,0 0-16,0 0 0,-66-17 0,66 17 16,0 0-16,0 0 0,0 0 15,0 0-15,0 0 0,0 0 16,0 0-16,0 0 0,0 0 0,0 0 16,0 0-16,0 0 0,0 0 0,0 0 15,0 0-15,0 0 0,0 0 16,0 0-16,0 0 0,0 0 0,0 0 15,0 0-15,0 0 0,0 0 16,0 0-16,0 0 0,66-17 0,-66 17 16,0 0-16,0 0 0,0 0 15,0 0-15,0 0 0,0 0 0,202-17 16,-202 17-16,0 0 0,0 0 16,0 0-16,0 0 0,0 0 0,0 0 15,0 0-15,0 0 0,0 0 0,0 0 16,181-8-16,-181 8 0,0 0 15,0 0-15,0 0 0,0 0 16,0 0-16,0 0 0,0 0 0,0 0 16,0 0-16,0 0 0,110-8 0,-110 8 15,0 0-15,0 0 0,0 0 16,0 0-16,0 0 0,0 0 0</inkml:trace>
  <inkml:trace contextRef="#ctx0" brushRef="#br0" timeOffset="697.501">6382 5332 0,'0'0'0,"0"0"0,0 0 16,0 0-16,0 0 0,0 0 15,0 0-15,0 0 0,0 0 16,0 0-16,0 0 0,0 0 0,0 0 15,0 0-15,0 0 0,0 0 0,0 0 16,0 0-16,0 0 0,0 0 16,0 0-16,0 0 0,0 0 0,0 0 15,0 0-15,0 0 0,58 25 16,-58-25-16,0 0 0,0 0 0,0 0 16,0 0-16,0 0 0,0 0 0,143 0 15,-143 0-15,0 0 0,0 0 16,0 0-16,0 0 0,0 0 0,0 0 15,0 0-15,0 0 0,0 0 16,0 0-16,191-8 0,-191 8 0,0 0 16,0 0-16,0 0 0,0 0 0,0 0 15,0 0-15,0 0 0,0 0 16,0 0-16,0 0 0,183-8 0,-183 8 16,0 0-16,0 0 0,0 0 15,0 0-15,0 0 0,0 0 0,0 0 16,0 0-16,0 0 0,0 0 0,117-9 15,-117 9-15,0 0 0,0 0 16,0 0-16</inkml:trace>
  <inkml:trace contextRef="#ctx0" brushRef="#br0" timeOffset="17040.906">5549 4588 0,'0'0'0,"0"0"0,0 0 16,0 0-16,0 0 0,0 0 0,0 0 16,0 0-16,0 0 0,0 0 15,0 0-15,0 0 0,0 0 0,0 0 16,0 0-16,0 0 0,0 0 15,0 0-15,0 0 0,0 0 0,0 0 16,0 0-16,-49-25 0,49 25 16,0 0-16,0 0 0,0 0 0,0 0 15,0 0-15,0 0 0,0 0 0,0 0 16,0 0-16,0 0 0,-85-41 16,85 41-16,0 0 0,0 0 0,0 0 15,0 0-15,0 0 0,0 0 16,0 0-16,0 0 0,0 0 0,-117-50 15,117 50-15,0 0 0,0 0 0,0 0 16,0 0-16,0 0 0,0 0 16,-158 0-16,158 0 0,0 0 15,0 0-15,0 0 0,0 0 0,0 0 16,-174 91-16,174-91 0,0 0 16,0 0-16,0 0 0,0 0 0,0 0 15,-141 149-15,141-149 0,0 0 16,0 0-16,0 0 0,0 0 0,0 0 15,0 0-15,-93 174 0,93-174 0,0 0 16,0 0-16,0 0 0,0 0 16,0 0-16,-42 198 0,42-198 15,0 0-15,0 0 0,0 0 0,0 0 16,0 0-16,33 183 0,-33-183 0,0 0 16,0 0-16,0 0 0,0 0 15,0 0-15,102 132 0,-102-132 0,0 0 16,0 0-16,0 0 0,0 0 15,0 0-15,0 0 0,132 99 0,-132-99 16,0 0-16,0 0 0,0 0 16,0 0-16,0 0 0,0 0 0,158 50 15,-158-50-15,0 0 0,0 0 16,0 0-16,0 0 0,0 0 0,0 0 16,158 7-16,-158-7 0,0 0 0,0 0 15,0 0-15,0 0 0,0 0 16,150-65-16,-150 65 0,0 0 0,0 0 15,0 0-15,0 0 0,0 0 16,0 0-16,126-125 0,-126 125 0,0 0 16,0 0-16,0 0 0,0 0 0,0 0 15,0 0-15,92-165 0,-92 165 16,0 0-16,0 0 0,0 0 0,0 0 16,0 0-16,0 0 0,50-182 15,-50 182-15,0 0 0,0 0 0,0 0 16,0 0-16,0 0 0,0 0 0,0-174 15,0 174-15,0 0 0,0 0 16,0 0-16,0 0 0,0 0 0,0 0 16,-59-157-16,59 157 0,0 0 15,0 0-15,0 0 0,0 0 0,-108-131 16,108 131-16,0 0 0,0 0 16,0 0-16,0 0 0,0 0 0,0 0 15,-149-100-15,149 100 0,0 0 16,0 0-16,0 0 0,0 0 0,0 0 15,0 0-15,-167-25 0,167 25 0,0 0 16,0 0-16,0 0 0,0 0 0,0 0 16,0 0-16,0 0 0,0 0 15,0 0-15,0 0 0,-159 25 16,159-25-16,0 0 0,0 0 0,0 0 16,0 0-16,0 0 0,0 0 15,0 0-15,0 0 0,0 0 0,0 0 16,-117 66-16</inkml:trace>
  <inkml:trace contextRef="#ctx0" brushRef="#br0" timeOffset="18360.979">7031 4530 0,'0'0'16,"0"0"-16,0 0 0,0 0 0,0 0 15,0 0-15,0 0 0,0 0 0,0 0 16,0 0-16,0 0 0,0 0 16,0 0-16,0 0 0,0 0 0,0 0 15,0 0-15,0 0 0,0 0 16,0 0-16,0 0 0,0 0 0,-40-32 16,40 32-16,0 0 0,0 0 0,0 0 15,0 0-15,0 0 0,0 0 16,-84-50-16,84 50 0,0 0 0,0 0 15,0 0-15,0 0 0,0 0 16,0 0-16,-133-41 0,133 41 0,0 0 16,0 0-16,0 0 0,0 0 0,-166 0 15,166 0-15,0 0 0,0 0 16,0 0-16,0 0 0,0 0 16,0 0-16,-176 49 0,176-49 0,0 0 15,0 0-15,0 0 0,0 0 0,0 0 16,0 0-16,-166 116 0,166-116 15,0 0-15,0 0 0,0 0 0,0 0 16,0 0-16,-117 165 0,117-165 16,0 0-16,0 0 0,0 0 0,0 0 15,0 0-15,0 0 0,-59 181 0,59-181 16,0 0-16,0 0 0,0 0 16,0 0-16,0 191 0,0-191 0,0 0 15,0 0-15,0 0 0,0 0 16,0 0-16,75 190 0,-75-190 0,0 0 15,0 0-15,0 0 0,0 0 16,0 0-16,0 0 0,126 157 0,-126-157 16,0 0-16,0 0 0,0 0 0,0 0 15,0 0-15,0 0 0,149 124 16,-149-124-16,0 0 0,0 0 0,0 0 16,0 0-16,0 0 0,0 0 15,175 59-15,-175-59 0,0 0 0,0 0 16,0 0-16,0 0 0,0 0 0,0 0 15,184-26-15,-184 26 0,0 0 16,0 0-16,0 0 0,0 0 0,0 0 16,0 0-16,174-90 0,-174 90 15,0 0-15,0 0 0,0 0 0,0 0 16,0 0-16,0 0 0,142-141 0,-142 141 16,0 0-16,0 0 0,0 0 0,0 0 15,84-182-15,-84 182 0,0 0 16,0 0-16,0 0 0,0 0 0,0 0 15,0 0-15,25-190 0,-25 190 0,0 0 16,0 0-16,0 0 0,0 0 16,0 0-16,0 0 0,0 0 15,0 0-15,-34-190 0,34 190 0,0 0 16,0 0-16,0 0 0,0 0 0,0 0 16,0 0-16,0 0 0,0 0 15,0 0-15,0 0 0,-83-183 0,83 183 16,0 0-16,0 0 0,0 0 15,0 0-15,0 0 0,0 0 0,0 0 16,0 0-16,0 0 0,0 0 16,-141-139-16,141 139 0,0 0 0,0 0 15,0 0-15,0 0 0,0 0 0</inkml:trace>
  <inkml:trace contextRef="#ctx0" brushRef="#br0" timeOffset="19906.548">8465 4407 0,'0'0'0,"0"0"16,0 0-16,0 0 0,0 0 0,0 0 15,0 0-15,0 0 0,0 0 16,0 0-16,0 0 0,0 0 0,0 0 15,0 0-15,0 0 0,0 0 0,0 0 16,0 0-16,-82-9 0,82 9 16,0 0-16,0 0 0,0 0 0,0 0 15,0 0-15,0 0 0,-118-17 0,118 17 16,0 0-16,0 0 0,0 0 16,0 0-16,0 0 0,0 0 0,0 0 15,0 0-15,0 0 0,0 0 0,-141-25 16,141 25-16,0 0 0,0 0 0,0 0 15,0 0-15,0 0 0,0 0 16,-176 0-16,176 0 0,0 0 0,0 0 16,0 0-16,0 0 0,0 0 0,0 0 15,-175 51-15,175-51 0,0 0 16,0 0-16,0 0 0,0 0 0,0 0 16,0 0-16,-132 107 0,132-107 0,0 0 15,0 0-15,0 0 0,0 0 16,0 0-16,0 0 0,-93 149 0,93-149 15,0 0-15,0 0 0,0 0 0,0 0 16,-50 165-16,50-165 0,0 0 0,0 0 16,0 0-16,0 0 0,0 0 15,0 0-15,9 174 0,-9-174 0,0 0 16,0 0-16,0 0 0,0 0 0,0 0 16,67 165-16,-67-165 0,0 0 15,0 0-15,0 0 0,0 0 0,0 0 16,0 0-16,117 132 0,-117-132 0,0 0 15,0 0-15,0 0 0,0 0 16,0 0-16,0 0 0,150 108 0,-150-108 16,0 0-16,0 0 0,0 0 15,0 0-15,0 0 0,0 0 0,0 0 16,0 0-16,0 0 0,0 0 0,166 66 16,-166-66-16,0 0 0,0 0 0,0 0 15,0 0-15,0 0 0,0 0 16,175 17-16,-175-17 0,0 0 0,0 0 15,0 0-15,0 0 0,0 0 0,0 0 16,166-59-16,-166 59 0,0 0 0,0 0 16,0 0-16,0 0 0,0 0 15,0 0-15,151-124 0,-151 124 0,0 0 16,0 0-16,0 0 0,0 0 0,0 0 16,0 0-16,107-173 0,-107 173 0,0 0 15,0 0-15,0 0 0,0 0 16,0 0-16,0 0 0,35-182 0,-35 182 15,0 0-15,0 0 0,0 0 16,0 0-16,0 0 0,0 0 0,-35-182 16,35 182-16,0 0 0,0 0 0,0 0 15,0 0-15,-90-157 0,90 157 0,0 0 16,0 0-16,0 0 0,0 0 16,0 0-16,0 0 0,0 0 0,0 0 15,0 0-15,-133-124 0,133 124 0,0 0 16,0 0-16,0 0 0,0 0 15,0 0-15,0 0 0,-185-91 0,185 91 16,0 0-16,0 0 0,0 0 0,0 0 16,0 0-16,0 0 0,0 0 0,0 0 15,0 0-15,0 0 0,-208-49 16,208 49-16,0 0 0,0 0 0,0 0 16,0 0-16,0 0 0,0 0 15,-192 32-15,192-32 0,0 0 0,0 0 16,0 0-16,0 0 0,0 0 0,0 0 15,-150 108-15,150-108 0,0 0 0,0 0 16,0 0-16,0 0 0,0 0 16,0 0-16,-108 158 0,108-158 0,0 0 15,0 0-15,0 0 0,0 0 0,0 0 16,0 0-16,0 0 0,0 0 16,0 0-16,0 0 0,-58 156 0,58-156 15,0 0-15,0 0 0</inkml:trace>
  <inkml:trace contextRef="#ctx0" brushRef="#br0" timeOffset="32748.002">4199 4505 0,'0'0'16,"0"0"-16,0 0 0,0 0 0,0 0 15,0 0-15,0 0 0,0 0 0,0 0 16,0 0-16,0 0 0,0 0 15,0 0-15,0 0 0,0 0 0,0 0 16,0 0-16,0 0 0,0 0 0,0 0 16,0 0-16,0 0 0,0 0 15,0 0-15,0 0 0,0 0 0,0 0 16,0 0-16,0 0 0,0 0 0,-9 100 16,9-100-16,0 0 0,0 0 0,0 0 15,0 0-15,0 0 0,25 174 16,-25-174-16,0 0 0,0 0 0,0 0 15,0 0-15,0 0 0,0 0 16,16 206-16,-16-206 0,0 0 0,0 0 16,0 0-16,0 0 0,0 0 0,0 0 15,0 231-15,0-231 0,0 0 16,0 0-16,0 0 0,0 0 0,0 0 16,0 0-16,0 0 0,0 0 15,0 0-15,0 0 0,-16 223 0,16-223 16,0 0-16,0 0 0,0 0 0,0 0 15,0 0-15,0 0 0,0 0 0,0 0 16,0 0-16,0 0 0,-8 174 16,8-174-16,0 0 0,0 0 0,0 0 15,0 0-15,0 0 0,0 0 16,0 0-16,0 0 0</inkml:trace>
  <inkml:trace contextRef="#ctx0" brushRef="#br0" timeOffset="33383.138">3915 4853 0,'0'0'0,"0"0"0,0 0 15,0 0-15,0 0 0,0 0 0,0 0 16,0 0-16,0 0 0,0 0 15,0 0-15,0 0 0,0 0 0,0 0 16,0 0-16,0 0 0,50-25 16,-50 25-16,0 0 0,0 0 0,0 0 15,0 0-15,0 0 0,0 0 0,67-75 16,-67 75-16,0 0 0,0 0 0,0 0 16,0 0-16,0 0 0,0 0 15,0 0-15,0 0 0,0 0 0,0 0 16,66-82-16,-66 82 0,0 0 15,0 0-15,0 0 0,0 0 0,0 0 16,0 0-16,109-74 0,-109 74 0,0 0 16,0 0-16,0 0 0,0 0 0,0 0 15,0 0-15,125-17 0,-125 17 16,0 0-16,0 0 0,0 0 0,0 0 16,0 0-16,0 0 0,0 0 15,0 0-15,0 0 0,0 0 0,109 57 16,-109-57-16,0 0 0,0 0 15,0 0-15,0 0 0,0 0 0,0 0 16,0 0-16,0 0 0,0 0 16,0 0-16,92 92 0,-92-92 0,0 0 15,0 0-15,0 0 0,0 0 16,0 0-16,0 0 0,0 0 0,0 0 16,0 0-16</inkml:trace>
  <inkml:trace contextRef="#ctx0" brushRef="#br0" timeOffset="35165.67">7115 4340 0,'0'0'0,"0"0"0,0 0 0,0 0 16,0 0-16,0 0 0,0 0 15,0 0-15,0 0 0,0 0 0,0 0 16,0 0-16,0 0 0,0 0 15,0 0-15,0 0 0,0 0 0,0 0 16,0 0-16,0 0 0,0 0 0,0 0 16,0 0-16,0 0 0,0 0 15,0 0-15,0 0 0,0 0 0,0 0 16,0 0-16,17 74 0,-17-74 16,0 0-16,0 0 0,0 0 0,0 0 15,0 0-15,-9 133 0,9-133 0,0 0 16,0 0-16,0 0 0,0 0 15,0 0-15,0 0 0,-8 198 0,8-198 16,0 0-16,0 0 0,0 0 0,0 0 16,0 0-16,0 0 0,-8 257 15,8-257-15,0 0 0,0 0 0,0 0 16,0 0-16,0 0 0,0 0 16,-17 256-16,17-256 0,0 0 0,0 0 15,0 0-15,0 0 0,0 0 0,0 0 16,0 0-16,0 0 0,0 0 0,0 0 15,-8 232-15,8-232 0,0 0 16,0 0-16,0 0 0,0 0 0,0 0 16,0 0-16,0 0 0,0 0 15,0 0-15,0 0 0,0 181 0,0-181 16,0 0-16,0 0 0,0 0 0,0 0 16,0 0-16,0 0 0,0 0 15,0 0-15,0 0 0,0 0 0,0 124 16,0-124-16,0 0 0,0 0 0,0 0 15,0 0-15,0 0 0,0 0 16,50 41-16,-50-41 0,0 0 0,0 0 16,0 0-16,0 0 0,0 0 0,0 0 15,100-33-15,-100 33 0,0 0 16,0 0-16,0 0 0,0 0 0,0 0 16,0 0-16,0 0 0,0 0 0,0 0 15,0 0-15,108-90 0,-108 90 0,0 0 16,0 0-16,0 0 0,0 0 15,0 0-15,0 0 0,0 0 0,0 0 16,0 0-16,0 0 0,75-83 0,-75 83 16,0 0-16,0 0 0,0 0 0,0 0 15,0 0-15,0 0 0,0 0 16,0 0-16,0 0 0,0 0 0,0 0 16,0 0-16,0 0 0,0 0 15,0 0-15,0 0 0,0 0 0,0 0 16,0 0-16,0 0 0,0 0 0,0 0 15,-65-33-15,65 33 0,0 0 0,0 0 16,0 0-16,0 0 0,0 0 16,0 0-16,0 0 0,0 0 0,0 0 15,0 0-15,-126-17 0,126 17 16,0 0-16,0 0 0,0 0 0,0 0 16,0 0-16,0 0 0,0 0 0,0 0 15,0 0-15,0 0 0,-126-15 16,126 15-16,0 0 0,0 0 0,0 0 15,0 0-15,0 0 0,0 0 0,-49 48 16,49-48-16,0 0 0,0 0 16,0 0-16,0 0 0,0 0 0,0 0 15,0 0-15,0 0 0,0 0 0,0 0 16,25 116-16,-25-116 0,0 0 0,0 0 16,0 0-16,0 0 0,0 0 15,0 0-15,0 0 0,0 0 0,0 0 16,0 0-16</inkml:trace>
  <inkml:trace contextRef="#ctx0" brushRef="#br0" timeOffset="36456.628">9182 4705 0,'0'0'0,"0"0"0,0 0 16,0 0-16,0 0 0,0 0 15,0 0-15,0 0 0,0 0 0,0 0 16,0 0-16,0 0 0,0 0 0,0 0 16,0 0-16,0 0 0,0 0 0,0 0 15,0 0-15,0 0 0,0 0 16,0 0-16,0 0 0,-75-117 0,75 117 16,0 0-16,0 0 0,0 0 0,0 0 15,0 0-15,0 0 0,-74-116 16,74 116-16,0 0 0,0 0 0,0 0 15,0 0-15,-160-123 0,160 123 0,0 0 16,0 0-16,0 0 0,0 0 0,0 0 16,-216-125-16,216 125 0,0 0 15,0 0-15,0 0 0,0 0 0,0 0 16,-258-82-16,258 82 0,0 0 0,0 0 16,0 0-16,0 0 0,-267-25 15,267 25-15,0 0 0,0 0 0,0 0 16,-234 33-16,234-33 0,0 0 0,0 0 15,0 0-15,-207 99 0,207-99 0,0 0 16,0 0-16,0 0 0,0 0 16,-176 165-16,176-165 0,0 0 15,0 0-15,0 0 0,0 0 0,-133 223 16,133-223-16,0 0 0,0 0 0,0 0 16,0 0-16,-75 249 0,75-249 0,0 0 15,0 0-15,0 0 0,0 0 16,-17 248-16,17-248 0,0 0 0,0 0 15,0 0-15,0 0 0,75 240 0,-75-240 16,0 0-16,0 0 0,0 0 16,133 206-16,-133-206 0,0 0 0,0 0 15,0 0-15,0 0 0,218 158 0,-218-158 16,0 0-16,0 0 0,0 0 0,0 0 16,259 91-16,-259-91 0,0 0 15,0 0-15,256 16 0,-256-16 0,0 0 16,0 0-16,0 0 0,242-50 15,-242 50-15,0 0 0,0 0 0,0 0 16,226-91-16,-226 91 0,0 0 0,0 0 16,191-149-16,-191 149 0,0 0 0,0 0 15,0 0-15,0 0 0,0 0 16,159-206-16,-159 206 0,0 0 0,0 0 16,0 0-16,0 0 0,0 0 0,117-231 15,-117 231-15,0 0 0,0 0 16,0 0-16,0 0 0,33-248 0,-33 248 15,0 0-15,0 0 0,0 0 0,-59-233 16,59 233-16,0 0 0,0 0 16,0 0-16,0 0 0,-142-189 0,142 189 15,0 0-15,0 0 0,0 0 0,-216-149 16,216 149-16,0 0 0,0 0 16,0 0-16,0 0 0,0 0 0,-266-115 15,266 115-15,0 0 0,0 0 0,-275-59 16,275 59-16,0 0 0,0 0 0,-259-8 15,259 8-15,0 0 0,0 0 16,0 0-16,-233 42 0,233-42 0</inkml:trace>
  <inkml:trace contextRef="#ctx0" brushRef="#br0" timeOffset="61955.04">13406 7465 0,'0'0'0,"0"0"0,0 0 15,0 0-15,0 0 0,0 0 0,0 0 16,0 0-16,0 0 0,0 0 0,0 0 15,0 0-15,0 0 0,0 0 0,-82-33 16,82 33-16,0 0 0,0 0 16,0 0-16,0 0 0,0 0 0,-117-17 15,117 17-15,0 0 0,0 0 0,0 0 16,-158 42-16,158-42 0,0 0 0,0 0 16,0 0-16,0 0 0,-150 117 15,150-117-15,0 0 0,0 0 0,0 0 16,0 0-16,0 0 0,0 0 0,-133 182 15,133-182-15,0 0 0,0 0 16,0 0-16,0 0 0,0 0 0,-59 214 16,59-214-16,0 0 0,0 0 0,0 0 15,0 0-15,0 0 0,75 181 0,-75-181 16,0 0-16,0 0 0,0 0 0,0 0 16,183 108-16,-183-108 0,0 0 15,0 0-15,0 0 0,0 0 0,0 0 16,225 8-16,-225-8 0,0 0 15,0 0-15,0 0 0,0 0 0,200-108 16,-200 108-16,0 0 0,0 0 0,0 0 16,0 0-16,125-189 0,-125 189 0,0 0 15,0 0-15,0 0 0,0 0 0,34-224 16,-34 224-16,0 0 0,0 0 16,0 0-16,0 0 0,0 0 0,0 0 15,-59-231-15,59 231 0,0 0 0,0 0 16,0 0-16,0 0 0,0 0 15,0 0-15,0 0 0,0 0 0,0 0 16,0 0-16,-92-207 0,92 207 0</inkml:trace>
  <inkml:trace contextRef="#ctx0" brushRef="#br0" timeOffset="62712.573">14907 7465 0,'0'0'0,"0"0"0,0 0 0,0 0 16,0 0-16,0 0 0,0 0 15,0 0-15,0 0 0,0 0 0,0 0 16,0 0-16,0 0 0,0 0 0,-84-16 15,84 16-15,0 0 0,0 0 16,0 0-16,0 0 0,0 0 0,0 0 16,-141-17-16,141 17 0,0 0 0,0 0 15,0 0-15,0 0 0,0 0 0,-200 8 16,200-8-16,0 0 0,0 0 16,0 0-16,0 0 0,-209 67 0,209-67 15,0 0-15,0 0 0,0 0 0,0 0 16,0 0-16,0 0 0,-158 165 0,158-165 15,0 0-15,0 0 0,0 0 0,0 0 16,0 0-16,-75 240 0,75-240 16,0 0-16,0 0 0,0 0 0,0 0 15,0 0-15,25 239 0,-25-239 0,0 0 16,0 0-16,0 0 0,0 0 16,0 0-16,116 199 0,-116-199 0,0 0 15,0 0-15,0 0 0,0 0 0,0 0 16,184 107-16,-184-107 0,0 0 15,0 0-15,0 0 0,0 0 0,200-15 16,-200 15-16,0 0 0,0 0 0,0 0 16,0 0-16,0 0 0,0 0 0,166-158 15,-166 158-15,0 0 0,0 0 0,0 0 16,0 0-16,0 0 0,0 0 16,84-257-16,-84 257 0,0 0 0,0 0 15,0 0-15,0 0 0,0 0 0,0 0 16,8-271-16,-8 271 0,0 0 15,0 0-15,0 0 0,0 0 0,0 0 16,0 0-16,0 0 0,0 0 0,0 0 16,0 0-16</inkml:trace>
  <inkml:trace contextRef="#ctx0" brushRef="#br0" timeOffset="80567.124">14315 2290 0,'0'0'0,"0"0"0,0 0 16,0 0-16,0 0 0,0 0 0,0 0 16,0 0-16,0 0 0,0 0 0,0 0 15,0 0-15,0 0 0,0 0 16,0 0-16,0 0 0,0 0 0,0 0 15,-83 33-15,83-33 0,0 0 0,0 0 16,0 0-16,0 0 0,0 0 0,0 0 16,-117 58-16,117-58 0,0 0 15,0 0-15,0 0 0,0 0 0,0 0 16,-158 99-16,158-99 0,0 0 0,0 0 16,0 0-16,-159 140 0,159-140 0,0 0 15,0 0-15,0 0 0,0 0 16,-150 174-16,150-174 0,0 0 0,0 0 0,0 0 15,0 0-15,0 0 0,0 0 16,-117 199-16,117-199 0,0 0 0,0 0 16,0 0-16,0 0 0,0 0 15,0 0-15,-41 206 0,41-206 0,0 0 16,0 0-16,0 0 0,0 0 0,0 0 16,0 0-16,75 182 0,-75-182 0,0 0 15,0 0-15,0 0 0,0 0 16,0 0-16,0 0 0,208 125 0,-208-125 15,0 0-15,0 0 0,0 0 0,0 0 16,0 0-16,242 57 0,-242-57 0,0 0 16,0 0-16,0 0 0,0 0 15,0 0-15,0 0 0,234-17 0,-234 17 16,0 0-16,0 0 0,0 0 0,0 0 16,0 0-16,0 0 0,183-132 15,-183 132-15,0 0 0,0 0 0,0 0 16,0 0-16,0 0 0,0 0 0,125-198 15,-125 198-15,0 0 0,0 0 0,0 0 16,0 0-16,0 0 0,0 0 16,41-231-16,-41 231 0,0 0 0,0 0 15,0 0-15,0 0 0,0 0 0,0 0 16,-33-241-16,33 241 0,0 0 0,0 0 16,0 0-16,0 0 0,0 0 0,-100-206 15,100 206-15,0 0 0,0 0 0,0 0 16,0 0-16,0 0 0,0 0 15,-158-149-15,158 149 0,0 0 0,0 0 16,0 0-16,0 0 0,-200-66 0,200 66 16,0 0-16,0 0 0,0 0 0,-217 33 15,217-33-15,0 0 0,0 0 16,0 0-16,0 0 0,-217 115 0,217-115 0,0 0 16,0 0-16,0 0 0,-191 157 15,191-157-15,0 0 0,0 0 0,0 0 16,0 0-16,0 0 0,0 0 0,-125 199 15,125-199-15,0 0 0</inkml:trace>
  <inkml:trace contextRef="#ctx0" brushRef="#br0" timeOffset="83377.854">17923 2430 0,'0'0'0,"0"0"0,0 0 0,0 0 16,0 0-16,0 0 0,0 0 0,0 0 16,0 0-16,0 0 0,0 0 0,0 0 15,0 0-15,0 0 0,0 0 0,0 0 16,0 0-16,0 0 0,0 0 0,0 0 15,-50-25-15,50 25 0,0 0 16,0 0-16,0 0 0,0 0 0,0 0 16,-108-91-16,108 91 0,0 0 0,0 0 15,0 0-15,0 0 0,-183-99 0,183 99 16,0 0-16,0 0 0,0 0 0,-225-91 16,225 91-16,0 0 0,0 0 0,-267-49 15,267 49-15,0 0 0,0 0 0,0 0 16,-292-8-16,292 8 0,0 0 0,0 0 15,0 0-15,-299 40 0,299-40 0,0 0 16,0 0-16,-267 68 0,267-68 16,0 0-16,0 0 0,0 0 0,-242 98 15,242-98-15,0 0 0,0 0 0,0 0 16,0 0-16,-217 140 0,217-140 0,0 0 16,0 0-16,0 0 0,-183 165 15,183-165-15,0 0 0,0 0 0,0 0 16,0 0-16,-141 216 0,141-216 0,0 0 15,0 0-15,0 0 0,0 0 0,-59 265 16,59-265-16,0 0 0,0 0 0,0 0 16,0 0-16,34 272 0,-34-272 15,0 0-15,0 0 0,0 0 0,117 232 16,-117-232-16,0 0 0,0 0 16,166 174-16,-166-174 0,0 0 0,0 0 15,216 124-15,-216-124 0,0 0 0,0 0 16,0 0-16,267 74 0,-267-74 0,0 0 15,0 0-15,0 0 0,300 33 16,-300-33-16,0 0 0,0 0 0,0 0 16,317-8-16,-317 8 0,0 0 0,0 0 15,291-50-15,-291 50 0,0 0 16,0 0-16,0 0 0,259-91 0,-259 91 16,0 0-16,0 0 0,0 0 0,225-132 15,-225 132-15,0 0 0,0 0 0,0 0 16,0 0-16,191-181 0,-191 181 0,0 0 15,0 0-15,0 0 0,0 0 16,0 0-16,0 0 0,150-233 0,-150 233 16,0 0-16,0 0 0,0 0 0,0 0 15,75-240-15,-75 240 0,0 0 0,0 0 16,0 0-16,0 0 0,-8-223 16,8 223-16,0 0 0,0 0 0,0 0 15,-100-215-15,100 215 0,0 0 0,0 0 16,0 0-16,0 0 0,-158-182 0,158 182 15,0 0-15,0 0 0,-209-140 0,209 140 16,0 0-16,0 0 0,0 0 0,0 0 16,-267-98-16,267 98 0,0 0 15,0 0-15,0 0 0,-316-60 0,316 60 16,0 0-16,0 0 0,0 0 0,-324-15 16,324 15-16,0 0 0,0 0 0,0 0 15,0 0-15,-318 32 0,318-32 0,0 0 16,0 0-16,0 0 0,-275 75 0,275-75 15,0 0-15,0 0 0,0 0 16,-225 116-16,225-116 0,0 0 0,0 0 16,0 0-16,-183 157 0,183-157 0,0 0 15,0 0-15,0 0 0,0 0 0,-150 198 16,150-198-16,0 0 0,0 0 0,0 0 16,0 0-16,-92 256 0,92-256 0,0 0 15,0 0-15,0 0 0,0 0 16,-16 274-16,16-274 0,0 0 0,0 0 15,0 0-15,67 264 0,-67-264 0,0 0 16,0 0-16,0 0 0,107 231 16,-107-231-16,0 0 0,0 0 0,0 0 15,168 190-15,-168-190 0,0 0 0,0 0 16,0 0-16,224 141 0,-224-141 16,0 0-16,0 0 0,0 0 0,242 91 15,-242-91-15,0 0 0,0 0 16,0 0-16,267 34 0,-267-34 0,0 0 15,0 0-15,266-9 0,-266 9 0,0 0 16,0 0-16,250-75 0,-250 75 0,0 0 16,0 0-16,0 0 0,0 0 0,242-132 15,-242 132-15,0 0 0,0 0 16,0 0-16,0 0 0,0 0 0</inkml:trace>
  <inkml:trace contextRef="#ctx0" brushRef="#br0" timeOffset="96964.878">15865 9937 0,'0'0'0,"0"0"16,0 0-16,0 0 0,0 0 0,0 0 15,0 0-15,0 0 0,0 0 0,0 0 16,0 0-16,0 0 0,0 0 15,0 0-15,0 0 0,0 0 0,0 0 16,0 0-16,0 0 0,0 0 0,0 0 16,0 0-16,-67-8 0,67 8 15,0 0-15,0 0 0,0 0 0,0 0 16,0 0-16,0 0 0,-116 33 0,116-33 16,0 0-16,0 0 0,0 0 0,0 0 15,0 0-15,0 0 0,-151 99 0,151-99 16,0 0-16,0 0 0,0 0 15,0 0-15,0 0 0,-166 165 0,166-165 16,0 0-16,0 0 0,0 0 16,0 0-16,0 0 0,0 0 0,-142 207 15,142-207-15,0 0 0,0 0 0,0 0 16,0 0-16,0 0 0,-108 241 0,108-241 16,0 0-16,0 0 0,0 0 15,0 0-15,0 0 0,0 0 0,-66 263 16,66-263-16,0 0 0,0 0 0,0 0 15,0 0-15,0 0 0,0 0 0,-33 274 16,33-274-16,0 0 0,0 0 16,0 0-16,0 0 0,0 0 0,-9 264 15,9-264-15,0 0 0,0 0 0,0 0 16,0 0-16,0 0 0,0 0 0,9 240 16,-9-240-16,0 0 0,0 0 15,0 0-15,0 0 0,0 0 0,0 0 16,41 224-16,-41-224 0,0 0 0,0 0 15,0 0-15,0 0 0,0 0 16,0 0-16,0 0 0,0 0 0,0 0 16,0 0-16,74 173 0,-74-173 0,0 0 15,0 0-15,0 0 0,0 0 16,0 0-16,0 0 0,117 124 0,-117-124 16,0 0-16,0 0 0,0 0 0,0 0 15,0 0-15,0 0 0,0 0 0,0 0 16,0 0-16,0 0 0,150 75 15,-150-75-15,0 0 0,0 0 0,0 0 16,0 0-16,0 0 0,0 0 0,176 0 16,-176 0-16,0 0 0,0 0 15,0 0-15,0 0 0,0 0 0,174-92 16,-174 92-16,0 0 0,0 0 0,0 0 16,0 0-16,150-140 0,-150 140 15,0 0-15,0 0 0,0 0 0,0 0 16,0 0-16,134-190 0,-134 190 0,0 0 15,0 0-15,0 0 0,0 0 0,108-232 16,-108 232-16,0 0 0,0 0 16,0 0-16,0 0 0,0 0 0,76-272 15,-76 272-15,0 0 0,0 0 0,0 0 16,0 0-16,0 0 0,41-306 16,-41 306-16,0 0 0,0 0 0,0 0 15,0 0-15,0 0 0,0 0 0,8-315 16,-8 315-16,0 0 0,0 0 0,0 0 15,0 0-15,0 0 0,-25-289 16,25 289-16,0 0 0,0 0 0,0 0 16,0 0-16,0 0 0,0 0 0,-50-256 15,50 256-15,0 0 0,0 0 0,0 0 16,0 0-16,0 0 0,0 0 16,-83-240-16,83 240 0,0 0 0,0 0 15,0 0-15,0 0 0,0 0 0,0 0 16,-117-198-16,117 198 0,0 0 15,0 0-15,0 0 0,0 0 0,0 0 16,-150-133-16,150 133 0,0 0 0,0 0 16,0 0-16,0 0 0,0 0 15,-175-33-15,175 33 0,0 0 0,0 0 16,0 0-16,0 0 0,-183 74 0,183-74 16,0 0-16,0 0 0,0 0 0,-167 158 15,167-158-15,0 0 0,0 0 0,0 0 16,0 0-16,-141 214 0,141-214 15,0 0-15,0 0 0,0 0 0,0 0 16,-117 257-16,117-257 0,0 0 16,0 0-16,0 0 0,0 0 0,0 0 15,-67 281-15,67-281 0,0 0 0,0 0 16,0 0-16,0 0 0,0 0 0,-33 298 16,33-298-16,0 0 0,0 0 15,0 0-15,0 0 0,0 0 0,0 281 16,0-281-16,0 0 0,0 0 0,0 0 15,0 0-15,0 0 0,33 281 16,-33-281-16,0 0 0,0 0 0,0 0 16,0 0-16,0 0 0,0 0 0,50 273 15,-50-273-15,0 0 0,0 0 0,0 0 16,0 0-16,0 0 0,83 232 16,-83-232-16,0 0 0,0 0 0,0 0 15,0 0-15,0 0 0,0 0 0,109 180 16,-109-180-16,0 0 0,0 0 0,0 0 15,0 0-15,0 0 0,0 0 16,0 0-16,0 0 0,0 0 0,0 0 16,133 125-16,-133-125 0,0 0 0,0 0 15,0 0-15,0 0 0,0 0 0,0 0 16,158 58-16,-158-58 0,0 0 16,0 0-16,0 0 0,0 0 0,0 0 15,159-33-15,-159 33 0,0 0 16,0 0-16,0 0 0,0 0 0,142-124 15,-142 124-15,0 0 0,0 0 0,0 0 16,0 0-16,117-183 0,-117 183 0,0 0 16,0 0-16,0 0 0,0 0 0,0 0 15,107-230-15,-107 230 0,0 0 16,0 0-16,0 0 0,0 0 0,0 0 16,84-265-16,-84 265 0,0 0 0,0 0 15,0 0-15,0 0 0,0 0 0,0 0 16,58-281-16,-58 281 0,0 0 15,0 0-15,0 0 0,0 0 0,0 0 16,0 0-16,26-306 0,-26 306 0,0 0 16,0 0-16,0 0 0,0 0 15,0 0-15,0 0 0,0-314 0,0 314 16,0 0-16,0 0 0,0 0 0,0 0 16,-26-281-16,26 281 0,0 0 0,0 0 15,0 0-15,0 0 0,0 0 16,0 0-16,-50-240 0,50 240 0,0 0 15,0 0-15,0 0 0,0 0 0,0 0 16,0 0-16,-84-207 0,84 207 0,0 0 16,0 0-16,0 0 0,0 0 15,0 0-15,0 0 0,-125-165 0,125 165 16,0 0-16,0 0 0,0 0 0,0 0 16,0 0-16,0 0 0,-158-99 15,158 99-15,0 0 0,0 0 0,0 0 16,0 0-16,0 0 0,-175-17 0,175 17 15,0 0-15,0 0 0,0 0 0,0 0 16,0 0-16,0 0 0,-182 99 0,182-99 16,0 0-16</inkml:trace>
  <inkml:trace contextRef="#ctx0" brushRef="#br0" timeOffset="104241.249">17024 11542 0,'0'0'0,"0"0"0,0 0 15,0 0-15,0 0 0,0 0 16,0 0-16,0 0 0,0 0 0,0 0 15,0 0-15,0 0 0,0 0 0,0 0 16,0 0-16,0 0 0,0 0 0,0 0 16,0 0-16,0 0 0,0 0 15,0 0-15,0 0 0,0 0 0,0 0 16,0 0-16,0 0 0,0 0 0,0 0 16,0 0-16,0 0 0,0 0 15,0 0-15,0 0 0,8 99 0,-8-99 16,0 0-16,0 0 0,0 0 0,0 0 15,0 0-15,0 0 0,83 107 0,-83-107 16,0 0-16,0 0 0,0 0 0,0 0 16,0 0-16,0 0 0,167 107 15,-167-107-15,0 0 0,0 0 0,0 0 16,0 0-16,0 0 0,224 84 16,-224-84-16,0 0 0,0 0 0,0 0 15,0 0-15,0 0 0,0 0 0,267 25 16,-267-25-16,0 0 0,0 0 0,0 0 15,0 0-15,0 0 0,0 0 16,293-25-16,-293 25 0,0 0 0,0 0 16,0 0-16,0 0 0,0 0 0,0 0 15,266-67-15,-266 67 0,0 0 0,0 0 16,0 0-16,0 0 0,208-99 16,-208 99-16,0 0 0,0 0 0,0 0 15,0 0-15,0 0 0,158-125 0,-158 125 16,0 0-16,0 0 0,0 0 0,0 0 15,0 0-15,117-156 0,-117 156 16,0 0-16,0 0 0,0 0 0,0 0 16,0 0-16,0 0 0,67-182 0,-67 182 15,0 0-15,0 0 0,0 0 16,0 0-16,0 0 0,0 0 0,25-214 16,-25 214-16,0 0 0,0 0 0,0 0 15,0 0-15,0 0 0,-17-232 0,17 232 16,0 0-16,0 0 0,0 0 15,0 0-15,-59-232 0,59 232 0,0 0 16,0 0-16,0 0 0,0 0 0,-99-207 16,99 207-16,0 0 0,0 0 15,0 0-15,-133-173 0,133 173 0,0 0 16,0 0-16,0 0 0,0 0 0,-168-141 16,168 141-16,0 0 0,0 0 0,0 0 15,0 0-15,0 0 0,-207-107 16,207 107-16,0 0 0,0 0 0,0 0 15,0 0-15,-242-59 0,242 59 0,0 0 16,0 0-16,0 0 0,0 0 16,-242 0-16,242 0 0,0 0 0,0 0 15,0 0-15,0 0 0,-242 67 0,242-67 16,0 0-16,0 0 0,0 0 0,0 0 16,-224 124-16,224-124 0,0 0 15,0 0-15,0 0 0,0 0 0,-184 174 16,184-174-16,0 0 0,0 0 0,0 0 15,0 0-15,0 0 0,-125 240 0,125-240 16,0 0-16,0 0 0,0 0 16,0 0-16,-58 289 0,58-289 0,0 0 15,0 0-15,0 0 0,0 0 0,8 297 16,-8-297-16,0 0 0,0 0 0,0 0 16,50 265-16,-50-265 0,0 0 15,0 0-15,0 0 0,0 0 0,84 232 16,-84-232-16,0 0 0,0 0 15,0 0-15,116 190 0,-116-190 0,0 0 16,0 0-16,0 0 0,0 0 0,159 149 16,-159-149-16,0 0 0,0 0 0,0 0 15,0 0-15,217 115 0,-217-115 0,0 0 16,0 0-16,0 0 0,0 0 16,249 67-16,-249-67 0,0 0 0,0 0 15,0 0-15,0 0 0,0 0 0,258 16 16,-258-16-16,0 0 0,0 0 15,0 0-15,242-49 0,-242 49 0,0 0 16,0 0-16,0 0 0,0 0 0,217-107 16,-217 107-16,0 0 0,0 0 0,0 0 15,0 0-15,175-175 0,-175 175 16,0 0-16,0 0 0,0 0 0,0 0 16,125-223-16,-125 223 0,0 0 0,0 0 15,0 0-15,0 0 0,59-240 16,-59 240-16,0 0 0,0 0 0,0 0 15,0 0-15,0-240 0,0 240 0,0 0 16,0 0-16,0 0 0,-59-231 0,59 231 16,0 0-16,0 0 0,0 0 15,0 0-15,-92-207 0,92 207 0,0 0 16,0 0-16,0 0 0,0 0 16,-134-191-16,134 191 0,0 0 0,0 0 15,0 0-15,-150-172 0,150 172 0,0 0 16,0 0-16,0 0 0,0 0 0,-174-149 15,174 149-15,0 0 0,0 0 0,0 0 16,0 0-16,0 0 0,-217-125 16,217 125-16,0 0 0,0 0 0,0 0 15,0 0-15,0 0 0,-241-74 0,241 74 16,0 0-16,0 0 0,0 0 16,0 0-16,-242-16 0,242 16 0,0 0 15,0 0-15,0 0 0,0 0 0,-217 58 16,217-58-16,0 0 0,0 0 0,0 0 15,0 0-15,-183 115 0,183-115 16,0 0-16,0 0 0,0 0 0,0 0 16,-141 174-16,141-174 0,0 0 0,0 0 15,0 0-15,0 0 0,0 0 16,-92 223-16,92-223 0,0 0 0,0 0 16,0 0-16,0 0 0,0 0 0,-42 256 15,42-256-15,0 0 0,0 0 0,0 0 16,0 0-16,0 0 0,0 257 15,0-257-15,0 0 0,0 0 0,0 0 16,50 231-16,-50-231 0,0 0 0,0 0 16,0 0-16,0 0 0,84 207 0,-84-207 15,0 0-15,0 0 0,0 0 16,0 0-16,133 199 0,-133-199 0,0 0 16,0 0-16,0 0 0,0 0 0,183 164 15,-183-164-15,0 0 0,0 0 16,0 0-16,209 125 0,-209-125 0,0 0 15,0 0-15,0 0 0,0 0 0,0 0 16,249 91-16,-249-91 0,0 0 16,0 0-16,0 0 0,0 0 0,0 0 15,0 0-15,284 41 0,-284-41 0,0 0 16,0 0-16,0 0 0,0 0 0,0 0 16,267-25-16,-267 25 0,0 0 0,0 0 15,0 0-15,0 0 0,216-91 16,-216 91-16,0 0 0,0 0 0,0 0 15,0 0-15,0 0 0,158-182 0,-158 182 16,0 0-16,0 0 0,0 0 16,0 0-16,108-231 0,-108 231 0,0 0 15,0 0-15,0 0 0,0 0 0,0 0 16,0 0-16,59-265 0,-59 265 16,0 0-16,0 0 0,0 0 0,0 0 15,17-272-15,-17 272 0,0 0 0,0 0 16,0 0-16,0 0 0,-33-241 15,33 241-15,0 0 0,0 0 0,0 0 16,0 0-16,-84-214 0,84 214 0,0 0 16,0 0-16,0 0 0,0 0 0,-133-183 15,133 183-15,0 0 0,0 0 0,0 0 16,0 0-16,-167-156 0,167 156 16,0 0-16,0 0 0,0 0 0,0 0 15,-176-133-15,176 133 0,0 0 0,0 0 16,0 0-16,0 0 0,0 0 15,0 0-15,-216-115 0,216 115 0,0 0 16,0 0-16,0 0 0,0 0 0,0 0 16,0 0-16,-241-67 0,241 67 0,0 0 15,0 0-15,0 0 0,0 0 16,0 0-16</inkml:trace>
  <inkml:trace contextRef="#ctx0" brushRef="#br0" timeOffset="133038.177">5031 14137 0,'0'0'16,"0"0"-16,0 0 0,0 0 0,0 0 15,0 0-15,0 0 0,0 0 16,0 0-16,0 0 0,0 0 0,0 0 16,0 0-16,0 0 0,0 0 0,0 0 15,0 0-15,0 0 0,0 0 16,0 0-16,0 0 0,0 0 0,0 0 16,0 0-16,0 0 0,0 0 0,0 0 15,0 0-15,0 0 0,0 0 16,0 0-16,0 0 0,0 0 0,0 0 15,0 0-15,0 0 0,0 0 0,0 0 16,0 0-16,0 0 0,0 0 0,0 0 16,0 0-16,0 0 0,0 0 15,0 0-15,160 9 0,-160-9 0,0 0 16,0 0-16,0 0 0,0 0 0,0 0 16,0 0-16,0 0 0,0 0 15,0 0-15,0 0 0,149-16 0,-149 16 16,0 0-16,0 0 0,0 0 0,0 0 15,0 0-15,0 0 0,0 0 0,0 0 16,0 0-16,0 0 0,150-17 16,-150 17-16,0 0 0,0 0 0,0 0 15,0 0-15,0 0 0,0 0 0,0 0 16,0 0-16,0 0 0,0 0 16,92-16-16,-92 16 0,0 0 0,0 0 15,0 0-15,0 0 0,0 0 0,0 0 16,0 0-16,0 0 0,0 0 15,0 0-15,0 0 0,0 0 0,0 0 16,0 0-16,0 0 0,0 0 0,0 0 16,0 0-16,-159 23 0,159-23 15,0 0-15,0 0 0,0 0 0,0 0 16,0 0-16,0 0 0,0 0 0,0 0 16,0 0-16,0 0 0,-175 26 15,175-26-15,0 0 0,0 0 0,0 0 16,0 0-16,0 0 0,0 0 0,0 0 15,0 0-15,0 0 0,0 0 16,-158 17-16,158-17 0,0 0 0,0 0 16,0 0-16,0 0 0,0 0 0,0 0 15,0 0-15,0 0 0,0 0 16,0 0-16,-59 16 0,59-16 0,0 0 16,0 0-16,0 0 0,0 0 0,0 0 15,0 0-15,0 0 0,0 0 0,0 0 16,0 0-16,0 0 0,0 0 15,0 0-15,0 0 0,0 0 0,0 0 16,0 0-16,0 0 0,202-16 0,-202 16 16,0 0-16,0 0 0,0 0 0,0 0 15,0 0-15,0 0 0,0 0 16,0 0-16,0 0 0,0 0 0,124-17 0,-124 17 16,0 0-16,0 0 0,0 0 15,0 0-15,0 0 0,0 0 0,0 0 16,0 0-16,0 0 0,0 0 15,0 0-15,0 0 0,0 0 0,0 0 16,0 0-16,0 0 0,0 0 0,0 0 16,-74 8-16,74-8 0,0 0 15,0 0-15,0 0 0,0 0 0,0 0 16,0 0-16,0 0 0,0 0 0,0 0 16,0 0-16,-127 9 0,127-9 0,0 0 15,0 0-15,0 0 0,0 0 16,0 0-16,0 0 0,0 0 0,0 0 15,0 0-15,0 0 0,0 0 16,0 0-16,0 0 0,0 0 0,0 0 16,0 0-16,0 0 0,0 0 0,0 0 15,0 0-15,0 0 0,0 0 0,0 0 16,0 0-16,0 0 0,201-9 16,-201 9-16,0 0 0,0 0 0,0 0 15,0 0-15,0 0 0,0 0 0,74 0 16,-74 0-16,0 0 0,0 0 0,0 0 15,0 0-15,0 0 0,0 0 0,0 0 16,0 0-16,0 0 0,0 0 16,0 0-16,0 0 0,0 0 15,0 0-15,0 0 0,0 0 0,0 0 16,0 0-16,-158 9 0,158-9 0,0 0 16,0 0-16,0 0 0,0 0 0,0 0 15,0 0-15,0 0 0,0 0 16,0 0-16,0 0 0,-117 0 0,117 0 15,0 0-15,0 0 0,0 0 0,0 0 16,0 0-16,0 0 0,0 0 16,0 0-16,0 0 0,0 0 0,-82-17 15,82 17-15,0 0 0,0 0 16,0 0-16,0 0 0,0 0 0,0 0 16,0 0-16,0 0 0,0 0 0,0 0 15,0 0-15,0 0 0,0 0 16,0 0-16,0 0 0,0 0 0,0 0 15,0 0-15,0 0 0,0 0 0,0 0 16,0 0-16,0 0 0,0 0 0,0 0 16,0 0-16,0 0 0,0 0 15,0 0-15,0 0 0,0 0 0,0 0 16,0 0-16,0 0 0,0 0 16,0 0-16,0 0 0,0 0 0,0 0 15,0 0-15,0 0 0,0 0 0</inkml:trace>
  <inkml:trace contextRef="#ctx0" brushRef="#br0" timeOffset="134843.286">6665 14476 0,'0'0'15,"0"0"-15,0 0 0,0 0 0,0 0 16,0 0-16,0 0 0,0 0 0,0 0 16,0 0-16,0 0 0,0 0 15,0 0-15,0 0 0,0 0 0,0 0 16,0 0-16,0 0 0,0 0 0,0 0 16,0 0-16,0 0 0,0 0 15,0 0-15,0 0 0,0 0 0,0 0 16,0 0-16,0 0 0,0 0 15,0 0-15,0 0 0,0 0 0,0 0 16,0 0-16,0 0 0,0 0 16,0 0-16,0 0 0,0 0 0,0 0 15,0 0-15,0 0 0,0 0 0,0 0 16,0 0-16,0 0 0,0 0 0,0 0 16,0 0-16,42-197 0,-42 197 15,0 0-15,0 0 0,0 0 0,0 0 16,0 0-16,0 0 0,41-191 15,-41 191-15,0 0 0,0 0 0,0 0 16,0 0-16,0 0 0,0 0 0,26-215 16,-26 215-16,0 0 0,0 0 15,0 0-15,0 0 0,0 0 0,0 0 16,16-215-16,-16 215 0,0 0 16,0 0-16,0 0 0,0 0 0,0-215 15,0 215-15,0 0 0,0 0 0,0 0 16,0 0-16,0 0 0,0 0 15,-16-206-15,16 206 0,0 0 0,0 0 16,0 0-16,0 0 0,0 0 16,0 0-16,-42-199 0,42 199 0,0 0 15,0 0-15,0 0 0,0 0 16,0 0-16,0 0 0,-50-191 0,50 191 16,0 0-16,0 0 0,0 0 0,0 0 15,0 0-15,0 0 0,-67-156 16,67 156-16,0 0 0,0 0 0,0 0 15,0 0-15,0 0 0,0 0 0,-108-75 16,108 75-16,0 0 0,0 0 16,0 0-16,0 0 0,0 0 15,0 0-15,-116 25 0,116-25 0,0 0 16,0 0-16,0 0 0,0 0 0,0 0 16,0 0-16,-109 116 0,109-116 0,0 0 15,0 0-15,0 0 0,0 0 16,0 0-16,-109 190 0,109-190 15,0 0-15,0 0 0,0 0 0,0 0 16,0 0-16,0 0 0,-83 232 0,83-232 16,0 0-16,0 0 0,0 0 0,0 0 15,-50 248-15,50-248 0,0 0 16,0 0-16,0 0 0,0 0 0,0 0 16,-15 239-16,15-239 0,0 0 15,0 0-15,0 0 0,0 0 0,0 0 16,0 0-16,15 231 0,-15-231 0,0 0 15,0 0-15,0 0 0,0 0 16,0 0-16,50 216 0,-50-216 0,0 0 16,0 0-16,0 0 0,0 0 0,0 0 15,0 0-15,83 174 0,-83-174 16,0 0-16,0 0 0,0 0 0,0 0 16,0 0-16,0 0 0,118 140 15,-118-140-15,0 0 0,0 0 0,0 0 16,0 0-16,0 0 0,0 0 0,149 91 15,-149-91-15,0 0 0,0 0 16,0 0-16,0 0 0,0 0 0,0 0 16,0 0-16,0 0 0,0 0 0,0 0 15,150 8-15,-150-8 0,0 0 16,0 0-16,0 0 0,0 0 0,0 0 16,0 0-16,0 0 0,0 0 0,0 0 15,0 0-15,142-90 0,-142 90 16,0 0-16,0 0 0,0 0 0,0 0 15,0 0-15,0 0 0,0 0 0,0 0 16,0 0-16,0 0 0,92-141 16,-92 141-16,0 0 0</inkml:trace>
  <inkml:trace contextRef="#ctx0" brushRef="#br0" timeOffset="136395.365">8081 13104 0,'0'0'0,"0"0"0,0 0 16,0 0-16,0 0 0,0 0 16,0 0-16,0 0 0,0 0 0,0 0 15,0 0-15,0 0 0,0 0 0,0 0 16,0 0-16,0 0 0,0 0 16,0 0-16,-91-8 0,91 8 0,0 0 15,0 0-15,0 0 0,0 0 16,0 0-16,0 0 0,0 0 0,0 0 15,0 0-15,0 0 0,-125-8 0,125 8 16,0 0-16,0 0 0,0 0 16,0 0-16,0 0 0,0 0 0,-149 24 15,149-24-15,0 0 0,0 0 16,0 0-16,0 0 0,0 0 0,-151 74 16,151-74-16,0 0 0,0 0 15,0 0-15,0 0 0,0 0 0,-116 117 16,116-117-16,0 0 0,0 0 15,0 0-15,0 0 0,0 0 0,0 0 16,-75 157-16,75-157 0,0 0 0,0 0 16,0 0-16,0 0 0,0 0 15,0 0-15,-24 181 0,24-181 0,0 0 16,0 0-16,0 0 0,0 0 16,0 0-16,0 0 0,40 174 0,-40-174 15,0 0-15,0 0 0,0 0 0,0 0 16,0 0-16,92 156 0,-92-156 15,0 0-15,0 0 0,0 0 0,0 0 16,0 0-16,0 0 0,150 126 0,-150-126 16,0 0-16,0 0 0,0 0 15,0 0-15,0 0 0,0 0 0,174 66 16,-174-66-16,0 0 0,0 0 0,0 0 16,0 0-16,0 0 0,0 0 15,184 8-15,-184-8 0,0 0 0,0 0 16,0 0-16,0 0 0,0 0 15,167-67-15,-167 67 0,0 0 0,0 0 16,0 0-16,0 0 0,0 0 0,0 0 16,125-140-16,-125 140 0,0 0 15,0 0-15,0 0 0,0 0 16,0 0-16,0 0 0,74-182 0,-74 182 16,0 0-16,0 0 0,0 0 0,0 0 15,0 0-15,-8-206 0,8 206 16,0 0-16,0 0 0,0 0 0,0 0 15,0 0-15,0 0 0,-91-199 16,91 199-16,0 0 0,0 0 0,0 0 16,0 0-16,0 0 0,0 0 15,0 0-15,0 0 0,0 0 0,0 0 16,-133-157-16,133 157 0,0 0 0,0 0 16,0 0-16,0 0 0,0 0 15,0 0-15,0 0 0,0 0 0,0 0 16,0 0-16,-168-99 0,168 99 15,0 0-15,0 0 0,0 0 0,0 0 16,-199-25-16,199 25 0,0 0 0,0 0 16,0 0-16,0 0 0,0 0 15,0 0-15,-201 66 0,201-66 0,0 0 16,0 0-16,0 0 0,0 0 16,0 0-16,0 0 0,0 0 0</inkml:trace>
  <inkml:trace contextRef="#ctx0" brushRef="#br0" timeOffset="166222.462">6865 17462 0,'0'0'0,"0"0"0,0 0 16,0 0-16,0 0 0,0 0 0,0 0 16,0 0-16,0 0 0,0 0 15,0 0-15,0 0 0,0 0 0,0 0 16,0 0-16,0 0 0,0 0 0,0 0 16,0 0-16,0 0 0,0 0 15,0 0-15,0 0 0,0 0 0,0 0 16,0 0-16,0 0 0,0 0 0,0 0 15,0 0-15,-83-42 0,83 42 0,0 0 16,0 0-16,0 0 0,0 0 16,0 0-16,0 0 0,-141-58 0,141 58 15,0 0-15,0 0 0,0 0 0,0 0 16,0 0-16,0 0 0,-209-49 16,209 49-16,0 0 0,0 0 0,0 0 15,0 0-15,0 0 0,-267-26 0,267 26 16,0 0-16,0 0 0,0 0 0,0 0 15,0 0-15,-275-7 0,275 7 0,0 0 16,0 0-16,0 0 0,0 0 16,0 0-16,-283 7 0,283-7 0,0 0 15,0 0-15,0 0 0,0 0 0,0 0 16,0 0-16,-267 67 0,267-67 0,0 0 16,0 0-16,0 0 0,0 0 15,0 0-15,0 0 0,-233 115 0,233-115 16,0 0-16,0 0 0,0 0 0,0 0 15,0 0-15,0 0 0,-166 142 0,166-142 16,0 0-16,0 0 0,0 0 16,0 0-16,-76 165 0,76-165 0,0 0 15,0 0-15,0 0 0,0 0 0,17 173 16,-17-173-16,0 0 0,0 0 0,0 0 16,0 0-16,0 0 0,109 182 15,-109-182-15,0 0 0,0 0 0,0 0 16,0 0-16,0 0 0,217 157 0,-217-157 15,0 0-15,0 0 0,0 0 0,0 0 16,299 99-16,-299-99 0,0 0 0,0 0 16,0 0-16,0 0 0,308 42 0,-308-42 15,0 0-15,0 0 0,0 0 16,309 0-16,-309 0 0,0 0 0,0 0 16,0 0-16,0 0 0,283-42 0,-283 42 15,0 0-15,0 0 0,0 0 0,0 0 16,0 0-16,0 0 0,234-82 0,-234 82 15,0 0-15,0 0 0,0 0 16,0 0-16,174-149 0,-174 149 0,0 0 16,0 0-16,0 0 0,0 0 0,102-173 15,-102 173-15,0 0 0,0 0 16,0 0-16,0 0 0,0 0 0,0 0 16,56-175-16,-56 175 0,0 0 0,0 0 15,0 0-15,0 0 0,0 0 0,0 0 16,0 0-16,0 0 0,0 0 15,0 0-15,34-165 0,-34 165 0,0 0 16,0 0-16,0 0 0,0 0 0,0 0 16,0 0-16,0 0 0</inkml:trace>
  <inkml:trace contextRef="#ctx0" brushRef="#br0" timeOffset="167388.35">9465 17346 0,'0'0'16,"0"0"-16,0 0 0,0 0 0,0 0 15,0 0-15,0 0 0,0 0 0,0 0 16,0 0-16,0 0 0,0 0 0,0 0 16,0 0-16,-75-33 0,75 33 15,0 0-15,0 0 0,0 0 0,0 0 16,0 0-16,-133-41 0,133 41 0,0 0 15,0 0-15,0 0 0,0 0 16,-183-67-16,183 67 0,0 0 0,0 0 16,0 0-16,0 0 0,0 0 0,-259-67 15,259 67-15,0 0 0,0 0 16,0 0-16,0 0 0,-283-41 0,283 41 16,0 0-16,0 0 0,0 0 0,0 0 15,-275-24-15,275 24 0,0 0 16,0 0-16,0 0 0,-275 8 0,275-8 15,0 0-15,0 0 0,0 0 0,0 0 16,0 0-16,-250 50 0,250-50 16,0 0-16,0 0 0,0 0 0,0 0 15,0 0-15,-225 99 0,225-99 0,0 0 16,0 0-16,0 0 0,0 0 0,0 0 16,-191 174-16,191-174 0,0 0 15,0 0-15,0 0 0,0 0 0,0 0 16,-126 214-16,126-214 0,0 0 0,0 0 15,0 0-15,0 0 0,0 0 16,-25 231-16,25-231 0,0 0 0,0 0 16,0 0-16,67 216 0,-67-216 0,0 0 15,0 0-15,0 0 0,0 0 0,125 173 16,-125-173-16,0 0 0,0 0 0,0 0 16,0 0-16,199 133 0,-199-133 0,0 0 15,0 0-15,0 0 0,0 0 16,267 90-16,-267-90 0,0 0 0,0 0 15,0 0-15,0 0 0,0 0 0,301 42 16,-301-42-16,0 0 0,0 0 0,0 0 16,0 0-16,0 0 0,291 0 0,-291 0 15,0 0-15,0 0 0,0 0 16,0 0-16,0 0 0,275-32 0,-275 32 16,0 0-16,0 0 0,0 0 0,0 0 15,242-50-15,-242 50 0,0 0 0,0 0 16,0 0-16,0 0 0,0 0 0,191-99 15,-191 99-15,0 0 0,0 0 0,0 0 16,0 0-16,0 0 0,150-158 16,-150 158-16,0 0 0,0 0 0,0 0 15,0 0-15,0 0 0,109-181 0,-109 181 16,0 0-16,0 0 0,0 0 0,0 0 16,0 0-16,0 0 0,67-198 15,-67 198-15,0 0 0,0 0 0,0 0 16,0 0-16,0 0 0,0 0 0,33-183 15,-33 183-15,0 0 0,0 0 0,0 0 16,0 0-16,0 0 0,0 0 16,-25-157-16,25 157 0,0 0 0,0 0 15,0 0-15,0 0 0,0 0 16,0 0-16,-84-99 0,84 99 0,0 0 16,0 0-16</inkml:trace>
  <inkml:trace contextRef="#ctx0" brushRef="#br0" timeOffset="183191.916">14581 17238 0,'0'0'0,"0"0"0,0 0 0,0 0 16,0 0-16,0 0 0,0 0 0,0 0 15,0 0-15,0 0 0,0 0 0,0 0 16,0 0-16,0 0 0,0 0 0,0 0 16,0 0-16,0 0 0,0 0 0,0 0 15,0 0-15,0 0 0,0 0 0,0 0 16,0 0-16,0 0 0,0 0 16,0 0-16,0 0 0,0 0 0,0 0 15,0 0-15,0 0 0,0 0 0,0 0 16,0 0-16,-82-124 0,82 124 0,0 0 15,0 0-15,0 0 0,0 0 16,0 0-16,-125-116 0,125 116 0,0 0 16,0 0-16,0 0 0,-176-124 15,176 124-15,0 0 0,0 0 0,0 0 16,0 0-16,-241-99 0,241 99 0,0 0 16,0 0-16,0 0 0,0 0 0,-292-74 15,292 74-15,0 0 0,0 0 16,0 0-16,0 0 0,-292-33 0,292 33 15,0 0-15,0 0 0,0 0 0,0 0 16,-275 8-16,275-8 0,0 0 16,0 0-16,0 0 0,0 0 0,-283 82 15,283-82-15,0 0 0,0 0 16,0 0-16,-250 125 0,250-125 0,0 0 16,0 0-16,0 0 0,0 0 0,0 0 15,-199 157-15,199-157 0,0 0 0,0 0 16,0 0-16,-142 182 0,142-182 0,0 0 15,0 0-15,0 0 0,0 0 16,0 0-16,-59 231 0,59-231 0,0 0 16,0 0-16,0 0 0,17 240 0,-17-240 15,0 0-15,0 0 0,0 0 0,92 215 16,-92-215-16,0 0 0,0 0 0,0 0 16,0 0-16,149 207 0,-149-207 15,0 0-15,0 0 0,0 0 0,0 0 16,0 0-16,226 198 0,-226-198 0,0 0 15,0 0-15,0 0 0,0 0 0,242 158 16,-242-158-16,0 0 0,0 0 0,0 0 16,0 0-16,0 0 0,240 132 0,-240-132 15,0 0-15,0 0 0,0 0 0,259 65 16,-259-65-16,0 0 0,0 0 16,0 0-16,0 0 0,258-65 0,-258 65 15,0 0-15,0 0 0,0 0 0,0 0 16,250-124-16,-250 124 0,0 0 0,0 0 15,0 0-15,0 0 0,0 0 16,0 0-16,226-116 0,-226 116 0,0 0 16,0 0-16,0 0 0,0 0 0,0 0 15,199-125-15,-199 125 0,0 0 0,0 0 16,0 0-16,0 0 0,159-140 0,-159 140 16,0 0-16,0 0 0,0 0 15,0 0-15,0 0 0,0 0 0,108-174 16,-108 174-16,0 0 0,0 0 0,0 0 15,0 0-15,59-190 0,-59 190 16,0 0-16,0 0 0,0 0 0,0 0 0,0 0 16,0 0-16,24-181 0,-24 181 15,0 0-15,0 0 0,0 0 0,0 0 16,-16-183-16,16 183 0,0 0 0,0 0 16,0 0-16,0 0 0,0 0 15,0 0-15,0 0 0,0 0 0,0 0 16,0 0-16,-76-148 0,76 148 0,0 0 15,0 0-15,0 0 0</inkml:trace>
  <inkml:trace contextRef="#ctx0" brushRef="#br0" timeOffset="184040.219">15949 17404 0,'0'0'0,"0"0"16,0 0-16,0 0 0,0 0 0,0 0 15,0 0-15,0 0 0,0 0 0,0 0 16,0 0-16,0 0 0,0 0 16,0 0-16,0 0 0,0 0 0,0 0 15,0 0-15,0 0 0,0 0 16,0 0-16,0 0 0,-84-17 0,84 17 15,0 0-15,0 0 0,0 0 0,0 0 16,0 0-16,0 0 0,-141-41 0,141 41 16,0 0-16,0 0 0,0 0 0,0 0 15,0 0-15,0 0 0,-209-26 0,209 26 16,0 0-16,0 0 0,0 0 16,0 0-16,0 0 0,-216 9 0,216-9 15,0 0-15,0 0 0,0 0 0,0 0 16,0 0-16,0 0 0,-184 58 15,184-58-15,0 0 0,0 0 0,0 0 16,0 0-16,-108 107 0,108-107 0,0 0 16,0 0-16,0 0 0,0 0 0,0 0 15,-34 149-15,34-149 0,0 0 0,0 0 16,0 0-16,51 174 0,-51-174 0,0 0 16,0 0-16,0 0 0,0 0 0,0 0 15,0 0-15,133 181 0,-133-181 16,0 0-16,0 0 0,0 0 0,0 0 15,0 0-15,0 0 0,200 158 0,-200-158 16,0 0-16,0 0 0,0 0 0,0 0 16,0 0-16,0 0 0,217 99 15,-217-99-15,0 0 0,0 0 0,0 0 16,0 0-16,0 0 0,207 17 0,-207-17 16,0 0-16,0 0 0,0 0 0,0 0 15,0 0-15,0 0 0,160-74 0,-160 74 16,0 0-16,0 0 0,0 0 15,0 0-15,0 0 0,99-167 0,-99 167 16,0 0-16,0 0 0,0 0 0,0 0 16,0 0-16,0 0 0,25-214 15,-25 214-15,0 0 0,0 0 0,0 0 16,-58-224-16,58 224 0,0 0 0,0 0 16,0 0-16,0 0 0,-117-198 0,117 198 15,0 0-15,0 0 0,0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1:44:47.4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8107 2562 0,'0'0'0,"0"0"0,0 0 0,0 0 16,0 0-16,0 0 0,0 0 15,0 0-15,0 0 0,0 0 0,0 0 16,0 0-16,0 0 0,0 0 0,0 0 16,0 0-16,0 0 0,0 0 15,0 0-15,0 0 0,0 0 0,0 0 16,0 0-16,0 0 0,0 0 0,0 0 16,0 0-16,0 0 0,0 0 15,0 0-15,-67 50 0,67-50 0,0 0 16,0 0-16,0 0 0,0 0 0,0 0 15,0 0-15,-158 25 0,158-25 16,0 0-16,0 0 0,0 0 0,0 0 16,0 0-16,0 0 0,-216 16 0,216-16 15,0 0-15,0 0 0,0 0 16,0 0-16,0 0 0,0 0 0,0 0 16,0 0-16,0 0 0,0 0 15,-209 9-15,209-9 0,0 0 0,0 0 16,0 0-16,0 0 0,0 0 0,0 0 15,0 0-15,0 0 0,0 0 16,0 0-16,-192 8 0,192-8 0,0 0 16,0 0-16,0 0 0,0 0 15,0 0-15,0 0 0,0 0 0,0 0 16,0 0-16,0 0 0,-125 0 0,125 0 16,0 0-16,0 0 0,0 0 15,0 0-15,0 0 0,0 0 0,0 0 16,0 0-16,0 0 0,0 0 0,0 0 15,0 0-15,0 0 0,0 0 16,0 0-16,0 0 0,0 0 0,0 0 16,0 0-16,0 0 0,0 0 15,0 0-15,0 0 0,0 0 0,0 0 16,0 0-16,0 0 0,0 0 16,0 0-16,0 0 0,0 0 0,0 0 15,0 0-15,0 0 0,0 0 0,0 0 16,0 0-16,0 0 0,0 0 15,0 0-15,0 0 0,167 25 0,-167-25 16,0 0-16,0 0 0,0 0 0,0 0 16,0 0-16,0 0 0,191-17 15,-191 17-15,0 0 0,0 0 0,0 0 16,0 0-16,0 0 0,0 0 0,0 0 16,0 0-16,0 0 0,0 0 15,193-8-15,-193 8 0,0 0 0,0 0 16,0 0-16,0 0 0,0 0 0,0 0 15,0 0-15,0 0 0,0 0 16,0 0-16,158-8 0,-158 8 0,0 0 16,0 0-16,0 0 0,0 0 0,0 0 15,0 0-15,0 0 0,0 0 16,0 0-16,0 0 0,91-9 0</inkml:trace>
  <inkml:trace contextRef="#ctx0" brushRef="#br0" timeOffset="1311.31">9156 2687 0,'0'0'0,"0"0"0,0 0 15,0 0-15,0 0 0,0 0 0,0 0 16,0 0-16,0 0 0,0 0 16,0 0-16,0 0 0,0 0 0,0 0 15,0 0-15,0 0 0,0 0 0,0 0 16,0 0-16,0 0 0,0 0 0,0 0 15,0 0-15,0 0 0,0 0 16,0 0-16,0 0 0,0 0 0,0 0 16,0 0-16,67 23 0,-67-23 0,0 0 15,0 0-15,0 0 0,0 0 0,0 0 16,0 0-16,134 10 0,-134-10 16,0 0-16,0 0 0,0 0 0,0 0 15,0 0-15,0 0 0,0 0 0,0 0 16,0 0-16,0 0 0,166 0 0,-166 0 15,0 0-15,0 0 0,0 0 0,0 0 16,0 0-16,0 0 0,0 0 0,0 0 16,0 0-16,0 0 0,167-10 15,-167 10-15,0 0 0,0 0 0,0 0 16,0 0-16,0 0 0,0 0 16,0 0-16,0 0 0,0 0 0,0 0 15,108 0-15,-108 0 0,0 0 0,0 0 16,0 0-16,0 0 0,0 0 0,0 0 15,0 0-15,0 0 0,0 0 0,0 0 16,0 0-16,0 0 0,0 0 0,0 0 16,-117 0-16,117 0 0,0 0 15,0 0-15,0 0 0,0 0 0,0 0 16,0 0-16,-191 10 0,191-10 0,0 0 16,0 0-16,0 0 0,0 0 15,0 0-15,0 0 0,0 0 0,0 0 16,0 0-16,0 0 0,-225 17 0,225-17 15,0 0-15,0 0 0,0 0 0,0 0 16,0 0-16,0 0 0,0 0 16,0 0-16,0 0 0,0 0 0,-200 15 15,200-15-15,0 0 0,0 0 0,0 0 16,0 0-16,0 0 0,0 0 0,0 0 16,0 0-16,0 0 0,0 0 0,-141 8 15,141-8-15,0 0 0,0 0 16,0 0-16,0 0 0,0 0 0,0 0 15,0 0-15,0 0 0,0 0 0,0 0 16,-67 9-16,67-9 0,0 0 0,0 0 16,0 0-16,0 0 0,0 0 15,0 0-15,75 0 0,-75 0 0,0 0 16,0 0-16,0 0 0,0 0 0,0 0 16,0 0-16,183-9 0,-183 9 15,0 0-15,0 0 0,0 0 0,0 0 0,0 0 16,242-8-16,-242 8 0,0 0 15,0 0-15,0 0 0,0 0 0,0 0 16,0 0-16,0 0 0,0 0 0,0 0 16,0 0-16,233-8 0,-233 8 15,0 0-15,0 0 0,0 0 0,0 0 0,0 0 16,0 0-16,0 0 0,0 0 16,0 0-16,0 0 0,159-7 0,-159 7 15,0 0-15,0 0 0,0 0 0,0 0 16,0 0-16,0 0 0,0 0 0,0 0 15,0 0-15,0 0 0,0 0 16</inkml:trace>
  <inkml:trace contextRef="#ctx0" brushRef="#br0" timeOffset="2720.492">10615 2744 0,'0'0'0,"0"0"0,0 0 16,0 0-16,0 0 0,0 0 16,0 0-16,0 0 0,0 0 0,0 0 15,0 0-15,0 0 0,0 0 0,0 0 16,0 0-16,0 0 0,0 0 0,0 0 15,0 0-15,0 0 0,0 0 16,0 0-16,0 0 0,0 0 0,0 0 16,0 0-16,0 0 0,0 0 0,0 0 15,0 0-15,0 0 0,0 0 16,0 0-16,0 0 0,0 0 0,0 0 16,0 0-16,0 0 0,0 0 0,0 0 15,0 0-15,0 0 0,0 0 0,0 0 16,0 0-16,0 0 0,0 0 15,0 0-15,0 0 0,0 0 0,242 0 16,-242 0-16,0 0 0,0 0 0,0 0 16,0 0-16,0 0 0,0 0 0,217-7 15,-217 7-15,0 0 0,0 0 16,0 0-16,0 0 0,0 0 0,0 0 16,0 0-16,0 0 0,0 0 0,0 0 15,199 0-15,-199 0 0,0 0 0,0 0 16,0 0-16,0 0 0,0 0 0,0 0 15,0 0-15,0 0 0,0 0 16,0 0-16,159-9 0,-159 9 0,0 0 16,0 0-16,0 0 0,0 0 0,0 0 15,0 0-15,0 0 0,0 0 0,0 0 16,0 0-16,0 0 0,0 0 16,0 0-16,0 0 0,0 0 0,0 0 15,0 0-15,0 0 0,0 0 0,0 0 16,0 0-16,-209 16 0,209-16 0,0 0 15,0 0-15,0 0 0,0 0 16,0 0-16,0 0 0,-208 0 0,208 0 16,0 0-16,0 0 0,0 0 0,0 0 15,0 0-15,0 0 0,0 0 0,0 0 16,0 0-16,0 0 0,-200 8 16,200-8-16,0 0 0,0 0 0,0 0 15,0 0-15,0 0 0,0 0 0,0 0 16,0 0-16,0 0 0,0 0 15,-150 8-15,150-8 0,0 0 0,0 0 16,0 0-16,0 0 0,0 0 0,0 0 16,0 0-16,0 0 0,0 0 0,0 0 15,0 0-15,0 0 0,0 0 16,0 0-16,0 0 0,0 0 0,0 0 16,0 0-16,0 0 0,0 0 0,0 0 15,208 9-15,-208-9 0,0 0 0,0 0 16,0 0-16,0 0 0,0 0 15,0 0-15,217 0 0,-217 0 0,0 0 16,0 0-16,0 0 0,0 0 0,0 0 16,0 0-16,0 0 0,0 0 0,0 0 15,0 0-15,217 0 0,-217 0 16,0 0-16,0 0 0,0 0 0,0 0 16,0 0-16,0 0 0,142 0 0,-142 0 15,0 0-15,0 0 0,0 0 0,0 0 16,0 0-16,0 0 0,0 0 0,0 0 15,0 0-15,0 0 0,0 0 16,0 0-16,0 0 0,0 0 0,-117-9 16,117 9-16,0 0 0,0 0 0,0 0 15,0 0-15,0 0 0,0 0 16,-217 9-16,217-9 0,0 0 0,0 0 16,0 0-16,0 0 0,0 0 0,0 0 15,0 0-15,0 0 0,0 0 16,0 0-16,-224 16 0,224-16 0,0 0 15,0 0-15,0 0 0,0 0 0,0 0 16,0 0-16,-176 17 0,176-17 0,0 0 16,0 0-16,0 0 0,0 0 15</inkml:trace>
  <inkml:trace contextRef="#ctx0" brushRef="#br0" timeOffset="18636.212">1233 5762 0,'0'0'0,"0"0"0,0 0 0,0 0 15,0 0-15,0 0 0,0 0 16,0 0-16,0 0 0,0 0 0,0 0 16,0 0-16,0 0 0,0 0 0,0 0 15,0 0-15,0 0 0,0 0 0,0 0 16,0 0-16,0 0 0,0 0 16,0 0-16,0 0 0</inkml:trace>
  <inkml:trace contextRef="#ctx0" brushRef="#br0" timeOffset="24998.983">2565 9722 0,'0'0'0,"0"0"0,0 0 0,0 0 16,0 0-16,0 0 0,0 0 0,0 0 16,0 0-16,0 0 0,0 0 0,0 0 15,0 0-15,0 0 0,0 0 16,0 0-16,0 0 0,0 0 0,0 0 16,0 0-16,0 0 0,0 0 0,0 0 15,0 0-15,0 0 0,0 0 16,0 0-16,0 0 0,0 0 0,0 0 15,0 0-15,0 0 0,0 0 0,0 0 16,168 0-16,-168 0 0,0 0 16,0 0-1,0 0-15,0 0 0,0 0 0,0 0 0,0 0 0,0 0 16,0 0-16,0 0 0,157 0 0,-157 0 16,0 0-16,0 0 0,0 0 15,0 0-15,0 0 0,0 0 0,0 0 16,0 0-16,0 0 0,0 0 15,151-8-15,-151 8 0,0 0 0,0 0 16,0 0-16,0 0 0,0 0 16,0 0-16,0 0 0,0 0 0,0 0 15,0 0-15,115 0 0,-115 0 16,0 0-16,0 0 0,0 0 0,0 0 16,0 0-16,0 0 0,0 0 15,0 0-15,0 0 0,0 0 0,0 0 16,0 0-16,0 0 0,0 0 0,0 0 15,0 0-15,0 0 0,0 0 16,0 0-16,0 0 0,0 0 0,0 0 16,0 0-16,0 0 0,0 0 0,0 0 15,0 0-15,0 0 0,0 0 16,0 0-16,-133-8 0,133 8 0,0 0 16,0 0-16,0 0 0,0 0 0,0 0 15,0 0-15,0 0 0,0 0 16,0 0-16,0 0 0,-183 8 0,183-8 15,0 0-15,0 0 0,0 0 0,0 0 16,0 0-16,0 0 0,0 0 0,0 0 16,0 0-16,0 0 0,-150 8 15,150-8-15,0 0 0,0 0 0,0 0 16,0 0-16,0 0 0,0 0 0,0 0 16,0 0-16,0 0 0,0 0 0,0 0 15,0 0-15,0 0 0,0 0 16,0 0-16,0 0 0,0 0 0,0 0 15,0 0-15,0 0 0,0 0 16,0 0-16,192-8 0,-192 8 0,0 0 16,0 0-16,0 0 0,0 0 15,0 0-15,0 0 0,0 0 0,0 0 16,0 0-16,0 0 0,192-16 16,-192 16-16,0 0 0,0 0 0,0 0 15,0 0-15,0 0 0,0 0 16,0 0-16,0 0 0,0 0 0,0 0 15,141-17-15,-141 17 0,0 0 0,0 0 16,0 0-16,0 0 0,0 0 16,0 0-16,0 0 0,0 0 15,0 0-15,0 0 0,0 0 0,0 0 16,0 0-16,0 0 0</inkml:trace>
  <inkml:trace contextRef="#ctx0" brushRef="#br0" timeOffset="27289.941">4140 9672 0,'0'0'0,"0"0"0,0 0 0,0 0 16,0 0-16,0 0 0,0 0 0,0 0 15,0 0-15,0 0 0,0 0 16,0 0-16,0 0 0,0 0 0,0 0 16,0 0-16,0 0 0,0 0 15,0 0-15,0 0 0,0 0 0,0 0 16,0 0-16,0 0 0,0 0 16,0 0-16,0 0 0,0 0 0,0 0 15,0 0-15,0 0 0,0 0 0,0 0 16,0 0-16,0 0 0,0 0 15,0 0-15,0 0 0,67 26 0,-67-26 16,0 0-16,0 0 0,0 0 16,0 0-16,0 0 0,0 0 0,141 0 15,-141 0-15,0 0 0,0 0 0,0 0 16,0 0-16,0 0 0,0 0 16,192-17-16,-192 17 0,0 0 0,0 0 15,0 0-15,0 0 0,0 0 0,0 0 16,0 0-16,0 0 0,0 0 15,0 0-15,192-16 0,-192 16 0,0 0 16,0 0-16,0 0 0,0 0 16,0 0-16,0 0 0,0 0 0,0 0 15,0 0-15,0 0 0,125-8 0,-125 8 16,0 0-16,0 0 0,0 0 16,0 0-16,0 0 0,0 0 0,0 0 15,0 0-15,0 0 0,0 0 16,0 0-16,0 0 0,0 0 0,0 0 15,-157 8-15,157-8 0,0 0 16,0 0-16,0 0 0,0 0 0,0 0 16,0 0-16,0 0 0,0 0 0,0 0 15,0 0-15,-202 7 0,202-7 16,0 0-16,0 0 0,0 0 0,0 0 16,0 0-16,0 0 0,0 0 15,0 0-15,0 0 0,0 0 0,-175 9 16,175-9-16,0 0 0,0 0 15,0 0-15,0 0 0,0 0 0,0 0 16,0 0-16,0 0 0,0 0 0,0 0 16,0 0-16,0 0 0,0 0 15,0 0-15,0 0 0,0 0 0,0 0 16,0 0-16,0 0 0,0 0 16,0 0-16,0 0 0,0 0 0,0 0 15,0 0-15,0 0 0,226-9 0,-226 9 16,0 0-16,0 0 0,0 0 15,0 0-15,0 0 0,0 0 0,0 0 16,0 0-16,0 0 0,0 0 0,158-7 16,-158 7-16,0 0 0,0 0 15,0 0-15,0 0 0,0 0 0,0 0 16,0 0-16,0 0 0,0 0 16,0 0-16,0 0 0,0 0 0,0 0 15,0 0-15,0 0 0,0 0 0,0 0 16,0 0-16</inkml:trace>
  <inkml:trace contextRef="#ctx0" brushRef="#br0" timeOffset="32980.296">5831 9880 0,'0'0'0,"0"0"0,0 0 0,0 0 0,0 0 15,0 0-15,0 0 0,0 0 16,0 0-16,0 0 0,0 0 0,0 0 16,0 0-16,0 0 0,0 0 0,0 0 15,0 0-15,0 0 0,0 0 0,0 0 16,0 0-16,0 0 0,0 0 15,0 0-15,0 0 0,0 0 0,0 0 16,0 0-16,0 0 0,0 0 0,0 0 16,0 0-16,0 0 0,0 0 15,0 0-15,0 0 0,0 0 0,0 0 16,134 0-16,-134 0 0,0 0 0,0 0 16,0 0-16,159-9 0,-159 9 0,0 0 15,0 0-15,0 0 0,0 0 16,0 0-16,217-16 0,-217 16 0,0 0 15,0 0-15,0 0 0,0 0 16,0 0-16,282-25 0,-282 25 0,0 0 16,0 0-16,0 0 0,0 0 0,0 0 15,318-8-15,-318 8 0,0 0 0,0 0 16,0 0-16,0 0 0,0 0 16,0 0-16,324-9 0,-324 9 0,0 0 15,0 0-15,0 0 0,0 0 0,0 0 16,0 0-16,300 0 0,-300 0 15,0 0-15,0 0 0,0 0 0,0 0 16,0 0-16,0 0 0,0 0 0,0 0 16,0 0-16,0 0 0,241 0 0,-241 0 15,0 0-15,0 0 0,0 0 0,0 0 16,0 0-16,0 0 0,0 0 16,0 0-16,0 0 0,0 0 0,159 0 15,-159 0-15,0 0 0,0 0 16,0 0-16,0 0 0,0 0 0,0 0 15,0 0-15,0 0 0,0 0 0,0 0 16,0 0-16,0 0 0,0 0 16,-100 9-16,100-9 0,0 0 0,0 0 15,0 0-15,-258 0 0,258 0 0,0 0 16,0 0-16,0 0 0,-309 8 0,309-8 16,0 0-16,0 0 0,0 0 15,0 0-15,-325 17 0,325-17 0,0 0 16,0 0-16,0 0 0,0 0 0,-308 16 15,308-16-15,0 0 0,0 0 0,0 0 16,0 0-16,0 0 0,0 0 16,-266 17-16,266-17 0,0 0 0,0 0 15,0 0-15,0 0 0,0 0 0,0 0 16,0 0-16,0 0 0,0 0 16,0 0-16,-234 8 0,234-8 0,0 0 15,0 0-15,0 0 0,0 0 0,0 0 16,0 0-16,0 0 0,0 0 0,0 0 15,0 0-15,-140 8 0,140-8 16,0 0-16,0 0 0,0 0 0,0 0 16,0 0-16,0 0 0,0 0 15,0 0-15,0 0 0,0 0 0,0 0 16,0 0-16,0 0 0,0 0 0,232 9 16,-232-9-16,0 0 0,0 0 0,0 0 15,0 0-15,283-17 0,-283 17 16,0 0-16,0 0 0,0 0 0,0 0 15,308-25-15,-308 25 0,0 0 0,0 0 16,0 0-16,0 0 0,300-25 16,-300 25-16,0 0 0,0 0 0,0 0 15,0 0-15,0 0 0,275-25 0,-275 25 16,0 0-16,0 0 0,0 0 0,0 0 16,0 0-16,0 0 0,250-16 15,-250 16-15,0 0 0,0 0 0,0 0 16,0 0-16,0 0 0,0 0 0,0 0 15,0 0-15,0 0 0,0 0 16,209-8-16,-209 8 0,0 0 0,0 0 16,0 0-16,0 0 0,0 0 0,0 0 15,0 0-15,0 0 0,0 0 16,0 0-16,118 0 0,-118 0 0,0 0 16,0 0-16,0 0 0,0 0 0,0 0 15,0 0-15,0 0 0,0 0 16,0 0-16,0 0 0,0 0 0,0 0 15,-243 24-15,243-24 0,0 0 0,0 0 16,0 0-16,-300 17 0,300-17 0,0 0 16,0 0-16,0 0 0,0 0 15,0 0-15,-325 17 0,325-17 0,0 0 16,0 0-16,0 0 0,0 0 0,-308 24 16,308-24-16,0 0 0,0 0 15,0 0-15,0 0 0,0 0 0,-266 25 16,266-25-16,0 0 0,0 0 0,0 0 15,0 0-15,0 0 0,0 0 16,-242 16-16,242-16 0,0 0 0,0 0 16,0 0-16,0 0 0,0 0 0,0 0 15,0 0-15,0 0 0,0 0 16,0 0-16,-192 9 0,192-9 0,0 0 16,0 0-16,0 0 0,0 0 0,0 0 15,0 0-15,0 0 0,0 0 0,0 0 16,0 0-16,-109 0 0,109 0 0,0 0 15,0 0-15,0 0 0,0 0 16,0 0-16,0 0 0,0 0 16,0 0-16,0 0 0,0 0 0,0 0 0,0 0 15,0 0-15,200-9 0,-200 9 16,0 0-16,0 0 0,0 0 0,0 0 16,0 0-16,292-24 0,-292 24 0,0 0 15,0 0-15,0 0 0,0 0 16,0 0-16,350-33 0,-350 33 0,0 0 15,0 0-15,0 0 0,0 0 0,0 0 16,342-42-16,-342 42 0,0 0 16,0 0-16,0 0 0,0 0 0,0 0 15,283-32-15,-283 32 0,0 0 0,0 0 16,0 0-16,0 0 0,0 0 16,0 0-16,0 0 0,0 0 0,0 0 15,0 0-15,209-34 0,-209 34 0,0 0 16,0 0-16,0 0 0,0 0 15,0 0-15,0 0 0,0 0 0,0 0 16,0 0-16,0 0 0,132-25 0,-132 25 16,0 0-16,0 0 0,0 0 0,0 0 15,0 0-15,0 0 0</inkml:trace>
  <inkml:trace contextRef="#ctx0" brushRef="#br0" timeOffset="45321.708">9006 9789 0,'0'0'0,"0"0"15,0 0-15,0 0 0,0 0 0,0 0 16,0 0-16,0 0 0,0 0 0,0 0 16,0 0-16,0 0 0,0 0 0,0 0 15,0 0-15,0 0 0,0 0 16,0 0-16,101 0 0,-101 0 0,0 0 15,0 0-15,0 0 0,0 0 16,0 0-16,183 0 0,-183 0 0,0 0 16,0 0-16,0 0 0,0 0 0,0 0 15,241-8-15,-241 8 0,0 0 0,0 0 16,0 0-16,0 0 0,0 0 16,284-18-16,-284 18 0,0 0 0,0 0 15,0 0-15,0 0 0,0 0 0,325-24 16,-325 24-16,0 0 0,0 0 15,0 0-15,0 0 0,0 0 0,325-17 16,-325 17-16,0 0 0,0 0 0,0 0 16,0 0-16,0 0 0,0 0 0,301-16 15,-301 16-15,0 0 0,0 0 16,0 0-16,0 0 0,0 0 0,0 0 16,266-17-16,-266 17 0,0 0 15,0 0-15,0 0 0,0 0 0,0 0 16,0 0-16,0 0 0,0 0 0,0 0 15,0 0-15,216-8 0,-216 8 0,0 0 16,0 0-16,0 0 0,0 0 16,0 0-16,0 0 0,100-9 0,-100 9 15,0 0-15,0 0 0,0 0 0,0 0 16,0 0-16,0 0 0,0 0 16,0 0-16,0 0 0,0 0 0,0 0 15,0 0-15,0 0 0,-258 9 0,258-9 16,0 0-16,0 0 0,0 0 15,0 0-15,0 0 0,-291 17 0,291-17 16,0 0-16,0 0 0,0 0 0,0 0 16,-326 8-16,326-8 0,0 0 15,0 0-15,0 0 0,0 0 0,-324 8 16,324-8-16,0 0 0,0 0 0,0 0 16,0 0-16,-317 17 0,317-17 0,0 0 15,0 0-15,0 0 0,0 0 16,0 0-16,-301 8 0,301-8 0,0 0 15,0 0-15,0 0 0,0 0 0,0 0 16,0 0-16,-266 17 0,266-17 16,0 0-16,0 0 0,0 0 0,0 0 15,0 0-15,0 0 0,0 0 0,0 0 16,0 0-16,0 0 0,-216 17 16,216-17-16,0 0 0,0 0 0,0 0 15,0 0-15,0 0 0,0 0 0,-76 16 16,76-16-16,0 0 0,0 0 0,0 0 15,0 0-15,0 0 0,101 8 16,-101-8-16,0 0 0,0 0 0,0 0 16,0 0-16,233 0 0,-233 0 0,0 0 15,0 0-15,0 0 0,0 0 0,0 0 16,316 0-16,-316 0 0,0 0 16,0 0-16,0 0 0,333 0 0,-333 0 15,0 0-15,0 0 0,0 0 0,0 0 16,326-8-16,-326 8 0,0 0 15,0 0-15,0 0 0,0 0 0,316-16 16,-316 16-16,0 0 0,0 0 0,0 0 16,0 0-16,0 0 0,283-34 0,-283 34 15,0 0-15,0 0 0,0 0 16,0 0-16,0 0 0,0 0 0,242-33 16,-242 33-16,0 0 0,0 0 15,0 0-15,0 0 0,0 0 0,0 0 16,0 0-16,0 0 0,0 0 0,0 0 15,184-34-15,-184 34 0,0 0 0,0 0 16,0 0-16,0 0 0,0 0 16,0 0-16,0 0 0,0 0 0,0 0 15,0 0-15,83-15 0,-83 15 0,0 0 16,0 0-16,0 0 0,0 0 16,0 0-16,0 0 0,-75 0 0,75 0 15,0 0-15,0 0 0,0 0 0,0 0 16,-225 15-16,225-15 0,0 0 0,0 0 15,0 0-15,0 0 0,-300 26 16,300-26-16,0 0 0,0 0 0,0 0 16,0 0-16,-333 33 0,333-33 0,0 0 15,0 0-15,0 0 0,0 0 16,0 0-16,-342 32 0,342-32 0,0 0 16,0 0-16,0 0 0,0 0 0,0 0 15,0 0-15,-292 34 0,292-34 0,0 0 16,0 0-16,0 0 0,0 0 15,0 0-15,0 0 0,0 0 0,0 0 16,0 0-16,0 0 0</inkml:trace>
  <inkml:trace contextRef="#ctx0" brushRef="#br0" timeOffset="65508.548">9574 8532 0,'0'0'0,"0"0"0,0 0 16,0 0-16,0 0 0,0 0 0,0 0 15,0 0-15,0 0 0,0 0 16,0 0-16,0 0 0,0 0 0,0 0 16,0 0-16,0 0 0,0 0 0,0 0 15,0 0-15,0 0 0,0 0 16,0 0-16,0 0 0,0 0 0,0 0 15,0 0-15,0 0 0,0 0 0,0 0 16,0 0-16,0 0 0,0 0 16,0 0-16,0 0 0,0 0 0,0 0 15,0 0-15,0 0 0,0 0 0,0 0 16,0 0-16,0 0 0,0 0 0,0 0 16,0 0-16,0 0 0,8-75 15,-8 75-15,0 0 0,0 0 0,0 0 16,0 0-16,0 0 0,0 0 0,0 0 15,0 0-15,0 0 0,0 0 16,-8-74-16,8 74 0,0 0 0,0 0 16,0 0-16,0 0 0,0 0 0,0 0 15,0 0-15,0 0 0,0 0 16,0 0-16,-34-99 0,34 99 0,0 0 16,0 0-16,0 0 0,0 0 0,0 0 15,0 0-15,0 0 0,0 0 16,0 0-16,0 0 0,-33-115 0,33 115 15,0 0-15,0 0 0,0 0 0,0 0 16,0 0-16,0 0 0,0 0 0,0 0 16,0 0-16,0 0 0,-50-125 15,50 125-15,0 0 0,0 0 0,0 0 16,0 0-16,0 0 0,0 0 0,0 0 16,0 0-16,0 0 0,0 0 15,-75-132-15,75 132 0,0 0 0,0 0 16,0 0-16,0 0 0,0 0 0,0 0 15,0 0-15,0 0 0,0 0 0,0 0 16,-92-116-16,92 116 0,0 0 16,0 0-16,0 0 0,0 0 0,0 0 15,0 0-15,0 0 0,0 0 16,0 0-16,0 0 0,-108-92 0,108 92 16,0 0-16,0 0 0,0 0 0,0 0 15,0 0-15,0 0 0,0 0 0,0 0 16,0 0-16,0 0 0,-124-73 0,124 73 15,0 0-15,0 0 0,0 0 16,0 0-16,0 0 0,0 0 0,0 0 16,0 0-16,0 0 0,0 0 15,-151-57-15,151 57 0,0 0 0,0 0 16,0 0-16,0 0 0,0 0 0,0 0 16,0 0-16,0 0 0,0 0 0,0 0 15,-167-42-15,167 42 0,0 0 16,0 0-16,0 0 0,0 0 0,0 0 15,0 0-15,0 0 0,0 0 0,0 0 16,0 0-16,-175-25 0,175 25 16,0 0-16,0 0 0,0 0 0,0 0 15,0 0-15,0 0 0,0 0 0,0 0 16,0 0-16,0 0 0,-175 0 0,175 0 16,0 0-16,0 0 0,0 0 15,0 0-15,0 0 0,0 0 0,0 0 16,0 0-16,0 0 0,0 0 0,-149 25 15,149-25-15,0 0 0,0 0 16,0 0-16,0 0 0,0 0 0,0 0 16,0 0-16,0 0 0,0 0 0,0 0 15,-134 42-15,134-42 0,0 0 16,0 0-16,0 0 0,0 0 0,0 0 16,0 0-16,0 0 0,0 0 0,0 0 15,0 0-15,-125 65 0,125-65 16,0 0-16,0 0 0,0 0 0,0 0 15,0 0-15,0 0 0,0 0 0,0 0 16,0 0-16,0 0 0,-108 83 0,108-83 16,0 0-16,0 0 0,0 0 15,0 0-15,0 0 0,0 0 0,0 0 16,0 0-16,0 0 0,0 0 0,-84 82 16,84-82-16,0 0 0,0 0 0,0 0 15,0 0-15,0 0 0,0 0 16,0 0-16,0 0 0,0 0 0,0 0 15,-66 75-15,66-75 0,0 0 0,0 0 16,0 0-16,0 0 0,0 0 16,0 0-16,0 0 0,0 0 0,0 0 15,0 0-15,-58 91 0,58-91 0,0 0 16,0 0-16,0 0 0,0 0 16,0 0-16,0 0 0,0 0 0,0 0 15,0 0-15,0 0 0,-59 99 0,59-99 16,0 0-16,0 0 0,0 0 15,0 0-15,0 0 0,0 0 0,0 0 16,0 0-16,0 0 0,0 0 0,-42 107 16,42-107-16,0 0 0,0 0 0,0 0 15,0 0-15,0 0 0,0 0 16,0 0-16,0 0 0,0 0 0,0 0 16,-25 108-16,25-108 0,0 0 0,0 0 15,0 0-15,0 0 0,0 0 16,0 0-16,0 0 0,0 0 0,0 0 15,0 0-15,-8 99 0,8-99 0,0 0 16,0 0-16,0 0 0,0 0 0,0 0 16,0 0-16,0 0 0,0 0 0,0 0 15,0 0-15,0 99 0,0-99 16,0 0-16,0 0 0,0 0 0,0 0 16,0 0-16,0 0 0,0 0 0,0 0 15,0 0-15,0 0 0,8 90 0,-8-90 16,0 0-16,0 0 0,0 0 0,0 0 15,0 0-15,0 0 0,59 50 16,-59-50-16,0 0 0,0 0 0,0 0 16,0 0-16,0 0 0,0 0 0,0 0 15,0 0-15,0 0 0,0 0 16,117 0-16,-117 0 0,0 0 0,0 0 16,0 0-16,0 0 0,0 0 0,0 0 15,0 0-15,0 0 0,0 0 16,0 0-16,141-50 0,-141 50 0,0 0 15,0 0-15,0 0 0,0 0 0,0 0 16,0 0-16,0 0 0,0 0 16,0 0-16,0 0 0,99-57 0,-99 57 15,0 0-15,0 0 0,0 0 0,0 0 16,0 0-16,0 0 0,0 0 0,0 0 16,0 0-16,0 0 0</inkml:trace>
  <inkml:trace contextRef="#ctx0" brushRef="#br0" timeOffset="66002.85">7406 8011 0,'0'0'0,"0"0"15,0 0-15,0 0 0,0 0 16,0 0-16,0 0 0,0 0 0,0 0 16,0 0-16,0 0 0,0 0 0,0 0 15,0 0-15,0 0 0,0 0 16,0 0-16,0 0 0,0 0 0,0 0 15,0 0-15,0 0 0,0 0 0,0 0 16,0 0-16,0 0 0,0 0 0,0 0 16,0 0-16,0 0 0,9 132 0,-9-132 15,0 0-15,0 0 0,0 0 16,0 0-16,0 0 0,0 0 0,0 0 16,0 0-16,0 0 0,0 0 15,50 149-15,-50-149 0,0 0 0,0 0 16,0 0-16,0 0 0,0 0 0,0 0 15,0 0-15,0 0 0,0 0 0,0 0 16,67 157-16,-67-157 0,0 0 16,0 0-16,0 0 0,0 0 0,0 0 15,0 0-15,0 0 0,0 0 0,0 0 16,0 0-16,58 123 0,-58-123 0,0 0 16,0 0-16</inkml:trace>
  <inkml:trace contextRef="#ctx0" brushRef="#br0" timeOffset="68290.807">7732 9490 0,'0'0'0,"0"0"16,0 0-16,0 0 0,0 0 15,0 0-15,0 0 0,0 0 0,0 0 16,0 0-16,0 0 0,0 0 0,0 0 16,0 0-16,0 0 0,0 0 0,0 0 15,0 0-15,0 0 0,0 0 16,0 0-16,0 0 0,17 75 0,-17-75 16,0 0-16,0 0 0,0 0 15,0 0-15,0 0 0,0 0 0,57 116 16,-57-116-16,0 0 0,0 0 0,0 0 15,0 0-15,0 0 0,0 0 0,76 149 16,-76-149-16,0 0 0,0 0 16,0 0-16,0 0 0,0 0 0,0 0 15,93 157-15,-93-157 0,0 0 0,0 0 16,0 0-16,0 0 0,0 0 16,0 0-16,99 141 0,-99-141 0,0 0 15,0 0-15,0 0 0,0 0 0,0 0 16,0 0-16,132 107 0,-132-107 15,0 0-15,0 0 0,0 0 0,0 0 16,0 0-16,0 0 0,168 75 0,-168-75 16,0 0-16,0 0 0,0 0 15,0 0-15,0 0 0,0 0 0,183 25 16,-183-25-16,0 0 0,0 0 0,0 0 16,0 0-16,0 0 0,0 0 15,192-17-15,-192 17 0,0 0 0,0 0 16,0 0-16,0 0 0,0 0 0,0 0 15,175-58-15,-175 58 0,0 0 0,0 0 16,0 0-16,0 0 0,0 0 16,0 0-16,141-99 0,-141 99 0,0 0 15,0 0-15,0 0 0,0 0 0,0 0 16,0 0-16,0 0 0,0 0 0,0 0 16,0 0-16,101-124 0,-101 124 15,0 0-15,0 0 0,0 0 0,0 0 16,0 0-16,0 0 0,0 0 0,0 0 15,0 0-15,0 0 0,66-141 16,-66 141-16,0 0 0,0 0 0,0 0 16,0 0-16,0 0 0,0 0 0,0 0 15,0 0-15,0 0 0,0 0 16,41-140-16,-41 140 0,0 0 0,0 0 16,0 0-16,0 0 0,0 0 0,0 0 15,0 0-15,0 0 0,0 0 16,0 0-16,26-116 0,-26 116 0,0 0 15,0 0-15,0 0 0,0 0 0,0 0 16,0 0-16,0 0 0,0 0 0,0 0 16,0 0-16,8-75 0,-8 75 0,0 0 15,0 0-15,0 0 0,0 0 0,0 0 16,0 0-16,0 0 0,0 0 16,0 0-16,0 0 0,0 0 0,0 0 15,0 0-15,0 0 0,0 0 0,0 0 16,0 0-16,0 0 0,0 0 0,0 0 15,0 0-15,0 0 0,0 0 16,0 0-16,0 0 0,0 0 0,0 0 16,0 0-16,0 0 0,0 0 0,0 0 15,0 0-15,0 0 0,0 0 16,-42 59-16,42-59 0,0 0 0,0 0 16,0 0-16,0 0 0,0 0 0,0 0 15,0 0-15,0 0 0,0 0 16,0 0-16,-66 41 0,66-41 0,0 0 15,0 0-15,0 0 0,0 0 0,0 0 16,0 0-16,0 0 0,0 0 0,0 0 16,0 0-16,-76 49 0,76-49 15,0 0-15,0 0 0,0 0 0,0 0 16,0 0-16,0 0 0,0 0 0,0 0 16,0 0-16,0 0 0,0 0 15,0 0-15,0 0 0,0 0 0,0 0 16,0 0-16,0 0 0,0 0 0,0 0 15,0 0-15,0 0 0,0 0 16,0 0-16,0 0 0,0 0 0,0 0 16,0 0-16,0 0 0,0 0 0,0 0 15,0 0-15,0 0 0,0 0 16,0 0-16,100-99 0,-100 99 0,0 0 16,0 0-16,0 0 0,0 0 0,0 0 15,0 0-15,0 0 0,0 0 0,0 0 16,0 0-16,109-58 0,-109 58 15,0 0-15,0 0 0,0 0 0,0 0 16,0 0-16,0 0 0,0 0 0,0 0 16,0 0-16,0 0 0,83 17 15,-83-17-15,0 0 0,0 0 0,0 0 16,0 0-16,0 0 0,0 0 0,0 0 16,0 0-16,0 0 0,0 0 0,50 74 15,-50-74-15,0 0 0,0 0 16,0 0-16,0 0 0</inkml:trace>
  <inkml:trace contextRef="#ctx0" brushRef="#br0" timeOffset="72515.565">8065 8739 0,'0'0'15,"0"0"-15,0 0 0,0 0 0,0 0 16,0 0-16,0 0 0,0 0 15,0 0-15,0 0 0,0 0 0,0 0 16,0 0-16,0 0 0,0 0 16,0 0-16,0 0 0,0 0 0,0 0 15,0 0-15,0 0 0,0 0 0,0 0 16,0 0-16,0 0 0,0 0 0,0 0 16,0 0-16,0 0 0,0 0 15,0 0-15,0 0 0,0 0 0,0 0 16,-83-8-16,83 8 0,0 0 0,0 0 15,0 0-15,0 0 0,0 0 16,0 0-16,0 0 0,0 0 0,0 0 16,0 0-16,-42 57 0,42-57 0,0 0 15,0 0-15,0 0 0,0 0 0,0 0 16,0 0-16,0 0 0,0 0 16,0 0-16,0 0 0,0 75 0,0-75 15,0 0-15,0 0 0,0 0 0,0 0 16,0 0-16,0 0 0,25 82 15,-25-82-15,0 0 0,0 0 0,0 0 16,0 0-16,0 0 0,0 0 0,0 0 16,0 0-16,0 0 0,0 0 15,10 92-15,-10-92 0,0 0 0,0 0 16,0 0-16,0 0 0,0 0 0,0 0 16,0 0-16,0 0 0,0 0 15,0 0-15,-19 90 0,19-90 0,0 0 16,0 0-16,0 0 0,0 0 0,0 0 15,0 0-15,0 0 0,0 0 0,0 0 16,0 0-16,-16 66 0,16-66 16,0 0-16,0 0 0,0 0 0,0 0 15,0 0-15,0 0 0,0 0 16,0 0-16,0 0 0,0 0 0,0 0 16,0 0-16,0 0 0,0 0 0,0 0 15,0 0-15,0 0 0,0 0 0,0 0 16,0 0-16,0 0 0,0 0 0,-25 83 15,25-83-15,0 0 0,0 0 16,0 0-16,0 0 0,0 0 0,0 0 16,0 0-16,0 0 0,0 0 0,0 0 15,0 0-15,0 0 0,0 0 16,0 0-16,0 0 0,0 0 0,0 0 16,0 0-16,0 0 0,0 0 0,0 0 15,0 0-15,60 74 0,-60-74 16,0 0-16,0 0 0,0 0 0,0 0 15,0 0-15,0 0 0,0 0 0,0 0 16,0 0-16,0 0 0,0 0 16,0 0-16,0 0 0,0 0 0,0 0 15,0 0-15,0 0 0,0 0 0,0 0 16,0 0-16,0 0 0,0 0 16,0 0-16,0 0 0,0 0 0,0 0 15,0 0-15,0 0 0,0 0 0,0 0 16,0 0-16,0 0 0,0 0 0,0 0 15,0 0-15,0 0 0,0 0 16,0 0-16,0 0 0,0 0 0,0 0 16,0 0-16,0 0 0,0 0 0,0 0 15,0 0-15,57-82 0,-57 82 16,0 0-16,0 0 0,0 0 0,0 0 16,0 0-16,0 0 0,0 0 0,0 0 15,0 0-15,0 0 0,-7-132 16,7 132-16,0 0 0,0 0 0,0 0 15,0 0-15,0 0 0,0 0 0,0 0 16,0 0-16,0 0 0,0 0 16,-25-149-16,25 149 0,0 0 0,0 0 15,0 0-15,0 0 0,0 0 0,0 0 16,0 0-16,0 0 0,0 0 0,0 0 16,0-124-16,0 124 0,0 0 15,0 0-15,0 0 0,0 0 0,0 0 16,0 0-16,0 0 0,0 0 0,0 0 15,0 0-15,0 0 0,0 0 0,0 0 16,0 0-16,0 0 0,0 0 16,0 0-16,0 0 0,0 0 0,0 0 15,0 0-15,0 0 0,0 0 16,0 0-16,0 0 0,0 0 0,0 0 16,0 0-16,0 0 0,0 0 0,0 0 15,0 0-15,0 0 0,0 0 0,0 0 16,0 0-16,0 0 0,0 0 0,0 0 15,0 0-15,0 0 0,0 0 16,0 0-16,0 0 0,0 0 0,0 0 16,0 99-16,0-99 0,0 0 0,0 0 15,0 0-15,0 0 0,0 0 16,0 0-16,0 0 0,0 0 0,0 0 16,0 0-16,-18 67 0,18-67 0,0 0 15,0 0-15,0 0 0,0 0 0,0 0 16,0 0-16,0 0 0,0 0 15,0 0-15,0 0 0,0 0 0,0 0 16,0 0-16,0 0 0,0 0 0,0 0 16,0 0-16,0 0 0,0 0 0,0 0 15,0 0-15,0 0 0,0 0 16,0 0-16,0 0 0,0 0 0,0 0 16,0 0-16,0 0 0,0 0 0,0 0 15,0 0-15,0 0 0,0 0 16,-42 90-16,42-90 0,0 0 0,0 0 15,0 0-15,0 0 0,0 0 0,0 0 16,0 0-16,0 0 0,0 0 16,0 0-16,0 0 0,0 0 0,0 0 15,0 0-15,0 0 0,0 0 0,0 0 16,0 0-16,-17 82 0,17-82 0,0 0 16,0 0-16,0 0 0,0 0 15,0 0-15,0 0 0,0 0 0,0 0 16,0 0-16,0 0 0,-33 67 15,33-67-15,0 0 0,0 0 0,0 0 16,0 0-16,0 0 0,0 0 0,-8 74 16,8-74-16,0 0 0,0 0 0,0 0 15,0 0-15,0 0 0,0 0 16,0 0-16,0 0 0,0 0 0,0 0 16,58 58-16,-58-58 0,0 0 0,0 0 15</inkml:trace>
  <inkml:trace contextRef="#ctx0" brushRef="#br0" timeOffset="73572.188">9058 8739 0,'0'0'0,"0"0"0,0 0 16,0 0-16,0 0 0,0 0 0,0 0 0,0 0 16,0 0-16,0 0 0,0 0 15,0 0-15,0 0 0,0 0 0,0 0 16,0 0-16,0 0 0,0 0 0,0 0 15,0 0-15,0 0 0,0 0 16,0 0-16,0 0 0,0 0 0,0 0 16,0 0-16,0 0 0,0 0 15,0 0-15,0 0 0,0 0 0,0 0 16,0 0-16,-101 0 0,101 0 0,0 0 16,0 0-16,0 0 0,0 0 0,0 0 15,0 0-15,-84 49 0,84-49 0,0 0 16,0 0-16,0 0 0,0 0 15,0 0-15,0 0 0,0 0 0,0 0 16,0 0-16,0 0 0,-99 91 16,99-91-16,0 0 0,0 0 0,0 0 15,0 0-15,0 0 0,0 0 0,0 0 16,0 0-16,0 0 0,0 0 0,0 0 16,0 0-16,0 0 0,0 0 15,0 0-15,0 0 0,0 0 0,0 0 16,66 108-16,-66-108 0,0 0 0,0 0 15,0 0-15,0 0 0,0 0 0,0 0 16,0 0-16,0 0 0,0 0 16,0 0-16,33 50 0,-33-50 0,0 0 15,0 0-15,0 0 0,0 0 0,0 0 16,0 0-16,0 0 0,0 0 0,0 0 16,0 0-16,0 0 0,0 0 0,0 0 15,0 0-15,0 0 0,0 0 16,0 0-16,0 0 0,0 0 0,0 0 15,0 0-15,0 0 0,8 115 16,-8-115-16,0 0 0,0 0 0,0 0 16,0 0-16,0 0 0,0 0 0,0 0 15,0 0-15,0 0 0,0 0 0,0 0 16,0 0-16,0 0 0,0 0 16,0 0-16,0 0 0,0 0 0,0 0 15,0 0-15,0 0 0,0 0 0,0 0 16,18 116-16,-18-116 0,0 0 15,0 0-15,0 0 0,0 0 0,0 0 16,0 0-16,0 0 0,0 0 0,0 0 16,0 0-16,0 0 0,0 0 0,0 0 15,0 0-15,0 0 0,0 0 16,0 0-16,0 0 0,0 0 0,0 0 16,0 0-16,0 0 0,25 92 0,-25-92 15,0 0-15,0 0 0,0 0 16,0 0-16,0 0 0,0 0 0,0 0 15,0 0-15,0 0 0,0 0 0,0 0 16,0 0-16,0 0 0,0 0 0,0 0 16,0 0-16,0 0 0,0 0 15,0 0-15,0 0 0,0 0 16,0 0-16,66 73 0,-66-73 0,0 0 0,0 0 16,0 0-16,0 0 0,0 0 15,0 0-15,0 0 0,0 0 0,0 0 16,0 0-16,0 0 0,0 0 0,0 0 15,0 0-15,0 0 0,0 0 0,0 0 16,0 0-16,-17 57 0</inkml:trace>
  <inkml:trace contextRef="#ctx0" brushRef="#br0" timeOffset="80115.92">12357 9731 0,'0'0'0,"0"0"0,0 0 16,0 0-16,0 0 0,0 0 0,0 0 15,0 0-15,0 0 0,0 0 0,0 0 16,0 0-16,0 0 0,0 0 15,0 0-15,0 0 0,0 0 0,0 0 16,0 0-16,0 0 0,0 0 0,0 0 16,0 0-16,0 0 0,0 0 15,0 0-15,0 0 0,0 0 0,0 0 16,0 0-16,0 0 0,0 0 0,0 0 16,0 0-16,0 0 0,0 0 0,0 0 15,0 0-15,208-25 0,-208 25 0,0 0 16,0 0-16,0 0 0,0 0 15,0 0-15,0 0 0,0 0 0,0 0 16,0 0-16,0 0 0,201-25 0,-201 25 16,0 0-16,0 0 0,0 0 15,0 0-15,0 0 0,0 0 0,0 0 16,0 0-16,0 0 0,0 0 0,174-24 16,-174 24-16,0 0 0,0 0 15,0 0-15,0 0 0,0 0 0,0 0 16,0 0-16,0 0 0,0 0 0,0 0 15,109-17-15,-109 17 0,0 0 16,0 0-16,0 0 0,0 0 0,0 0 16,0 0-16,0 0 0,0 0 15,0 0-15,0 0 0,0 0 0,0 0 16,0 0-16,0 0 0</inkml:trace>
  <inkml:trace contextRef="#ctx0" brushRef="#br0" timeOffset="80798.435">13665 9789 0,'0'0'0,"0"0"16,0 0-16,0 0 0,0 0 0,0 0 15,0 0-15,0 0 0,0 0 16,0 0-16,0 0 0,0 0 0,0 0 15,0 0-15,0 0 0,0 0 16,0 0-16,0 0 0,0 0 0,0 0 16,0 0-16,0 0 0,0 0 0,0 0 15,0 0-15,0 0 0,0 0 0,0 0 16,0 0-16,0 0 0,0 0 16,0 0-16,0 0 0,0 0 0,0 0 15,0 0-15,0 0 0,0 0 0,200-8 16,-200 8-16,0 0 0,0 0 15,0 0-15,0 0 0,0 0 0,0 0 16,0 0-16,0 0 0,0 0 0,0 0 16,183-18-16,-183 18 0,0 0 0,0 0 15,0 0-15,0 0 0,0 0 0,0 0 16,0 0-16,0 0 0,0 0 16,0 0-16,158-16 0,-158 16 0,0 0 15,0 0-15,0 0 0,0 0 0,0 0 16,0 0-16,0 0 0,0 0 15,0 0-15</inkml:trace>
  <inkml:trace contextRef="#ctx0" brushRef="#br0" timeOffset="81483.711">15107 9672 0,'0'0'0,"0"0"0,0 0 0,0 0 16,0 0-16,0 0 0,0 0 0,0 0 15,0 0-15,0 0 0,0 0 0,0 0 16,0 0-16,0 0 0,0 0 15,0 0-15,0 0 0,0 0 0,0 0 16,0 0-16,0 0 0,0 0 0,0 0 16,0 0-16,0 0 0,0 0 15,0 0-15,0 0 0,0 0 0,0 0 16,0 0-16,0 0 0,0 0 0,0 0 16,0 0-16,0 0 0,0 0 0,0 0 15,133 26-15,-133-26 0,0 0 16,0 0-16,0 0 0,0 0 0,0 0 15,0 0-15,0 0 0,0 0 0,0 0 16,0 0-16,167 0 0,-167 0 16,0 0-16,0 0 0,0 0 0,0 0 15,0 0-15,0 0 0,0 0 0,0 0 16</inkml:trace>
  <inkml:trace contextRef="#ctx0" brushRef="#br0" timeOffset="81971.663">16173 9657 0,'0'0'16,"0"0"-16,0 0 0,0 0 0,0 0 15,0 0-15,0 0 0,0 0 0,0 0 16,0 0-16,0 0 0,0 0 0,0 0 16,0 0-16,0 0 0,0 0 15,0 0-15,0 0 0,0 0 0,0 0 16,0 0-16,0 0 0,0 0 16,0 0-16,0 0 0,209-9 0,-209 9 15,0 0-15,0 0 0,0 0 0,0 0 16,0 0-16,0 0 0,0 0 0,0 0 15,0 0-15,0 0 0,191 0 16,-191 0-16,0 0 0,0 0 0,0 0 16,0 0-16,0 0 0,0 0 0,0 0 15,0 0-15</inkml:trace>
  <inkml:trace contextRef="#ctx0" brushRef="#br0" timeOffset="84083.515">14482 8449 0,'0'0'0,"0"0"0,0 0 15,0 0-15,0 0 0,0 0 0,0 0 16,0 0-16,0 0 0,0 0 0,0 0 15,0 0-15,0 0 0,0 0 0,0 0 16,0 0-16,0 0 0,-75-66 16,75 66-16,0 0 0,0 0 0,0 0 15,0 0-15,0 0 0,0 0 0,-134-107 16,134 107-16,0 0 0,0 0 16,0 0-16,0 0 0,-182-117 0,182 117 15,0 0-15,0 0 0,0 0 0,0 0 16,-242-90-16,242 90 0,0 0 0,0 0 15,0 0-15,0 0 0,-292-42 16,292 42-16,0 0 0,0 0 0,0 0 16,0 0-16,-284 9 0,284-9 0,0 0 15,0 0-15,0 0 0,-275 58 16,275-58-16,0 0 0,0 0 0,0 0 16,-241 91-16,241-91 0,0 0 0,0 0 15,0 0-15,0 0 0,-200 123 0,200-123 16,0 0-16,0 0 0,0 0 15,0 0-15,-167 166 0,167-166 0,0 0 16,0 0-16,0 0 0,0 0 0,0 0 16,-125 190-16,125-190 0,0 0 15,0 0-15,0 0 0,0 0 0,0 0 16,0 0-16,-83 240 0,83-240 0,0 0 16,0 0-16,0 0 0,0 0 0,0 0 15,-42 256-15,42-256 0,0 0 16,0 0-16,0 0 0,0 0 0,0 0 15,0 0-15,33 265 0,-33-265 0,0 0 16,0 0-16,0 0 0,0 0 0,92 240 16,-92-240-16,0 0 0,0 0 15,0 0-15,0 0 0,142 190 0,-142-190 16,0 0-16,0 0 0,0 0 0,0 0 16,0 0-16,199 140 0,-199-140 0,0 0 15,0 0-15,0 0 0,0 0 16,259 75-16,-259-75 0,0 0 0,0 0 15,0 0-15,0 0 0,0 0 0,266 24 16,-266-24-16,0 0 0,0 0 16,0 0-16,0 0 0,267-33 0,-267 33 15,0 0-15,0 0 0,0 0 0,0 0 16,250-74-16,-250 74 0,0 0 0,0 0 16,0 0-16,0 0 0,0 0 0,217-99 15,-217 99-15,0 0 0,0 0 16,0 0-16,0 0 0,167-141 0,-167 141 15,0 0-15,0 0 0,0 0 0,0 0 16,0 0-16,0 0 0,133-198 16,-133 198-16,0 0 0,0 0 0,0 0 15,0 0-15,0 0 0,0 0 0,100-239 16,-100 239-16,0 0 0,0 0 0,0 0 16,0 0-16,0 0 0,0 0 15,66-241-15,-66 241 0,0 0 0,0 0 16,0 0-16,0 0 0,0 0 0,34-240 15,-34 240-15,0 0 0,0 0 0,0 0 16,0 0-16,0 0 0,0 0 16,0-230-16,0 230 0,0 0 0,0 0 15,0 0-15,0 0 0,0 0 0,0 0 16,-34-207-16,34 207 0,0 0 16,0 0-16,0 0 0,0 0 0,0 0 15,0 0-15,0 0 0,0 0 0,0 0 16,0 0-16,-49-166 0,49 166 0,0 0 15,0 0-15,0 0 0,0 0 16,0 0-16,0 0 0,-76-107 0,76 107 16,0 0-16,0 0 0</inkml:trace>
  <inkml:trace contextRef="#ctx0" brushRef="#br0" timeOffset="90483.597">17424 9681 0,'0'0'0,"0"0"0,0 0 15,0 0-15,0 0 0,0 0 0,0 0 16,0 0-16,0 0 0,0 0 0,0 0 15,0 0-15,0 0 0,0 0 16,0 0-16,0 0 0,0 0 0,0 0 16,0 0-16,0 0 0,0 0 0,0 0 15,0 0-15,0 0 0,0 0 0,0 0 16,0 0-16,0 0 0,0 0 0,0 0 16,0 0-16,0 0 0,0 0 15,0 0-15,125 8 0,-125-8 0,0 0 16,0 0-16,0 0 0,0 0 0,0 0 15,0 0-15,0 0 0,0 0 16,0 0-16,0 0 0,141 9 0,-141-9 16,0 0-16,0 0 0,0 0 0,0 0 15,0 0-15,0 0 0,0 0 0,0 0 16,0 0-16,0 0 0,150 0 16,-150 0-16,0 0 0,0 0 0,0 0 15,0 0-15,0 0 0,0 0 0,83-9 16,-83 9-16,0 0 0,0 0 15,0 0-15,0 0 0,0 0 0,0 0 16,0 0-16,0 0 0,0 0 0,0 0 16,0 0-16,0 0 0,0 0 15,-183 9-15,183-9 0,0 0 0,0 0 16,0 0-16,0 0 0,0 0 0,0 0 16,0 0-16,0 0 0,0 0 0,0 0 15,-175 0-15,175 0 0,0 0 0,0 0 16,0 0-16,0 0 0,0 0 15,0 0-15,-83 0 0,83 0 0,0 0 16,0 0-16,0 0 0,0 0 0,0 0 16,0 0-16,59-17 0,-59 17 15,0 0-15,0 0 0,0 0 0,0 0 16,0 0-16,0 0 0,0 0 0,0 0 16,0 0-16,0 0 0,149-33 15,-149 33-15,0 0 0,0 0 0,0 0 16,0 0-16,0 0 0,0 0 0,0 0 15,0 0-15,0 0 0,0 0 16,150-41-16,-150 41 0,0 0 0,0 0 16,0 0-16,0 0 0,0 0 0,0 0 15,0 0-15,0 0 0,0 0 0,0 0 16,0 0-16,0 0 0,0 0 16,0 0-16,0 0 0,0 0 0,0 0 15,0 0-15,-92-33 0,92 33 0,0 0 16,0 0-16,0 0 0,0 0 0,0 0 15,0 0-15,0 0 0,0 0 0,0 0 16,0 0-16,-141 0 0,141 0 16,0 0-16,0 0 0,0 0 0,0 0 15,0 0-15,0 0 0,0 0 0,0 0 16,0 0-16,0 0 0,0 0 16,0 0-16,0 0 0,0 0 0,0 0 15,0 0-15,0 0 0,0 0 0,0 0 16,0 0-16,0 0 0,0 0 0,0 0 15,0 0-15,0 0 0,0 0 16,150 0-16,-150 0 0,0 0 0,0 0 16,0 0-16,0 0 0,0 0 15,0 0-15,0 0 0,0 0 0,0 0 16,0 0-16,0 0 0,0 0 0,0 0 16,0 0-16,0 0 0,0 0 0,0 0 15,0 0-15,-83 25 0,83-25 0,0 0 16,0 0-16,0 0 0,0 0 15,0 0-15,0 0 0,-100 33 0,100-33 16,0 0-16,0 0 0,0 0 16,0 0-16,0 0 0,0 0 0,0 0 15,0 0-15,0 0 0,0 0 0,0 0 16,0 0-16,0 0 0,0 0 0,0 0 16,0 0-16,0 0 0,0 0 15,100 40-15,-100-40 0,0 0 0,0 0 16,0 0-16,0 0 0,0 0 0,0 0 15,125 9-15,-125-9 0,0 0 16,0 0-16,0 0 0,0 0 0,0 0 16,0 0-16,0 0 0,0 0 0,0 0 15,0 0-15,0 0 0,0 0 0,0 0 16,0 0-16,-84 33 0,84-33 0,0 0 16,0 0-16,0 0 0,0 0 15,0 0-15,0 0 0,0 0 0,0 0 16,0 0-16,0 0 0,-150 25 0,150-25 15,0 0-15,0 0 0,0 0 16,0 0-16,0 0 0,0 0 0,-67 8 16,67-8-16,0 0 0,0 0 0,0 0 15,0 0-15,0 0 0,0 0 0,0 0 16,0 0-16,0 0 0,0 0 16,0 0-16,0 0 0,0 0 0,0 0 15,0 0-15,0 0 0,0 0 0,0 0 16,192-16-16,-192 16 0,0 0 15,0 0-15,0 0 0,0 0 0,0 0 16,0 0-16,75-17 0,-75 17 0,0 0 16,0 0-16,0 0 0,0 0 0,0 0 15,0 0-15,0 0 0,0 0 16,0 0-16,0 0 0,0 0 0,0 0 16,0 0-16,0 0 0,0 0 0,0 0 15,0 0-15,0 0 0,-167-25 16,167 25-16,0 0 0,0 0 0,0 0 15,0 0-15,0 0 0,0 0 0,-100 0 16,100 0-16,0 0 0,0 0 16,0 0-16,0 0 0,0 0 0,0 0 15,0 0-15,0 0 0,0 0 0,0 0 16,0 0-16,0 0 0,0 0 16,0 0-16,0 0 0,0 0 0,0 0 15,0 0-15,92-17 0,-92 17 0,0 0 16,0 0-16,0 0 0,0 0 0,0 0 15,0 0-15,0 0 0,0 0 0,0 0 16,0 0-16,100-15 0,-100 15 16,0 0-16,0 0 0,0 0 0,0 0 15,0 0-15,0 0 0,0 0 16,0 0-16,0 0 0,0 0 0,0 0 16,0 0-16,0 0 0,0 0 0,0 0 15,0 0-15,0 0 0,0 0 0,0 0 16,0 0-16,0 0 0,0 0 15,0 0-15,0 0 0,0 0 0,0 0 16,0 0-16,0 0 0,0 0 0,0 0 16,0 0-16,0 0 0,0 0 0,0 0 15,0 0-15,0 0 0,0 0 16,0 0-16,0 0 0,0 0 0,0 0 16,0 0-16,0 0 0,0 0 0,0 0 15,0 0-15,0 0 0,0 0 0,0 0 16,0 0-16,0 0 0,0 0 15,0 0-15,0 0 0,83-9 0,-83 9 16,0 0-16,0 0 0,0 0 0,0 0 16,0 0-16,0 0 0,0 0 15,0 0-15,0 0 0,0 0 0,0 0 16,0 0-16,0 0 0,0 0 0,0 0 16,0 0-16,0 0 0,0 0 0,0 0 15,0 0-15,0 0 0,0 0 16,-107 24-16,107-24 0,0 0 0,0 0 15,0 0-15,0 0 0,0 0 0,0 0 16,0 0-16,0 0 0,0 0 0,0 0 16,0 0-16,0 0 0,0 0 15,0 0-15,0 0 0,0 0 0,0 0 16,0 0-16,0 0 0,0 0 0,0 0 16,0 0-16,0 0 0,0 0 15,0 0-15,0 0 0,115 26 0,-115-26 16,0 0-16,0 0 0,0 0 0,0 0 15,0 0-15,0 0 0,0 0 16,0 0-16,0 0 0,0 0 0,0 0 16,0 0-16,0 0 0,0 0 0,0 0 15,0 0-15,0 0 0,0 0 0,-91 0 16</inkml:trace>
  <inkml:trace contextRef="#ctx0" brushRef="#br0" timeOffset="94002.936">15357 9648 0,'0'0'0,"0"0"16,0 0-16,0 0 0,0 0 0,0 0 16,0 0-16,0 0 0,0 0 0,0 0 15,0 0-15,0 0 0,0 0 16,0 0-16,0 0 0,0 0 0,0 0 16,0 0-16,0 0 0,0 0 0,208-16 15,-208 16-15,0 0 0,0 0 16,0 0-16,0 0 0,208-25 0,-208 25 15,0 0-15,0 0 0,0 0 0,0 0 16,0 0-16,250-33 0,-250 33 0,0 0 16,0 0-16,0 0 0,0 0 0,0 0 15,259-34-15,-259 34 0,0 0 16,0 0-16,0 0 0,0 0 0,0 0 16,0 0-16,250-16 0,-250 16 0,0 0 15,0 0-15,0 0 0,0 0 16,0 0-16,0 0 0,0 0 0,0 0 15,0 0-15,0 0 0,191 0 0,-191 0 16,0 0-16,0 0 0,0 0 0,0 0 16,0 0-16,0 0 0,0 0 0,0 0 15,0 0-15,0 0 0,0 0 16,0 0-16,0 0 0,-83 16 0,83-16 16,0 0-16,0 0 0,0 0 0,-233 17 15,233-17-15,0 0 0,0 0 16,0 0-16,0 0 0,-308 17 0,308-17 15,0 0-15,0 0 0,0 0 0,-334 25 16,334-25-16,0 0 0,0 0 16,0 0-16,0 0 0,0 0 0,0 0 0,-308 16 15,308-16-15,0 0 0,0 0 16,0 0-16,0 0 0,0 0 0,0 0 16,0 0-16,0 0 0,0 0 15,0 0-15,-267 17 0,267-17 0,0 0 16,0 0-16,0 0 0,0 0 0,0 0 15,0 0-15,-158 8 0,158-8 0,0 0 16,0 0-16,0 0 0,0 0 0,0 0 16,0 0-16,0 0 0,0 0 15,0 0-15,0 0 0,0 0 0,158-8 16,-158 8-16,0 0 0,0 0 0,0 0 16,0 0-16,0 0 0,275-8 15,-275 8-15,0 0 0,0 0 0,0 0 16,0 0-16,0 0 0,308-9 0,-308 9 15,0 0-15,0 0 0,0 0 0,0 0 16,0 0-16,0 0 0,301-16 16,-301 16-16,0 0 0,0 0 0,0 0 15,0 0-15,0 0 0,0 0 0,0 0 16,0 0-16,0 0 0,0 0 0,267-25 16,-267 25-16,0 0 0,0 0 15,0 0-15,0 0 0,0 0 0,0 0 16,0 0-16,0 0 0,0 0 0,0 0 15,183-25-15,-183 25 0,0 0 0,0 0 16,0 0-16,0 0 0,0 0 0,0 0 16,0 0-16,0 0 0,0 0 0,0 0 15,0 0-15,0 0 0,0 0 16,0 0-16,0 0 0,0 0 0,0 0 16,0 0-16</inkml:trace>
  <inkml:trace contextRef="#ctx0" brushRef="#br0" timeOffset="101502.301">18907 9657 0,'0'0'0,"0"0"0,0 0 15,0 0-15,0 0 0,0 0 0,0 0 16,0 0-16,0 0 0,0 0 0,0 0 16,0 0-16,0 0 0,0 0 0,0 0 15,0 0-15,0 0 0,0 0 16,0 0-16,0 0 0,0 0 0,0 0 16,0 0-16,0 0 0,0 0 0,0 0 15,0 0-15,0 0 0,0 0 0,0 0 16,50 24-16,-50-24 0,0 0 15,0 0-15,0 0 0,0 0 0,0 0 16,0 0-16,125 8 0,-125-8 0,0 0 16,0 0-16,0 0 0,0 0 0,0 0 15,0 0-15,0 0 0,0 0 16,0 0-16,0 0 0,166 0 0,-166 0 16,0 0-16,0 0 0,0 0 15,0 0-15,0 0 0,0 0 0,0 0 16,0 0-16,0 0 0,0 0 0,159 0 15,-159 0-15,0 0 0,0 0 16,0 0-16,0 0 0,0 0 0,0 0 16,0 0-16,0 0 0,0 0 0,0 0 15,0 0-15,0 0 0,0 0 16,0 0-16,0 0 0,0 0 0,0 0 16,0 0-16,0 0 0,0 0 0,0 0 15,-225 17-15,225-17 0,0 0 0,0 0 16,0 0-16,0 0 0,0 0 15,0 0-15,0 0 0,0 0 0,0 0 16,0 0-16,-209 25 0,209-25 0,0 0 16,0 0-16,0 0 0,0 0 15,0 0-15,0 0 0,-83 8 0,83-8 16,0 0-16,0 0 0,0 0 0,0 0 16,0 0-16,83 0 0,-83 0 0,0 0 15,0 0-15,0 0 0,0 0 16,0 0-16,0 0 0,184-17 0,-184 17 15,0 0-15,0 0 0,0 0 0,0 0 16,0 0-16,0 0 0,0 0 16,0 0-16,0 0 0,0 0 0,208-24 15,-208 24-15,0 0 0,0 0 0,0 0 16,0 0-16,0 0 0,0 0 16,117-17-16,-117 17 0,0 0 0,0 0 15,0 0-15,0 0 0,0 0 0,0 0 16,0 0-16,0 0 0,0 0 15,0 0-15,0 0 0,0 0 0,0 0 16,0 0-16,0 0 0,0 0 0,-192-9 16,192 9-16,0 0 0,0 0 0,0 0 15,0 0-15,0 0 0,0 0 0,0 0 16,0 0-16,0 0 0,0 0 16,-175 26-16</inkml:trace>
  <inkml:trace contextRef="#ctx0" brushRef="#br0" timeOffset="110250.129">20332 9706 0,'0'0'0,"0"0"16,0 0-16,0 0 0,0 0 0,0 0 0,0 0 15,0 0-15,0 0 0,0 0 16,0 0-16,0 0 0,0 0 0,0 0 15,0 0-15,0 0 0,0 0 0,0 0 16,0 0-16,0 0 0,0 0 16,0 0-16,0 0 0,0 0 0,0 0 15,0 0-15,108-8 0,-108 8 0,0 0 16,0 0-16,0 0 0,0 0 16,0 0-16,0 0 0,184-9 0,-184 9 15,0 0-15,0 0 0,0 0 0,0 0 16,0 0-16,0 0 0,242-17 0,-242 17 15,0 0-15,0 0 0,0 0 16,0 0-16,0 0 0,0 0 0,0 0 16,0 0-16,0 0 0,0 0 15,232-15-15,-232 15 0,0 0 0,0 0 16,0 0-16,0 0 0,0 0 0,0 0 16,159-9-16,-159 9 0,0 0 0,0 0 15,0 0-15,0 0 0,0 0 0,0 0 16,0 0-16,0 0 0,0 0 15,0 0-15,0 0 0,0 0 0,-117 9 16,117-9-16,0 0 0,0 0 16,0 0-16,0 0 0,0 0 0,0 0 15,-233 15-15,233-15 0,0 0 0,0 0 16,0 0-16,0 0 0,0 0 0,0 0 16,0 0-16,0 0 0,0 0 0,0 0 15,-250 34-15,250-34 0,0 0 16,0 0-16,0 0 0,0 0 0,0 0 15,0 0-15,-134 41 0,134-41 0,0 0 16,0 0-16,0 0 0,0 0 16,0 0-16,58 34 0,-58-34 0,0 0 15,0 0-15,0 0 0,0 0 0,0 0 16,193 8-16,-193-8 0,0 0 16,0 0-16,0 0 0,0 0 0,0 0 15,0 0-15,0 0 0,0 0 0,0 0 16,0 0-16,225-8 0,-225 8 0,0 0 15,0 0-15,0 0 0,0 0 0,0 0 16,150-8-16,-150 8 0,0 0 16,0 0-16,0 0 0,0 0 0,0 0 15,0 0-15,0 0 0,0 0 0,0 0 16,0 0-16,0 0 0,0 0 16,-176 16-16,176-16 0,0 0 0,0 0 15,0 0-15,0 0 0,0 0 0,0 0 16,0 0-16,0 0 0,0 0 15,0 0-15,-216 17 0,216-17 0,0 0 16,0 0-16,0 0 0,0 0 0,0 0 16,-150 16-16,150-16 0,0 0 0,0 0 15,0 0-15,0 0 0,0 0 0,0 0 16,0 0-16,0 0 0,0 0 16,0 0-16,0 0 0,0 0 0,0 0 15,0 0-15,191-33 0,-191 33 0,0 0 16,0 0-16,0 0 0,0 0 15,0 0-15,0 0 0,0 0 0,0 0 16,0 0-16,0 0 0,201-16 0,-201 16 16,0 0-16,0 0 0,0 0 0,0 0 15,0 0-15,0 0 0,99-17 16,-99 17-16,0 0 0,0 0 0,0 0 16,0 0-16,0 0 0,-74-9 0,74 9 15,0 0-15,0 0 0,0 0 16,0 0-16,0 0 0,0 0 0,-209 0 15,209 0-15,0 0 0,0 0 0,0 0 16,0 0-16,0 0 0,0 0 0,0 0 16,0 0-16,0 0 0,-208 9 0,208-9 15,0 0-15,0 0 0,0 0 16,0 0-16,0 0 0,0 0 0,0 0 16,0 0-16,0 0 0,108-17 15,-108 17-15,0 0 0,0 0 0,0 0 16,0 0-16,0 0 0,0 0 0,0 0 15,0 0-15,0 0 0,0 0 0,233-25 16,-233 25-16,0 0 0,0 0 0,0 0 16,0 0-16,150-16 0,-150 16 15,0 0-15,0 0 0,0 0 0,0 0 16,0 0-16,0 0 0,0 0 0,0 0 16</inkml:trace>
  <inkml:trace contextRef="#ctx0" brushRef="#br0" timeOffset="116112.781">5307 8135 0,'0'0'0,"0"0"16,0 0-16,0 0 0,0 0 16,0 0-16,0 0 0,0 0 0,0 0 15,0 0-15,0 0 0,0 0 0,0 0 16,0 0-16,0 0 0,0 0 15,0 0-15,0 0 0,-83-41 0,83 41 16,0 0-16,0 0 0,0 0 16,0 0-16,0 0 0,0 0 0,-175-67 15,175 67-15,0 0 0,0 0 16,0 0-16,0 0 0,-258-57 0,258 57 16,0 0-16,0 0 0,0 0 0,0 0 15,0 0-15,-318-42 0,318 42 16,0 0-16,0 0 0,-341-16 15,341 16-15,0 0 0,0 0 0,0 0 16,-334 8-16,334-8 0,0 0 0,0 0 16,-308 42-16,308-42 0,0 0 15,0 0-15,0 0 0,-291 58 0,291-58 16,0 0-16,0 0 0,-284 82 16,284-82-16,0 0 0,0 0 0,0 0 15,-257 116-15,257-116 0,0 0 0,0 0 16,0 0-16,-234 140 0,234-140 0,0 0 15,0 0-15,0 0 0,-200 191 16,200-191-16,0 0 0,0 0 0,0 0 16,0 0-16,0 0 0,-166 223 0,166-223 15,0 0-15,0 0 0,0 0 0,0 0 16,0 0-16,-76 257 0,76-257 0,0 0 16,0 0-16,0 0 0,0 0 15,26 264-15,-26-264 0,0 0 0,0 0 16,124 215-16,-124-215 0,0 0 0,0 0 15,175 173-15,-175-173 0,0 0 16,0 0-16,233 132 0,-233-132 0,0 0 16,0 0-16,242 99 0,-242-99 0,0 0 15,241 75-15,-241-75 0,0 0 16,0 0-16,0 0 0,284 59 0,-284-59 16,0 0-16,0 0 0,292 40 15,-292-40-15,0 0 0,0 0 0,300 17 16,-300-17-16,0 0 0,0 0 15,283-9-15,-283 9 0,0 0 0,0 0 16,250-33-16,-250 33 0,0 0 16,0 0-16,0 0 0,243-66 0,-243 66 15,0 0-15,0 0 0,0 0 0,224-115 16,-224 115-16,0 0 0,0 0 0,0 0 16,200-174-16,-200 174 0,0 0 15,0 0-15,149-182 0,-149 182 0,0 0 16,0 0-16,0 0 0,92-207 15,-92 207-15,0 0 0,0 0 0,0 0 16,0 0-16,0 0 0,58-256 0,-58 256 16,0 0-16,0 0 0,0 0 15,0 0-15,17-297 0,-17 297 0,0 0 16,0 0-16,0 0 0,0 0 0,-17-274 16,17 274-16,0 0 0,0 0 15,0 0-15,0 0 0,0 0 0,-58-231 16,58 231-16,0 0 0,0 0 15,0 0-15,0 0 0,0 0 0,0 0 16,-100-190-16,100 190 0,0 0 16,0 0-16,0 0 0,0 0 0,0 0 15,0 0-15,0 0 0,0 0 16</inkml:trace>
  <inkml:trace contextRef="#ctx0" brushRef="#br0" timeOffset="118341.344">21407 8259 0,'0'0'15,"0"0"-15,0 0 0,0 0 0,0 0 16,0 0-16,0 0 0,0 0 0,0 0 16,0 0-16,0 0 0,0 0 15,0 0-15,0 0 0,-92-33 0,92 33 16,0 0-16,0 0 0,0 0 0,0 0 16,0 0-16,0 0 0,-117-57 15,117 57-15,0 0 0,0 0 0,0 0 16,0 0-16,0 0 0,0 0 0,-166-58 15,166 58-15,0 0 0,0 0 16,-192-9-16,192 9 0,0 0 0,0 0 16,0 0-16,-200 49 0,200-49 0,0 0 15,0 0-15,-192 92 0,192-92 0,0 0 16,0 0-16,0 0 0,-183 115 16,183-115-16,0 0 0,0 0 0,0 0 15,0 0-15,0 0 0,-158 166 0,158-166 16,0 0-16,0 0 0,0 0 15,0 0-15,0 0 0,-133 207 0,133-207 16,0 0-16,0 0 0,0 0 0,0 0 16,-42 214-16,42-214 0,0 0 15,0 0-15,33 215 0,-33-215 0,0 0 16,0 0-16,0 0 0,109 207 0,-109-207 16,0 0-16,0 0 0,0 0 0,150 173 15,-150-173-15,0 0 0,0 0 16,0 0-16,0 0 0,191 149 0,-191-149 15,0 0-15,0 0 0,0 0 0,0 0 16,0 0-16,250 92 0,-250-92 0,0 0 16,0 0-16,0 0 0,0 0 15,267 25-15,-267-25 0,0 0 0,0 0 16,0 0-16,0 0 0,258-50 0,-258 50 16,0 0-16,0 0 0,0 0 15,0 0-15,234-108 0,-234 108 0,0 0 16,0 0-16,0 0 0,0 0 0,183-165 15,-183 165-15,0 0 0,0 0 0,0 0 16,0 0-16,0 0 0,125-215 16,-125 215-16,0 0 0,0 0 0,0 0 15,0 0-15,0 0 0,50-249 0,-50 249 16,0 0-16,0 0 0,0 0 16,-26-247-16,26 247 0,0 0 0,0 0 15,0 0-15,0 0 0,-91-232 0,91 232 16,0 0-16,0 0 0,0 0 0,0 0 15,-159-207-15,159 207 0,0 0 0,0 0 16,0 0-16,0 0 0,0 0 16,-232-148-16,232 148 0,0 0 0,0 0 15</inkml:trace>
  <inkml:trace contextRef="#ctx0" brushRef="#br0" timeOffset="165781.41">3298 8565 0,'0'0'0,"0"0"0,0 0 15,0 0-15,0 0 0,0 0 0,0 0 16,0 0-16,0 0 0,0 0 0,0 0 16,0 0-16,0 0 0,0 0 15,0 0-15,0 0 0,0 0 0,0 0 16,-58 17-16,58-17 0,0 0 0,0 0 15,0 0-15,0 0 0,0 0 16,0 0-16,-99 24 0,99-24 0,0 0 16,0 0-16,0 0 0,0 0 0,0 0 15,0 0-15,-134 33 0,134-33 16,0 0-16,0 0 0,0 0 0,0 0 16,0 0-16,0 0 0,-150 50 15,150-50-15,0 0 0,0 0 0,0 0 16,0 0-16,0 0 0,0 0 0,-124 91 15,124-91-15,0 0 0,0 0 0,0 0 16,0 0-16,0 0 0,0 0 16,-85 141-16,85-141 0,0 0 0,0 0 15,0 0-15,0 0 0,0 0 0,0 0 16,-33 173-16,33-173 0,0 0 16,0 0-16,0 0 0,0 0 0,0 0 15,0 0-15,17 182 0,-17-182 0,0 0 16,0 0-16,0 0 0,0 0 15,0 0-15,0 0 0,67 157 0,-67-157 16,0 0-16,0 0 0,0 0 16,0 0-16,0 0 0,0 0 0,0 0 15,0 0-15,0 0 0,0 0 16,116 132-16,-116-132 0,0 0 0,0 0 16,0 0-16,0 0 0,0 0 0,0 0 15,167 67-15,-167-67 0,0 0 16,0 0-16,0 0 0,0 0 0,0 0 15,0 0-15,174-42 0,-174 42 16,0 0-16,0 0 0,0 0 0,0 0 16,0 0-16,0 0 0,127-157 15,-127 157-15,0 0 0,0 0 0,0 0 16,0 0-16,0 0 0,0 0 16,74-232-16,-74 232 0,0 0 0,0 0 15,0 0-15,0 0 0,0 0 16,0 0-16,26-247 0,-26 247 0,0 0 15,0 0-15,0 0 0,0 0 0,0 0 16,0 0-16,0 0 0,0 0 16,0 0-16,0 0 0,-9-223 0,9 223 15,0 0-15,0 0 0,0 0 16,0 0-16,0 0 0,0 0 0,0 0 16,0 0-16,0 0 0,0 0 15,-49-166-15,49 166 0,0 0 0,0 0 16</inkml:trace>
  <inkml:trace contextRef="#ctx0" brushRef="#br0" timeOffset="166752.129">4791 8515 0,'0'0'0,"0"0"0,0 0 15,0 0-15,0 0 0,0 0 16,0 0-16,0 0 0,0 0 0,0 0 15,0 0-15,0 0 0,0 0 16,0 0-16,0 0 0,0 0 0,0 0 16,0 0-16,0 0 0,0 0 0,0 0 15,0 0-15,0 0 0,0 0 16,0 0-16,0 0 0,0 0 0,0 0 16,0 0-16,0 0 0,-159 34 15,159-34-15,0 0 0,0 0 0,0 0 16,0 0-16,0 0 0,-116 98 15,116-98-15,0 0 0,0 0 0,0 0 16,0 0-16,0 0 0,-75 149 16,75-149-16,0 0 0,0 0 0,0 0 15,0 0-15,0 0 0,0 0 16,-42 191-16,42-191 0,0 0 0,0 0 16,0 0-16,0 0 0,0 0 15,0 0-15,16 198 0,-16-198 0,0 0 16,0 0-16,0 0 0,0 0 0,0 0 15,0 0-15,83 175 0,-83-175 16,0 0-16,0 0 0,0 0 0,0 0 16,0 0-16,0 0 0,125 98 15,-125-98-15,0 0 0,0 0 0,0 0 16,0 0-16,0 0 0,142 0 0,-142 0 16,0 0-16,0 0 0,0 0 15,0 0-15,0 0 0,0 0 0,134-91 16,-134 91-16,0 0 0,0 0 15,0 0-15,0 0 0,0 0 0,0 0 16,99-174-16,-99 174 0,0 0 0,0 0 16,0 0-16,0 0 0,0 0 15,0 0-15,43-223 0,-43 223 0,0 0 16,0 0-16,0 0 0,0 0 16,0 0-16,0 0 0,-18-223 0,18 223 15,0 0-15,0 0 0,0 0 16,0 0-16,0 0 0,0 0 0,-74-198 15,74 198-15,0 0 0,0 0 16,0 0-16,0 0 0,0 0 0,-117-133 16,117 133-16,0 0 0,0 0 15,0 0-15,0 0 0,0 0 0,0 0 16,0 0-16,0 0 0,0 0 16</inkml:trace>
  <inkml:trace contextRef="#ctx0" brushRef="#br0" timeOffset="200196.83">2683 11418 0,'0'0'0,"0"0"0,0 0 0,0 0 16,0 0-16,0 0 0,0 0 0,0 0 15,0 0-15,0 0 0,0 0 16,0 0-16,0 0 0,0 0 0,0 0 16,0 0-16,0 0 0,0 0 0,0 0 15,0 0-15,0 0 0,0 0 16,0 0-16,0 0 0,0 0 0,0 0 15,0 0-15,0 0 0,0 0 16,0 0-16,0 0 0,0 0 0,0 0 16,0 0-16,-51 49 0,51-49 15,0 0-15,0 0 0,0 0 0,0 0 16,0 0-16,0 0 0,0 0 0,0 0 16,0 0-16,0 0 0,0 0 15,0 0-15,0 0 0,0 0 0,0 0 16,0 0-16,0 0 0,0 0 15,0 0-15,0 0 0,0 0 0,0 0 16,0 0-16,0 0 0,0 0 16,0 0-16,108 42 0,-108-42 0,0 0 15,0 0-15,0 0 0,0 0 16,0 0-16,0 0 0,159 0 16,-159 0-1,0 0-15,0 0 0,0 0 0,0 0 0,0 0 0,0 0 0,0 0 16,0 0-16,0 0 0,0 0 15,168 0-15,-168 0 0,0 0 0,0 0 16,0 0-16,0 0 0,0 0 16,0 0-16,0 0 0,0 0 0,0 0 15,0 0-15,132-10 0,-132 10 16,0 0-16,0 0 0,0 0 0,0 0 16,0 0-16,0 0 0,0 0 15,0 0-15,0 0 0,0 0 0,0 0 16,0 0-16,-67 10 0,67-10 15,0 0-15,0 0 0,0 0 0,0 0 16,0 0-16,0 0 0,0 0 16,0 0-16,0 0 0,0 0 0,-183 24 15,183-24-15,0 0 0,0 0 16,0 0-16,0 0 0,0 0 0,0 0 16,0 0-16,0 0 0,0 0 15,0 0-15,-191 26 0,191-26 0,0 0 16,0 0-16,0 0 0,0 0 15,0 0-15,0 0 0,0 0 16,0 0-16,0 0 0,0 0 0,-143 24 16,143-24-16,0 0 0,0 0 0,0 0 15,0 0-15,0 0 0,0 0 16,0 0-16,0 0 0,0 0 16,0 0-16,0 0 0,0 0 0,0 0 15,0 0-15,0 0 0,0 0 16,0 0-16,0 0 0,0 0 0,0 0 15,0 0-15,0 0 0,0 0 16,0 0-16</inkml:trace>
  <inkml:trace contextRef="#ctx0" brushRef="#br0" timeOffset="201379.587">4615 11549 0,'0'0'0,"0"0"16,0 0-16,0 0 0,0 0 0,0 0 15,0 0-15,0 0 0,0 0 16,0 0-16,0 0 0,0 0 0,0 0 16,0 0-16,0 0 0,0 0 15,0 0-15,0 0 0,0 0 0,0 0 16,0 0-16,0 0 0,-82 0 0,82 0 16,0 0-16,0 0 0,0 0 0,0 0 15,0 0-15,0 0 0,0 0 16,0 0-16,0 0 0,0 0 0,-101 0 15,101 0-15,0 0 0,0 0 16,0 0-16,0 0 0,0 0 0,0 0 16,0 0-16,0 0 0,0 0 0,0 0 15,-84 0-15,84 0 0,0 0 16,0 0-16,0 0 0,0 0 0,0 0 16,0 0-16,0 0 0,0 0 0,0 0 15,0 0-15,0 0 0,0 0 16,0 0-16,0 0 0,0 0 0,0 0 15,0 0-15,0 0 0,0 0 0,0 0 16,0 0-16,0 0 0,0 0 0,0 0 16,0 0-16,0 0 0,0 0 15,0 0-15,0 0 0,0 0 0,242-7 16,-242 7-16,0 0 0,0 0 16,0 0-16,0 0 0,0 0 0,0 0 15,150-9-15,-150 9 0,0 0 0,0 0 16,0 0-16,0 0 0,0 0 0,0 0 15,0 0-15,0 0 0,0 0 16,0 0-16,0 0 0,0 0 0,0 0 16,0 0-16,0 0 0,0 0 0,0 0 15,0 0-15,0 0 0,0 0 16,0 0-16,0 0 0,0 0 0,0 0 16,0 0-16,0 0 0,-166 9 0,166-9 15,0 0-15,0 0 0,0 0 16,0 0-16,0 0 0,0 0 0,0 0 15,0 0-15,0 0 0,0 0 16,-150 7-16,150-7 0,0 0 0,0 0 16,0 0-16,0 0 0,0 0 0,0 0 15,0 0-15,0 0 0,0 0 16,0 0-16,-117 10 0,117-10 0,0 0 16,0 0-16,0 0 0,0 0 0,0 0 15,0 0-15,0 0 0,0 0 16,0 0-16,0 0 0,0 0 0,0 0 15,0 0-15,0 0 0,0 0 0,0 0 16,0 0-16,0 0 0,0 0 16,0 0-16,0 0 0,0 0 0,84 0 15,-84 0-15,0 0 0,0 0 0,0 0 16,0 0-16,0 0 0,0 0 16,0 0-16,0 0 0,0 0 0,0 0 15,125-17-15,-125 17 0,0 0 0,0 0 16,0 0-16,0 0 0,0 0 0,0 0 15,0 0-15,0 0 0,0 0 0,0 0 16,99-17-16,-99 17 0,0 0 16,0 0-16,0 0 0,0 0 0,0 0 15,0 0-15,0 0 0,0 0 0,0 0 16,0 0-16,0 0 0,0 0 16</inkml:trace>
  <inkml:trace contextRef="#ctx0" brushRef="#br0" timeOffset="205890.943">5840 11616 0,'0'0'0,"0"0"15,0 0 1,0 0-16,0 0 16,0 0-16,0 0 15,0 0 1,0 0-16,0 0 15,0 0-15,0 0 16,0 0-16,0 0 16,0 0-1,0 0-15,0 0 16,0 0-16,0 0 16,0 0-1,0 0-15,83 66 16,-83-66-16,0 0 15,0 0 1,201 9-16,-201-9 16,0 0-16,0 0 15,308 0-15,-308 0 16,0 0 0,0 0-16,358-17 15,-358 17-15,0 0 16,0 0-1,384-26-15,-384 26 16,0 0-16,0 0 16,0 0-1,358-15-15,-358 15 16,0 0-16,0 0 16,0 0-16,0 0 15,0 0 1,0 0-16,0 0 15,0 0-15,0 0 16,0 0 0,299-17-16,-299 17 15,0 0-15,0 0 16,0 0-16,109-8 16,-109 8-1,0 0-15,0 0 16,-117 0-16,117 0 15,0 0 1,0 0-16,-283 0 16,283 0-16,0 0 15,0 0-15,-400 8 16,400-8 0,-416 25-16,416-25 15,0 0 1,0 0-16,-376 33 15,376-33-15,0 0 16,0 0-16,0 0 16,0 0-1,0 0-15,0 0 16,0 0-16,0 0 16,-299 24-1,299-24-15,0 0 16,0 0-16,-109 9 15,109-9-15,0 0 16,0 0 0,117-16-16,-117 16 15,0 0-15,0 0 16,317-17 0,-317 17-16,382-26 15,-382 26-15,0 0 16,392-24-16,-392 24 15,0 0 1,0 0-16,392-25 16,-392 25-16,0 0 15,0 0 1,0 0-16,0 0 16,0 0-16,0 0 15,0 0 1,0 0-16,358-25 15,-358 25-15,0 0 16,0 0 0,0 0-16,134 0 15,-134 0-15,0 0 16,0 0-16,-142 9 16,142-9-1,0 0-15,0 0 16,-342 25-16,342-25 15,0 0 1,-416 33-16,416-33 16,0 0-16,0 0 15,-408 33-15,408-33 16,0 0 0,0 0-16,0 0 15,-376 24-15,376-24 16,0 0-1,0 0-15,0 0 16,0 0-16,0 0 16,0 0-16,-316 17 15,316-17 1,0 0-16,0 0 16,0 0-1</inkml:trace>
  <inkml:trace contextRef="#ctx0" brushRef="#br0" timeOffset="213252.002">7673 10243 0,'0'0'0,"0"0"0,0 0 15,0 0-15,0 0 0,0 0 0,0 0 16,0 0-16,0 0 0,0 0 0,0 0 15,0 0-15,0 0 0,0 0 16,0 0-16,0 0 0,0 0 0,0 0 16,0 0-16,0 0 0,0 0 15,0 0-15,0 0 0,0 0 0,0 0 16,0 0-16,25 108 0,-25-108 0,0 0 16,0 0-16,0 0 0,0 0 0,0 0 15,51 156-15,-51-156 0,0 0 16,0 0-16,0 0 0,0 0 0,0 0 15,0 0-15,82 191 0,-82-191 0,0 0 16,0 0-16,0 0 0,0 0 16,0 0-16,0 0 0,67 207 0,-67-207 15,0 0-15,0 0 0,0 0 0,0 0 16,0 0-16,0 0 0,17 215 16,-17-215-16,0 0 0,0 0 0,0 0 15,0 0-15,0 0 0,-50 206 0,50-206 16,0 0-16,0 0 0,0 0 15,0 0-15,0 0 0,0 0 0,0 0 16,0 0-16,0 0 0,0 0 0,-100 183 16,100-183-16,0 0 0,0 0 0,0 0 15,0 0-15,0 0 0,0 0 16,0 0-16,0 0 0,0 0 0,-141 132 16,141-132-16</inkml:trace>
  <inkml:trace contextRef="#ctx0" brushRef="#br0" timeOffset="214014.044">5982 10301 0,'0'0'0,"0"0"15,0 0-15,0 0 0,0 0 0,0 0 16,0 0-16,0 0 0,0 0 15,0 0-15,0 0 0,0 0 0,0 0 16,-74 116-16,74-116 0,0 0 0,0 0 16,0 0-16,0 0 0,0 0 0,-101 174 15,101-174-15,0 0 0,0 0 16,0 0-16,0 0 0,0 0 0,0 0 16,-83 232-16,83-232 0,0 0 0,0 0 15,0 0-15,0 0 0,0 0 16,0 0-16,-33 239 0,33-239 0,0 0 15,0 0-15,0 0 0,0 0 0,0 0 16,0 0-16,15 207 0,-15-207 16,0 0-16,0 0 0,0 0 0,0 0 15,0 0-15,0 0 0,0 0 0,0 0 16,0 0-16,0 0 0,59 141 0,-59-141 16,0 0-16,0 0 0,0 0 15,0 0-15,0 0 0,0 0 0,0 0 16,0 0-16,0 0 0,0 0 0,58 74 15,-58-74-15,0 0 0,0 0 16,0 0-16,0 0 0,0 0 0,0 0 16,0 0-16,0 0 0,0 0 15,0 0-15,67-9 0,-67 9 0,0 0 16,0 0-16,0 0 0,0 0 0,0 0 16,0 0-16,0 0 0,0 0 0</inkml:trace>
  <inkml:trace contextRef="#ctx0" brushRef="#br0" timeOffset="-213626.802">7732 10178 0,'0'0'0,"0"0"15,0 0-15,0 0 0,0 0 0,0 0 16,0 0-16,0 0 0,0 0 0,0 0 16,0 0-16,0 0 0,0 0 15,0 0-15,0 0 0,0 0 0,0 0 16,0 0-16,0 0 0,0 0 0,0 0 16,0 0-16,0 0 0,0 0 0,0 0 15,0 0-15,0 0 0,0 0 16,0 0-16,-66 16 0,66-16 0,0 0 15,0 0-15,0 0 0,0 0 0,-110 82 16,110-82-16,0 0 0,0 0 16,0 0-16,0 0 0,-125 149 0,125-149 15,0 0-15,0 0 0,0 0 0,0 0 16,0 0-16,-115 224 0,115-224 0,0 0 16,0 0-16,0 0 0,0 0 15,0 0-15,-84 265 0,84-265 0,0 0 16,0 0-16,0 0 0,0 0 15,0 0-15,-33 255 0,33-255 0,0 0 16,0 0-16,0 0 0,0 0 0,0 0 16,0 0-16,33 232 0,-33-232 0,0 0 15,0 0-15,0 0 0,0 0 16,0 0-16,0 0 0,0 0 0,0 0 16,0 0-16,0 0 0,75 190 0,-75-190 15,0 0-15,0 0 0,0 0 0,0 0 16,0 0-16,0 0 0,0 0 15,0 0-15,0 0 0,0 0 0,83 149 16,-83-149-16,0 0 0,0 0 0,0 0 16,0 0-16,0 0 0,0 0 0,51 58 15,-51-58-15,0 0 0,0 0 16,0 0-16,0 0 0,0 0 0,0 0 16,0 0-16,0 0 0,0 0 15,0 0-15,0 0 0,0 0 0,0 0 16,0 0-16,-76-174 0,76 174 0,0 0 15,0 0-15,0 0 0,0 0 0,0 0 16,-75-214-16,75 214 0,0 0 16,0 0-16,0 0 0,0 0 0,-33-249 15,33 249-15,0 0 0,0 0 16,0 0-16,0 0 0,25-247 0,-25 247 16,0 0-16,0 0 0,0 0 0,0 0 15,0 0-15,83-240 0,-83 240 0,0 0 16,0 0-16,0 0 0,0 0 0,0 0 15,0 0-15,0 0 0,0 0 16,0 0-16,0 0 0,117-207 0,-117 207 16,0 0-16,0 0 0,0 0 15,0 0-15,0 0 0,0 0 0,74-141 16,-74 141-16,0 0 0,0 0 0,0 0 16,0 0-16,0 0 0,0 0 0,0 0 15,0 0-15,0 0 0,-74 58 16,74-58-16,0 0 0,0 0 0,0 0 15,0 0-15,-125 190 0,125-190 0,0 0 16,0 0-16,0 0 0,-117 249 16,117-249-16,0 0 0,0 0 0,0 0 15,0 0-15,0 0 0,0 0 0,-92 256 16,92-256-16,0 0 0,0 0 0,0 0 16,0 0-16,0 0 0,0 0 15,-33 239-15,33-239 0,0 0 0,0 0 16,0 0-16,0 0 0,0 0 15,0 0-15,0 0 0,0 0 0,0 0 16,0 0-16,25 191 0,-25-191 0,0 0 16,0 0-16,0 0 0,0 0 0,0 0 15,0 0-15,0 0 0,0 0 16,0 0-16,0 0 0,67 107 0</inkml:trace>
  <inkml:trace contextRef="#ctx0" brushRef="#br0" timeOffset="-211999.773">9123 10202 0,'0'0'16,"0"0"-16,0 0 0,0 0 0,0 0 15,0 0-15,0 0 0,0 0 0,0 0 16,0 0-16,0 0 0,0 0 0,0 0 15,0 0-15,0 0 0,0 0 16,0 0-16,0 0 0,0 0 0,0 0 16,0 0-16,0 0 0,0 0 15,0 0-15,0 0 0,0 0 0,0 0 16,0 0-16,0 0 0,25 58 0,-25-58 16,0 0-16,0 0 0,0 0 0,0 0 15,0 0-15,59 141 0,-59-141 16,0 0-16,0 0 0,0 0 0,0 0 15,0 0-15,0 0 0,74 190 0,-74-190 16,0 0-16,0 0 0,0 0 16,0 0-16,0 0 0,0 0 0,59 214 15,-59-214-15,0 0 0,0 0 0,0 0 16,0 0-16,0 0 0,0 0 16,17 216-16,-17-216 0,0 0 0,0 0 15,0 0-15,0 0 0,0 0 0,0 0 16,-58 190-16,58-190 0,0 0 15,0 0-15,0 0 0,0 0 0,0 0 16,0 0-16,0 0 0,0 0 0,0 0 16,0 0-16,-100 165 0,100-165 0,0 0 15,0 0-15,0 0 0,0 0 16,0 0-16,0 0 0,0 0 0,0 0 16,0 0-16,0 0 0,-117 116 0,117-116 15,0 0-15,0 0 0,0 0 16,0 0-16,0 0 0,0 0 0,0 0 15,0 0-15,0 0 0,0 0 0,-84 57 16,84-57-16,0 0 0,0 0 0,0 0 16,0 0-16,0 0 0,0 0 15,0 0-15,0 0 0,0 0 0,0 0 16,0 0-16,0 0 0,0 0 0,92-57 16,-92 57-16,0 0 0,0 0 15,0 0-15,0 0 0,0 0 0,109-116 16,-109 116-16,0 0 0,0 0 0,0 0 15,0 0-15,0 0 0,0 0 0,100-158 16,-100 158-16,0 0 0,0 0 16,0 0-16,0 0 0,0 0 0,0 0 15,66-189-15,-66 189 0,0 0 0,0 0 16,0 0-16,0 0 0,0 0 16,0 0-16,17-224 0,-17 224 0,0 0 15,0 0-15,0 0 0,0 0 0,0 0 16,0 0-16,-17-214 0,17 214 15,0 0-15,0 0 0,0 0 0,0 0 16,0 0-16,0 0 0,0 0 0,0 0 16,0 0-16,0 0 0,-41-190 15,41 190-15,0 0 0,0 0 0,0 0 16,0 0-16,0 0 0,0 0 0,0 0 16,0 0-16,0 0 0,0 0 0,-51-141 15,51 141-15,0 0 0,0 0 16,0 0-16,0 0 0,0 0 0,0 0 15,0 0-15,0 0 0,0 0 16,0 0-16,0 0 0,0 0 0,0 0 16,0 0-16,0 0 0,0 0 0,0 0 15,0 0-15,0 0 0,0 0 0,0 0 16,0 0-16,0 198 0,0-198 16,0 0-16,0 0 0,0 0 0,0 0 15,0 0-15,0 0 0,17 207 16,-17-207-16,0 0 0,0 0 0,0 0 15,0 0-15,0 0 0,0 0 0,0 207 16,0-207-16,0 0 0,0 0 0,0 0 16,0 0-16,0 0 0,0 0 15,0 0-15,0 0 0,0 0 0,0 0 16,-33 190-16,33-190 0,0 0 0,0 0 16,0 0-16,0 0 0,0 0 15,0 0-15,0 0 0,0 0 0,0 0 16,0 0-16,-83 182 0,83-182 0,0 0 15,0 0-15,0 0 0,0 0 0,0 0 16,0 0-16,0 0 0,0 0 0,0 0 16,0 0-16,-100 157 0,100-157 15,0 0-15,0 0 0,0 0 0,0 0 16,0 0-16,0 0 0,0 0 16,0 0-16,0 0 0,0 0 0,-76 98 15,76-98-15,0 0 0,0 0 0,0 0 16,0 0-16,0 0 0,0 0 0,0 0 15,0 0-15,0 0 0,0 0 16,0 0-16,0 0 0,0 0 0,0 0 16,0 0-16,0 0 0,0 0 0,0 0 15,0 0-15,0 0 0,0 0 16,0 0-16,0 0 0,0 0 0</inkml:trace>
  <inkml:trace contextRef="#ctx0" brushRef="#br0" timeOffset="-205543.696">10157 11616 0,'0'0'0,"0"0"0,0 0 0,0 0 0,0 0 15,0 0-15,0 0 0,0 0 16,0 0-16,0 0 0,0 0 0,0 0 15,0 0-15,0 0 0,0 0 0,0 0 16,0 0-16,0 0 0,0 0 16,0 0-16,0 0 0,0 0 0,0 0 15,0 0-15,0 0 0,0 0 0,0 0 16,0 0-16,0 0 0,0 0 16,66 8-16,-66-8 0,0 0 0,0 0 15,0 0-15,0 0 0,0 0 0,0 0 16,151-25-16,-151 25 0,0 0 0,0 0 15,0 0-15,0 0 0,0 0 16,0 0-16,0 0 0,0 0 0,0 0 16,0 0-16,191-25 0,-191 25 0,0 0 15,0 0-15,0 0 0,0 0 0,0 0 16,0 0-16,0 0 0,0 0 16,0 0-16,0 0 0,166-32 0,-166 32 15,0 0-15,0 0 0,0 0 0,0 0 16,0 0-16,0 0 0,0 0 15,0 0-15,0 0 0,0 0 0,0 0 16,0 0-16,0 0 0,0 0 0,-116-17 16,116 17-16,0 0 0,0 0 0,0 0 15,0 0-15,0 0 0,0 0 16,0 0-16,0 0 0,0 0 0,0 0 16,-192 17-16,192-17 0,0 0 0,0 0 15,0 0-15,0 0 0,0 0 0,0 0 16,0 0-16,0 0 0,0 0 15,0 0-15,-149 17 0,149-17 0,0 0 16,0 0-16,0 0 0,0 0 0,0 0 16</inkml:trace>
  <inkml:trace contextRef="#ctx0" brushRef="#br0" timeOffset="-204226.608">11590 11648 0,'0'0'0,"0"0"16,0 0-16,0 0 0,0 0 0,0 0 15,0 0-15,0 0 0,0 0 0,0 0 16,0 0-16,0 0 0,0 0 0,0 0 16,0 0-16,0 0 0,0 0 15,0 0-15,0 0 0,0 0 0,0 0 16,0 0-16,0 0 0,0 0 0,0 0 15,0 0-15,0 0 0,0 0 16,0 0-16,0 0 0,0 0 0,0 0 16,0 0-16,0 0 0,0 0 0,0 0 15,142-49-15,-142 49 0,0 0 0,0 0 16,0 0-16,0 0 0,208-32 16,-208 32-16,0 0 0,0 0 0,0 0 15,0 0-15,292-25 0,-292 25 0,0 0 16,0 0-16,0 0 0,0 0 15,325-17-15,-325 17 0,0 0 0,0 0 16,0 0-16,0 0 0,0 0 0,0 0 16,316-16-16,-316 16 0,0 0 0,0 0 15,0 0-15,0 0 0,0 0 16,0 0-16,0 0 0,0 0 16,0 0-16,0 0 0,267-17 0,-267 17 15,0 0-15,0 0 0,0 0 0,0 0 16,0 0-16,0 0 0,0 0 0,0 0 15,0 0-15,0 0 0,167-8 0,-167 8 16,0 0-16,0 0 0,0 0 16,0 0-16,0 0 0,0 0 0,0 0 15,0 0-15,0 0 0,0 0 16,0 0-16,0 0 0,-150-9 0,150 9 16,0 0-16,0 0 0,0 0 0,-250 0 15,250 0-15,0 0 0,0 0 0,0 0 16,0 0-16,-317 9 0,317-9 0,0 0 15,0 0-15,0 0 0,0 0 16,0 0-16,-333 25 0,333-25 0,0 0 16,0 0-16,0 0 0,0 0 0,0 0 15,0 0-15,0 0 0,0 0 16,0 0-16,0 0 0,-283 33 0,283-33 16,0 0-16,0 0 0,0 0 0,0 0 15,0 0-15,0 0 0,-168 32 0,168-32 16,0 0-16,0 0 0,0 0 15,0 0-15,0 0 0,0 0 0,0 0 16,0 0-16,0 0 0,0 0 0,0 0 16,226 17-16,-226-17 0,0 0 15,0 0-15,0 0 0,291-8 0,-291 8 16,0 0-16,0 0 0,0 0 0,334-9 16,-334 9-16,0 0 0,0 0 0,0 0 15,0 0-15,341-15 0,-341 15 16,0 0-16,0 0 0,0 0 0,0 0 15,0 0-15,0 0 0,301-17 0,-301 17 16,0 0-16,0 0 0,0 0 16,0 0-16,0 0 0,0 0 0,0 0 15,0 0-15,0 0 0,0 0 0,241-25 16,-241 25-16,0 0 0,0 0 0,0 0 16,0 0-16,0 0 0,0 0 15,125-8-15,-125 8 0</inkml:trace>
  <inkml:trace contextRef="#ctx0" brushRef="#br0" timeOffset="-198559.22">14998 11525 0,'0'0'0,"0"0"0,0 0 0,0 0 0,0 0 16,0 0-16,0 0 0,0 0 16,0 0-16,0 0 0,0 0 0,0 0 15,0 0-15,0 0 0,0 0 16,0 0-16,0 0 0,0 0 0,0 0 16,0 0-16,0 0 0,0 0 0,0 0 15,0 0-15,0 0 0,0 0 0,0 0 16,0 0-16,0 0 0,0 0 0,0 0 15,0 0-15,0 0 0,0 0 16,0 0-16,0 0 0,0 0 0,0 0 16,176-8-16,-176 8 0,0 0 0,0 0 15,0 0-15,0 0 0,0 0 0,0 0 16,0 0-16,0 0 0,0 0 16,0 0-16,158-25 0,-158 25 0,0 0 15,0 0-15,0 0 0,0 0 0,0 0 16,0 0-16,0 0 0,0 0 0,0 0 15,0 0-15,150-25 0,-150 25 16,0 0-16,0 0 0,0 0 0,0 0 16,0 0-16,0 0 0,67-16 0,-67 16 15,0 0-15,0 0 0,0 0 0,0 0 16,0 0-16,0 0 0,0 0 16,0 0-16,0 0 0,0 0 0,0 0 15,0 0-15,0 0 0,0 0 0,0 0 16,0 0-16,0 0 0,0 0 15,-184 16-15,184-16 0,0 0 0,0 0 16,0 0-16,0 0 0,0 0 0,0 0 16,0 0-16,0 0 0,0 0 0,0 0 15,-175 25-15,175-25 0,0 0 16,0 0-16,0 0 0,0 0 0,0 0 16,0 0-16,0 0 0,0 0 0,0 0 15,0 0-15,-141 25 0,141-25 0,0 0 16,0 0-16,0 0 0,0 0 15,0 0-15,0 0 0,0 0 0,0 0 16,0 0-16,0 0 0,0 0 0,0 0 16,0 0-16,0 0 0,66 25 15,-66-25-15,0 0 0,0 0 0,0 0 16,0 0-16,0 0 0,0 0 0,0 0 16,0 0-16,0 0 0,0 0 0,159 0 15,-159 0-15,0 0 0,0 0 0,0 0 16,0 0-16,0 0 0,0 0 15,124 0-15,-124 0 0,0 0 0,0 0 16,0 0-16,0 0 0,0 0 16,0 0-16,0 0 0,0 0 0,0 0 15,0 0-15,0 0 0,0 0 0,0 0 16,0 0-16,-108-9 0,108 9 0,0 0 16,0 0-16,0 0 0,0 0 0,0 0 15,0 0-15,0 0 0,0 0 16,0 0-16,0 0 0,-167 9 0,167-9 15,0 0-15,0 0 0,0 0 0,0 0 16,0 0-16,0 0 0,-125 7 16,125-7-16,0 0 0,0 0 0,0 0 15,0 0-15,0 0 0,0 0 0,0 0 16,0 0-16,0 0 0,0 0 0,0 0 16,0 0-16,0 0 0,0 0 15,0 0-15,0 0 0,0 0 0,0 0 16,92-16-16,-92 16 0,0 0 0,0 0 15,0 0-15,0 0 0,0 0 0,0 0 16,0 0-16,0 0 0,0 0 0,0 0 16,133-24-16,-133 24 0,0 0 15,0 0-15,0 0 0,0 0 0,0 0 16,0 0-16,0 0 0,0 0 0,0 0 16,0 0-16,84-25 0,-84 25 15,0 0-15,0 0 0,0 0 0,0 0 16,0 0-16,0 0 0,0 0 0,0 0 15,0 0-15,0 0 0,0 0 16,0 0-16</inkml:trace>
  <inkml:trace contextRef="#ctx0" brushRef="#br0" timeOffset="-195548.996">10007 11773 0,'0'0'0,"0"0"16,0 0-16,0 0 0,0 0 0,0 0 16,0 0-16,0 0 0,0 0 0,0 0 15,0 0-15,0 0 0,0 0 0,0 0 16,0 0-16,0 0 0,0 0 0,0 0 15,0 0-15,0 0 0,0 0 16,0 0-16,0 0 0,0 0 0,0 0 16,0 0-16,0 0 0,0 0 15,0 0-15,0 0 0,0 0 0,0 0 16,0 0-16,0 0 0,0 0 0,0 0 16,0 0-16,92 82 0,-92-82 0,0 0 15,0 0-15,0 0 0,0 0 0,0 0 16,0 0-16,191 34 0,-191-34 15,0 0-15,0 0 0,0 0 16,0 0-16,0 0 0,242 0 0,-242 0 0,0 0 16,0 0-16,0 0 0,0 0 15,0 0-15,242-42 0,-242 42 0,0 0 16,0 0-16,0 0 0,0 0 0,208-82 16,-208 82-16,0 0 0,0 0 15,0 0-15,0 0 0,0 0 0,0 0 16,166-132-16,-166 132 0,0 0 0,0 0 15,0 0-15,0 0 0,0 0 16,0 0-16,133-182 0,-133 182 0,0 0 16,0 0-16,0 0 0,0 0 0,0 0 15,0 0-15,84-233 0,-84 233 0,0 0 16,0 0-16,0 0 0,0 0 16,0 0-16,0 0 0,50-247 0,-50 247 15,0 0-15,0 0 0,0 0 0,0 0 16,0 0-16,0 0 0,9-231 15,-9 231-15,0 0 0,0 0 0,0 0 16,0 0-16,0 0 0,0 0 0,-42-215 16,42 215-16,0 0 0,0 0 0,0 0 15,0 0-15,0 0 0,0 0 16,-109-182-16,109 182 0,0 0 0,0 0 16,0 0-16,0 0 0,0 0 0,-166-141 15,166 141-15,0 0 0,0 0 0,0 0 16,0 0-16,0 0 0,-216-58 15,216 58-15,0 0 0,0 0 0,0 0 16,0 0-16,0 0 0,-250 9 0,250-9 16,0 0-16,0 0 0,0 0 15,-251 66-15,251-66 0,0 0 0,0 0 16,0 0-16,0 0 0,-208 124 0,208-124 16,0 0-16,0 0 0,0 0 15,0 0-15,0 0 0,-167 190 0,167-190 16,0 0-16,0 0 0,0 0 0,0 0 15,0 0-15,0 0 0,-108 256 0,108-256 16,0 0-16,0 0 0,0 0 16,0 0-16,0 0 0,-42 273 0,42-273 15,0 0-15,0 0 0,0 0 0,0 0 16,0 0-16,0 0 0,25 256 16,-25-256-16,0 0 0,0 0 0,0 0 15,0 0-15,0 0 0,0 0 0,92 224 16,-92-224-16,0 0 0,0 0 0,0 0 15,0 0-15,0 0 0,0 0 16,0 0-16,0 0 0,0 0 0,0 0 16,142 165-16,-142-165 0,0 0 0,0 0 15,0 0-15,0 0 0,0 0 16,0 0-16,0 0 0,0 0 0,0 0 16,0 0-16,141 99 0,-141-99 0,0 0 15,0 0-15,0 0 0,0 0 16,0 0-16,0 0 0,0 0 0,0 0 15,0 0-15,0 0 0,101 26 0,-101-26 16,0 0-16,0 0 0,0 0 0</inkml:trace>
  <inkml:trace contextRef="#ctx0" brushRef="#br0" timeOffset="-194164.578">14206 11293 0,'0'0'0,"0"0"0,0 0 15,0 0-15,0 0 0,0 0 16,0 0-16,0 0 0,0 0 0,0 0 16,0 0-16,0 0 0,0 0 0,0 0 15,0 0-15,0 0 0,0 0 0,0 0 16,0 0-16,0 0 0,0 0 15,0 0-15,0 0 0,0 0 0,0 0 16,0 0-16,0 0 0,0 0 0,0 0 16,0 0-16,0 0 0,0 0 0,0 0 15,0 0-15,0 0 0,0 0 16,0 0-16,0 0 0,0 0 0,0 0 16,0 0-16,0 0 0,0 0 0,0 0 15,0 0-15,0 0 0,151 33 16,-151-33-16,0 0 0,0 0 0,0 0 15,0 0-15,0 0 0,0 0 0,0 0 16,0 0-16,0 0 0,0 0 16,150-16-16,-150 16 0,0 0 0,0 0 0,0 0 15,0 0-15,0 0 0,0 0 16,142-74-16,-142 74 0,0 0 0,0 0 16,0 0-16,0 0 0,0 0 0,0 0 15,0 0-15,0 0 0,0 0 16,0 0-16,82-116 0,-82 116 0,0 0 15,0 0-15,0 0 0,0 0 0,0 0 16,0 0-16,0 0 0,0 0 16,0 0-16,0 0 0,26-141 0,-26 141 15,0 0-15,0 0 0,0 0 0,0 0 16,0 0-16,0 0 0,0 0 16,0 0-16,0 0 0,0 0 0,-50-149 15,50 149-15,0 0 0,0 0 0,0 0 16,0 0-16,-134-90 0,134 90 15,0 0-15,0 0 0,0 0 0,0 0 16,0 0-16,0 0 0,-183 24 0,183-24 16,0 0-16,0 0 0,0 0 0,0 0 15,0 0-15,0 0 0,-174 133 0,174-133 16,0 0-16,0 0 0,0 0 16,0 0-16,0 0 0,0 0 0,-92 182 15,92-182-15,0 0 0,0 0 0,0 0 16,0 0-16,0 0 0,0 0 15,24 182-15,-24-182 0,0 0 0,0 0 16,0 0-16,0 0 0,0 0 0,0 0 16,0 0-16</inkml:trace>
  <inkml:trace contextRef="#ctx0" brushRef="#br0" timeOffset="-166724.281">2800 13616 0,'0'0'0,"0"0"31,0 0-31,0 0 0,0 0 0,0 0 0,0 0 0,0 0 16,0 0-16,0 0 0,0 0 16,0 0-16,0 0 0,0 0 15,0 0-15,0 0 0,0 0 16,0 0-16,0 0 0,0 0 16,0 0-16,0 0 0,0 0 15,0 0-15,0 0 0,0 0 16,0 0-16,0 0 0,0 0 0,0 0 15,40 34-15,-40-34 16,0 0-16,0 0 0,0 0 16,0 0-16,0 0 0,0 0 0,142-17 15,-142 17-15,0 0 0,0 0 16,0 0-16,0 0 0,0 0 16,0 0-16,0 0 0,0 0 15,0 0-15,0 0 0,174-17 0,-174 17 16,0 0-16,0 0 0,0 0 15,0 0-15,0 0 0,0 0 16,117-7-16,-117 7 0,0 0 16,0 0-16,0 0 0,0 0 15,0 0-15,0 0 0,0 0 16,0 0-16,0 0 0,0 0 16,0 0-16,0 0 0,-166 16 15,166-16-15,0 0 0,0 0 16,0 0-16,0 0 0,0 0 15,0 0-15,0 0 0,0 0 16,0 0-16,0 0 0,-192 8 16,192-8-16,0 0 0,0 0 15,0 0-15,0 0 0,0 0 16,0 0-16,0 0 0,0 0 16,0 0-16,0 0 0,-167 0 15,167 0-15</inkml:trace>
  <inkml:trace contextRef="#ctx0" brushRef="#br0" timeOffset="-165818.421">4391 13509 0,'0'0'0,"0"0"0,0 0 0,0 0 16,0 0-16,0 0 0,0 0 15,0 0-15,0 0 0,0 0 16,0 0-16,0 0 0,0 0 16,0 0-16,0 0 0,0 0 15,0 0-15,0 0 0,-92 25 16,92-25-16,0 0 0,0 0 16,0 0-16,0 0 0,0 0 15,0 0-15,0 0 0,0 0 16,0 0-16,0 0 0,-68 17 15,68-17-15,0 0 0,0 0 16,0 0-16,0 0 0,0 0 16,0 0-16,0 0 0,0 0 0,0 0 15,0 0-15,0 0 0,0 0 16,0 0-16,0 0 0,85 7 16,-85-7-16,0 0 0,0 0 15,0 0-15,0 0 0,0 0 16,0 0-16,0 0 0,0 0 15,0 0-15,0 0 0,150-16 16,-150 16-16,0 0 0,0 0 16,0 0-16,0 0 0,0 0 15,0 0-15,0 0 0,0 0 16,0 0-16,0 0 0,108-24 16,-108 24-16,0 0 0,0 0 15,0 0-15,0 0 0,0 0 16,0 0-16,0 0 0,0 0 15,0 0-15,0 0 0,0 0 16,0 0-16,-183-9 0,183 9 16,0 0-16,0 0 0,0 0 15,0 0-15,0 0 0,0 0 0,0 0 16,0 0-16,0 0 0,0 0 16,-184 9-16,184-9 0,0 0 15,0 0-15,0 0 0,0 0 16,0 0-16,0 0 0,0 0 15,0 0-15</inkml:trace>
  <inkml:trace contextRef="#ctx0" brushRef="#br0" timeOffset="-160127.216">6998 13666 0,'0'0'0,"0"0"0,0 0 0,0 0 16,0 0-16,0 0 0,0 0 15,0 0-15,0 0 0,0 0 16,0 0-16,0 0 0,0 0 16,0 0-16,0 0 0,0 0 15,0 0-15,0 0 0,0 0 16,0 0-16,0 0 0,0 0 16,0 0-16,0 0 0,0 0 15,0 0-15,0 0 0,0 0 16,0 0-16,0 0 0,59 50 15,-59-50-15,0 0 0,0 0 16,0 0-16,0 0 0,0 0 16,191-16-16,-191 16 0,0 0 15,0 0-15,284-25 0,-284 25 16,0 0-16,0 0 0,0 0 16,333-25-16,-333 25 0,0 0 15,0 0-15,341-34 0,-341 34 16,0 0-16,0 0 0,0 0 15,326-32-15,-326 32 0,0 0 16,0 0-16,0 0 0,300-33 16,-300 33-16,0 0 0,0 0 15,0 0-15,0 0 0,0 0 16,0 0-16,275-17 0,-275 17 16,0 0-16,0 0 0,0 0 15,0 0-15,0 0 0,0 0 16,0 0-16,0 0 0,0 0 0,0 0 15,208-8-15,-208 8 0,0 0 16,0 0-16,0 0 0,0 0 16,0 0-16,0 0 0,0 0 15,0 0-15,0 0 0,0 0 16,0 0-16,0 0 0,0 0 16,0 0-16,0 0 0,0 0 15,0 0-15,0 0 0,-282 8 16,282-8-16,0 0 0,0 0 15,0 0-15,-318 8 0,318-8 16,0 0-16,0 0 0,0 0 16,0 0-16,-349 16 0,349-16 15,0 0-15,0 0 0,0 0 16,0 0-16,-351 18 0,351-18 16,0 0-16,0 0 0,0 0 15,0 0-15,0 0 0,-334 16 16,334-16-16,0 0 0,0 0 15,0 0-15,0 0 0,0 0 16,0 0-16,0 0 0,0 0 16,0 0-16,0 0 0,-266 8 15,266-8-15,0 0 0,0 0 16,0 0-16,0 0 0,0 0 16,0 0-16,0 0 0,0 0 15,-158 9-15,158-9 0,0 0 0,0 0 16,0 0-16,0 0 15,0 0-15,0 0 0,0 0 0,0 0 16,200-33-16,-200 33 16,0 0-16,0 0 0,292-42 15,-292 42-15,0 0 0,0 0 16,0 0-16,0 0 0,349-33 16,-349 33-16,0 0 0,0 0 0,0 0 15,359-33-15,-359 33 0,0 0 16,0 0-16,0 0 0,0 0 15,325-33-15,-325 33 0,0 0 16,0 0-16,0 0 0,0 0 16,0 0-16,0 0 0,283-26 15,-283 26-15,0 0 0,0 0 16,0 0-16,0 0 0,0 0 16,0 0-16,0 0 0,0 0 15,0 0-15,0 0 0,216-7 16,-216 7-16,0 0 0,0 0 0,0 0 15,0 0-15,0 0 16,0 0-16,0 0 0,0 0 0,0 0 16,-74 41-16,74-41 15,0 0-15,0 0 0,0 0 0,-242 50 16,242-50-16,0 0 0,-290 49 16,290-49-16,0 0 0,0 0 15,0 0-15,-301 50 0,301-50 16,0 0-16,0 0 0,0 0 15,-284 33-15,284-33 0,0 0 16,0 0-16,0 0 0,0 0 16,0 0-16,-292 25 15,292-25-15,0 0 0,0 0 0,0 0 16,0 0-16,0 0 0,0 0 16,-275 16-16,275-16 0,0 0 15,0 0-15,0 0 16,0 0-16,0 0 0,0 0 0,0 0 15,0 0-15,0 0 0,0 0 16,-225 9-16,225-9 0,0 0 16,0 0-16,0 0 15,0 0-15,0 0 0,0 0 0,-133 8 16,133-8-16</inkml:trace>
  <inkml:trace contextRef="#ctx0" brushRef="#br0" timeOffset="-142343.613">7490 12435 0,'0'0'0,"0"0"0,0 0 0,0 0 15,0 0-15,0 0 0,0 0 16,0 0-16,0 0 0,0 0 0,0 0 15,0 0-15,0 0 0,0 0 0,0 0 16,0 0-16,0 0 0,0 0 16,0 0-16,0 0 0,0 0 0,0 0 15,0 0-15,0 0 0,0 0 0,0 0 16,0 0-16,0 0 0,0 0 16,0 0-16,0 0 0,0 0 0,0 0 15,0 0-15,0 0 0,0 0 16,0 0-16,0 0 0,0 0 0,0 0 15,0 0-15,0 0 0,0 0 0,0 0 16,0 0-16,0 0 0,-33-75 16,33 75-16,0 0 0,0 0 0,0 0 15,0 0-15,0 0 0,0 0 16,0 0-16,0 0 0,0 0 0,0 0 16,-34-75-16,34 75 0,0 0 0,0 0 15,0 0-15,0 0 0,0 0 0,0 0 16,-58-91-16,58 91 0,0 0 15,0 0-15,0 0 0,0 0 0,0 0 16,0 0-16,0 0 0,0 0 16,0 0-16,0 0 0,-83-90 0,83 90 15,0 0-15,0 0 0,0 0 0,0 0 16,0 0-16,0 0 0,0 0 16,0 0-16,0 0 0,0 0 0,-117-67 15,117 67-15,0 0 0,0 0 16,0 0-16,0 0 0,0 0 0,0 0 15,0 0-15,0 0 0,0 0 0,0 0 16,-158-57-16,158 57 0,0 0 0,0 0 16,0 0-16,0 0 0,0 0 0,0 0 15,0 0-15,0 0 0,0 0 16,0 0-16,-192-25 0,192 25 16,0 0-16,0 0 0,0 0 0,0 0 15,0 0-15,0 0 0,0 0 0,0 0 16,0 0-16,0 0 0,-174-8 0,174 8 15,0 0-15,0 0 0,0 0 16,0 0-16,0 0 0,0 0 0,0 0 16,0 0-16,0 0 0,0 0 15,-151 0-15,151 0 0,0 0 0,0 0 16,0 0-16,0 0 0,0 0 0,0 0 16,0 0-16,0 0 0,0 0 15,0 0-15,-124 17 0,124-17 0,0 0 16,0 0-16,0 0 0,0 0 0,0 0 15,0 0-15,0 0 0,0 0 16,0 0-16,0 0 0,-100 16 0,100-16 16,0 0-16,0 0 0,0 0 0,0 0 15,0 0-15,0 0 0,0 0 16,0 0-16,0 0 0,0 0 0,-93 41 16,93-41-16,0 0 0,0 0 15,0 0-15,0 0 0,0 0 0,0 0 16,0 0-16,0 0 0,0 0 0,0 0 15,-100 75-15,100-75 0,0 0 16,0 0-16,0 0 0,0 0 0,0 0 16,0 0-16,0 0 0,0 0 15,0 0-15,0 0 0,-82 115 0,82-115 16,0 0-16,0 0 0,0 0 16,0 0-16,0 0 0,0 0 0,0 0 15,0 0-15,0 0 0,0 0 0,-76 124 16,76-124-16,0 0 0,0 0 0,0 0 15,0 0-15,0 0 0,0 0 16,0 0-16,0 0 0,0 0 0,0 0 16,-57 125-16,57-125 0,0 0 15,0 0-15,0 0 0,0 0 0,0 0 16,0 0-16,0 0 0,0 0 0,0 0 16,0 0-16,-35 90 0,35-90 15,0 0-15,0 0 0,0 0 0,0 0 16,0 0-16,0 0 0,0 0 0,0 0 15,0 0-15,0 0 0,0 0 16,0 0-16,0 0 0,0 0 0,0 0 16,0 0-16,0 0 0,0 0 15,17 66-15,-17-66 0,0 0 0,0 0 16,0 0-16,0 0 0,0 0 0,0 0 16,93-16-16,-93 16 0,0 0 15,0 0-15,0 0 0,0 0 0,0 0 16,0 0-16,0 0 0,0 0 15,0 0-15,0 0 0,124-34 0,-124 34 16,0 0-16,0 0 0,0 0 0,0 0 16,0 0-16,0 0 0,0 0 15,0 0-15,0 0 0,0 0 0,133-40 16,-133 40-16,0 0 0,0 0 0,0 0 16,0 0-16,0 0 0,0 0 15,0 0-15,0 0 0,0 0 0,0 0 16,76-17-16,-76 17 0,0 0 15,0 0-15,0 0 0,0 0 0,0 0 16,0 0-16,0 0 0,0 0 16,0 0-16,0 0 0,0 0 0,0 0 15,0 0-15,0 0 0,0 0 0,0 0 16,0 0-16,0 0 0,0 0 0,0 0 16,0 0-16,-126-42 0,126 42 15,0 0-15,0 0 0,0 0 0,0 0 16,0 0-16,0 0 0,-158-90 15,158 90-15,0 0 0,0 0 0,0 0 16,0 0-16,0 0 0,0 0 0,0 0 16,0 0-16,0 0 0,0 0 15,-142-116-15,142 116 0,0 0 0,0 0 16,0 0-16,0 0 0,0 0 16,0 0-16,-75-58 0,75 58 0,0 0 15,0 0-15,0 0 0,0 0 0,0 0 16,0 0-16,0 0 0,0 0 15,0 0-15,0 0 0,0 0 0,0 0 16,0 0-16,0 0 0,25 190 16,-25-190-16,0 0 0,0 0 0,0 0 15,0 0-15,0 0 0,0 0 0,0 0 16,0 0-16,0 0 0,0 0 16,50 173-16,-50-173 0,0 0 0,0 0 15,0 0-15,0 0 0</inkml:trace>
  <inkml:trace contextRef="#ctx0" brushRef="#br0" timeOffset="-140349.751">5823 13641 0,'0'0'0,"0"0"0,0 0 15,0 0-15,0 0 0,0 0 16,0 0-16,0 0 0,0 0 0,0 0 16,0 0-16,0 0 0,0 0 0,0 0 15,0 0-15,0 0 0,0 0 16,0 0-16,0 0 0,0 0 0,0 0 15,0 0-15,0 0 0,0 0 0,0 0 16,0 0-16,0 0 0,0 0 16,0 0-16,0 0 0,0 0 0,0 0 15,0 0-15,0 0 0,-66 25 0,66-25 16,0 0-16,0 0 0,0 0 16,0 0-16,0 0 0,0 0 0,8 99 15,-8-99-15,0 0 0,0 0 16,0 0-16,0 0 0,0 0 0,84 132 15,-84-132-15,0 0 0,0 0 0,0 0 16,0 0-16,0 0 0,0 0 0,133 133 16,-133-133-16,0 0 0,0 0 15,0 0-15,0 0 0,0 0 0,200 116 16,-200-116-16,0 0 0,0 0 16,0 0-16,0 0 0,0 0 0,0 0 15,233 67-15,-233-67 0,0 0 0,0 0 16,0 0-16,0 0 0,0 0 15,235 16-15,-235-16 0,0 0 0,0 0 16,0 0-16,0 0 0,0 0 0,0 0 16,223-58-16,-223 58 0,0 0 15,0 0-15,0 0 0,0 0 0,0 0 16,0 0-16,0 0 0,0 0 0,0 0 16,0 0-16,184-116 0,-184 116 15,0 0-15,0 0 0,0 0 0,0 0 16,0 0-16,0 0 0,0 0 15,0 0-15,0 0 0,0 0 0,142-148 16,-142 148-16,0 0 0,0 0 16,0 0-16,0 0 0,0 0 0,0 0 15,0 0-15,0 0 0,0 0 0,0 0 16,83-149-16,-83 149 0,0 0 16,0 0-16,0 0 0,0 0 0,0 0 15,0 0-15,0 0 0,0 0 16,0 0-16,0 0 0,34-100 0,-34 100 15,0 0-15,0 0 0,0 0 16,0 0-16,0 0 0,0 0 0,0 0 16,0 0-16,0 0 0,0 0 15,0 0-15,0 0 0,0 0 0,0 0 16,0 0-16,0 0 0,0 0 16,0 0-16,0 0 0,0 0 0,0 0 15,0 0-15,0 0 0,0 0 16,0 0-16,0 0 0,0 0 0,0 0 15,0 0-15,0 0 0,0 0 0,0 0 16,0 0-16,0 0 0,0 0 16,0 0-16,0 0 0,0 0 0,0 0 15,0 0-15,0 0 0,0 0 16,0 0-16,0 0 0,0 0 0,0 0 16,0 0-16,0 0 0,0 0 15,0 0-15,0 0 0,0 0 0,0 0 16,0 0-16,0 0 0,0 0 0,0 0 15,0 0-15,0 0 0,0 0 16,0 0-16,0 0 0,0 0 0,0 0 16,0 0-16,0 0 0,0 0 15,0 0-15,0 0 0,0 0 0,0 0 16,0 0-16,0 0 0,0 0 16,0 0-16,0 0 0,0 0 0,0 0 15,0 0-15,0 0 0,0 0 16,0 0-16,0 0 0,0 0 0,0 0 15,0 0-15,0 0 0,0 0 0,0 0 16,0 0-16,0 0 0,0 0 16,0 0-16,0 0 0,0 0 0,0 0 15,0 0-15,0 0 0,0 0 0,0 0 16,0 0-16,0 0 0,0 0 16,0 0-16,0 0 0,0 0 15,-51-25-15,51 25 0,0 0 0,0 0 16,0 0-16,0 0 0,0 0 0,0 0 15,0 0-15,0 0 0,0 0 16,0 0-16,-75 8 0,75-8 0,0 0 16,0 0-16,0 0 0,0 0 15,0 0-15,0 0 0,0 0 0,0 0 16,0 0-16,0 0 0,-92 25 16,92-25-16,0 0 0,0 0 0,0 0 15,0 0-15,0 0 0,0 0 16,0 0-16,0 0 0,0 0 0,0 0 15,0 0-15,0 0 0,0 0 0,0 0 16,0 0-16,0 0 0,0 0 16,0 0-16,0 0 0,0 0 0,0 0 15,0 0-15,0 0 0,0 0 16,0 0-16,0 0 0,0 0 0,0 0 16,0 0-16,0 0 0,0 0 15,0 0-15,0 0 0,0 0 0,117-50 16,-117 50-16,0 0 0,0 0 15,0 0-15,0 0 0,0 0 0,0 0 16,83-24-16,-83 24 0,0 0 16,0 0-16,0 0 0,0 0 0,0 0 15,0 0-15,0 0 0,0 0 16,0 0-16,0 0 0,52 24 0,-52-24 16,0 0-16,0 0 0,0 0 0,0 0 15,0 0-15,0 0 0,0 0 16,0 0-16,0 0 0,0 0 0,24 75 15,-24-75-15,0 0 0,0 0 0,0 0 16,0 0-16,0 0 0,0 0 16,0 0-16,0 0 0,0 0 0,0 0 15,0 83-15,0-83 0,0 0 0,0 0 16,0 0-16,0 0 0,0 0 0,0 0 16,0 0-16,0 0 0,0 0 15,0 0-15,-9 66 0,9-66 0,0 0 16,0 0-16,0 0 0,0 0 15,0 0-15,0 0 0,0 0 0,0 0 16,0 0-16,0 0 0,0 0 0,0 0 16,0 0-16,0 0 0,0 0 0,0 0 15,0 0-15,0 0 0,0 0 16,0 0-16,0 0 0,0 0 0,0 0 16,0 0-16,0 0 0,0 0 0,0 0 15</inkml:trace>
  <inkml:trace contextRef="#ctx0" brushRef="#br0" timeOffset="-134926.343">10241 13616 0,'0'0'0,"0"0"16,0 0-16,0 0 0,0 0 16,0 0-16,0 0 0,0 0 0,0 0 15,0 0-15,0 0 0,0 0 16,0 0-16,0 0 0,0 0 0,0 0 15,0 0-15,0 0 0,0 0 16,0 0-16,0 0 0,0 0 0,0 0 16,0 0-16,0 0 0,0 0 15,0 0-15,0 0 0,0 0 0,0 0 16,0 0-16,0 0 0,0 0 16,0 0-16,0 0 0,0 0 0,0 0 15,0 0-15,141 34 0,-141-34 16,0 0-16,0 0 0,0 0 0,0 0 15,0 0-15,0 0 0,0 0 0,0 0 16,0 0-16,0 0 0,158 0 16,-158 0-16,0 0 0,0 0 0,0 0 15,0 0-15,0 0 0,0 0 16,92 8-16,-92-8 0,0 0 0,0 0 16,0 0-16,0 0 0,0 0 0,0 0 15,0 0-15,0 0 0,0 0 16,0 0-16,0 0 0,0 0 0,0 0 15,0 0-15,0 0 0,0 0 16,0 0-16,0 0 0,-167 42 0,167-42 16,0 0-16,0 0 0,0 0 0,0 0 15,0 0-15,0 0 0,-117 16 16,117-16-16,0 0 0,0 0 0,0 0 16,0 0-16,0 0 0,0 0 15,0 0-15,0 0 0,0 0 0,0 0 16,0 0-16,0 0 0,0 0 15,0 0-15,0 0 0,0 0 0,0 0 16,0 0-16,75 0 0,-75 0 0,0 0 16,0 0-16,0 0 0,0 0 15,0 0-15,0 0 0,84-9 0,-84 9 16,0 0-16,0 0 0,0 0 0,0 0 16,0 0-16,0 0 0,0 0 15,0 0-15,0 0 0,0 0 0,0 0 16,0 0-16,0 0 0,0 0 15,0 0-15,0 0 0,0 0 0,-100 9 16,100-9-16,0 0 0</inkml:trace>
  <inkml:trace contextRef="#ctx0" brushRef="#br0" timeOffset="-133676.198">11699 13600 0,'0'0'0,"0"0"0,0 0 0,0 0 16,0 0-16,0 0 0,0 0 0,0 0 15,0 0-15,0 0 0,0 0 0,0 0 16,0 0-16,0 0 0,0 0 16,0 0-16,0 0 0,0 0 0,0 0 15,0 0-15,0 0 0,0 0 0,0 0 16,0 0-16,0 0 0,0 0 16,0 0-16,0 0 0,0 0 0,0 0 15,133-8-15,-133 8 0,0 0 0,0 0 16,0 0-16,208-8 0,-208 8 15,0 0-15,0 0 0,0 0 16,0 0-16,267-16 0,-267 16 0,0 0 16,0 0-16,0 0 0,308-17 0,-308 17 15,0 0-15,0 0 0,0 0 0,0 0 16,0 0-16,317-25 0,-317 25 0,0 0 16,0 0-16,0 0 0,0 0 15,0 0-15,0 0 0,308-17 0,-308 17 16,0 0-16,0 0 0,0 0 15,0 0-15,0 0 0,0 0 0,0 0 16,0 0-16,0 0 0,0 0 0,242-8 16,-242 8-16,0 0 0,0 0 15,0 0-15,0 0 0,0 0 0,83 0 16,-83 0-16,0 0 0,0 0 0,0 0 16,0 0-16,-116 0 0,116 0 15,0 0-15,0 0 0,0 0 0,0 0 16,-275 8-16,275-8 0,0 0 0,0 0 15,0 0-15,0 0 0,-326 9 16,326-9-16,0 0 0,0 0 0,0 0 16,0 0-16,-316 16 0,316-16 15,0 0-15,0 0 0,0 0 0,0 0 16,0 0-16,0 0 0,0 0 0,0 0 16,0 0-16,0 0 0,-283 24 15,283-24-15,0 0 0,0 0 0,0 0 16,0 0-16,0 0 0,0 0 15,-168 34-15,168-34 0,0 0 0,0 0 16,0 0-16,0 0 0,0 0 0,0 0 16,0 0-16,0 0 0,0 0 15,0 0-15,0 0 0,226 49 0,-226-49 16,0 0-16,0 0 0,0 0 16,275 0-16,-275 0 0,0 0 0,0 0 15,0 0-15,0 0 0,291-25 0,-291 25 16,0 0-16,0 0 0,0 0 0,0 0 15,0 0-15,284-40 0,-284 40 16,0 0-16,0 0 0,0 0 0,0 0 16,0 0-16,0 0 0,0 0 0,0 0 15,0 0-15,0 0 0,233-50 16,-233 50-16,0 0 0,0 0 0,0 0 16,0 0-16,0 0 0,0 0 0,0 0 15,0 0-15,0 0 0,0 0 16,125-42-16,-125 42 0,0 0 0,0 0 15,0 0-15,0 0 0,0 0 0,0 0 16,0 0-16,0 0 0</inkml:trace>
  <inkml:trace contextRef="#ctx0" brushRef="#br0" timeOffset="-131349.933">12440 13956 0,'0'0'0,"0"0"16,0 0-16,0 0 0,0 0 0,0 0 15,0 0-15,0 0 0,0 0 0,0 0 16,0 0-16,0 0 0,0 0 16,0 0-16,0 0 0,0 0 0,0 0 15,0 0-15,0 0 0,0 0 16,0 0-16,0 0 0,0 0 0,0 0 16,0 0-16,0 0 0,0 0 0,0 0 15,0 0-15,0 0 0,0 0 16,0 0-16,0 0 0,0 0 0,-92 0 15,92 0-15,0 0 0,0 0 16,0 0-16,0 0 0,0 0 0,0 0 16,0 0-16,0 0 0,0 0 15,0 0-15,-74 0 0,74 0 0,0 0 16,0 0-16,0 0 0,0 0 0,0 0 16,0 0-16,-84 58 0,84-58 15,0 0-15,0 0 0,0 0 0,0 0 16,0 0-16,0 0 0,0 0 15,0 0-15,0 0 0,0 0 0,-66 106 16,66-106-16,0 0 0,0 0 16,0 0-16,0 0 0,0 0 0,0 0 15,-9 125-15,9-125 0,0 0 16,0 0-16,0 0 0,0 0 0,0 0 16,0 0-16,67 91 0,-67-91 0,0 0 15,0 0-15,0 0 0,0 0 16,0 0-16,0 0 0,108 17 0,-108-17 15,0 0-15,0 0 0,0 0 16,0 0-16,0 0 0,0 0 0,92-74 16,-92 74-16,0 0 0,0 0 15,0 0-15,0 0 0,0 0 0,0 0 16,0 0-16,0 0 0,0 0 0,0 0 16,66-125-16,-66 125 0,0 0 15,0 0-15,0 0 0,0 0 0,0 0 16,0 0-16,0 0 0,0 0 15,0 0-15,0 0 0,33-132 0,-33 132 16,0 0-16,0 0 0,0 0 16,0 0-16,0 0 0,0 0 0,0 0 15,0 0-15,0 0 0,0 0 0,0 0 16,0 0-16,0 0 0,0 0 16,0 0-16,0 0 0,0 0 0,0 0 15,0 0-15,0 0 0,0 0 16,0 0-16,0 0 0,0 0 0,0 0 15,0 0-15,0 0 0,0 0 16,0 0-16,0 0 0,34 115 0,-34-115 16,0 0-16,0 0 0,0 0 15,0 0-15,0 0 0,0 0 0,0 0 16,0 0-16,0 0 0,0 0 16,9 116-16,-9-116 0,0 0 0,0 0 15,0 0-15,0 0 0</inkml:trace>
  <inkml:trace contextRef="#ctx0" brushRef="#br0" timeOffset="-130473.789">13032 13476 0,'0'0'0,"0"0"0,0 0 0,0 0 16,0 0-16,0 0 0,0 0 0,0 0 16,0 0-16,0 0 0,0 0 0,0 0 15,0 0-15,0 0 0,0 0 16,0 0-16,0 0 0,0 0 0,0 0 15,0 0-15,0 0 0,0 0 0,0 0 16,0 0-16,0 0 0,0 0 0,0 0 16,0 0-16,0 0 0,-16 140 15,16-140-15,0 0 0,0 0 0,0 0 16,0 0-16,0 0 0,0 0 16,-26 191-16,26-191 0,0 0 0,0 0 15,0 0-15,0 0 0,0 0 16,0 0-16,-17 215 0,17-215 0,0 0 15,0 0-15,0 0 0,0 0 16,0 0-16,0 0 0,0 0 0,0 0 16,0 0-16,0 0 0,-8 198 15,8-198-15,0 0 0,0 0 0,0 0 16,0 0-16,0 0 0,0 0 0,0 0 16,0 0-16,0 0 0,0 0 15,-8 124-15,8-124 0,0 0 0,0 0 16,0 0-16,0 0 0,0 0 0,0 0 15,0 0-15,0 0 0,0 0 16,0 0-16,0 0 0,0 0 0,0 0 16,0 0-16,0 0 0,0 0 15,0 0-15,0 0 0,41-99 0,-41 99 16,0 0-16,0 0 0,0 0 0,0 0 16,0 0-16,0 0 0,0 0 15,0 0-15,0 0 0,0 0 0,59-148 16,-59 148-16,0 0 0,0 0 15,0 0-15,0 0 0,0 0 0,0 0 16,108-108-16,-108 108 0,0 0 0,0 0 16,0 0-16,0 0 0,0 0 15,0 0-15,142-9 0,-142 9 0,0 0 16,0 0-16,0 0 0,0 0 16,0 0-16,0 0 0,0 0 0,0 0 15,0 0-15,99 66 0,-99-66 0,0 0 16,0 0-16,0 0 0,0 0 15,0 0-15,0 0 0,-33 100 0,33-100 16,0 0-16,0 0 0,0 0 16,0 0-16,0 0 0,0 0 0,0 0 15,0 0-15,0 0 0,0 0 16,-150 74-16,150-74 0,0 0 0,0 0 16,0 0-16,0 0 0,0 0 0,0 0 15,0 0-15</inkml:trace>
  <inkml:trace contextRef="#ctx0" brushRef="#br0" timeOffset="-100614.416">15665 12675 0,'0'0'0,"0"0"0,0 0 15,0 0-15,0 0 0,0 0 16,0 0-16,0 0 0,0 0 0,0 0 16,0 0-16,0 0 0,0 0 0,0 0 15,0 0-15,0 0 0,0 0 0,0 0 16,0 0-16,0 0 0,0 0 16,0 0-16,0 0 0,0 0 0,0 0 15,0 0-15,0 0 0,0 0 16,0 0-16,0 0 0,0 0 0,0 0 15,0 0-15,0 0 0,-75-75 0,75 75 16,0 0-16,0 0 0,0 0 0,0 0 16,0 0-16,0 0 0,0 0 0,0 0 15,0 0-15,0 0 0,-67-74 16,67 74-16,0 0 0,0 0 0,0 0 16,0 0-16,0 0 0,0 0 0,0 0 15,0 0-15,0 0 0,0 0 16,-116-66-16,116 66 0,0 0 0,0 0 15,0 0-15,0 0 0,0 0 0,0 0 16,0 0-16,0 0 0,0 0 16,0 0-16,-159-33 0,159 33 0,0 0 15,0 0-15,0 0 0,0 0 0,0 0 16,0 0-16,-183 24 0,183-24 0,0 0 16,0 0-16,0 0 0,0 0 15,0 0-15,0 0 0,0 0 0,0 0 16,0 0-16,0 0 0,-166 66 0,166-66 15,0 0-15,0 0 0,0 0 0,0 0 16,0 0-16,0 0 0,0 0 16,0 0-16,0 0 0,0 0 0,-134 107 15,134-107-15,0 0 0,0 0 0,0 0 16,0 0-16,0 0 0,0 0 16,0 0-16,0 0 0,0 0 0,0 0 15,-108 141-15,108-141 0,0 0 0,0 0 16,0 0-16,0 0 0,0 0 15,0 0-15,-67 157 0,67-157 0,0 0 16,0 0-16,0 0 0,0 0 0,0 0 16,0 0-16,0 0 0,0 0 15,0 0-15,0 0 0,-17 166 0,17-166 16,0 0-16,0 0 0,0 0 0,0 0 16,0 0-16,0 0 0,0 0 0,0 0 15,0 0-15,0 0 0,33 157 16,-33-157-16,0 0 0,0 0 0,0 0 15,0 0-15,0 0 0,0 0 16,0 0-16,0 0 0,0 0 0,0 0 16,92 149-16,-92-149 0,0 0 0,0 0 15,0 0-15,0 0 0,0 0 0,0 0 16,150 115-16,-150-115 0,0 0 0,0 0 16,0 0-16,0 0 0,0 0 15,0 0-15,192 67 0,-192-67 0,0 0 16,0 0-16,0 0 0,0 0 0,0 0 15,0 0-15,200 24 0,-200-24 16,0 0-16,0 0 0,0 0 0,0 0 16,0 0-16,0 0 0,184-16 0,-184 16 15,0 0-15,0 0 0,0 0 16,0 0-16,0 0 0,0 0 0,150-66 16,-150 66-16,0 0 0,0 0 0,0 0 15,0 0-15,0 0 0,0 0 0,116-109 16,-116 109-16,0 0 0,0 0 15,0 0-15,0 0 0,0 0 0,0 0 16,0 0-16,0 0 0,0 0 0,0 0 16,75-123-16,-75 123 0,0 0 0,0 0 15,0 0-15,0 0 0,0 0 0,0 0 16,0 0-16,0 0 0,0 0 16,0 0-16,33-149 0,-33 149 0,0 0 15,0 0-15,0 0 0,0 0 16,0 0-16,0 0 0,0 0 0,0 0 15,0 0-15,0 0 0,0-173 0,0 173 16,0 0-16,0 0 0,0 0 0,0 0 16,0 0-16,0 0 0,0 0 0,0 0 15,0 0-15,0 0 0,-33-174 16,33 174-16,0 0 0,0 0 0,0 0 16,0 0-16,0 0 0,0 0 0,0 0 15,0 0-15,0 0 0,0 0 16,-50-140-16,50 140 0,0 0 0,0 0 15,0 0-15,0 0 0,0 0 0,0 0 16,0 0-16,0 0 0,0 0 0,0 0 16,-75-100-16,75 100 0,0 0 15,0 0-15,0 0 0,0 0 0,0 0 16,0 0-16,0 0 0,0 0 0,0 0 16,0 0-16</inkml:trace>
  <inkml:trace contextRef="#ctx0" brushRef="#br0" timeOffset="-94709.136">18199 13071 0,'0'0'0,"0"0"0,0 0 0,0 0 0,0 0 15,0 0-15,0 0 0,0 0 16,0 0-16,0 0 0,0 0 0,0 0 16,0 0-16,0 0 0,0 0 0,0 0 15,0 0-15,0 0 0,0 0 16,0 0-16,0 0 0,0 0 0,0 0 15,0 0-15,0 0 0,0 0 0,0 0 16,0 0-16,0 0 0,0 0 0,0 0 16,0 0-16,0 0 0,0 0 15,-67 17-15,67-17 0,0 0 0,0 0 16,0 0-16,0 0 0,0 0 16,0 0-16,92-9 0,-92 9 0,0 0 15,0 0-15,0 0 0,0 0 0,0 0 16,0 0-16,191-8 0,-191 8 0,0 0 15,0 0-15,0 0 0,0 0 16,0 0-16,0 0 0,234-9 0,-234 9 16,0 0-16,0 0 0,0 0 0,0 0 15,0 0-15,0 0 0,0 0 0,0 0 16,0 0-16,0 0 0,207-8 16,-207 8-16,0 0 0,0 0 0,0 0 15,0 0-15,0 0 0,0 0 0,0 0 16,0 0-16,0 0 0</inkml:trace>
  <inkml:trace contextRef="#ctx0" brushRef="#br0" timeOffset="-94323.457">19323 12591 0,'0'0'0,"0"0"0,0 0 0,0 0 0,0 0 15,0 0-15,0 0 0,0 0 0,0 0 16,0 0-16,0 0 0,0 0 16,0 0-16,0 0 0,0 0 0,0 0 15,0 0-15,-24 100 0,24-100 0,0 0 16,0 0-16,0 0 0,0 0 15,-9 182-15,9-182 0,0 0 0,0 0 16,0 0-16,0 0 0,0 0 0,0 0 16,9 223-16,-9-223 0,0 0 15,0 0-15,0 0 0,0 0 0,0 0 16,0 0-16,8 223 0,-8-223 0,0 0 16,0 0-16,0 0 0,0 0 0,0 0 15,0 0-15,0 0 0,0 0 16,0 0-16,0 0 0,16 190 0,-16-190 15,0 0-15</inkml:trace>
  <inkml:trace contextRef="#ctx0" brushRef="#br0" timeOffset="-93808.295">20607 12698 0,'0'0'0,"0"0"0,0 0 0,0 0 16,0 0-16,0 0 0,0 0 0,0 0 15,0 0-15,0 0 0,0 0 0,0 0 16,0 0-16,0 0 0,0 0 16,0 0-16,0 0 0,0 0 0,0 0 15,0 0-15,0 0 0,0 0 0,0 0 16,0 0-16,0 0 0,0 0 16,0 0-16,0 0 0,0 0 0,0 0 15,0 0-15,0 0 0,0 0 0,0 0 16,0 0-16,0 0 0,-16 92 0,16-92 15,0 0-15,0 0 0,-84 165 16,84-165-16,0 0 0,0 0 0,0 0 16,-100 199-16,100-199 0,0 0 0,0 0 15,0 0-15,0 0 0,0 0 0,0 0 16,-109 207-16,109-207 0,0 0 16,0 0-16,0 0 0,0 0 0,0 0 15,0 0-15,0 0 0,0 0 0,0 0 16,-91 181-16,91-181 0,0 0 0,0 0 15,0 0-15,0 0 0,-51 58 16,51-58-16</inkml:trace>
  <inkml:trace contextRef="#ctx0" brushRef="#br0" timeOffset="-93452.886">20048 12691 0,'0'0'0,"0"0"0,0 0 0,0 0 16,0 0-16,0 0 0,0 0 0,0 0 15,0 0-15,0 0 0,0 0 16,0 0-16,0 0 0,0 0 0,0 0 16,0 0-16,34 66 0,-34-66 0,0 0 15,0 0-15,0 0 0,0 0 0,0 0 16,74 140-16,-74-140 0,0 0 15,0 0-15,0 0 0,0 0 0,0 0 16,0 0-16,117 182 0,-117-182 0,0 0 16,0 0-16,0 0 0,0 0 15,0 0-15,0 0 0,125 190 0,-125-190 16,0 0-16,0 0 0,0 0 0,0 0 16,0 0-16,0 0 0,117 166 15,-117-166-15,0 0 0,0 0 0,0 0 16,0 0-16,0 0 0,109 49 0,-109-49 15</inkml:trace>
  <inkml:trace contextRef="#ctx0" brushRef="#br0" timeOffset="-92911.136">21574 12757 0,'0'0'0,"0"0"0,0 0 15,0 0-15,0 0 0,0 0 0,0 0 16,0 0-16,0 0 0,0 0 0,0 0 16,0 0-16,0 0 0,0 0 15,0 0-15,0 0 0,0 0 0,0 0 16,0 0-16,0 0 0,0 0 0,0 0 16,57-17-16,-57 17 0,0 0 15,0 0-15,0 0 0,0 0 0,0 0 16,0 0-16,0 0 0,0 0 0,0 0 15,51-33-15,-51 33 0,0 0 16,0 0-16,0 0 0,0 0 0,0 0 16,0 0-16,0 0 0,0 0 0,-108 91 15,108-91-15,0 0 0,0 0 0,0 0 16,0 0-16,0 0 0,0 0 0,-117 149 16,117-149-16,0 0 0,0 0 15,0 0-15,0 0 0,0 0 0,0 0 16,-84 199-16,84-199 0,0 0 15,0 0-15,0 0 0,0 0 0,0 0 16,26 173-16,-26-173 0,0 0 0,0 0 16,0 0-16,0 0 0,0 0 0,141 90 15,-141-90-15,0 0 0,0 0 16,0 0-16,0 0 0,0 0 0,0 0 16,200 18-16,-200-18 0,0 0 0,0 0 15,0 0-15,0 0 0,0 0 16,0 0-16,0 0 0,0 0 0,0 0 15,0 0-15,200-33 0,-200 33 0,0 0 16,0 0-16,0 0 0,0 0 0,0 0 16,0 0-16,0 0 0</inkml:trace>
  <inkml:trace contextRef="#ctx0" brushRef="#br0" timeOffset="-92461.16">22940 12624 0,'0'0'0,"0"0"0,0 0 0,0 0 15,0 0-15,0 0 0,0 0 0,0 0 16,0 0-16,0 0 0,0 0 16,0 0-16,0 0 0,0 0 0,0 0 15,0 0-15,0 0 0,0 0 0,0 0 16,0 0-16,0 0 0,0 0 15,0 0-15,184 17 0,-184-17 0,0 0 16,0 0-16,0 0 0,0 0 0,0 0 16,0 0-16,224 0 0,-224 0 15,0 0-15,0 0 0,0 0 0,0 0 16,0 0-16,0 0 0,0 0 0,0 0 16,0 0-16,0 0 0,234 0 0,-234 0 15,0 0-15,0 0 0,0 0 0,0 0 16,0 0-16</inkml:trace>
  <inkml:trace contextRef="#ctx0" brushRef="#br0" timeOffset="-92121.172">22857 13245 0,'0'0'0,"0"0"0,0 0 16,0 0-16,0 0 0,0 0 16,0 0-16,0 0 0,0 0 0,0 0 15,0 0-15,0 0 0,0 0 0,0 0 16,0 0-16,125 16 0,-125-16 16,0 0-16,0 0 0,0 0 0,175-16 15,-175 16-15,0 0 0,0 0 0,0 0 16,0 0-16,0 0 0,225-33 0,-225 33 15,0 0-15,0 0 0,0 0 16,0 0-16,0 0 0,0 0 0,0 0 16,0 0-16,0 0 0,0 0 0,233-33 15,-233 33-15,0 0 0,0 0 0,0 0 16,0 0-16,0 0 0,192-25 16,-192 25-16</inkml:trace>
  <inkml:trace contextRef="#ctx0" brushRef="#br0" timeOffset="-91735.481">24615 12724 0,'0'0'15,"0"0"-15,0 0 0,0 0 0,0 0 16,0 0-16,0 0 0,0 0 0,0 0 16,0 0-16,0 0 0,0 0 0,0 0 15,0 0-15,0 0 0,0 0 16,0 0-16,0 0 0,0 0 0,0 0 16,0 0-16,0 0 0,0 0 15,0 0-15,0 0 0,0 0 0,0 0 16,0 0-16,58 49 0,-58-49 0,0 0 15,0 0-15,0 0 0,0 0 0,0 0 16,0 0-16,0 0 0,0 0 0,0 0 16,0 0-16,176 25 0,-176-25 15,0 0-15,0 0 0,0 0 0,0 0 16,0 0-16,0 0 0,0 0 0,0 0 16,0 0-16,166 9 0,-166-9 15</inkml:trace>
  <inkml:trace contextRef="#ctx0" brushRef="#br0" timeOffset="-91176.498">26498 12476 0,'0'0'0,"0"0"0,0 0 0,0 0 0,0 0 15,0 0-15,0 0 0,0 0 16,0 0-16,0 0 0,0 0 0,0 0 16,0 0-16,0 0 0,0 0 0,0 0 15,0 0-15,0 0 0,0 0 16,0 0-16,0 0 0,0 0 0,0 0 15,0 0-15,0 0 0,0 0 0,-108 41 16,108-41-16,0 0 0,0 0 0,0 0 16,-176 83-16,176-83 0,0 0 15,0 0-15,0 0 0,0 0 0,0 0 16,-208 140-16,208-140 0,0 0 0,0 0 16,0 0-16,0 0 0,0 0 15,0 0-15,-174 174 0,174-174 0,0 0 16,0 0-16,0 0 0,0 0 0,-50 174 15,50-174-15,0 0 0,0 0 16,0 0-16,116 132 0,-116-132 0,0 0 16,0 0-16,0 0 0,225 49 0,-225-49 15,0 0-15,0 0 0,0 0 0,0 0 16,0 0-16,0 0 0,267-24 16,-267 24-16,0 0 0,0 0 0,0 0 15,0 0-15,0 0 0,0 0 0,0 0 16,0 0-16,0 0 0,0 0 0,257-66 15,-257 66-15,0 0 0,0 0 0,0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3T08:32:17.2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2865 12054 0,'0'0'0,"0"0"0,0 0 15,0 0-15,0 0 0,0 0 16,0 0-16,0 0 0,0 0 0,0 0 16,0 0-16,0 0 0,0 0 15,0 0-15,0 0 0,0 0 0,0 0 16,0 0-16,77-8 0,-77 8 16,0 0-16,0 0 0,0 0 0,0 0 15,0 0-15,0 0 0,140-17 16,-140 17-16,0 0 0,0 0 0,0 0 15,0 0-15,0 0 0,0 0 0,225-25 16,-225 25-16,0 0 0,0 0 16,0 0-16,274-24 0,-274 24 15,0 0-15,0 0 0,0 0 0,0 0 16,0 0-16,293-41 0,-293 41 0,0 0 16,0 0-16,0 0 0,0 0 15,0 0-15,0 0 0,308-42 0,-308 42 16,0 0-16,0 0 0,0 0 15,0 0-15,0 0 0,0 0 0,334-33 16,-334 33-16,0 0 0,0 0 0,0 0 16,0 0-16,0 0 0,0 0 0,341-32 15,-341 32-15,0 0 0,0 0 16,0 0-16,309-18 0,-309 18 0,0 0 16,0 0-16,0 0 0,0 0 15,283 9-15,-283-9 0,0 0 0,0 0 16,0 0-16,0 0 0,275 9 0,-275-9 15,0 0-15,0 0 0,0 0 16,258 7-16,-258-7 0,0 0 0,0 0 16,242 8-16,-242-8 0,0 0 0,0 0 15,0 0-15,0 0 0,0 0 16,266 8-16,-266-8 0,0 0 0,0 0 16,0 0-16,0 0 0,300 17 0,-300-17 15,0 0-15,0 0 0,0 0 0,0 0 16,317 17-16,-317-17 0,0 0 15,0 0-15,0 0 0,0 0 0,316 25 16,-316-25-16,0 0 0,0 0 16,0 0-16,0 0 0,309 16 0,-309-16 15,0 0-15,0 0 0,0 0 0,300 17 16,-300-17-16,0 0 0,0 0 0,0 0 16,0 0-16,291 8 0,-291-8 15,0 0-15,0 0 0,0 0 0,275 9 16,-275-9-16,0 0 0,0 0 0,0 0 15,259 0-15,-259 0 0,0 0 16,0 0-16,0 0 0,0 0 0,0 0 16,283 0-16,-283 0 0,0 0 0,0 0 15,0 0-15,0 0 0,317 0 0,-317 0 16,0 0-16,0 0 0,0 0 16,300 0-16,-300 0 0,0 0 0,0 0 15,0 0-15,300-9 0,-300 9 16,0 0-16,0 0 0,0 0 0,317-8 15,-317 8-15,0 0 0,0 0 0,291-8 16,-291 8-16,0 0 0,0 0 0,0 0 16,284 0-16,-284 0 0,0 0 15,0 0-15,283 0 0,-283 0 0,0 0 16,0 0-16,0 0 0,283 0 0,-283 0 16,0 0-16,0 0 0,0 0 0,291 0 15,-291 0-15,0 0 0,0 0 16,0 0-16,318-9 0,-318 9 0,0 0 15,0 0-15,332-8 0,-332 8 0,0 0 16,0 0-16,301-8 0,-301 8 0,0 0 16,0 0-16,0 0 0,292 0 15,-292 0-15,0 0 0,0 0 0,291 0 16,-291 0-16,0 0 0,0 0 0,275 0 16,-275 0-16,0 0 0,0 0 0,0 0 15,292 0-15,-292 0 0,0 0 16,0 0-16,299 0 0,-299 0 0,0 0 15,0 0-15,0 0 0,301 0 0,-301 0 16,0 0-16,0 0 0,316 8 0,-316-8 16,0 0-16,0 0 0,0 0 15,318 0-15,-318 0 0,0 0 0,0 0 16,308 8-16,-308-8 0,0 0 0,0 0 16,0 0-16,0 0 0,316 17 15,-316-17-15,0 0 0,0 0 0,309 17 16,-309-17-16,0 0 0,0 0 0,0 0 15,0 0-15,300 23 0,-300-23 0,0 0 16,0 0-16,0 0 0,0 0 16,316 34-16,-316-34 0,0 0 0,0 0 15,0 0-15,0 0 0,0 0 0,0 0 16,300 33-16,-300-33 0,0 0 16,0 0-16,0 0 0,0 0 0,0 0 15,0 0-15,0 0 0,0 0 0,0 0 16,0 0-16,266 17 0,-266-17 0,0 0 15,0 0-15,0 0 0,0 0 16,0 0-16,0 0 0,0 0 0,0 0 16,0 0-16,0 0 0,184 8 15,-184-8-15,0 0 0,0 0 0</inkml:trace>
  <inkml:trace contextRef="#ctx0" brushRef="#br0" timeOffset="1370.897">24474 13361 0,'0'0'0,"0"0"0,0 0 0,0 0 16,0 0-16,0 0 0,0 0 0,0 0 16,0 0-16,0 0 0,0 0 0,0 0 15,0 0-15,0 0 0,0 0 16,0 0-16,0 0 0,0 0 0,82 8 16,-82-8-16,0 0 0,0 0 0,0 0 15,0 0-15,0 0 0,184 0 0,-184 0 16,0 0-16,0 0 0,0 0 15,0 0-15,275 0 0,-275 0 0,0 0 16,0 0-16,0 0 0,308 8 0,-308-8 16,0 0-16,0 0 0,0 0 0,0 0 15,309 17-15,-309-17 0,0 0 16,0 0-16,0 0 0,291 33 0,-291-33 16,0 0-16,0 0 0,0 0 0,0 0 15,300 33-15,-300-33 0,0 0 16,0 0-16,308 33 0,-308-33 0,0 0 15,0 0-15,0 0 0,0 0 0,326 33 16,-326-33-16,0 0 0,0 0 16,333 32-16,-333-32 0,0 0 0,0 0 15,309 34-15,-309-34 0,0 0 0,0 0 16,300 33-16,-300-33 0,0 0 0,0 0 16,290 33-16,-290-33 0,0 0 15,0 0-15,0 0 0,292 25 0,-292-25 16,0 0-16,275 8 0,-275-8 0,0 0 15,0 0-15,251 9 0,-251-9 0,0 0 16,0 0-16,0 0 0,258 33 0,-258-33 16,0 0-16,0 0 0,0 0 15,0 0-15,0 0 0,291 49 0,-291-49 16,0 0-16,0 0 0,0 0 0,0 0 16,326 50-16,-326-50 0,0 0 0,0 0 15,0 0-15,0 0 0,307 50 0,-307-50 16,0 0-16,0 0 0,0 0 15,0 0-15,0 0 0,267 32 0,-267-32 16,0 0-16,0 0 0,0 0 0,0 0 16,0 0-16,0 0 0,251 25 0,-251-25 15,0 0-15,0 0 0,0 0 0,0 0 16,0 0-16,0 0 0,217 41 16,-217-41-16,0 0 0,0 0 0,0 0 15,0 0-15,0 0 0,0 0 0,0 0 16,0 0-16,0 0 0,0 0 0,166 25 15,-166-25-15,0 0 0,0 0 0,0 0 16,0 0-16,0 0 0,0 0 16,0 0-16,0 0 0,0 0 0,0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1:58:38.5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1798 4977 0,'0'0'0,"0"0"0,0 0 0,0 0 0,0 0 16,0 0-16,0 0 0,0 0 16,0 0-16,0 0 0,0 0 0,0 0 15,0 0-15,0 0 0,0 0 0,0 0 16,0 0-16,0 0 0,0 0 15,0 0-15,0 0 0,0 0 0,0 0 16,0 0-16,0 0 0,0 0 0,0 0 16,0 0-16,0 0 0,0 0 0,0 0 15,0 0-15,0 0 0,0 0 16,0 0-16,0 0 0,0 0 0,0 0 16,0 0-16,0 0 0,0 0 0,0 0 15,0 0-15,0 0 0,0 0 0,0 0 16,0 0-16,0 0 0,0 0 0,0 0 15,184 8-15,-184-8 0,0 0 16,0 0 0,0 0-16,0 0 0,0 0 0,193 33 0,-193-33 0,0 0 15,0 0-15,0 0 0,0 0 0,224 17 16,-224-17-16,0 0 0,0 0 0,0 0 16,0 0-16,0 0 0,233 8 0,-233-8 15,0 0-15,0 0 0,0 0 16,0 0-16,0 0 0,233 9 0,-233-9 15,0 0-15,0 0 0,0 0 16,0 0-16,0 0 0,0 0 0,217 8 16,-217-8-16,0 0 0,0 0 0,0 0 15,0 0-15,0 0 0,0 0 16,0 0-16,0 0 0,0 0 0,0 0 16,166 0-16,-166 0 0,0 0 15,0 0-15,0 0 0,0 0 0,0 0 16,0 0-16,0 0 0,0 0 0,0 0 15,0 0-15,92-8 0,-92 8 16,0 0-16,0 0 0,0 0 0,0 0 16,0 0-16,0 0 0,0 0 15,0 0-15,0 0 0,0 0 0,0 0 16,0 0-16,0 0 0,0 0 0,0 0 16,0 0-16,0 0 0,0 0 15,0 0-15,0 0 0,0 0 0,0 0 16,0 0-16,0 0 0,0 0 0,-141-17 15,141 17-15,0 0 0,0 0 16,0 0-16,-192 17 0,192-17 0,0 0 16,0 0-16,0 0 0,0 0 0,-242 15 15,242-15-15,0 0 0,0 0 16,0 0-16,0 0 0,0 0 0,0 0 16,-274 17-16,274-17 0,0 0 0,0 0 15,0 0-15,0 0 0,0 0 16,0 0-16,-260 8 0,260-8 0,0 0 15,0 0-15,0 0 0,0 0 0,0 0 16,-231 8-16,231-8 0,0 0 0,0 0 16,0 0-16,0 0 0,0 0 15,0 0-15,0 0 0,0 0 0,0 0 16,0 0-16,-202 9 0,202-9 0,0 0 16,0 0-16,0 0 0,0 0 15,0 0-15,0 0 0,0 0 0,0 0 16,0 0-16,0 0 0,-132 9 0,132-9 15,0 0-15,0 0 0,0 0 0,0 0 16,0 0-16,0 0 0,0 0 0,0 0 16,0 0-16,0 0 0,0 0 0,0 0 15,141 32-15,-141-32 0,0 0 16,0 0-16,242-8 0,-242 8 0,0 0 16,0 0-16,0 0 0,0 0 0,267-17 15,-267 17-15,0 0 0,0 0 16,0 0-16,0 0 0,292-7 0,-292 7 15,0 0-15,0 0 0,0 0 0,0 0 16,291-9-16,-291 9 0,0 0 0,0 0 16,0 0-16,0 0 0,0 0 15,0 0-15,267 0 0,-267 0 16,0 0-16,0 0 0,0 0 0,0 0 16,0 0-16,0 0 0,224 0 0,-224 0 15,0 0-15,0 0 0,0 0 0,0 0 16,0 0-16,0 0 0,0 0 15,0 0-15,0 0 0,0 0 0,166 9 16,-166-9-16,0 0 0,0 0 0,0 0 16,0 0-16,0 0 0,0 0 15,0 0-15,0 0 0,0 0 0,0 0 16,68 7-16,-68-7 0,0 0 0,0 0 16,0 0-16,0 0 0,0 0 15</inkml:trace>
  <inkml:trace contextRef="#ctx0" brushRef="#br0" timeOffset="1334.338">2648 4010 0,'0'0'0,"0"0"0,0 0 0,0 0 16,0 0-16,0 0 0,0 0 0,0 0 15,0 0-15,0 0 0,0 0 0,0 0 16,0 0-16,0 0 0,0 0 0,0 0 16,0 0-16,0 0 0,-65 42 0,65-42 15,0 0-15,0 0 0,0 0 16,0 0-16,0 0 0,0 0 0,-92 48 16,92-48-16,0 0 0,0 0 15,0 0-15,0 0 0,0 0 0,0 0 16,-99 91-16,99-91 0,0 0 0,0 0 15,0 0-15,0 0 0,0 0 0,0 0 16,0 0-16,0 0 0,0 0 0,0 0 16,-68 100-16,68-100 0,0 0 15,0 0-15,0 0 0,0 0 0,0 0 16,0 0-16,0 0 0,0 0 0,0 0 16,0 0-16,0 116 0,0-116 15,0 0-15,0 0 0,0 0 0,0 0 16,0 0-16,0 0 0,0 0 0,0 0 15,0 0-15,0 0 0,68 140 0,-68-140 16,0 0-16,0 0 0,0 0 16,0 0-16,0 0 0,0 0 0,0 0 15,0 0-15,0 0 0,0 0 0,114 116 16,-114-116-16,0 0 0,0 0 16,0 0-16,0 0 0,0 0 0,0 0 15,0 0-15,0 0 0,0 0 0,0 0 16,142 42-16,-142-42 0,0 0 0,0 0 15,0 0-15,0 0 0,0 0 16,0 0-16,0 0 0,0 0 0,0 0 16,0 0-16,117-58 0,-117 58 0,0 0 15,0 0-15,0 0 0,0 0 16,0 0-16,0 0 0,0 0 0,0 0 16,0 0-16,0 0 0,75-149 0,-75 149 15,0 0-15,0 0 0,0 0 0,0 0 16,0 0-16,0 0 0,0 0 15,0 0-15,0 0 0,0 0 0,10-166 16,-10 166-16,0 0 0,0 0 0,0 0 16,0 0-16,0 0 0,0 0 0,0 0 15,0 0-15,0 0 0,0 0 16,-68-166-16,68 166 0,0 0 0,0 0 16,0 0-16,0 0 0,0 0 0,0 0 15,0 0-15,0 0 0,0 0 0,0 0 16,-124-98-16,124 98 0,0 0 0,0 0 15,0 0-15,0 0 0,0 0 16,0 0-16,-160 0 0,160 0 0,0 0 16,0 0-16,0 0 0,0 0 0,0 0 15,0 0-15</inkml:trace>
  <inkml:trace contextRef="#ctx0" brushRef="#br0" timeOffset="8706.856">6473 5043 0,'0'0'0,"0"0"0,0 0 0,0 0 16,0 0-16,0 0 0,0 0 0,0 0 16,0 0-16,0 0 0,0 0 15,0 0-15,0 0 0,0 0 16,0 0-16,0 0 0,0 0 0,0 0 16,0 0-16,0 0 0,0 0 0,0 0 15,0 0-15,0 0 0,0 0 16,0 0-16,0 0 0,0 0 0,0 0 15,0 0-15,0 0 0,0 0 16,0 0-16,0 0 0,-49-41 0,49 41 16,0 0-16,0 0 0,0 0 0,0 0 15,0 0-15,0 0 0,0 0 16,0 0-16,0 0 0,0 0 0,0 0 16,0 0-16,0 0 0,108-34 15,-108 34-15,0 0 0,0 0 0,0 0 16,0 0-16,158 0 0,-158 0 0,0 0 15,0 0-15,0 0 0,0 0 16,0 0-16,217 0 0,-217 0 0,0 0 16,0 0-16,0 0 0,0 0 0,267-8 15,-267 8-15,0 0 0,0 0 16,0 0-16,0 0 0,0 0 0,0 0 16,291-8-16,-291 8 0,0 0 0,0 0 15,0 0-15,0 0 0,0 0 0,284-17 16,-284 17-16,0 0 0,0 0 15,0 0-15,0 0 0,266-17 0,-266 17 16,0 0-16,0 0 0,0 0 0,0 0 16,0 0-16,250-16 0,-250 16 15,0 0-15,0 0 0,0 0 0,0 0 16,0 0-16,0 0 0,267-25 0,-267 25 16,0 0-16,0 0 0,0 0 0,0 0 15,0 0-15,0 0 0,258-7 16,-258 7-16,0 0 0,0 0 0,0 0 15,0 0-15,0 0 0,0 0 0,0 0 16,0 0-16,0 0 0,0 0 0,208-17 16,-208 17-16,0 0 0,0 0 15,0 0-15,0 0 0,0 0 0,0 0 16,0 0-16,0 0 0,0 0 0,0 0 16,150-17-16,-150 17 0,0 0 15,0 0-15,0 0 0,0 0 0,0 0 16,0 0-16,0 0 0,0 0 0,0 0 15,0 0-15,0 0 0,0 0 0,-133 25 16,133-25-16,0 0 0,0 0 16,0 0-16,0 0 0,-241 33 0,241-33 15,0 0-15,0 0 0,0 0 0,0 0 16,-301 34-16,301-34 0,0 0 16,0 0-16,0 0 0,0 0 0,-324 24 15,324-24-15,0 0 0,0 0 0,0 0 16,-308 16-16,308-16 0,0 0 15,0 0-15,0 0 0,-285 25 0,285-25 16,0 0-16,0 0 0,0 0 0,0 0 16,0 0-16,-274 33 0,274-33 15,0 0-15,0 0 0,0 0 0,0 0 16,-266 34-16,266-34 0,0 0 16,0 0-16,0 0 0,0 0 0,0 0 15,-242 24-15,242-24 0,0 0 0,0 0 16,0 0-16,0 0 0,0 0 15,0 0-15,0 0 0,0 0 0,0 0 16,0 0-16,-234 25 0,234-25 16,0 0-16,0 0 0,0 0 0,0 0 15,0 0-15,0 0 0,0 0 0,0 0 16,0 0-16,0 0 0,-166 16 16,166-16-16,0 0 0,0 0 0,0 0 15,0 0-15,0 0 0,0 0 16,0 0-16,0 0 0,0 0 0,0 0 15,0 0-15,199 17 0,-199-17 0,0 0 16,0 0-16,0 0 0,284-24 0,-284 24 16,0 0-16,0 0 0,0 0 15,325-34-15,-325 34 0,0 0 0,0 0 16,0 0-16,341-41 0,-341 41 0,0 0 16,0 0-16,0 0 0,0 0 15,342-33-15,-342 33 0,0 0 0,0 0 16,0 0-16,317-33 0,-317 33 0,0 0 15,0 0-15,0 0 0,0 0 16,266-34-16,-266 34 0,0 0 0,0 0 16,0 0-16,0 0 0,0 0 0,0 0 15,234-25-15,-234 25 0,0 0 16,0 0-16,0 0 0,0 0 0,0 0 16,0 0-16,0 0 0,0 0 0,0 0 15,0 0-15,183-16 0,-183 16 0,0 0 16,0 0-16,0 0 0,0 0 0,0 0 15,0 0-15,0 0 0,0 0 16,0 0-16,0 0 0,117-16 0,-117 16 16,0 0-16,0 0 0,0 0 15,0 0-15,0 0 0,0 0 0,0 0 16,0 0-16,0 0 0,0 0 0,0 0 16,0 0-16,0 0 0,0 0 0,0 0 15,0 0-15,0 0 0,0 0 16,0 0-16,0 0 0,0 0 0,0 0 15,0 0-15,0 0 0,0 0 0,0 0 16,0 0-16,0 0 0,0 0 16,0 0-16,0 0 0,0 0 0,0 0 15,0 0-15</inkml:trace>
  <inkml:trace contextRef="#ctx0" brushRef="#br0" timeOffset="12428.713">5248 3638 0,'0'0'0,"0"0"0,0 0 16,0 0-16,0 0 0,0 0 0,0 0 16,0 0-16,0 0 0,0 0 0,0 0 15,0 0-15,0 0 0,0 0 16,0 0-16,0 0 0,0 0 0,0 0 16,0 0-16,0 0 0,0 0 15,0 0-15,-57-26 0,57 26 0,0 0 16,0 0-16,0 0 0,0 0 0,0 0 15,0 0-15,0 0 0,0 0 16,0 0-16,-92-8 0,92 8 0,0 0 16,0 0-16,0 0 0,0 0 0,-150 17 15,150-17-15,0 0 0,0 0 0,0 0 16,0 0-16,0 0 0,-176 75 16,176-75-16,0 0 0,0 0 0,0 0 15,0 0-15,0 0 0,-165 131 0,165-131 16,0 0-16,0 0 0,0 0 15,0 0-15,0 0 0,0 0 0,-142 166 16,142-166-16,0 0 0,0 0 0,0 0 16,0 0-16,-100 191 0,100-191 15,0 0-15,0 0 0,0 0 0,0 0 16,0 0-16,0 0 0,-25 197 0,25-197 16,0 0-16,0 0 0,0 0 0,0 0 15,0 0-15,50 191 0,-50-191 16,0 0-16,0 0 0,0 0 15,0 0-15,0 0 0,107 165 0,-107-165 16,0 0-16,0 0 0,0 0 0,0 0 16,152 116-16,-152-116 0,0 0 15,0 0-15,0 0 0,0 0 0,0 0 16,182 65-16,-182-65 0,0 0 16,0 0-16,0 0 0,0 0 0,0 0 15,209 10-15,-209-10 0,0 0 16,0 0-16,0 0 0,0 0 0,0 0 15,0 0-15,207-67 0,-207 67 16,0 0-16,0 0 0,0 0 0,0 0 16,183-124-16,-183 124 0,0 0 0,0 0 15,0 0-15,0 0 0,0 0 16,0 0-16,134-174 0,-134 174 0,0 0 16,0 0-16,0 0 0,0 0 15,0 0-15,0 0 0,76-197 0,-76 197 16,0 0-16,0 0 0,0 0 0,0 0 15,16-200-15,-16 200 0,0 0 16,0 0-16,0 0 0,0 0 0,0 0 16,0 0-16,-33-182 0,33 182 0,0 0 15,0 0-15,0 0 0,0 0 16,0 0-16,0 0 0,-92-157 0,92 157 16,0 0-16,0 0 0,0 0 15,0 0-15,-134-124 0,134 124 0,0 0 16,0 0-16,0 0 0,0 0 0,0 0 15,-158-82-15,158 82 0,0 0 16,0 0-16,0 0 0,0 0 0,-191-25 16,191 25-16,0 0 0,0 0 15,0 0-15,0 0 0,0 0 0,0 0 0,-192 42 16,192-42-16,0 0 0,0 0 16,0 0-16,0 0 0,-167 99 0,167-99 15,0 0-15,0 0 0,0 0 0,0 0 16,0 0-16,0 0 0,-141 148 15,141-148-15,0 0 0,0 0 0,0 0 16,0 0-16,-101 174 0,101-174 0,0 0 16,0 0-16,0 0 0,0 0 0,0 0 15,0 0-15,-49 198 0,49-198 16,0 0-16,0 0 0,0 0 16,0 0-16,0 0 0,0 0 0,0 207 15,0-207-15,0 0 0,0 0 0,0 0 16,0 0-16,0 0 0,0 0 15,0 0-15,0 0 0,0 0 0,0 0 16,67 173-16,-67-173 0</inkml:trace>
  <inkml:trace contextRef="#ctx0" brushRef="#br0" timeOffset="15430.501">5915 3993 0,'0'0'0,"0"0"15,0 0-15,0 0 0,0 0 0,0 0 16,0 0-16,0 0 0,0 0 16,0 0-16,0 0 0,0 0 0,0 0 15,0 0-15,0 0 0,0 0 0,0 0 16,0 0-16,0 0 0,0 0 16,0 0-16,0 0 0,0 0 0,0 0 15,0 0-15,0 0 0,0 0 0,0 0 16,0 0-16,0 0 0,0 0 15,0 0-15,0 0 0,0 0 0,-84-41 16,84 41-16,0 0 0,0 0 0,0 0 16,0 0-16,0 0 0,0 0 15,0 0-15,0 0 0,0 0 0,0 0 16,-33-51-16,33 51 0,0 0 0,0 0 16,0 0-16,0 0 0,0 0 15,0 0-15,0 0 0,0 0 0,0 0 16,0 0-16,0 0 0,0 0 0,0 0 15,0 0-15,0 0 0,0 0 16,0 0-16,25-98 0,-25 98 0,0 0 16,0 0-16,0 0 0,0 0 15,0 0-15,142-84 0,-142 84 0,0 0 16,0 0-16,0 0 0,192-107 16,-192 107-16,0 0 0,0 0 0,0 0 15,0 0-15,0 0 0,217-116 0,-217 116 16,0 0-16,0 0 0,0 0 0,0 0 15,0 0-15,0 0 0,216-123 16,-216 123-16,0 0 0,0 0 0,0 0 16,0 0-16,0 0 0,0 0 15,0 0-15,0 0 0,0 0 0,0 0 16,192-116-16,-192 116 0,0 0 0,0 0 16,0 0-16,0 0 0,0 0 15,0 0-15,0 0 0,0 0 0,0 0 16,0 0-16,125-83 0,-125 83 15,0 0-15,0 0 0,0 0 0,0 0 16,0 0-16,0 0 0,0 0 0,0 0 16,0 0-16,0 0 0,0 0 15,0 0-15,0 0 0,0 0 0,0 0 16,0 0-16,0 0 0,0 0 0,0 0 16,0 0-16,0 0 0,0 0 15,0 0-15,0 0 0,0 0 0,-34 99 16,34-99-16,0 0 0,0 0 0,0 0 15,0 0-15,0 0 0,0 0 16,0 0-16,0 0 0,0 0 0,0 0 16,-83 116-16,83-116 0,0 0 15,0 0-15,0 0 0,0 0 0,0 0 16,0 0-16,0 0 0,0 0 16,0 0-16,0 0 0,-83 133 0,83-133 15,0 0-15,0 0 0,0 0 0,0 0 16,0 0-16,0 0 0,-50 41 15,50-41-15,0 0 0,0 0 0,0 0 16,0 0-16,0 0 0,0 0 0,0 0 16,0 0-16,0 0 0,0 0 15,-34-74-15,34 74 0,0 0 0,0 0 16,0 0-16,0 0 0,0 0 0,0 0 16,0 0-16,0 0 0,0 0 15,0 0-15,-25-125 0,25 125 0,0 0 16,0 0-16,0 0 0,0 0 0,0 0 15,0 0-15,0-107 0,0 107 0,0 0 16,0 0-16,0 0 0,0 0 16,0 0-16,0 0 0,77-49 15,-77 49-15,0 0 0,0 0 0,0 0 16,0 0-16,0 0 0,0 0 0,0 0 16,0 0-16,0 0 0,0 0 15,132-9-15,-132 9 0,0 0 0,0 0 16,0 0-16,0 0 0,0 0 15,0 0-15,0 0 0,0 0 0,0 0 16,0 0-16,117 25 0,-117-25 0</inkml:trace>
  <inkml:trace contextRef="#ctx0" brushRef="#br0" timeOffset="16447.136">7641 2645 0,'0'0'0,"0"0"0,0 0 16,0 0-16,0 0 0,0 0 0,0 0 15,0 0-15,0 0 0,0 0 0,0 0 16,0 0-16,0 0 0,0 0 0,0 0 16,0 0-16,0 0 0,0 0 15,0 0-15,0 0 0,0 0 0,0 0 16,0 0-16,0 0 0,0 0 16,0 0-16,0 0 0,0 0 0,0 0 15,0 0-15,0 0 0,0 0 0,0 0 16,-51 42-16,51-42 0,0 0 15,0 0-15,0 0 0,0 0 0,0 0 16,0 0-16,-67 82 0,67-82 0,0 0 16,0 0-16,0 0 0,0 0 15,-100 158-15,100-158 0,0 0 0,0 0 16,0 0-16,0 0 0,0 0 0,0 0 16,0 0-16,0 0 0,0 0 15,0 0-15,-107 181 0,107-181 0,0 0 16,0 0-16,0 0 0,0 0 15,0 0-15,0 0 0,0 0 0,0 0 16,0 0-16,0 0 0,-109 158 0,109-158 16,0 0-16,0 0 0,0 0 15,0 0-15,0 0 0,0 0 0,0 0 16,0 0-16,0 0 0,0 0 0,-84 98 16,84-98-16,0 0 0,0 0 15,0 0-15,0 0 0,0 0 0,0 0 16,0 0-16,0 0 0,0 0 0,0 0 15,0 0-15,0 0 0,0 0 16,0 0-16,0 0 0,0 0 0,0 0 16,0 0-16,134 67 0,-134-67 0,0 0 15,0 0-15,0 0 0,0 0 16,0 0-16,0 0 0,233 17 0,-233-17 16,0 0-16,0 0 0,0 0 0,0 0 15,0 0-15,0 0 0,0 0 16,0 0-16,0 0 0,0 0 0,234 7 15,-234-7-15,0 0 0,0 0 0,0 0 16,0 0-16,0 0 0,0 0 0,0 0 16,0 0-16,0 0 0,0 0 15,183 0-15,-183 0 0,0 0 0,0 0 16,0 0-16,0 0 0,0 0 16,0 0-16,0 0 0,0 0 0,0 0 15,0 0-15,100 0 0,-100 0 0,0 0 16,0 0-16,0 0 0,0 0 15,0 0-15,0 0 0,0 0 0,0 0 16,0 0-16,0 0 0,0 0 0,0 0 16,0 0-16,0 0 0,0 0 15,0 0-15,-84-149 0,84 149 0,0 0 16,0 0-16,0 0 0,0 0 0,0 0 16,0 0-16,0 0 0,0 0 15,0 0-15,0 0 0,-125-149 0,125 149 16,0 0-16,0 0 0,0 0 0,0 0 15,0 0-15,0 0 0,0 0 16,0 0-16,0 0 0,0 0 0,-117-148 16,117 148-16,0 0 0</inkml:trace>
  <inkml:trace contextRef="#ctx0" brushRef="#br0" timeOffset="26949.926">1848 5092 0,'0'0'0,"0"0"0,0 0 15,0 0-15,0 0 0,0 0 0,0 0 16,0 0-16,0 0 0,0 0 0,0 0 16,0 0-16,0 0 0,0 0 15,0 0-15,0 0 0,0 0 0,0 0 16,0 0-16,0 0 0,0 0 0,0 0 15,0 0-15,0 0 0,0 0 0,0 0 16,0 0-16,0 0 0,75 17 0,-75-17 16,0 0-16,0 0 0,0 0 15,0 0-15,167 0 0,-167 0 0,0 0 16,0 0-16,0 0 0,217 9 16,-217-9-16,0 0 0,0 0 0,0 0 15,258 0-15,-258 0 0,0 0 0,0 0 16,0 0-16,285-9 0,-285 9 0,0 0 15,0 0-15,0 0 0,0 0 16,0 0-16,298-17 0,-298 17 0,0 0 16,0 0-16,0 0 0,0 0 15,0 0-15,309-32 0,-309 32 0,0 0 16,0 0-16,0 0 0,0 0 0,0 0 16,0 0-16,0 0 0,0 0 15,0 0-15,0 0 0,275-34 0,-275 34 16,0 0-16,0 0 0,0 0 0,0 0 15,0 0-15,0 0 0,142-8 16,-142 8-16,0 0 0,0 0 0,0 0 16,0 0-16,0 0 0,0 0 0,0 0 15,0 0-15,0 0 0,-217 17 16,217-17-16,0 0 0,0 0 0,0 0 16,-267 8-16,267-8 0,0 0 15,0 0-15,0 0 0,-291 17 0,291-17 16,0 0-16,-274 17 0,274-17 0,0 0 15,0 0-15,-242 15 0,242-15 0,0 0 16,0 0-16,0 0 0,-242 33 16,242-33-16,0 0 0,0 0 0,0 0 15,0 0-15,0 0 0,-251 25 0,251-25 16,0 0-16,0 0 0,0 0 0,0 0 16,0 0-16,0 0 0,0 0 15,0 0-15,0 0 0,0 0 0,-224 34 16,224-34-16,0 0 0,0 0 0,0 0 15,0 0-15,0 0 0,-124 16 0,124-16 16,0 0-16,0 0 0,0 0 16,0 0-16,0 0 0,0 0 0,0 0 15,0 0-15,0 0 0,0 0 0,266 9 16,-266-9-16,0 0 0,0 0 0,0 0 16,0 0-16,0 0 0,308-17 15,-308 17-15,0 0 0,0 0 0,342-25 16,-342 25-16,0 0 0,0 0 0,0 0 15,0 0-15,299-33 0,-299 33 0,0 0 16,0 0-16,0 0 0,0 0 16,0 0-16,0 0 0,0 0 0,0 0 15,0 0-15,0 0 0,234-34 16,-234 34-16,0 0 0,0 0 0,0 0 16,0 0-16,0 0 0,0 0 15,0 0-15,0 0 0,0 0 0,0 0 16,141-23-16,-141 23 0,0 0 0,0 0 15,0 0-15,0 0 0,0 0 16,0 0-16,0 0 0,0 0 0,0 0 16,0 0-16,0 0 0,0 0 15</inkml:trace>
  <inkml:trace contextRef="#ctx0" brushRef="#br0" timeOffset="28619.357">6424 5052 0,'0'0'0,"0"0"0,0 0 15,0 0-15,0 0 0,0 0 0,0 0 16,0 0-16,0 0 0,0 0 0,0 0 16,0 0-16,0 0 0,0 0 15,0 0-15,0 0 0,0 0 0,0 0 16,0 0-16,0 0 0,0 0 16,0 0-16,0 0 0,0 0 0,0 0 15,0 0-15,0 0 0,0 0 0,0 0 16,92 25-16,-92-25 0,0 0 15,0 0-15,0 0 0,0 0 0,0 0 16,191 7-16,-191-7 0,0 0 16,0 0-16,0 0 0,0 0 0,242 0 15,-242 0-15,0 0 0,0 0 0,0 0 16,0 0-16,275-17 0,-275 17 0,0 0 16,0 0-16,0 0 0,283-15 15,-283 15-15,0 0 0,0 0 0,266-17 16,-266 17-16,0 0 0,0 0 0,0 0 15,0 0-15,252-17 0,-252 17 16,0 0-16,0 0 0,0 0 0,257-25 16,-257 25-16,0 0 0,0 0 0,0 0 15,0 0-15,275-16 0,-275 16 0,0 0 16,0 0-16,0 0 0,0 0 16,0 0-16,0 0 0,258-17 0,-258 17 15,0 0-15,0 0 0,0 0 0,0 0 16,0 0-16,0 0 0,234-17 15,-234 17-15,0 0 0,0 0 0,0 0 16,0 0-16,0 0 0,0 0 0,0 0 16,0 0-16,0 0 0,0 0 15,166-8-15,-166 8 0,0 0 0,0 0 16,0 0-16,0 0 0,0 0 0,0 0 16,0 0-16,0 0 0,0 0 15,0 0-15,84-7 0,-84 7 0,0 0 16,0 0-16,0 0 0,0 0 0,0 0 15,0 0-15,0 0 0,0 0 16,0 0-16,0 0 0,-76-26 0,76 26 16,0 0-16,0 0 0,0 0 0,0 0 15,0 0-15,0 0 0,0 0 16,0 0-16,0 0 0,0 0 0,0 0 16,0 0-16,0 0 0,0 0 0</inkml:trace>
  <inkml:trace contextRef="#ctx0" brushRef="#br0" timeOffset="45459.846">2224 7300 0,'0'0'0,"0"0"0,0 0 15,0 0-15,0 0 0,0 0 0,0 0 16,0 0-16,0 0 0,0 0 15,0 0-15,0 0 0,0 0 0,0 0 16,0 0-16,0 0 0,0 0 0,0 0 16,0 0-16,0 0 0,0 0 0,0 0 15,0 0-15,0 0 0,0 0 0,0 0 16,0 0-16,0 0 0,0 0 16,0 0-16,0 0 0,0 0 0,0 0 15,0 0-15,0 0 0,0 0 0,0 0 16,0 0-16,0 0 0,0 0 0,0 0 15,0 0-15,0 0 0,0 0 16,0 0-16,0 0 0,-92-9 0,92 9 16,0 0-16,0 0 0,0 0 0,0 0 15,0 0-15,0 0 0,0 0 0,0 0 16,0 0-16,0 0 0,-67-33 0,67 33 16,0 0-1,0 0-15,0 0 0,0 0 0,0 0 0,0 0 0,-117-16 16,117 16-16,0 0 0,0 0 0,0 0 15,0 0-15,0 0 0,-150 33 0,150-33 16,0 0-16,0 0 0,0 0 0,0 0 16,-141 83-16,141-83 0,0 0 15,0 0-15,0 0 0,0 0 0,0 0 16,0 0-16,-150 116 0,150-116 0,0 0 16,0 0-16,0 0 0,0 0 0,0 0 15,-133 133-15,133-133 0,0 0 0,0 0 16,0 0-16,0 0 0,0 0 0,0 0 15,0 0-15,0 0 0,0 0 0,0 0 16,-91 149-16,91-149 0,0 0 0,0 0 16,0 0-16,0 0 0,0 0 0,-50 164 15,50-164-15,0 0 0,0 0 16,0 0-16,0 0 0,0 0 0,0 0 16,-9 191-16,9-191 0,0 0 0,0 0 15,0 0-15,0 0 0,0 0 0,59 173 16,-59-173-16,0 0 0,0 0 0,0 0 15,0 0-15,0 0 0,0 0 16,100 124-16,-100-124 0,0 0 0,0 0 16,0 0-16,0 0 0,0 0 0,142 99 15,-142-99-15,0 0 0,0 0 0,0 0 16,0 0-16,0 0 0,0 0 0,157 50 16,-157-50-16,0 0 0,0 0 0,0 0 15,0 0-15,0 0 0,0 0 16,0 0-16,0 0 0,0 0 0,0 0 15,149 15-15,-149-15 0,0 0 0,0 0 16,0 0-16,0 0 0,0 0 16,0 0-16,0 0 0,0 0 0,0 0 15,142-48-15,-142 48 0,0 0 0,0 0 16,0 0-16,0 0 0,0 0 0,125-132 16,-125 132-16,0 0 0,0 0 15,0 0-15,0 0 0,0 0 0,0 0 16,0 0-16,0 0 0,0 0 0,0 0 15,101-166-15,-101 166 0,0 0 16,0 0-16,0 0 0,0 0 0,0 0 16,0 0-16,0 0 0,0 0 0,0 0 15,0 0-15,68-199 0,-68 199 0,0 0 16,0 0-16,0 0 0,0 0 16,0 0-16,0 0 0,40-214 0,-40 214 15,0 0-15,0 0 0,0 0 0,0 0 16,0 0-16,-8-191 0,8 191 15,0 0-15,0 0 0,0 0 0,0 0 16,0 0-16,0 0 0,0 0 0,0 0 16,0 0-16,0 0 0,-42-165 0,42 165 15,0 0-15,0 0 0,0 0 16,0 0-16,0 0 0,0 0 0,0 0 16,0 0-16,0 0 0,0 0 0,-67-140 15,67 140-15,0 0 0,0 0 16,0 0-16,0 0 0,0 0 0,0 0 15,0 0-15,0 0 0,0 0 0,0 0 16,-83-92-16,83 92 0,0 0 0,0 0 16,0 0-16,0 0 0,0 0 0,0 0 15,0 0-15</inkml:trace>
  <inkml:trace contextRef="#ctx0" brushRef="#br0" timeOffset="48512.132">4682 7300 0,'0'0'0,"0"0"0,0 0 16,0 0-16,0 0 0,0 0 0,0 0 16,0 0-16,0 0 0,0 0 15,0 0-15,0 0 0,0 0 0,0 0 16,0 0-16,0 0 0,0 0 16,0 0-16,0 0 0,0 0 0,0 0 15,0 0-15,0 0 0,0 0 16,0 0-16,0 0 0,0 0 0,0 0 15,0 0-15,0 0 0,-99-83 16,99 83-16,0 0 0,0 0 0,0 0 16,0 0-16,0 0 0,0 0 0,-110-82 15,110 82-15,0 0 0,0 0 16,0 0-16,0 0 0,0 0 16,0 0-16,-174-75 0,174 75 0,0 0 15,0 0-15,0 0 0,0 0 0,0 0 16,0 0-16,-234-49 0,234 49 15,0 0-15,0 0 0,0 0 0,0 0 16,0 0-16,0 0 0,-249-25 0,249 25 16,0 0-16,0 0 0,0 0 15,0 0-15,0 0 0,-267 16 0,267-16 16,0 0-16,0 0 0,0 0 0,0 0 16,0 0-16,0 0 0,-266 33 15,266-33-15,0 0 0,0 0 0,0 0 16,0 0-16,0 0 0,-234 67 0,234-67 15,0 0-15,0 0 0,0 0 16,0 0-16,0 0 0,0 0 0,-199 99 16,199-99-16,0 0 0,0 0 15,0 0-15,0 0 0,0 0 0,-167 124 16,167-124-16,0 0 0,0 0 0,0 0 16,0 0-16,0 0 0,-109 132 0,109-132 15,0 0-15,0 0 0,0 0 16,0 0-16,0 0 0,0 0 0,-76 150 15,76-150-15,0 0 0,0 0 0,0 0 16,0 0-16,0 0 0,0 0 0,-41 172 16,41-172-16,0 0 0,0 0 15,0 0-15,0 0 0,0 0 0,0 0 16,16 183-16,-16-183 0,0 0 16,0 0-16,0 0 0,0 0 0,0 0 15,76 173-15,-76-173 0,0 0 0,0 0 16,0 0-16,0 0 0,0 0 0,0 0 15,109 149-15,-109-149 0,0 0 16,0 0-16,0 0 0,0 0 0,157 108 16,-157-108-16,0 0 0,0 0 15,0 0-15,0 0 0,0 0 0,201 74 16,-201-74-16,0 0 0,0 0 16,0 0-16,0 0 0,0 0 0,0 0 15,232 49-15,-232-49 0,0 0 16,0 0-16,0 0 0,0 0 0,252 17 15,-252-17-15,0 0 0,0 0 16,0 0-16,0 0 0,0 0 0,257-17 16,-257 17-16,0 0 0,0 0 15,0 0-15,0 0 0,0 0 0,0 0 16,250-49-16,-250 49 0,0 0 0,0 0 16,0 0-16,0 0 0,0 0 15,224-83-15,-224 83 0,0 0 0,0 0 16,0 0-16,0 0 0,0 0 15,193-124-15,-193 124 0,0 0 0,0 0 16,0 0-16,0 0 0,0 0 16,0 0-16,134-165 0,-134 165 0,0 0 15,0 0-15,0 0 0,0 0 16,0 0-16,82-215 0,-82 215 0,0 0 16,0 0-16,0 0 0,0 0 0,0 0 15,0 0-15,35-223 0,-35 223 16,0 0-16,0 0 0,0 0 15,0 0-15,0 0 0,0 0 0,-10-216 16,10 216-16,0 0 0,0 0 0,0 0 16,0 0-16,0 0 0,0 0 15,-50-173-15,50 173 0,0 0 0,0 0 16,0 0-16,0 0 0,0 0 16,0 0-16,0 0 0,0 0 0,0 0 15,0 0-15,-75-124 0,75 124 16</inkml:trace>
  <inkml:trace contextRef="#ctx0" brushRef="#br0" timeOffset="90049.622">18599 3878 0,'0'0'0,"0"0"0,0 0 16,0 0-16,0 0 0,0 0 16,0 0-16,0 0 0,0 0 0,0 0 15,0 0-15,0 0 0,0 0 0,0 0 16,0 0-16,0 0 0,0 0 0,0 0 16,0 0-16,0 0 0,0 0 15,0 0-15,0 0 0,0 0 0,0 0 16,0 0-16,0 0 0,0 0 0,0 0 15,0 0-15,0 0 0,0 0 16,0 0-16,0 0 0,0 0 0,0 0 16,0 0-16,0 0 0,0 0 0,0 0 15,0 0-15,0 0 0,107 7 0,-107-7 16,0 0-16,0 0 0,0 0 16,0 0-16,0 0 0,0 0 0,160 8 15,-160-8-15,0 0 0,0 0 0,0 0 16,0 0-16,0 0 0,0 0 15,0 0-15,0 0 0,0 0 0,0 0 16,166 8-16,-166-8 0,0 0 0,0 0 16,0 0-16,0 0 0,0 0 0,0 0 15,0 0-15,0 0 0,0 0 16,0 0-16,117 9 0,-117-9 0,0 0 16,0 0-16,0 0 0,0 0 0,0 0 15,0 0-15,0 0 0,0 0 16,0 0-16,0 0 0,0 0 0,0 0 15,0 0-15,-192-9 0,192 9 0,0 0 16,0 0-16,0 0 0,0 0 0,0 0 16,0 0-16,-234 9 0,234-9 0,0 0 15,0 0-15,0 0 0,0 0 16,0 0-16,0 0 0,0 0 0,0 0 16,0 0-16,0 0 0,-224 0 15,224 0-15,0 0 0,0 0 0,0 0 16,0 0-16,0 0 0,0 0 0,-134 0 15,134 0-15,0 0 0,0 0 0,0 0 16,0 0-16,0 0 0,0 0 0,0 0 16,0 0-16,0 0 0,0 0 15,0 0-15,0 0 0,0 0 0,0 0 16,200 9-16,-200-9 0,0 0 0,0 0 16,0 0-16,0 0 0,0 0 15,0 0-15,0 0 0,0 0 0,0 0 16,0 0-16,200 8 0,-200-8 0,0 0 15,0 0-15,0 0 0,0 0 0,0 0 16,0 0-16,158 0 0,-158 0 0,0 0 16,0 0-16,0 0 0,0 0 15,0 0-15,0 0 0,0 0 0,0 0 16,0 0-16,0 0 0,0 0 16,0 0-16,0 0 0,0 0 0,0 0 15,0 0-15,0 0 0,0 0 0,0 0 16,0 0-16,0 0 0,-233 25 0,233-25 15,0 0-15,0 0 0,0 0 16,0 0-16,0 0 0</inkml:trace>
  <inkml:trace contextRef="#ctx0" brushRef="#br0" timeOffset="97759.117">18382 4075 0,'0'0'0,"0"0"0,0 0 15,0 0-15,0 0 0,0 0 16,0 0-16,0 0 0,0 0 0,0 0 16,0 0-16,0 0 0,0 0 0,0 0 15,0 0-15,0 0 0,0 0 0,0 0 16,0 0-16,0 0 0,0 0 16,0 0-16,0 0 0,0 0 0,0 0 15,0 0-15,0 0 0,0 0 0,0 0 16,0 0-16,0 0 0,0 0 15,0 0-15,0 0 0,0 0 0,0 0 16,0 0-16,0 0 0,0 0 0,0 0 16,0 0-16,0 0 0,0 0 15,0 0-15,0 0 0,0 0 0,0 0 16,0 0-16,0 0 0,0 0 0,0 0 16,0 0-16,0 0 0,0 0 0,0 132 15,0-132-15,0 0 0,0 0 16,0 0-16,0 0 0,0 0 0,0 0 15,-8 182-15,8-182 0,0 0 0,0 0 16,0 0-16,0 0 0,0 0 0,0 0 16,0 208-16,0-208 0,0 0 15,0 0-15,0 0 0,0 0 0,0 0 16,0 0-16,0 214 0,0-214 0,0 0 16,0 0-16,0 0 0,0 0 15,0 0-15,0 0 0,8 207 0,-8-207 16,0 0-16,0 0 0,0 0 0,0 0 15,0 0-15,0 0 0,0 182 16,0-182-16,0 0 0,0 0 0,0 0 16,0 0-16,0 0 0,0 0 0,0 0 15,0 0-15,0 0 0,0 0 0,0 165 16,0-165-16,0 0 0,0 0 16,0 0-16,0 0 0,0 0 0,0 0 15,0 0-15,0 0 0,0 0 0,0 0 16,8 166-16,-8-166 0,0 0 15,0 0-15,0 0 0,0 0 0,0 0 16,0 0-16,0 0 0,0 0 0,0 0 16,0 0-16,8 166 0,-8-166 0,0 0 15,0 0-15,0 0 0,0 0 16,0 0-16,0 0 0,0 0 0,0 0 16,0 0-16,0 0 0,0 114 0,0-114 15,0 0-15,0 0 0,0 0 16,0 0-16,0 0 0,0 0 0,0 0 15,0 0-15,0 0 0,0 0 0,0 0 16,0 0-16,0 0 0,0 0 0,0 0 16,0 0-16,0 0 0,0 0 15,0 0-15,0 0 0,0 0 0,0 0 16,0 0-16,0 0 0,0 0 0,0 0 16,0 0-16,0 0 0,0 0 15,0 0-15,0 0 0,0 0 0,0 0 16,0 0-16,0 0 0,0 0 0,0 0 15,0 0-15,0 0 0,0 0 0,0 0 16,0 0-16,0 0 0,0 0 0,0 0 16,0 0-16,0 84 0,0-84 15,0 0-15,0 0 0,0 0 0,0 0 16,0 0-16,0 0 0,0 0 16,0 0-16,0 0 0,0 0 0,0 0 15,0 0-15,0 0 0,0 0 0,0 0 16,0 0-16,0 0 0,0 0 0,0 0 15,0 0-15,0 0 0,0 0 16,-8 98-16,8-98 0,0 0 0,0 0 16,0 0-16,0 0 0,0 0 0,0 0 15,0 0-15,0 0 0,0 0 16,0 0-16,-8 92 0,8-92 0,0 0 16,0 0-16,0 0 0,0 0 0,0 0 15,0 0-15,0 0 0,0 0 0,0 0 16,0 0-16,-17 115 0,17-115 15,0 0-15,0 0 0,0 0 0,0 0 16,0 0-16,0 0 0,0 0 0,0 0 16,0 0-16,0 0 0,-16 116 0,16-116 15,0 0-15,0 0 0,0 0 16,0 0-16,0 0 0,0 0 0,0 0 16,0 0-16,0 0 0,0 0 0,-8 107 15,8-107-15,0 0 0,0 0 0,0 0 16,0 0-16,0 0 0,0 0 15,0 0-15,0 0 0,0 0 0,0 0 16,-9 92-16,9-92 0,0 0 0,0 0 16,0 0-16,0 0 0,0 0 15,0 0-15,0 0 0,0 0 0,0 0 16,0 0-16,-9 82 0,9-82 0,0 0 16,0 0-16,0 0 0,0 0 15,0 0-15,0 0 0,0 0 0,0 0 16,0 0-16,0 0 0,0 0 0,0 0 15,0 0-15,0 0 0,0 0 0,0 0 16,0 0-16,0 0 0,0 0 0,0 0 16,0 0-16,0 0 0,-8 66 15,8-66-15,0 0 0,0 0 0,0 0 16,0 0-16,0 0 0,0 0 0,0 0 16,0 0-16,0 0 0,0 0 15,0 0-15,0 0 0,0 0 0,0 0 16,0 0-16,0 0 0,0 0 0,0 0 15,0 0-15,0 0 0,0 0 16,0 0-16,0 0 0,0 0 0,0 0 16,0 0-16,0 0 0,0 0 0,0 0 15,0 0-15,0 0 0,0 0 0,0 0 16,0 0-16,0 0 0,0 0 0,0 0 16,0 0-16,0 0 0,0 0 15,0 0-15,0 0 0,116-91 0,-116 91 16,0 0-16,0 0 0,0 0 0,0 0 15,0 0-15,0 0 0,0 0 16,0 0-16,0 0 0,0 0 0,101-74 16,-101 74-16,0 0 0,0 0 0,0 0 15,0 0-15,0 0 0,0 0 0,0 0 16,0 0-16,0 0 0,0 0 16,83-58-16,-83 58 0,0 0 0,0 0 15,0 0-15,0 0 0,0 0 0,0 0 16,0 0-16,0 0 0,0 0 0,0 0 15,50-49-15,-50 49 0,0 0 16,0 0-16,0 0 0,0 0 0,0 0 16,0 0-16,0 0 0,0 0 0,0 0 15,0 0-15,0 0 0,0 0 0,0 0 16,0 0-16,0 0 0,0 0 0,0 0 16,0 0-16,0 0 0,0 0 15,0 0-15,0 0 0,0 0 0,0 0 16,0 0-16,0 0 0,0 0 15,0 0-15,0 0 0,0 0 0,-125 82 16,125-82-16,0 0 0,0 0 0,0 0 16,0 0-16,0 0 0,0 0 0,-125 42 15,125-42-15,0 0 0,0 0 16,0 0-16,0 0 0,0 0 0,0 0 16,-142-25-16,142 25 0,0 0 15,0 0-15,0 0 0,0 0 0,0 0 16,0 0-16,0 0 0,0 0 0,0 0 15,0 0-15,-133-74 0,133 74 0,0 0 16,0 0-16,0 0 0,0 0 0,0 0 16,0 0-16,0 0 0,0 0 15,0 0-15,0 0 0,-109-92 0,109 92 16,0 0-16,0 0 0,0 0 0,0 0 16,0 0-16,0 0 0,0 0 15,0 0-15,0 0 0,0 0 0,-41-41 16,41 41-16,0 0 0,0 0 0,0 0 15,0 0-15,0 0 0,0 0 0,41 41 16,-41-41-16,0 0 0,0 0 16,0 0-16,0 0 0,0 0 0,0 0 15,0 0-15,0 0 0,0 0 0,0 0 16,84 108-16,-84-108 0,0 0 16,0 0-16,0 0 0,0 0 0,0 0 15,0 0-15,0 0 0,0 0 0,0 0 16,0 0-16,84 133 0,-84-133 0,0 0 15,0 0-15,0 0 0,0 0 16,0 0-16,0 0 0,0 0 0,0 0 16,0 0-16,0 0 0,74 115 0,-74-115 15,0 0-15,0 0 0,0 0 16,0 0-16,0 0 0,0 0 0,0 0 16,0 0-16,0 0 0,0 0 0,42 66 15,-42-66-15,0 0 0,0 0 0,0 0 16,0 0-16,0 0 0,0 0 0,0 0 15,0 0-15,0 0 0,0 0 16,0 0-16,0 0 0,0 0 0,0 0 16,0 0-16,0 0 0,0 0 15,0 0-15,0 0 0,0 0 0,0 0 16,0 0-16,0 0 0,0 0 0,0 0 16,0 0-16,0 0 0,0 0 0,0 0 15,0 0-15,0 0 0,0 0 16,0 0-16,0 0 0,0 0 0,0 0 15,0 0-15,0 0 0,0 0 0,0 0 16,0 0-16,0 0 0,0 0 0,0 0 16,0 0-16,0 0 0,0 0 15,0 0-15,0 0 0,0 0 0,0 0 16,0 0-16,0 0 0,0 0 0,0 0 16,0 0-16,0 0 0,0 0 0,0 0 15,0 0-15,0 0 0,0 0 16</inkml:trace>
  <inkml:trace contextRef="#ctx0" brushRef="#br0" timeOffset="104917.529">10881 4547 0,'0'0'0,"0"0"0,0 0 0,0 0 16,0 0-16,0 0 0,0 0 0,0 0 15,0 0-15,0 0 0,0 0 0,0 0 16,0 0-16,0 0 0,0 0 16,0 0-16,0 0 0,109 9 0,-109-9 15,0 0-15,0 0 0,0 0 16,0 0-16,233-9 0,-233 9 0,0 0 0,0 0 15,284-25-15,-284 25 0,0 0 16,0 0-16,0 0 0,0 0 0,308-17 16,-308 17-16,0 0 0,0 0 0,0 0 15,0 0-15,0 0 0,0 0 16,309-16-16,-309 16 0,0 0 0,0 0 16,0 0-16,0 0 0,0 0 0,0 0 15,0 0-15,0 0 0,0 0 16,0 0-16,275-25 0,-275 25 0,0 0 15,0 0-15,0 0 0,0 0 0,0 0 16,0 0-16,116-8 0,-116 8 0,0 0 16,0 0-16,0 0 0,-67 8 15,67-8-15,0 0 0,0 0 0,0 0 16,-224 17-16,224-17 0,0 0 0,0 0 16,0 0-16,-334 8 0,334-8 15,0 0-15,0 0 0,0 0 0,0 0 16,-350 9-16,350-9 0,0 0 0,0 0 15,0 0-15,0 0 0,0 0 0,-350 7 16,350-7-16,0 0 0,0 0 16,0 0-16,0 0 0,0 0 0,0 0 15,0 0-15,0 0 0,0 0 16,0 0-16,-291 9 0,291-9 0,0 0 16,0 0-16,0 0 0,0 0 0,0 0 15,0 0-15,-133 0 0,133 0 0,0 0 16,0 0-16,0 0 0,0 0 15,82 8-15,-82-8 0,0 0 0,0 0 16,0 0-16,234 8 0,-234-8 0,0 0 16,0 0-16,0 0 0,0 0 15,316 8-15,-316-8 0,0 0 0,0 0 16,0 0-16,0 0 0,0 0 0,309-8 16,-309 8-16,0 0 0,0 0 0,0 0 15,0 0-15,0 0 0,0 0 0,0 0 16,0 0-16,0 0 0,0 0 15,259 0-15,-259 0 0,0 0 0,0 0 16,0 0-16,0 0 0,0 0 0,99 0 16,-99 0-16,0 0 0,0 0 15,0 0-15,0 0 0,-99 0 0,99 0 16,0 0-16,0 0 0,0 0 0,-251 8 16,251-8-16,0 0 0,0 0 15,0 0-15,0 0 0,-300 9 0,300-9 16,0 0-16,0 0 0,0 0 0,0 0 15,0 0-15,0 0 0,0 0 16,0 0-16,0 0 0,0 0 0,-275 9 16,275-9-16,0 0 0,0 0 0,0 0 15,-116 0-15,116 0 0,0 0 0,0 0 16,0 0-16,91-9 0,-91 9 16,0 0-16,0 0 0,225-9 0,-225 9 15,0 0-15,0 0 0,0 0 0,300 0 16,-300 0-16,0 0 0,0 0 15,0 0-15,0 0 0,317 0 0,-317 0 16,0 0-16,0 0 0,0 0 0,0 0 16,0 0-16,300 0 0,-300 0 0,0 0 15,0 0-15,0 0 0,0 0 0,0 0 16,0 0-16,0 0 0,0 0 16,0 0-16,0 0 0,216-8 0,-216 8 15,0 0-15,0 0 0,0 0 16,0 0-16,0 0 0,0 0 0,0 0 15,0 0-15,0 0 0,0 0 0,0 0 16</inkml:trace>
  <inkml:trace contextRef="#ctx0" brushRef="#br0" timeOffset="117863.295">18407 4431 0,'0'0'0,"0"0"0,0 0 0,0 0 15,0 0-15,0 0 0,0 0 16,0 0-16,0 0 0,0 0 0,0 0 16,0 0-16,0 0 0,0 0 15,0 0-15,0 0 0,0 0 0,0 0 16,0 0-16,0 0 0,0 0 0,0 0 15,0 0-15,0 0 0,0 0 0,0 0 16,0 0-16,0 0 0,0 0 16,0 0-16,0 0 0,0 0 0,0 0 15,0 0-15,-42-50 0,42 50 0,0 0 16,0 0-16,0 0 0,0 0 16,0 0-16,0 0 0,0 0 0,0 0 15,0 0-15,0 0 0,0-99 0,0 99 16,0 0-16,0 0 0,0 0 0,0 0 15,0 0-15,0 0 0,0 0 16,0 0-16,0 0 0,0 0 0,0-107 16,0 107-16,0 0 0,0 0 15,0 0-15,0 0 0,0 0 0,0 0 16,0 0-16,0 0 0,0 0 0,0 0 16,0 0-16,0 0 0,0 0 0,0 0 15,0 0-15,0 0 0,0 0 0,0 0 16,0 0-16,0 0 0,0 0 15,0 0-15,0 0 0,0 0 0,0 0 16,0 0-16,-67 82 0,67-82 0,0 0 16,0 0-16,0 0 0,0 0 0,0 0 15,0 0-15,-25 157 0,25-157 16,0 0-16,0 0 0,0 0 0,0 0 16,0 0-16,0 0 0,-16 191 0,16-191 15,0 0-15,0 0 0,0 0 16,0 0-16,0 0 0,0 0 0,-8 215 15,8-215-15,0 0 0,0 0 0,0 0 16,0 0-16,0 0 0,0 0 16,-9 215-16,9-215 0,0 0 0,0 0 15,0 0-15,0 0 0,0 0 0,0 0 16,0 206-16,0-206 0,0 0 0,0 0 16,0 0-16,0 0 0,0 0 15,0 0-15,0 207 0,0-207 0,0 0 16,0 0-16,0 0 0,0 0 0,0 0 15,0 0-15,0 199 0,0-199 0,0 0 16,0 0-16,0 0 0,0 0 16,0 0-16,0 0 0,0 189 0,0-189 15,0 0-15,0 0 0,0 0 0,0 0 16,0 0-16,0 0 0,0 182 16,0-182-16,0 0 0,0 0 0,0 0 15,0 0-15,0 0 0,0 0 0,0 0 16,0 0-16,0 0 0,0 0 15,0 166-15,0-166 0,0 0 0,0 0 16,0 0-16,0 0 0,0 0 0,0 0 16,0 0-16,0 0 0,0 0 0,0 0 15,9 157-15,-9-157 0,0 0 16,0 0-16,0 0 0,0 0 0,0 0 16,0 0-16,0 0 0,0 0 0,0 0 15,0 0-15,8 157 0,-8-157 16,0 0-16,0 0 0,0 0 0,0 0 15,0 0-15,0 0 0,0 0 0,0 0 16,0 0-16,0 0 0,16 141 0,-16-141 16,0 0-16,0 0 0,0 0 15,0 0-15,0 0 0,0 0 0,0 0 16,0 0-16,0 0 0,0 0 0,25 107 16,-25-107-16,0 0 0,0 0 15,0 0-15,0 0 0,0 0 0,0 0 16,0 0-16,0 0 0,0 0 0,0 0 15,34 50-15,-34-50 0,0 0 16,0 0-16,0 0 0,0 0 0,0 0 16,0 0-16,91-25 0,-91 25 0,0 0 15,0 0-15,0 0 0,0 0 0,0 0 16,0 0-16,0 0 0,0 0 16,0 0-16,0 0 0,125-82 0,-125 82 15,0 0-15,0 0 0,0 0 0,0 0 16,0 0-16,0 0 0,0 0 0,0 0 15,0 0-15,0 0 0,125-108 16,-125 108-16,0 0 0,0 0 0,0 0 16,0 0-16,0 0 0,0 0 0,0 0 15,0 0-15,0 0 0,0 0 16,59-75-16,-59 75 0,0 0 0,0 0 16,0 0-16,0 0 0,0 0 0,0 0 15,0 0-15,0 0 0,0 0 0,0 0 16,0 0-16,0 0 0,0 0 15,0 0-15,0 0 0,0 0 0,0 0 16,0 0-16,0 0 0,0 0 0,0 0 16,0 0-16,-117 59 0,117-59 0,0 0 15,0 0-15,0 0 0,0 0 16,0 0-16,0 0 0,-141 41 0,141-41 16,0 0-16,0 0 0,0 0 0,0 0 15,0 0-15,0 0 0,-159-17 16,159 17-16,0 0 0,0 0 0,0 0 15,0 0-15,0 0 0,0 0 0,0 0 16,0 0-16,0 0 0,0 0 16,-150-49-16,150 49 0,0 0 0,0 0 15,0 0-15,0 0 0,0 0 0,0 0 16,0 0-16,0 0 0,0 0 0,0 0 16,-125-67-16,125 67 0,0 0 15,0 0-15,0 0 0,0 0 0,0 0 16,0 0-16,0 0 0,0 0 0,0 0 15,0 0-15,-75-33 0,75 33 16,0 0-16,0 0 0,0 0 0,0 0 16,0 0-16,0 0 0,0 0 0,0 0 15,0 0-15,0 0 0,0 0 16,0 0-16,0 0 0,0 0 0,0 0 16,0 0-16,0 0 0,0 0 0,0 0 15,0 0-15,0 0 0,0 0 0,50 116 16,-50-116-16,0 0 0,0 0 15,0 0-15,0 0 0,0 0 0,0 0 16,0 0-16,0 0 0,0 0 0,0 0 16,33 50-16,-33-50 0,0 0 15,0 0-15,0 0 0,0 0 0,0 0 16,0 0-16,0 0 0,0 0 0,0 0 16,0 0-16,0 0 0,0 0 15,0 0-15,0 0 0,0 0 0,0 0 16,0 0-16,0 0 0,0 0 0,0 0 15,0 0-15,0 0 0,-41-41 0,41 41 16,0 0-16,0 0 0,0 0 16,0 0-16,0 0 0,0 0 0,33-50 15,-33 50-15,0 0 0,0 0 0,0 0 16,0 0-16,0 0 0,117-42 16,-117 42-16,0 0 0,0 0 0,0 0 15,0 0-15,0 0 0,0 0 0,0 0 16,0 0-16,0 0 0,0 0 0,166-16 15,-166 16-15,0 0 0,0 0 0,0 0 16,0 0-16,0 0 0,0 0 16,0 0-16,0 0 0,0 0 0,0 0 15,167-9-15,-167 9 0,0 0 16,0 0-16,0 0 0,0 0 0,0 0 16,0 0-16,0 0 0,0 0 0,0 0 15,0 0-15,117 0 0,-117 0 0,0 0 16,0 0-16,0 0 0,0 0 15,0 0-15,0 0 0,0 0 0,0 0 16,0 0-16,0 0 0,0 0 0,0 0 16,0 0-16,0 0 0,0 0 15,0 0-15,0 0 0,0 0 0,0 0 16,0 0-16,0 0 0,0 0 0,0 0 16,0 0-16,0 0 0,0 0 0,0 0 15,0 0-15,0 0 0,0 0 16,0 0-16,0 0 0,0 0 0,0 0 15,42 42-15,-42-42 0,0 0 0,0 0 16,0 0-16,0 0 0,0 0 16,0 0-16,0 0 0,0 0 0,0 0 15,0 0-15,-17 66 0,17-66 0,0 0 16,0 0-16,0 0 0,0 0 0,0 0 16,0 0-16,0 0 0</inkml:trace>
  <inkml:trace contextRef="#ctx0" brushRef="#br0" timeOffset="126449.099">21315 6565 0,'0'0'0,"0"0"0,0 0 0,0 0 16,0 0-16,0 0 0,0 0 15,0 0-15,0 0 0,0 0 0,0 0 16,0 0-16,0 0 0,0 0 0,0 0 15,0 0-15,0 0 0,0 0 16,0 0-16,0 0 0,0 0 0,0 0 16,0 0-16,0 0 0,0 0 0,0 0 15,0 0-15,0 0 0,0 0 0,0 0 16,-117-83-16,117 83 0,0 0 16,0 0-16,0 0 0,0 0 0,0 0 15,0 0-15,-116-83 0,116 83 16,0 0-16,0 0 0,0 0 0,0 0 15,0 0-15,0 0 0,-150-83 0,150 83 16,0 0-16,0 0 0,0 0 0,0 0 16,0 0-16,0 0 0,-167-66 15,167 66-15,0 0 0,0 0 0,0 0 16,0 0-16,0 0 0,0 0 0,-184-16 16,184 16-16,0 0 0,0 0 15,0 0-15,0 0 0,0 0 0,-199 25 16,199-25-16,0 0 0,0 0 0,0 0 15,0 0-15,0 0 0,0 0 0,-183 74 16,183-74-16,0 0 0,0 0 0,0 0 16,0 0-16,0 0 0,0 0 15,-133 115-15,133-115 0,0 0 0,0 0 16,0 0-16,0 0 0,0 0 16,0 0-16,-59 149 0,59-149 0,0 0 15,0 0-15,0 0 0,0 0 0,0 0 16,0 0-16,33 149 0,-33-149 0,0 0 15,0 0-15,0 0 0,0 0 16,0 0-16,0 0 0,116 124 0,-116-124 16,0 0-16,0 0 0,0 0 0,0 0 15,0 0-15,0 0 0,209 75 0,-209-75 16,0 0-16,0 0 0,0 0 16,0 0-16,0 0 0,0 0 0,250 16 15,-250-16-15,0 0 0,0 0 0,0 0 16,0 0-16,0 0 0,0 0 15,242-25-15,-242 25 0,0 0 0,0 0 16,0 0-16,0 0 0,0 0 0,0 0 16,191-58-16,-191 58 0,0 0 0,0 0 15,0 0-15,0 0 0,0 0 16,0 0-16,0 0 0,0 0 0,0 0 16,0 0-16,126-99 0,-126 99 0,0 0 15,0 0-15,0 0 0,0 0 0,0 0 16,0 0-16,24-132 0,-24 132 15,0 0-15,0 0 0,0 0 0,0 0 16,0 0-16,0 0 0,-83-141 16,83 141-16,0 0 0,0 0 0,0 0 15,0 0-15,0 0 0,0 0 0,-159-107 16,159 107-16,0 0 0,0 0 0,0 0 16,0 0-16,0 0 0,0 0 0,-207-75 15,207 75-15,0 0 0,0 0 16,0 0-16,0 0 0,0 0 0,0 0 15,-226-33-15,226 33 0,0 0 0,0 0 16,0 0-16,0 0 0,0 0 16,0 0-16,-233 17 0,233-17 0,0 0 15,0 0-15,0 0 0,0 0 0,0 0 16,0 0-16,-200 65 0,200-65 16,0 0-16,0 0 0,0 0 0,0 0 15,0 0-15,0 0 0,-133 125 0,133-125 16,0 0-16,0 0 0,0 0 15,0 0-15,0 0 0,0 0 0,-33 149 16,33-149-16,0 0 0,0 0 0,0 0 16,0 0-16,0 0 0,0 0 15,66 132-15,-66-132 0,0 0 0,0 0 16,0 0-16,0 0 0,0 0 0,166 91 16,-166-91-16,0 0 0,0 0 0,0 0 15,0 0-15,0 0 0,226 42 16,-226-42-16,0 0 0,0 0 0,0 0 15,0 0-15,0 0 0,0 0 0,242 0 16,-242 0-16,0 0 0,0 0 0,0 0 16,0 0-16,0 0 0,0 0 15,233-42-15,-233 42 0,0 0 0,0 0 16,0 0-16,0 0 0,0 0 0,0 0 16,0 0-16,0 0 0,0 0 15,0 0-15,175-74 0,-175 74 0,0 0 16,0 0-16,0 0 0,0 0 0,0 0 15,0 0-15,0 0 0,0 0 0,0 0 16,0 0-16,74-107 0,-74 107 16,0 0-16,0 0 0,0 0 0,0 0 15</inkml:trace>
  <inkml:trace contextRef="#ctx0" brushRef="#br0" timeOffset="152306.666">874 7258 0,'0'0'0,"0"0"16,0 0-16,0 0 0,0 0 0,0 0 15,0 0-15,0 0 0,0 0 16,0 0-16,0 0 0,0 0 0,0 0 15,0 0-15,0 0 0,0 0 0,0 0 16,0 0-16,0 0 0,0 0 0</inkml:trace>
  <inkml:trace contextRef="#ctx0" brushRef="#br0" timeOffset="156575.118">3581 11103 0,'0'0'0,"0"0"0,0 0 15,0 0-15,0 0 0,0 0 16,0 0-16,0 0 0,0 0 15,0 0-15,0 0 0,0 0 0,0 0 16,0 0-16,0 0 0,0 0 0,0 0 16,0 0-16,-57-16 0,57 16 15,0 0-15,0 0 0,0 0 0,0 0 16,0 0-16,0 0 0,-116-50 16,116 50-16,0 0 15,0 0-15,0 0 0,0 0 0,-193-58 0,193 58 0,0 0 16,0 0-16,0 0 0,-258-33 15,258 33-15,0 0 0,0 0 16,0 0-16,0 0 0,-299 0 0,299 0 0,0 0 16,0 0-16,0 0 0,-317 25 15,317-25-15,0 0 0,0 0 0,0 0 16,-292 66-16,292-66 0,0 0 0,0 0 16,-251 83-16,251-83 0,0 0 15,0 0-15,0 0 0,-208 116 0,208-116 16,0 0-16,0 0 0,0 0 0,0 0 15,-182 157-15,182-157 0,0 0 16,0 0-16,0 0 0,0 0 0,-168 198 16,168-198-16,0 0 0,0 0 15,0 0-15,0 0 0,0 0 0,-133 223 16,133-223-16,0 0 0,0 0 16,0 0-16,-66 240 0,66-240 0,0 0 15,0 0-15,0 0 0,0 0 0,8 240 16,-8-240-16,0 0 0,0 0 15,0 0-15,83 232 0,-83-232 16,0 0-16,0 0 0,141 198 0,-141-198 0,0 0 16,0 0-16,0 0 0,175 132 15,-175-132-15,0 0 0,0 0 0,218 83 16,-218-83-16,0 0 0,0 0 16,0 0-16,257 50 0,-257-50 15,0 0-15,267 25 0,-267-25 0,0 0 16,0 0-16,0 0 0,267-9 15,-267 9-15,0 0 0,258-41 0,-258 41 16,0 0-16,0 0 0,0 0 16,0 0-16,0 0 0,251-67 0,-251 67 15,0 0-15,0 0 0,0 0 16,0 0-16,242-124 0,-242 124 0,0 0 16,200-157-16,-200 157 0,0 0 15,0 0-15,0 0 0,0 0 0,0 0 16,0 0-16,166-231 0,-166 231 0,0 0 15,0 0-15,124-264 0,-124 264 16,0 0-16,0 0 0,0 0 16,68-257-16,-68 257 0,0 0 0,0 0 15,0 0-15,0 0 0,8-248 0,-8 248 16,0 0-16,0 0 0,0 0 16,0 0-16,0 0 0,-58-231 15,58 231-15,0 0 0,0 0 0,0 0 16,0 0-16,0 0 0,0 0 15,-117-174-15,117 174 0,0 0 0,0 0 16,0 0-16,0 0 0,0 0 16,0 0-16,0 0 0,0 0 15</inkml:trace>
  <inkml:trace contextRef="#ctx0" brushRef="#br0" timeOffset="157823.546">2399 12435 0,'0'0'0,"0"0"16,0 0-16,0 0 0,0 0 16,0 0-16,0 0 0,0 0 15,0 0-15,0 0 0,0 0 0,0 0 16,0 0-16,0 0 0,0 0 15,0 0-15,0 0 0,0 0 16,0 0-16,0 0 0,0 0 0,0 0 16,0 0-16,0 0 0,0 0 15,0 0-15,0 0 0,0 0 0,0 0 16,0 0-16,0 0 0,0 0 16,0 0-16,0 0 0,0 0 0,0 0 15,0 0-15,0 0 0,0 0 16,0 0-16,0 0 0,0 0 15,0 0-15,0 0 0,0 0 0,0 0 16,8 66-16,-8-66 0,0 0 16,0 0-16,0 0 0,0 0 0,0 0 15,0 0-15,0 0 0,0 0 16,0 0-16,0 0 0,66 16 0,-66-16 16,0 0-16,0 0 0,0 0 15,0 0-15,0 0 0,0 0 16,0 0-16,0 0 0,0 0 0,0 0 15,92 0-15,-92 0 0,0 0 0,0 0 16,0 0-16,0 0 0,0 0 16,0 0-16,0 0 0,0 0 0,0 0 15,0 0-15,83 0 0,-83 0 16,0 0-16,0 0 0,0 0 0,0 0 16,0 0-16,0 0 0,0 0 0,0 0 15,0 0-15,0 0 0,0 0 16,0 0-16,0 0 0,0 0 0,0 0 15,0 0-15,0 0 0,0 0 16,0 0-16,0 0 0,0 0 0,0 0 16,85-8-16,-85 8 0,0 0 15,0 0-15,0 0 0,0 0 16,0 0-16,0 0 0,0 0 0,0 0 16,0 0-16,0 0 0,0 0 15,0 0-15,0 0 0,0 0 16,0 0-16,0 0 0,0 0 0,0 0 15,0 0-15,0 0 0,0 0 16,0 0-16,-85-33 0,85 33 16,0 0-16,0 0 0,0 0 15,0 0-15,0 0 0,0 0 0,0 0 16,0 0-16,0 0 0,0 0 16,-124 0-16,124 0 0,0 0 0,0 0 15,0 0-15,0 0 0,0 0 16,0 0-16,0 0 0,0 0 15,0 0-15,0 0 0,-108 0 0,108 0 16,0 0-16,0 0 0,0 0 16,0 0-16,0 0 0,0 0 0</inkml:trace>
  <inkml:trace contextRef="#ctx0" brushRef="#br0" timeOffset="161938.376">9990 11153 0,'0'0'0,"0"0"15,0 0-15,0 0 0,0 0 16,0 0-16,0 0 0,0 0 0,0 0 16,0 0-16,0 0 0,0 0 0,0 0 15,0 0-15,-83-17 0,83 17 16,0 0-16,0 0 0,0 0 0,0 0 16,0 0-16,0 0 0,-134-16 0,134 16 15,0 0-15,0 0 0,0 0 0,0 0 16,0 0-16,0 0 0,-191 16 15,191-16-15,0 0 0,0 0 0,0 0 16,-209 82-16,209-82 0,0 0 16,0 0-16,0 0 0,0 0 0,-199 167 15,199-167-15,0 0 0,0 0 0,0 0 16,-141 223-16,141-223 0,0 0 0,0 0 16,0 0-16,0 0 0,-93 247 15,93-247-15,0 0 0,0 0 0,0 0 16,0 0-16,-25 241 0,25-241 0,0 0 15,0 0-15,0 0 0,0 0 16,42 223-16,-42-223 0,0 0 0,0 0 16,0 0-16,101 190 0,-101-190 15,0 0-15,0 0 0,0 0 0,0 0 16,0 0-16,0 0 0,182 157 0,-182-157 16,0 0-16,0 0 0,0 0 15,0 0-15,225 99 0,-225-99 0,0 0 16,0 0-16,0 0 0,0 0 0,0 0 15,225 17-15,-225-17 0,0 0 0,0 0 16,0 0-16,0 0 0,200-67 16,-200 67-16,0 0 0,0 0 0,0 0 15,0 0-15,0 0 0,150-165 16,-150 165-16,0 0 0,0 0 0,0 0 16,0 0-16,92-239 0,-92 239 0,0 0 15,0 0-15,0 0 0,0 0 0,41-257 16,-41 257-16,0 0 0,0 0 15,0 0-15,0 0 0,0 0 0,0-248 16,0 248-16,0 0 0,0 0 16,0 0-16,0 0 0,0 0 0,0 0 15,-41-239-15,41 239 0,0 0 0,0 0 16,0 0-16,0 0 0,0 0 0,-92-216 16,92 216-16,0 0 0,0 0 0,0 0 15,0 0-15,0 0 0,0 0 16,0 0-16,0 0 0,0 0 15,0 0-15,-125-157 0,125 157 0,0 0 0,0 0 16,0 0-16,0 0 0,0 0 16,0 0-16,-150-50 0</inkml:trace>
  <inkml:trace contextRef="#ctx0" brushRef="#br0" timeOffset="164941.832">13640 10797 0,'0'0'0,"0"0"0,0 0 15,0 0-15,0 0 0,0 0 16,0 0-16,0 0 0,0 0 0,0 0 16,0 0-16,0 0 0,0 0 0,0 0 15,0 0-15,0 0 0,0 0 16,0 0-16,0 0 0,0 0 0,0 0 15,0 0-15,0 0 0,0 0 16,0 0-16,0 0 0,0 0 0,0 0 0,0 0 16,0 0-16,-109-74 0,109 74 15,0 0-15,0 0 0,0 0 0,0 0 16,0 0-16,0 0 0,-133-66 16,133 66-16,0 0 0,0 0 0,0 0 15,0 0-15,0 0 0,0 0 0,-199-50 16,199 50-16,0 0 0,0 0 0,0 0 15,0 0-15,-242-26 0,242 26 16,0 0-16,0 0 0,0 0 0,0 0 16,-267-7-16,267 7 0,0 0 0,0 0 15,0 0-15,0 0 0,-267 17 0,267-17 16,0 0-16,0 0 0,0 0 16,0 0-16,-283 41 0,283-41 0,0 0 15,0 0-15,0 0 0,-266 66 0,266-66 16,0 0-16,0 0 0,0 0 15,-234 83-15,234-83 0,0 0 0,0 0 16,0 0-16,-225 108 0,225-108 0,0 0 16,0 0-16,0 0 0,0 0 0,-216 123 15,216-123-15,0 0 0,0 0 16,0 0-16,0 0 0,-184 141 0,184-141 16,0 0-16,0 0 0,0 0 0,0 0 15,0 0-15,-150 165 0,150-165 16,0 0-16,0 0 0,0 0 0,0 0 15,0 0-15,0 0 0,-108 199 0,108-199 16,0 0-16,0 0 0,0 0 0,0 0 16,0 0-16,0 0 0,-42 248 15,42-248-15,0 0 0,0 0 0,0 0 16,0 0-16,0 0 0,8 249 0,-8-249 16,0 0-16,0 0 0,0 0 0,0 0 15,0 0-15,67 230 0,-67-230 16,0 0-16,0 0 0,0 0 0,0 0 15,0 0-15,109 223 0,-109-223 0,0 0 16,0 0-16,0 0 0,0 0 0,0 0 16,150 224-16,-150-224 0,0 0 15,0 0-15,0 0 0,0 0 0,174 198 16,-174-198-16,0 0 0,0 0 16,0 0-16,183 157 0,-183-157 0,0 0 15,0 0-15,0 0 0,0 0 0,184 133 16,-184-133-16,0 0 0,0 0 15,0 0-15,0 0 0,0 0 0,216 124 16,-216-124-16,0 0 0,0 0 0,0 0 16,0 0-16,0 0 0,226 106 15,-226-106-15,0 0 0,0 0 0,0 0 16,0 0-16,0 0 0,0 0 0,233 75 16,-233-75-16,0 0 0,0 0 15,0 0-15,0 0 0,0 0 0,0 0 16,234 42-16,-234-42 0,0 0 15,0 0-15,0 0 0,0 0 0,0 0 16,0 0-16,224 0 0,-224 0 0,0 0 16,0 0-16,0 0 0,0 0 0,0 0 15,0 0-15,209-66 0,-209 66 16,0 0-16,0 0 0,0 0 0,0 0 16,0 0-16,183-125 0,-183 125 15,0 0-15,0 0 0,0 0 0,0 0 16,0 0-16,150-181 0,-150 181 0,0 0 15,0 0-15,0 0 0,0 0 0,0 0 16,117-215-16,-117 215 0,0 0 16,0 0-16,0 0 0,0 0 0,0 0 15,83-224-15,-83 224 0,0 0 0,0 0 16,0 0-16,0 0 0,58-231 0,-58 231 16,0 0-16,0 0 0,0 0 15,0 0-15,0 0 0,42-231 0,-42 231 16,0 0-16,0 0 0,0 0 0,0 0 15,0 0-15,0 0 0,34-239 0,-34 239 16,0 0-16,0 0 0,0 0 16,0 0-16,0 0 0,0 0 0,16-241 15,-16 241-15,0 0 0,0 0 16,0 0-16,0 0 0,0 0 0,0 0 16,8-248-16,-8 248 0,0 0 0,0 0 15,0 0-15,0 0 0,0 0 0,0 0 16,0-249-16,0 249 0,0 0 15,0 0-15,0 0 0,0 0 0,0 0 16,0 0-16,-24-222 0,24 222 0,0 0 16,0 0-16,0 0 0,0 0 0,0 0 15,0 0-15,-59-190 0,59 190 16,0 0-16,0 0 0,0 0 0,0 0 16,0 0-16,0 0 0,-91-149 0,91 149 15,0 0-15,0 0 0,0 0 0,0 0 16,0 0-16,0 0 0,0 0 15,0 0-15,0 0 0,0 0 0,-109-108 16,109 108-16,0 0 0,0 0 0,0 0 16,0 0-16,0 0 0</inkml:trace>
  <inkml:trace contextRef="#ctx0" brushRef="#br0" timeOffset="181884.776">1682 12930 0,'0'0'0,"0"0"16,0 0-16,0 0 0,0 0 0,0 0 15,0 0-15,0 0 0,0 0 16,0 0-16,0 0 0,0 0 0,0 0 16,0 0-16,0 0 0,0 0 15,67 25-15,-67-25 0,0 0 0,0 0 16,0 0-16,0 0 0,0 0 16,0 0-16,141 17 0,-141-17 0,0 0 15,0 0-15,0 0 0,217-8 16,-217 8-16,0 0 0,0 0 0,0 0 15,0 0-15,259-34 0,-259 34 16,0 0-16,0 0 0,0 0 16,257-41-16,-257 41 0,0 0 0,0 0 15,0 0-15,0 0 0,251-33 16,-251 33-16,0 0 0,0 0 0,0 0 16,0 0-16,0 0 0,0 0 0,233-24 15,-233 24-15,0 0 0,0 0 16,0 0-16,0 0 0,0 0 0,0 0 15,0 0-15,0 0 0,0 0 16,0 0-16,208-17 0,-208 17 0,0 0 16,0 0-16,0 0 0,0 0 0,0 0 15,0 0-15,0 0 0,0 0 16,0 0-16,0 0 0,142-17 0,-142 17 16,0 0-16,0 0 0,0 0 15,0 0-15,0 0 0,0 0 0,0 0 16,0 0-16,0 0 0,0 0 15,0 0-15,0 0 0,0 0 0,0 0 16,-159 34-16,159-34 0,0 0 16,0 0-16,0 0 0,-267 24 0,267-24 15,0 0-15,0 0 0,-308 33 16,308-33-16,0 0 0,0 0 0,0 0 16,-299 33-16,299-33 0,0 0 15,0 0-15,0 0 0,0 0 0,-292 33 16,292-33-16,0 0 0,0 0 15,0 0-15,0 0 0,-249 41 0,249-41 16,0 0-16,0 0 0,0 0 16,0 0-16,0 0 0,0 0 0,0 0 15,0 0-15,0 0 0,0 0 0,-201 42 16,201-42-16,0 0 0,0 0 16,0 0-16,0 0 0,0 0 0,-92 24 15,92-24-15,0 0 0,0 0 16,0 0-16,0 0 0,0 0 0,0 0 15,0 0-15,0 0 0,0 0 0,0 0 16,217 0-16,-217 0 0,0 0 16,0 0-16,0 0 0,0 0 0,283-8 15,-283 8-15,0 0 0,0 0 16,351-8-16,-351 8 0,0 0 0,0 0 16,359-16-16,-359 16 0,0 0 15,0 0-15,0 0 0,348-34 16,-348 34-16,0 0 0,0 0 0,0 0 15,0 0-15,342-41 0,-342 41 0,0 0 16,0 0-16,0 0 0,301-25 16,-301 25-16,0 0 0,0 0 0,0 0 15,0 0-15,0 0 0,0 0 16,0 0-16,0 0 0,0 0 0,0 0 16,234-25-16,-234 25 0,0 0 0,0 0 15,0 0-15,0 0 0,107-8 16,-107 8-16,0 0 0,0 0 0,0 0 15,-67 8-15,67-8 0,0 0 16,0 0-16,0 0 0,-182 17 0,182-17 16,0 0-16,0 0 0,-276 17 15,276-17-15,0 0 0,0 0 0,-334 16 16,334-16-16,0 0 0,0 0 16,0 0-16,-358 25 0,358-25 0,0 0 15,0 0-15,0 0 0,-375 34 16,375-34-16,0 0 0,0 0 0,0 0 15,0 0-15,-341 40 0,341-40 16,0 0-16,0 0 0,0 0 0,0 0 16,0 0-16,-300 42 0,300-42 0,0 0 15,0 0-15,0 0 0,0 0 16,0 0-16,0 0 0,0 0 0,0 0 16,0 0-16,0 0 0,-233 25 15,233-25-15,0 0 0,0 0 0,0 0 16,0 0-16,0 0 0,0 0 0,-92 8 15,92-8-15,0 0 0,0 0 0,0 0 16,0 0-16,0 0 0,0 0 16,92 0-16,-92 0 0,0 0 0,0 0 15,0 0-15,233 0 0,-233 0 16,0 0-16,0 0 0,0 0 0,316-17 16,-316 17-16,0 0 0,0 0 15,0 0-15,343-16 0,-343 16 0,0 0 16,0 0-16,0 0 0,348-42 15,-348 42-15,0 0 0,0 0 0,0 0 16,0 0-16,352-49 0,-352 49 0,0 0 16,0 0-16,0 0 0,0 0 15,316-50-15,-316 50 0,0 0 0,0 0 16,0 0-16,0 0 0,0 0 16,0 0-16,0 0 0,0 0 0,0 0 15,0 0-15,242-41 0,-242 41 0,0 0 16,0 0-16,0 0 0,0 0 15,0 0-15,0 0 0,0 0 0,0 0 16,0 0-16,0 0 0,142-32 16,-142 32-16,0 0 0,0 0 0,0 0 15,0 0-15,0 0 0,0 0 16,0 0-16,0 0 0,0 0 0,0 0 16,0 0-16,0 0 0,0 0 15,0 0-15,0 0 0,0 0 0,0 0 16,0 0-16,0 0 0,0 0 0,0 0 15,0 0-15,0 0 0,0 0 16,0 0-16,0 0 0,0 0 0,0 0 16,0 0-16,0 0 0,0 0 15,0 0-15,0 0 0,0 0 0,-127 0 16,127 0-16,0 0 0,0 0 0,0 0 16,0 0-16,0 0 0,0 0 15,0 0-15,0 0 0,0 0 0</inkml:trace>
  <inkml:trace contextRef="#ctx0" brushRef="#br0" timeOffset="185221.625">4882 12832 0,'0'0'0,"0"0"0,0 0 15,0 0-15,0 0 0,0 0 0,0 0 16,0 0-16,0 0 0,0 0 0,0 0 16,0 0-16,0 0 0,0 0 15,0 0-15,0 0 0,0 0 0,0 0 16,0 0-16,0 0 0,0 0 16,0 0-16,0 0 0,0 0 0,0 0 15,0 0-15,192 33 0,-192-33 0,0 0 16,0 0-16,0 0 0,0 0 15,0 0-15,0 0 0,224 8 0,-224-8 16,0 0-16,0 0 0,0 0 16,0 0-16,0 0 0,258 0 0,-258 0 15,0 0-15,0 0 0,0 0 0,0 0 16,0 0-16,284-17 0,-284 17 16,0 0-16,0 0 0,0 0 0,0 0 15,0 0-15,0 0 0,276-16 16,-276 16-16,0 0 0,0 0 0,0 0 15,0 0-15,0 0 0,0 0 0,266-8 16,-266 8-16,0 0 0,0 0 16,0 0-16,0 0 0,0 0 0,0 0 15,0 0-15,0 0 0,0 0 16,0 0-16,233 8 0,-233-8 0,0 0 16,0 0-16,0 0 0,0 0 0,0 0 15,0 0-15,0 0 0,0 0 16,0 0-16,0 0 0,184 7 0,-184-7 15,0 0-15,0 0 0,0 0 16,0 0-16,0 0 0,0 0 0,0 0 16,0 0-16,0 0 0,0 0 0,0 0 15,0 0-15,-84-7 0,84 7 0,0 0 16,0 0-16,0 0 0,0 0 16,0 0-16,0 0 0,-242 0 0,242 0 15,0 0-15,0 0 0,0 0 16,-324 7-16,324-7 0,0 0 0,0 0 15,0 0-15,-334 9 0,334-9 16,0 0-16,0 0 0,0 0 0,0 0 16,-325 9-16,325-9 0,0 0 15,0 0-15,0 0 0,0 0 0,-291 8 16,291-8-16,0 0 0,0 0 0,0 0 16,0 0-16,0 0 0,0 0 0,-250 16 15,250-16-15,0 0 0,0 0 16,0 0-16,0 0 0,0 0 15,0 0-15,0 0 0,0 0 0,0 0 16,0 0-16,-209 16 0,209-16 0,0 0 16,0 0-16,0 0 0,0 0 15,0 0-15,0 0 0,-83 17 16,83-17-16,0 0 0,0 0 0,0 0 16,0 0-16,66 17 0,-66-17 0,0 0 15,0 0-15,0 0 0,194 8 16,-194-8-16,0 0 0,0 0 0,0 0 15,256-8-15,-256 8 0,0 0 16,0 0-16,0 0 0,292-17 0,-292 17 16,0 0-16,0 0 0,0 0 15,0 0-15,325-25 0,-325 25 0,0 0 16,0 0-16,0 0 0,0 0 0,0 0 16,0 0-16,342-15 0,-342 15 15,0 0-15,0 0 0,0 0 0,0 0 16,0 0-16,316-17 0,-316 17 0,0 0 15,0 0-15,0 0 0,0 0 16,0 0-16,0 0 0,0 0 0,0 0 16,0 0-16,0 0 0,267-18 15,-267 18-15,0 0 0,0 0 0,0 0 16,0 0-16,0 0 0,0 0 0,0 0 16,0 0-16,0 0 0,0 0 15,183-15-15,-183 15 0,0 0 0,0 0 16,0 0-16,0 0 0,0 0 15,0 0-15,0 0 0,0 0 0,0 0 16,0 0-16,0 0 0,0 0 0,-208-9 16,208 9-16,0 0 0,0 0 15,0 0-15,0 0 0,-299-8 0,299 8 16,0 0-16,0 0 0,0 0 16,0 0-16,-342-8 0,342 8 0,0 0 15,0 0-15,0 0 0,0 0 0,0 0 16,-351 0-16,351 0 0,0 0 15,0 0-15,0 0 0,0 0 0,-308 8 16,308-8-16,0 0 0,0 0 16,0 0-16,0 0 0,0 0 0,0 0 15,-267 8-15,267-8 0,0 0 0,0 0 16,0 0-16,0 0 0,0 0 16,0 0-16,0 0 0,0 0 0,0 0 15,0 0-15,-199 17 0,199-17 16,0 0-16,0 0 0,0 0 0,0 0 15,0 0-15,0 0 0,0 0 16,0 0-16,0 0 0,0 0 0,-99 7 16,99-7-16,0 0 0,0 0 15,0 0-15,0 0 0,0 0 0,0 0 16,0 0-16,0 0 0</inkml:trace>
  <inkml:trace contextRef="#ctx0" brushRef="#br0" timeOffset="190189.372">8332 10657 0,'0'0'16,"0"0"-16,0 0 0,0 0 0,0 0 16,0 0-16,0 0 0,0 0 0,0 0 15,0 0-15,0 0 0,0 0 16,0 0-16,0 0 0,0 0 0,0 0 15,0 0-15,0 0 0,-91 17 0,91-17 16,0 0-16,0 0 0,0 0 16,0 0-16,0 0 0,0 0 0,-125-17 15,125 17-15,0 0 0,0 0 0,0 0 16,0 0-16,0 0 0,0 0 16,-168-8-16,168 8 0,0 0 0,0 0 15,0 0-15,0 0 0,0 0 0,0 0 16,-183 32-16,183-32 0,0 0 0,0 0 15,0 0-15,0 0 0,0 0 0,-175 83 16,175-83-16,0 0 0,0 0 16,0 0-16,0 0 0,0 0 0,0 0 15,-149 133-15,149-133 0,0 0 16,0 0-16,0 0 0,0 0 0,0 0 16,-109 172-16,109-172 0,0 0 0,0 0 15,0 0-15,0 0 0,0 0 0,0 0 16,-84 216-16,84-216 0,0 0 15,0 0-15,0 0 0,0 0 0,0 0 16,0 0-16,-41 257 0,41-257 16,0 0-16,0 0 0,0 0 0,0 0 15,0 264-15,0-264 0,0 0 0,0 0 16,0 0-16,0 0 0,0 0 16,25 273-16,-25-273 0,0 0 0,0 0 15,0 0-15,25 264 0,-25-264 0,0 0 16,0 0-16,0 0 0,0 0 15,33 240-15,-33-240 0,0 0 0,0 0 16,0 0-16,0 0 0,60 232 16,-60-232-16,0 0 0,0 0 0,0 0 15,0 0-15,73 215 0,-73-215 0,0 0 16,0 0-16,0 0 0,0 0 16,0 0-16,100 190 0,-100-190 0,0 0 15,0 0-15,0 0 0,0 0 16,0 0-16,0 0 0,143 174 0,-143-174 15,0 0-15,0 0 0,0 0 16,0 0-16,0 0 0,0 0 0,149 140 16,-149-140-16,0 0 0,0 0 15,0 0-15,0 0 0,167 75 0,-167-75 16,0 0-16,0 0 0,0 0 16,0 0-16,0 0 0,142-17 0,-142 17 15,0 0-15,0 0 0,0 0 0,0 0 16,133-124-16,-133 124 0,0 0 15,0 0-15,0 0 0,0 0 0,117-182 16,-117 182-16,0 0 0,0 0 16,0 0-16,0 0 0,91-224 0,-91 224 15,0 0-15,0 0 0,0 0 0,0 0 16,75-239-16,-75 239 0,0 0 16,0 0-16,0 0 0,0 0 0,0 0 15,50-273-15,-50 273 0,0 0 0,0 0 16,0 0-16,0 0 0,0 0 15,33-306-15,-33 306 0,0 0 0,0 0 16,0 0-16,0 0 0,0 0 0,9-305 16,-9 305-16,0 0 0,0 0 15,0 0-15,0 0 0,0-291 0,0 291 16,0 0-16,0 0 0,0 0 0,0 0 16,0 0-16,-34-263 0,34 263 15,0 0-15,0 0 0,0 0 0,0 0 16,0 0-16,-49-265 0,49 265 0,0 0 15,0 0-15,0 0 0,0 0 0,0 0 16,-76-231-16,76 231 0,0 0 16,0 0-16,0 0 0,0 0 0,0 0 15,-90-208-15,90 208 0,0 0 0,0 0 16,0 0-16,0 0 0,0 0 16,0 0-16,-93-174 0,93 174 0,0 0 15,0 0-15,0 0 0,0 0 0,0 0 16,0 0-16,-108-115 0,108 115 0,0 0 15,0 0-15,0 0 0,0 0 0,0 0 16,0 0-16,-125-24 0,125 24 16,0 0-16,0 0 0</inkml:trace>
  <inkml:trace contextRef="#ctx0" brushRef="#br0" timeOffset="205273.316">16856 11046 0,'0'0'0,"0"0"0,0 0 0,0 0 16,0 0-16,0 0 0,0 0 16,0 0-16,0 0 0,0 0 0,0 0 15,0 0-15,0 0 0,0 0 16,0 0-16,0 0 0,0 0 0,0 0 16,0 0-16,0 0 0,0 0 0,0 0 15,0 0-15,0 0 0,0 0 0,0 0 16,0 0-16,0 0 0,0 0 15,0 0-15,-133-75 0,133 75 0,0 0 16,0 0-16,0 0 0,0 0 0,0 0 16,0 0-16,-125-66 0,125 66 0,0 0 15,0 0-15,0 0 0,0 0 16,0 0-16,0 0 0,-166-66 0,166 66 16,0 0-16,0 0 0,0 0 0,0 0 15,0 0-15,-192-42 0,192 42 0,0 0 16,0 0-16,0 0 0,0 0 15,0 0-15,0 0 0,-200-8 0,200 8 16,0 0-16,0 0 0,0 0 16,0 0-16,0 0 0,0 0 0,-191 34 15,191-34-15,0 0 0,0 0 0,0 0 16,0 0-16,0 0 0,-184 66 0,184-66 16,0 0-16,0 0 0,0 0 0,0 0 15,0 0-15,-158 107 0,158-107 16,0 0-16,0 0 0,0 0 0,0 0 15,0 0-15,0 0 0,-142 132 0,142-132 16,0 0-16,0 0 0,0 0 0,0 0 16,0 0-16,0 0 0,-117 148 15,117-148-15,0 0 0,0 0 0,0 0 16,0 0-16,0 0 0,0 0 0,-99 166 16,99-166-16,0 0 0,0 0 15,0 0-15,0 0 0,0 0 0,0 0 16,-84 174-16,84-174 0,0 0 0,0 0 15,0 0-15,0 0 0,0 0 0,0 0 16,-67 174-16,67-174 0,0 0 16,0 0-16,0 0 0,0 0 0,0 0 15,0 0-15,-50 182 0,50-182 0,0 0 16,0 0-16,0 0 0,0 0 16,0 0-16,0 0 0,-16 182 0,16-182 15,0 0-15,0 0 0,0 0 0,0 0 16,0 0-16,33 173 0,-33-173 15,0 0-15,0 0 0,0 0 0,0 0 16,84 149-16,-84-149 0,0 0 0,0 0 16,0 0-16,0 0 0,0 0 0,0 0 15,116 140-15,-116-140 0,0 0 0,0 0 16,0 0-16,0 0 0,0 0 16,167 116-16,-167-116 0,0 0 0,0 0 15,0 0-15,0 0 0,0 0 16,0 0-16,217 75 0,-217-75 0,0 0 15,0 0-15,0 0 0,0 0 0,0 0 16,0 0-16,241 33 0,-241-33 0,0 0 16,0 0-16,0 0 0,0 0 0,0 0 15,242-17-15,-242 17 0,0 0 16,0 0-16,0 0 0,0 0 0,225-66 16,-225 66-16,0 0 0,0 0 15,0 0-15,0 0 0,0 0 0,183-116 16,-183 116-16,0 0 0,0 0 0,0 0 15,0 0-15,0 0 0,0 0 0,150-165 16,-150 165-16,0 0 0,0 0 16,0 0-16,0 0 0,125-198 0,-125 198 15,0 0-15,0 0 0,0 0 0,0 0 16,0 0-16,0 0 0,100-224 0,-100 224 16,0 0-16,0 0 0,0 0 15,0 0-15,0 0 0,0 0 0,75-240 16,-75 240-16,0 0 0,0 0 0,0 0 15,0 0-15,0 0 0,0 0 0,34-247 16,-34 247-16,0 0 0,0 0 16,0 0-16,0 0 0,0 0 0,0 0 15,0-232-15,0 232 0,0 0 16,0 0-16,0 0 0,0 0 0,0 0 16,0 0-16,0 0 0,0 0 0,0 0 15,0 0-15,-42-191 0,42 191 0,0 0 16,0 0-16,0 0 0,0 0 0</inkml:trace>
  <inkml:trace contextRef="#ctx0" brushRef="#br0" timeOffset="206232.714">14482 13112 0,'0'0'0,"0"0"0,0 0 16,0 0-16,0 0 0,0 0 0,0 0 15,0 0-15,0 0 0,0 0 16,0 0-16,0 0 0,0 0 0,0 0 16,0 0-16,0 0 0,0 0 0,50 25 15,-50-25-15,0 0 0,0 0 16,0 0-16,0 0 0,0 0 0,166 17 15,-166-17-15,0 0 0,0 0 0,0 0 16,0 0-16,267 17 0,-267-17 0,0 0 16,0 0-16,0 0 0,0 0 15,325 8-15,-325-8 0,0 0 0,0 0 16,0 0-16,0 0 0,350 0 0,-350 0 16,0 0-16,0 0 0,0 0 0,0 0 15,334 0-15,-334 0 0,0 0 16,0 0-16,0 0 0,0 0 0,0 0 15,0 0-15,291 0 0,-291 0 0,0 0 16,0 0-16,0 0 0,0 0 0,0 0 16,0 0-16,0 0 0,0 0 15,0 0-15,0 0 0,242 7 0,-242-7 16,0 0-16,0 0 0,0 0 0,0 0 16,0 0-16</inkml:trace>
  <inkml:trace contextRef="#ctx0" brushRef="#br0" timeOffset="206749.488">14290 13402 0,'0'0'0,"0"0"16,0 0-16,0 0 0,0 0 0,0 0 15,0 0-15,0 0 0,0 0 0,0 0 16,0 0-16,0 0 0,0 0 0,0 0 15,0 0-15,0 0 0,0 0 16,59 25-16,-59-25 0,0 0 0,0 0 16,0 0-16,0 0 0,175 0 0,-175 0 15,0 0-15,0 0 0,0 0 16,0 0-16,283-9 0,-283 9 0,0 0 16,0 0-16,0 0 0,350-9 0,-350 9 15,0 0-15,0 0 0,0 0 0,366-7 16,-366 7-16,0 0 0,0 0 15,0 0-15,350 0 0,-350 0 0,0 0 16,0 0-16,0 0 0,0 0 0,334 0 16,-334 0-16,0 0 0,0 0 0,0 0 15,0 0-15,0 0 0,283 0 16,-283 0-16,0 0 0,0 0 0,0 0 16,0 0-16,0 0 0,0 0 15,0 0-15,0 0 0</inkml:trace>
  <inkml:trace contextRef="#ctx0" brushRef="#br0" timeOffset="-207913.628">2466 15377 0,'0'0'0,"0"0"15,0 0-15,0 0 0,0 0 16,0 0-16,0 0 0,0 0 0,0 0 15,0 0-15,0 0 0,0 0 0,0 0 16,0 0-16,0 0 0,0 0 0,0 0 16,0 0-16,0 0 0,0 0 15,0 0-15,0 0 0,0 0 0,0 0 16,0 0-16,0 0 0,0 0 0,0 0 16,0 0-16,0 0 0,0 0 0,0 0 15,0 0-15,0 0 0,-85-41 16,85 41-16,0 0 0,0 0 0,0 0 15,0 0-15,0 0 0,0 0 0,-90-57 16,90 57-16,0 0 16,0 0-16,0 0 0,0 0 0,0 0 0,0 0 15,0 0-15,0 0 0,0 0 16,0 0-16,-116-50 0,116 50 0,0 0 16,0 0-16,0 0 0,0 0 15,0 0-15,0 0 0,-151-33 0,151 33 16,0 0-16,0 0 0,0 0 15,0 0-15,-176 0 0,176 0 16,0 0-16,0 0 0,0 0 0,0 0 16,0 0-16,-182 33 0,182-33 15,0 0-15,0 0 0,0 0 0,0 0 16,0 0-16,-159 66 0,159-66 16,0 0-16,0 0 0,0 0 0,0 0 15,0 0-15,0 0 0,0 0 16,0 0-16,0 0 0,-124 91 15,124-91-15,0 0 0,0 0 0,0 0 16,0 0-16,0 0 0,0 0 16,-92 140-16,92-140 0,0 0 0,0 0 15,0 0-15,0 0 0,0 0 16,-76 190-16,76-190 0,0 0 0,0 0 16,0 0-16,0 0 0,0 0 15,-34 208-15,34-208 0,0 0 16,0 0-16,0 0 0,0 0 0,0 0 15,0 206-15,0-206 0,0 0 16,0 0-16,0 0 0,0 0 16,0 0-16,43 190 0,-43-190 0,0 0 15,0 0-15,0 0 0,0 0 0,0 0 16,0 0-16,0 0 0,0 0 16,0 0-16,0 0 0,83 166 0,-83-166 15,0 0-15,0 0 0,0 0 16,0 0-16,126 140 0,-126-140 0,0 0 15,0 0-15,0 0 0,0 0 0,0 0 16,0 0-16,0 0 0,0 0 0,0 0 16,0 0-16,148 99 0,-148-99 0,0 0 15,0 0-15,0 0 0,0 0 0,176 59 16,-176-59-16,0 0 0,0 0 0,0 0 16,0 0-16,0 0 0,0 0 15,176 8-15,-176-8 0,0 0 0,0 0 16,0 0-16,0 0 0,0 0 0,0 0 15,0 0-15,0 0 0,0 0 16,165-67-16,-165 67 0,0 0 0,0 0 16,0 0-16,0 0 0,0 0 0,151-116 15,-151 116-15,0 0 0,0 0 0,0 0 16,0 0-16,0 0 0,0 0 0,132-157 16,-132 157-16,0 0 0,0 0 0,0 0 15,0 0-15,0 0 0,0 0 16,92-189-16,-92 189 0,0 0 0,0 0 15,0 0-15,0 0 0,0 0 0,0 0 16,60-207-16,-60 207 0,0 0 16,0 0-16,0 0 0,0 0 0,0 0 15,0 0-15,25-199 0,-25 199 0,0 0 16,0 0-16,0 0 0,0 0 0,0 0 16,0 0-16,0-198 0,0 198 0,0 0 15,0 0-15,0 0 0,0 0 0,0 0 16,0 0-16,0 0 0,0 0 15,0 0-15,0 0 0,-25-182 0,25 182 16,0 0-16,0 0 0,0 0 0,0 0 16,0 0-16,0 0 0,0 0 15,0 0-15,-60-148 0,60 148 0,0 0 16,0 0-16,0 0 0,0 0 0,0 0 16,0 0-16,0 0 0,0 0 15,0 0-15,0 0 0,-81-133 0,81 133 16,0 0-16,0 0 0,0 0 15,0 0-15,0 0 0,-135-108 0,135 108 16,0 0-16,0 0 0,0 0 16,0 0-16,0 0 0,-174-50 15,174 50-15,0 0 0,0 0 0,0 0 16,0 0-16,0 0 0,0 0 16,-175 0-16,175 0 0,0 0 0,0 0 15,0 0-15,0 0 0,0 0 16,0 0-16,-193 58 0,193-58 0,0 0 15,0 0-15,0 0 0,0 0 16,0 0-16,0 0 0,-183 91 16,183-91-16,0 0 0,0 0 0,0 0 15,0 0-15,0 0 0,0 0 16,0 0-16,0 0 0,0 0 16,0 0-16,-134 125 0,134-125 0,0 0 15,0 0-15,0 0 0,0 0 0,0 0 16,0 0-16,-107 149 0,107-149 15,0 0-15,0 0 0,0 0 16,0 0-16,0 0 0,-92 173 0,92-173 16,0 0-16,0 0 0,0 0 15,0 0-15,0 0 0,-42 190 0,42-190 16,0 0-16,0 0 0,0 0 16,0 0-16,0 0 0,0 182 15,0-182-15,0 0 0,0 0 0,0 0 16,0 0-16,34 157 0,-34-157 15,0 0-15,0 0 0,0 0 0,0 0 16,0 0-16,0 0 0,58 141 16,-58-141-16,0 0 0,0 0 15,0 0-15,0 0 0,0 0 0,0 0 16,0 0-16,0 0 0,0 0 0,0 0 16,84 124-16,-84-124 0,0 0 0,0 0 15,0 0-15,0 0 0,0 0 16,0 0-16,0 0 0,0 0 15,0 0-15,0 0 0,100 99 0,-100-99 16,0 0-16,0 0 0,0 0 0,0 0 16,0 0-16,0 0 0,0 0 0,0 0 15,0 0-15,0 0 0</inkml:trace>
  <inkml:trace contextRef="#ctx0" brushRef="#br0" timeOffset="-201340.57">4682 15526 0,'0'0'0,"0"0"15,0 0-15,0 0 0,0 0 16,0 0-16,0 0 0,0 0 0,0 0 16,0 0-16,0 0 0,0 0 0,0 0 15,0 0-15,0 0 0,0 0 0,0 0 16,0 0-16,0 0 0,0 0 15,0 0-15,0 0 0,0 0 0,0 0 16,0 0-16,0 0 0,0 0 16,0 0-16,0 0 0,0 0 0,-84-99 15,84 99-15,0 0 0,0 0 0,0 0 16,0 0-16,0 0 0,0 0 0,-107-108 16,107 108-16,0 0 0,0 0 15,0 0-15,0 0 0,0 0 0,0 0 16,0 0-16,0 0 0,0 0 15,0 0-15,-150-98 0,150 98 0,0 0 16,0 0-16,0 0 0,0 0 0,0 0 16,-176-66-16,176 66 0,0 0 0,0 0 15,0 0-15,0 0 0,0 0 0,0 0 16,-174-8-16,174 8 0,0 0 16,0 0-16,0 0 0,0 0 0,-168 66 15,168-66-15,0 0 0,0 0 0,0 0 16,0 0-16,0 0 0,0 0 15,-150 123-15,150-123 0,0 0 0,0 0 16,0 0-16,0 0 0,0 0 0,0 0 16,-108 190-16,108-190 0,0 0 0,0 0 15,0 0-15,0 0 0,-58 216 0,58-216 16,0 0-16,0 0 0,0 0 16,0 0-16,0 0 0,-7 207 0,7-207 15,0 0-15,0 0 0,0 0 16,0 0-16,0 0 0,24 214 0,-24-214 15,0 0-15,0 0 0,0 0 0,0 0 16,0 0-16,83 191 0,-83-191 0,0 0 16,0 0-16,0 0 0,0 0 0,142 157 15,-142-157-15,0 0 0,0 0 16,0 0-16,0 0 0,0 0 0,0 0 16,166 98-16,-166-98 0,0 0 0,0 0 15,0 0-15,0 0 0,0 0 16,0 0-16,183 17 0,-183-17 0,0 0 15,0 0-15,0 0 0,184-65 0,-184 65 16,0 0-16,0 0 0,0 0 0,0 0 16,0 0-16,150-125 0,-150 125 15,0 0-15,0 0 0,0 0 0,0 0 16,0 0-16,126-173 0,-126 173 0,0 0 16,0 0-16,0 0 0,0 0 15,82-207-15,-82 207 0,0 0 0,0 0 16,0 0-16,0 0 0,0 0 0,42-216 15,-42 216-15,0 0 0,0 0 16,0 0-16,0 0 0,0 0 0,0 0 16,0-206-16,0 206 0,0 0 0,0 0 15,0 0-15,0 0 0,-42-190 16,42 190-16,0 0 0,0 0 0,0 0 16,0 0-16,0 0 0,0 0 0,-100-165 15,100 165-15,0 0 0,0 0 16,0 0-16,0 0 0,0 0 0,-141-132 15,141 132-15,0 0 0,0 0 0,0 0 16,0 0-16,0 0 0,0 0 16,-175-75-16,175 75 0,0 0 0,0 0 15,0 0-15,0 0 0,0 0 0,0 0 16,-184-17-16,184 17 0,0 0 0,0 0 16,0 0-16,0 0 0,0 0 0,-182 50 15,182-50-15,0 0 0,0 0 16,0 0-16,0 0 0,0 0 0,-167 108 15,167-108-15,0 0 0,0 0 0,0 0 16,0 0-16,0 0 0,0 0 16,-126 164-16,126-164 0,0 0 0,0 0 15,0 0-15,0 0 0,0 0 0,0 0 16,-65 191-16,65-191 0,0 0 0,0 0 16,0 0-16,0 0 0,0 0 15,0 0-15,0 0 0,0 0 0,0 0 16,0 0-16,-18 207 0,18-207 0,0 0 15,0 0-15,0 0 0,0 0 0,0 0 16,0 0-16,0 0 0,0 0 16,0 0-16,0 0 0,18 198 0,-18-198 15,0 0-15,0 0 0,0 0 0,0 0 16,0 0-16,0 0 0,0 0 0,0 0 16,0 0-16,0 0 0,40 174 0,-40-174 15,0 0-15,0 0 0,0 0 16,0 0-16,0 0 0,0 0 0,0 0 15,0 0-15,0 0 0,0 0 0,67 123 16,-67-123-16,0 0 0,0 0 16,0 0-16,0 0 0,0 0 0,0 0 15,0 0-15,0 0 0,0 0 0,0 0 16,75 67-16,-75-67 0,0 0 16,0 0-16,0 0 0,0 0 0,0 0 15,0 0-15,0 0 0,0 0 0,0 0 16,0 0-16,59-50 0,-59 50 0,0 0 15</inkml:trace>
  <inkml:trace contextRef="#ctx0" brushRef="#br0" timeOffset="-198020.282">7457 15534 0,'0'0'0,"0"0"0,0 0 0,0 0 16,0 0-16,0 0 0,0 0 16,0 0-16,0 0 0,0 0 0,0 0 15,0 0-15,0 0 0,0 0 16,-51-32-16,51 32 0,0 0 0,0 0 16,0 0-16,0 0 0,0 0 0,-81-66 15,81 66-15,0 0 0,0 0 0,0 0 16,0 0-16,0 0 0,-126-100 15,126 100-15,0 0 0,0 0 0,0 0 16,0 0-16,0 0 0,0 0 0,-168-115 16,168 115-16,0 0 0,0 0 15,0 0-15,0 0 0,0 0 0,0 0 16,-191-116-16,191 116 0,0 0 0,0 0 16,0 0-16,0 0 0,0 0 15,-208-84-15,208 84 0,0 0 0,0 0 16,0 0-16,-200-15 0,200 15 15,0 0-15,0 0 0,0 0 0,0 0 16,0 0-16,-192 66 0,192-66 0,0 0 16,0 0-16,0 0 0,0 0 15,0 0-15,-175 132 0,175-132 0,0 0 16,0 0-16,0 0 0,0 0 0,0 0 16,-142 182-16,142-182 0,0 0 15,0 0-15,0 0 0,0 0 0,0 0 16,-92 230-16,92-230 0,0 0 15,0 0-15,0 0 0,0 0 0,0 0 16,-24 258-16,24-258 0,0 0 0,0 0 16,0 0-16,0 0 0,0 0 0,42 256 15,-42-256-15,0 0 0,0 0 16,0 0-16,0 0 0,99 215 0,-99-215 16,0 0-16,0 0 0,0 0 0,0 0 15,133 174-15,-133-174 0,0 0 16,0 0-16,0 0 0,0 0 0,0 0 15,159 140-15,-159-140 0,0 0 0,0 0 16,0 0-16,0 0 0,0 0 16,200 92-16,-200-92 0,0 0 0,0 0 15,0 0-15,0 0 0,0 0 16,0 0-16,217 41 0,-217-41 0,0 0 16,0 0-16,0 0 0,0 0 0,0 0 15,216-25-15,-216 25 0,0 0 16,0 0-16,209-83 0,-209 83 0,0 0 15,0 0-15,0 0 0,0 0 0,0 0 16,0 0-16,175-140 0,-175 140 0,0 0 16,0 0-16,0 0 0,0 0 15,0 0-15,142-190 0,-142 190 0,0 0 16,0 0-16,0 0 0,0 0 16,0 0-16,83-232 0,-83 232 0,0 0 15,0 0-15,0 0 0,0 0 0,0 0 16,0 0-16,25-265 0,-25 265 15,0 0-15,0 0 0,0 0 0,0 0 16,0 0-16,0 0 0,-42-264 16,42 264-16,0 0 0,0 0 0,0 0 15,0 0-15,0 0 0,-91-231 0,91 231 16,0 0-16,0 0 0,0 0 0,0 0 16,-150-192-16,150 192 0,0 0 15,0 0-15,0 0 0,0 0 0,0 0 16,0 0-16,-201-139 0,201 139 15,0 0-15,0 0 0,0 0 0,0 0 16,0 0-16,0 0 0,-224-92 0,224 92 16,0 0-16,0 0 0,0 0 0,0 0 15,0 0-15,-226-33 0,226 33 16,0 0-16,0 0 0,0 0 0,0 0 16,-199 33-16,199-33 0,0 0 15,0 0-15,0 0 0,0 0 0,-176 92 16,176-92-16,0 0 0,0 0 15,0 0-15,0 0 0,0 0 0,0 0 16,-149 149-16,149-149 0,0 0 0,0 0 16,0 0-16,0 0 0,0 0 15,0 0-15,-116 206 0,116-206 0,0 0 16,0 0-16,0 0 0,0 0 0,0 0 16,-68 240-16,68-240 0,0 0 0,0 0 15,0 0-15,0 0 0,0 0 16,0 0-16,-7 231 0,7-231 0,0 0 15,0 0-15,0 0 0,0 0 0,0 0 16,50 207-16,-50-207 0,0 0 16,0 0-16,0 0 0,0 0 0,99 182 15,-99-182-15,0 0 0,0 0 0,0 0 16,0 0-16,0 0 0,0 0 16,142 156-16,-142-156 0,0 0 0,0 0 15,0 0-15,0 0 0,0 0 16,0 0-16,174 142 0,-174-142 0,0 0 15,0 0-15,0 0 0,0 0 0,0 0 16,0 0-16,201 99 0,-201-99 16,0 0-16,0 0 0,0 0 0,0 0 15,0 0-15,0 0 0,216 41 0,-216-41 16,0 0-16,0 0 0,0 0 16,0 0-16,201-33 0,-201 33 0,0 0 15,0 0-15,0 0 0,0 0 0,166-99 16,-166 99-16,0 0 0,0 0 15,0 0-15,0 0 0,0 0 0,0 0 16,133-150-16,-133 150 0,0 0 0,0 0 16,0 0-16,0 0 0,110-180 15,-110 180-15,0 0 0,0 0 0,0 0 16,0 0-16,0 0 0,73-199 16,-73 199-16,0 0 0,0 0 0,0 0 15,0 0-15,0 0 0,42-199 16,-42 199-16,0 0 0,0 0 0,0 0 15,0 0-15,0 0 0,0 0 0,9-198 16,-9 198-16,0 0 0,0 0 0,0 0 16,0 0-16,0 0 0,0 0 0,-43-165 15,43 165-15,0 0 0,0 0 16,0 0-16,0 0 0</inkml:trace>
  <inkml:trace contextRef="#ctx0" brushRef="#br0" timeOffset="-195640.816">1466 16998 0,'0'0'0,"0"0"15,0 0-15,0 0 0,0 0 0,0 0 16,0 0-16,0 0 0,0 0 0,0 0 16,0 0-16,0 0 0,0 0 0,0 0 15,0 0-15,0 0 0,0 0 0,0 0 16,0 0-16,0 0 0,0 0 0,0 0 15,0 0-15,0 0 0,0 0 0,0 0 16,0 0-16,0 0 0,0 0 16,0 0-16,0 0 0,0 0 0,0 0 15,0 0-15,0 0 0,0 0 0,0 0 16,0 0-16,0 0 0,0 0 0,0 0 16,0 0-16,0 0 0,0 0 0,66 33 15,-66-33-15,0 0 0,0 0 16,0 0-16,0 0 0,0 0 0,150-25 15,-150 25-15,0 0 0,0 0 0,0 0 16,0 0-16,0 0 0,0 0 0,201-32 16,-201 32-16,0 0 0,0 0 0,0 0 15,0 0-15,0 0 0,0 0 16,0 0-16,0 0 0,0 0 0,0 0 16,190-26-16,-190 26 0,0 0 0,0 0 15,0 0-15,0 0 0,0 0 16,0 0-16,0 0 0,0 0 0,0 0 15,0 0-15,167-16 0,-167 16 0,0 0 16,0 0-16,0 0 0,0 0 0,0 0 16,0 0-16,0 0 0,0 0 0,0 0 15,0 0-15,126-8 0,-126 8 16,0 0-16,0 0 0,0 0 0,0 0 16,0 0-16,0 0 0,0 0 15,0 0-15,0 0 0,0 0 0,0 0 16,0 0-16,0 0 0,0 0 0,0 0 15,0 0-15,0 0 0,0 0 0,0 0 16,0 0-16,0 0 0,0 0 0,0 0 16,0 0-16,-176-33 0,176 33 0,0 0 15,0 0-15,0 0 0,0 0 16,0 0-16,0 0 0,-225 0 0,225 0 16,0 0-16,0 0 0,0 0 0,0 0 15,0 0-15,0 0 0,-233 17 16,233-17-16,0 0 0,0 0 0,0 0 15,0 0-15,0 0 0,0 0 0,0 0 16,0 0-16,0 0 0,0 0 0,-183 33 16,183-33-16,0 0 0,0 0 0,0 0 15,0 0-15,0 0 0,0 0 0,-74 41 16,74-41-16,0 0 0,0 0 0,0 0 16,0 0-16,0 0 0,0 0 0,65 33 15,-65-33-15,0 0 0,0 0 16,0 0-16,0 0 0,0 0 0,0 0 15,202 8-15,-202-8 0,0 0 0,0 0 16,0 0-16,0 0 0,0 0 0,0 0 16,273-17-16,-273 17 0,0 0 15,0 0-15,0 0 0,0 0 0,0 0 16,0 0-16,0 0 0,0 0 0,0 0 16,0 0-16,267-24 0,-267 24 0,0 0 15,0 0-15,0 0 0,0 0 0,0 0 16,0 0-16,0 0 0,0 0 15,0 0-15,191-24 0,-191 24 0,0 0 16,0 0-16,0 0 0,0 0 0,0 0 16,0 0-16,0 0 0,0 0 15,0 0-15,0 0 0,-92-50 0,92 50 0,0 0 16,0 0-16,0 0 0,0 0 16,0 0-16,-224 0 0,224 0 0,0 0 15,0 0-15,0 0 0,0 0 0,0 0 16,-267 33-16,267-33 0,0 0 0,0 0 15,0 0-15,0 0 0,0 0 0,0 0 16,0 0-16,0 0 0,0 0 0,0 0 16,-249 49-16,249-49 0,0 0 0,0 0 15,0 0-15,0 0 0,0 0 0,0 0 16,0 0-16,0 0 0,0 0 16</inkml:trace>
  <inkml:trace contextRef="#ctx0" brushRef="#br0" timeOffset="-194110.524">3791 16552 0,'0'0'0,"0"0"0,0 0 16,0 0-16,0 0 0,0 0 16,0 0-16,0 0 0,0 0 0,0 0 15,0 0-15,0 0 0,0 0 0,0 0 16,0 0-16,0 0 0,0 0 0,57 32 16,-57-32-16,0 0 0,0 0 15,0 0-15,0 0 0,0 0 0,0 0 16,134 25-16,-134-25 0,0 0 0,0 0 15,0 0-15,0 0 0,0 0 16,0 0-16,183 9 0,-183-9 0,0 0 16,0 0-16,0 0 0,0 0 0,0 0 15,0 0-15,208-9 0,-208 9 0,0 0 16,0 0-16,0 0 0,0 0 16,0 0-16,0 0 0,0 0 0,0 0 15,0 0-15,0 0 0,185-7 0,-185 7 16,0 0-16,0 0 0,0 0 15,0 0-15,0 0 0,0 0 0,99-9 16,-99 9-16,0 0 0,0 0 0,0 0 16,0 0-16,0 0 0,0 0 0,0 0 15,0 0-15,0 0 0,0 0 0,0 0 16,0 0-16,-166 33 0,166-33 16,0 0-16,0 0 0,0 0 15,0 0-15,-234 25 0,234-25 0,0 0 16,0 0-16,0 0 0,0 0 0,0 0 15,0 0-15,0 0 0,0 0 0,0 0 16,0 0-16,-242 25 0,242-25 0,0 0 16,0 0-16,0 0 0,0 0 15,0 0-15,0 0 0,0 0 0,0 0 16,-192 25-16,192-25 0,0 0 0,0 0 16,0 0-16,0 0 0,0 0 15,0 0-15,0 0 0,0 0 0,0 0 16,0 0-16,0 0 0,0 0 0,0 0 15,0 0-15,100 41 0,-100-41 0,0 0 16,0 0-16,0 0 0,0 0 16,0 0-16,0 0 0,227 9 0,-227-9 15,0 0-15,0 0 0,0 0 0,0 0 16,0 0-16,0 0 0,0 0 0,0 0 16,0 0-16,0 0 0,249 7 0,-249-7 15,0 0-15,0 0 0,0 0 16,0 0-16,0 0 0,0 0 0,0 0 15,0 0-15,0 0 0,0 0 0,191 0 16,-191 0-16,0 0 0,0 0 0,0 0 16,0 0-16,0 0 0,0 0 15,0 0-15,0 0 0,0 0 0,0 0 16,0 0-16,0 0 0,-108-7 0,108 7 16,0 0-16,0 0 0,0 0 0,0 0 15,0 0-15,-267 16 0,267-16 16,0 0-16,0 0 0,0 0 0,0 0 15,0 0-15,0 0 0,-292 25 0,292-25 16,0 0-16,0 0 0,0 0 16,0 0-16,0 0 0,0 0 0,0 0 15,0 0-15,0 0 0,0 0 0,-250 25 16,250-25-16,0 0 0,0 0 0,0 0 16,0 0-16,-124 33 0,124-33 15,0 0-15,0 0 0,0 0 0,0 0 16</inkml:trace>
  <inkml:trace contextRef="#ctx0" brushRef="#br0" timeOffset="-192947.04">6106 16534 0,'0'0'0,"0"0"15,0 0-15,0 0 0,0 0 16,0 0-16,0 0 0,0 0 0,0 0 15,0 0-15,0 0 0,0 0 0,0 0 16,0 0-16,0 0 0,0 0 16,0 0-16,0 0 0,0 0 0,0 0 15,0 0-15,0 0 0,0 0 16,0 0-16,0 0 0,43 59 0,-43-59 16,0 0-16,0 0 0,0 0 0,192 16 15,-192-16-15,0 0 0,0 0 16,0 0-16,0 0 0,0 0 0,274 0 15,-274 0-15,0 0 0,0 0 0,0 0 16,0 0-16,0 0 0,275-7 16,-275 7-16,0 0 0,0 0 0,0 0 15,0 0-15,0 0 0,0 0 0,0 0 16,0 0-16,0 0 0,0 0 16,242 0-16,-242 0 0,0 0 0,0 0 15,0 0-15,0 0 0,0 0 0,0 0 16,0 0-16,0 0 0,0 0 15,175-9-15,-175 9 0,0 0 0,0 0 16,0 0-16,0 0 0,0 0 0,0 0 16,0 0-16,0 0 0,0 0 15,0 0-15,0 0 0,-175 25 0,175-25 16,0 0-16,0 0 0,0 0 0,0 0 16,-275 33-16,275-33 0,0 0 15,0 0-15,0 0 0,0 0 0,0 0 16,0 0-16,-292 42 0,292-42 0,0 0 15,0 0-15,0 0 0,0 0 16,0 0-16,0 0 0,0 0 0,0 0 16,0 0-16,0 0 0,-242 32 15,242-32-15,0 0 0,0 0 0,0 0 16,0 0-16,0 0 0,0 0 0,-74 26 16,74-26-16,0 0 0,0 0 0,0 0 15,0 0-15,117 16 0,-117-16 16,0 0-16,0 0 0,0 0 0,242 0 15,-242 0-15,0 0 0,0 0 16,0 0-16,0 0 0,0 0 0,316-25 16,-316 25-16,0 0 0,0 0 0,0 0 15,0 0-15,0 0 0,0 0 16,316-41-16,-316 41 0,0 0 0,0 0 16,0 0-16,0 0 0,0 0 0,0 0 15,0 0-15,0 0 0,0 0 16,0 0-16,217-33 0,-217 33 0,0 0 15,0 0-15,0 0 0,0 0 0,0 0 16,0 0-16,0 0 0,0 0 16,0 0-16,0 0 0,0 0 0,-159 0 15,159 0-15,0 0 0,0 0 0,0 0 16,0 0-16,-275 33 0,275-33 16,0 0-16,0 0 0,0 0 0,0 0 15,0 0-15,0 0 0,-323 41 0,323-41 16,0 0-16,0 0 0,0 0 0,0 0 15,0 0-15,0 0 0,0 0 16,0 0-16,0 0 0</inkml:trace>
  <inkml:trace contextRef="#ctx0" brushRef="#br0" timeOffset="-183579.793">708 8549 0,'0'0'0,"0"0"15,0 0-15,0 0 0,0 0 0,0 0 16,0 0-16,0 0 0,0 0 0,0 0 15,0 0-15,0 0 0,0 0 0,0 0 16,0 0-16,0 0 0,0 0 16,0 0-16,0 0 0,0 0 0,0 0 15,0 0-15,0 0 0,0 0 0,0 0 16,0 0-16,0 0 0,0 0 0,0 0 16,0 0-16,0 0 0,0 0 0,0 0 15,0 0-15,0 0 0,0 0 0,0 0 16,0 0-16,0 0 0,0 0 15,0 0-15,0 0 0,0 0 0</inkml:trace>
  <inkml:trace contextRef="#ctx0" brushRef="#br0" timeOffset="-176354.214">19773 9466 0,'0'0'15,"0"0"-15,0 0 0,0 0 0,0 0 16,0 0-16,0 0 0,0 0 0,0 0 16,0 0-16,0 0 0,0 0 0,0 0 15,0 0-15,0 0 0,0 0 16,0 0-16,0 0 0,0 0 0,0 0 16,0 0-16,0 0 0,0 0 15,0 0-15,0 0 0,0 0 0,0 0 16,0 0-16,0 0 0,-8 116 0,8-116 15,0 0-15,0 0 0,0 0 0,0 0 16,0 0-16,0 0 0,16 165 16,-16-165-1,0 0-15,0 0 0,0 0 0,0 0 0,0 0 0,0 0 0,0 0 16,0 0-16,0 0 0,0 0 16,26 198-16,-26-198 0,0 0 0,0 0 15,0 0-15,0 0 0,0 0 0,0 0 16,41 174-16,-41-174 0</inkml:trace>
  <inkml:trace contextRef="#ctx0" brushRef="#br0" timeOffset="-174972.987">25782 9888 0,'0'0'16,"0"0"-16,0 0 0,0 0 0,0 0 15,0 0-15,0 0 0,0 0 16,0 0-16,0 0 0,0 0 0,0 0 16,0 0-16,0 0 0,0 0 0,0 0 15,0 0-15,0 0 0,0 0 16,0 0-16,0 0 0,0 0 0,0 0 16,0 0-16,0 0 0,0 0 0,0 0 15,0 0-15,0 0 0,0 0 0,0 0 16,0 0-16,0 0 0,0 0 15,0 0-15,0 0 0,0 0 0,0 0 16,0 0-16,0 0 0,0 0 0,0 0 16,99-25-16,-99 25 0,0 0 15,0 0-15,0 0 0,0 0 0,0 0 16,0 0-16,176-50 0,-176 50 0,0 0 16,0 0-16,0 0 0,0 0 15,0 0-15,0 0 0,200-7 0,-200 7 16,0 0-16,0 0 0,0 0 0,0 0 15,0 0-15,0 0 0,184 65 16,-184-65-16,0 0 0,0 0 0,0 0 16,0 0-16,0 0 0,0 0 0,115 116 15,-115-116-15,0 0 0,0 0 0,0 0 16,0 0-16,0 0 0,0 0 16,0 0-16,0 0 0,0 0 0,0 0 15,10 157-15,-10-157 0,0 0 0,0 0 16,0 0-16,0 0 0,0 0 15,0 0-15,0 0 0,0 0 0,0 0 16,0 0-16,-68 141 0,68-141 0,0 0 16,0 0-16,0 0 0,0 0 15,0 0-15,-16 107 0,16-107 0,0 0 16,0 0-16,0 0 0,0 0 0,0 0 16,0 0-16,100 50 0,-100-50 15,0 0-15,0 0 0,0 0 0,0 0 16,0 0-16,0 0 0,175 0 0,-175 0 15,0 0-15,0 0 0,0 0 0,0 0 16,0 0-16,0 0 0,0 0 16,0 0-16,0 0 0,0 0 0,182-25 15,-182 25-15,0 0 0,0 0 0,0 0 16,0 0-16,0 0 0,0 0 16,0 0-16,0 0 0,0 0 0,0 0 15,134-25-15,-134 25 0,0 0 0,0 0 16,0 0-16,0 0 0</inkml:trace>
  <inkml:trace contextRef="#ctx0" brushRef="#br0" timeOffset="-172962.703">20349 14436 0,'0'0'0,"0"0"0,0 0 0,0 0 16,0 0-16,0 0 0,0 0 0,0 0 16,0 0-16,0 0 0,0 0 15,0 0-15,0 0 0,0 0 0,0 0 16,0 0-16,0 0 0,0 0 0,0 0 15,0 0-15,0 0 0,0 0 0,0 0 16,0 0-16,0 0 0,0 0 0,0 0 16,0 0-16,0 0 0,0 0 15,0 0-15,0 0 0,0 0 0,0 0 16,91 8-16,-91-8 0,0 0 0,0 0 16,0 0-16,0 0 0,0 0 0,0 0 15,125-33-15,-125 33 0,0 0 16,0 0-16,0 0 0,0 0 0,0 0 15,0 0-15,0 0 0,0 0 0,0 0 16,0 0-16,141-17 0,-141 17 16,0 0-16,0 0 0,0 0 0,0 0 15,0 0-15,125 33 0,-125-33 0,0 0 16,0 0-16,0 0 0,0 0 0,0 0 16,0 0-16,0 0 0,0 0 15,0 0-15,0 0 0,68 91 0,-68-91 16,0 0-16,0 0 0,0 0 0,0 0 15,0 0-15,0 0 0,0 0 0,0 0 16,0 0-16,0 0 0,-9 133 16,9-133-16,0 0 0,0 0 0,0 0 15,0 0-15,0 0 0,0 0 16,-16 140-16,16-140 0,0 0 0,0 0 16,0 0-16,0 0 0,66 91 0,-66-91 15,0 0-15,0 0 0,0 0 0,0 0 16,0 0-16,0 0 0,158 24 0,-158-24 15,0 0-15,0 0 0,0 0 16,0 0-16,0 0 0,0 0 0,0 0 16,0 0-16,0 0 0,0 0 0,176-17 15,-176 17-15,0 0 0,0 0 16,0 0-16,0 0 0,0 0 0,0 0 16,0 0-16,0 0 0,0 0 0,0 0 15,108-16-15,-108 16 0,0 0 0,0 0 16,0 0-16,0 0 0,0 0 0,66-25 15,-66 25-15,0 0 0</inkml:trace>
  <inkml:trace contextRef="#ctx0" brushRef="#br0" timeOffset="-172313.354">22007 14353 0,'0'0'0,"0"0"15,0 0-15,0 0 0,0 0 16,0 0-16,0 0 0,0 0 0,0 0 16,0 0-16,0 0 0,0 0 0,0 0 15,0 0-15,0 0 0,0 0 16,0 0-16,0 0 0,0 0 0,0 0 15,0 0-15,-42 49 0,42-49 0,0 0 16,0 0-16,0 0 0,0 0 0,0 0 16,-83 74-16,83-74 0,0 0 0,0 0 15,0 0-15,0 0 0,0 0 16,0 0-16,-126 132 0,126-132 0,0 0 16,0 0-16,0 0 0,0 0 15,0 0-15,0 0 0,-82 158 0,82-158 16,0 0-16,0 0 0,0 0 0,0 0 15,0 0-15,33 140 0,-33-140 0,0 0 16,0 0-16,0 0 0,0 0 16,0 0-16,0 0 0,166 58 0,-166-58 15,0 0-15,0 0 0,0 0 0,0 0 16,0 0-16,0 0 0,217-25 0,-217 25 16,0 0-16,0 0 0,0 0 15,0 0-15,0 0 0,0 0 0,0 0 16,0 0-16,0 0 0,183-98 0,-183 98 15,0 0-15,0 0 0,0 0 0,0 0 16,0 0-16,0 0 0,0 0 16,0 0-16,0 0 0,0 0 0,84-141 15,-84 141-15,0 0 0,0 0 0,0 0 16,0 0-16,0 0 0,0 0 16,-67-149-16,67 149 0,0 0 0,0 0 15,0 0-15,0 0 0,0 0 0,-158-99 16,158 99-16,0 0 0,0 0 0,0 0 15,0 0-15,0 0 0,0 0 0,-183 0 16,183 0-16,0 0 0,0 0 16</inkml:trace>
  <inkml:trace contextRef="#ctx0" brushRef="#br0" timeOffset="-154922.268">28724 8490 0,'0'0'0,"0"0"0,0 0 0,0 0 15,0 0-15,0 0 0,0 0 0,0 0 16,0 0-16,0 0 0,0 0 16,0 0-16,0 0 0,0 0 0,-92-24 15,92 24-15,0 0 0,0 0 0,0 0 16,0 0-16,0 0 0,0 0 0,-158-50 15,158 50-15,0 0 0,0 0 16,0 0-16,0 0 0,0 0 0,-242-58 16,242 58-16,0 0 0,0 0 0,0 0 15,0 0-15,0 0 0,-292-40 16,292 40-16,0 0 0,0 0 0,0 0 16,-291-26-16,291 26 0,0 0 0,0 0 15,0 0-15,0 0 0,-293-8 16,293 8-16,0 0 0,0 0 0,0 0 15,0 0-15,0 0 0,-283 16 0,283-16 16,0 0-16,0 0 0,0 0 16,0 0-16,-241 42 0,241-42 0,0 0 15,0 0-15,0 0 0,0 0 0,0 0 16,-192 100-16,192-100 0,0 0 16,0 0-16,0 0 0,0 0 0,0 0 15,0 0-15,-133 148 0,133-148 0,0 0 16,0 0-16,0 0 0,0 0 15,-58 198-15,58-198 0,0 0 0,0 0 16,0 0-16,16 207 0,-16-207 0,0 0 16,0 0-16,0 0 0,0 0 0,91 198 15,-91-198-15,0 0 0,0 0 16,0 0-16,0 0 0,151 167 0,-151-167 16,0 0-16,0 0 0,0 0 15,200 139-15,-200-139 0,0 0 0,0 0 16,0 0-16,0 0 0,225 116 0,-225-116 15,0 0-15,0 0 0,0 0 0,242 83 16,-242-83-16,0 0 0,0 0 16,0 0-16,0 0 0,240 65 0,-240-65 15,0 0-15,0 0 0,0 0 0,0 0 16,259 50-16,-259-50 0,0 0 16,0 0-16,0 0 0,0 0 0,0 0 15,258 34-15,-258-34 0,0 0 0,0 0 16,0 0-16,0 0 0,250-9 15,-250 9-15,0 0 0,0 0 0,0 0 16,0 0-16,0 0 0,234-41 0,-234 41 16,0 0-16,0 0 0,0 0 0,0 0 15,0 0-15,209-75 0,-209 75 16,0 0-16,0 0 0,0 0 0,0 0 16,0 0-16,175-115 0,-175 115 0,0 0 15,0 0-15,0 0 0,0 0 16,0 0-16,0 0 0,124-165 0,-124 165 15,0 0-15,0 0 0,0 0 0,0 0 16,0 0-16,0 0 0,83-199 16,-83 199-16,0 0 0,0 0 0,0 0 15,0 0-15,0 0 0,0 0 0,26-214 16,-26 214-16,0 0 0,0 0 0,0 0 16,0 0-16,0 0 0,0 0 15,-50-200-15,50 200 0,0 0 0,0 0 16,0 0-16,0 0 0,0 0 0,0 0 15,0 0-15,0 0 0,0 0 16,0 0-16,-109-157 0,109 157 0,0 0 16,0 0-16,0 0 0,0 0 0</inkml:trace>
  <inkml:trace contextRef="#ctx0" brushRef="#br0" timeOffset="-153435.685">31157 8572 0,'0'0'0,"0"0"0,0 0 0,0 0 16,0 0-16,0 0 0,0 0 0,0 0 16,0 0-16,0 0 0,0 0 15,0 0-15,0 0 0,0 0 0,-25-57 16,25 57-16,0 0 0,0 0 0,0 0 16,0 0-16,0 0 0,0 0 0,0 0 15,0 0-15,0 0 0,0 0 0,-25-90 16,25 90-16,0 0 0,0 0 15,0 0-15,0 0 0,0 0 0,0 0 16,0 0-16,0 0 0,0 0 0,0 0 16,-52-133-16,52 133 0,0 0 0,0 0 15,0 0-15,0 0 0,0 0 16,-125-133-16,125 133 0,0 0 0,0 0 16,0 0-16,0 0 0,0 0 0,0 0 15,-216-82-15,216 82 0,0 0 0,0 0 16,0 0-16,0 0 0,0 0 15,0 0-15,-249-24 0,249 24 0,0 0 16,0 0-16,0 0 0,0 0 0,0 0 16,-250 32-16,250-32 0,0 0 0,0 0 15,0 0-15,0 0 0,0 0 16,-225 91-16,225-91 0,0 0 0,0 0 16,0 0-16,0 0 0,-183 132 15,183-132-15,0 0 0,0 0 0,0 0 16,0 0-16,0 0 0,0 0 0,-151 182 15,151-182-15,0 0 0,0 0 0,0 0 16,0 0-16,-116 207 0,116-207 16,0 0-16,0 0 0,0 0 0,0 0 15,0 0-15,-59 191 0,59-191 0,0 0 16,0 0-16,0 0 0,0 0 16,0 0-16,-17 181 0,17-181 0,0 0 15,0 0-15,0 0 0,0 0 0,0 0 16,51 174-16,-51-174 0,0 0 0,0 0 15,0 0-15,0 0 0,0 0 16,91 157-16,-91-157 0,0 0 0,0 0 16,0 0-16,0 0 0,0 0 15,0 0-15,151 140 0,-151-140 0,0 0 16,0 0-16,0 0 0,0 0 0,0 0 16,190 117-16,-190-117 0,0 0 0,0 0 15,0 0-15,0 0 0,0 0 16,0 0-16,202 82 0,-202-82 0,0 0 15,0 0-15,0 0 0,0 0 0,0 0 16,0 0-16,207 42 0,-207-42 16,0 0-16,0 0 0,0 0 0,0 0 15,209 0-15,-209 0 0,0 0 0,0 0 16,0 0-16,0 0 0,199-34 0,-199 34 16,0 0-16,0 0 0,0 0 0,0 0 15,0 0-15,175-75 0,-175 75 16,0 0-16,0 0 0,0 0 0,0 0 15,0 0-15,0 0 0,152-115 0,-152 115 16,0 0-16,0 0 0,0 0 0,0 0 16,0 0-16,115-157 0,-115 157 15,0 0-15,0 0 0,0 0 0,0 0 0,0 0 16,0 0-16,76-190 0,-76 190 16,0 0-16,0 0 0,0 0 0,0 0 15,0 0-15,0 0 0,15-207 0,-15 207 16,0 0-16,0 0 0,0 0 0,0 0 15,0 0-15,-33-199 0,33 199 0,0 0 16,0 0-16,0 0 0,0 0 0,0 0 16,-67-198-16,67 198 0,0 0 15,0 0-15,0 0 0,0 0 0,0 0 16,0 0-16,-99-173 0,99 173 16,0 0-16,0 0 0,0 0 0,0 0 15,0 0-15,0 0 0,-142-133 0,142 133 16,0 0-16,0 0 0,0 0 0,0 0 15,0 0-15,0 0 0,0 0 16,0 0-16,0 0 0,0 0 0,-158-91 16</inkml:trace>
  <inkml:trace contextRef="#ctx0" brushRef="#br0" timeOffset="-133697.171">29098 10235 0,'0'0'0,"0"0"0,0 0 15,0 0-15,0 0 0,0 0 16,0 0-16,0 0 0,0 0 15,-175-16-15,175 16 0,0 0 0,0 0 16,-191-41-16,191 41 0,0 0 0,0 0 16,0 0-16,-283-59 0,283 59 0,0 0 15,0 0-15,-351-49 0,351 49 16,0 0-16,0 0 0,-375-41 0,375 41 16,0 0-16,0 0 0,-383-25 0,383 25 15,0 0-15,0 0 0,-384-25 16,384 25-16,-341-17 0,341 17 0,0 0 15,0 0-15,-326-17 0,326 17 0,0 0 16,0 0-16,-357 0 0,357 0 0,0 0 16,0 0-16,-393 10 0,393-10 0,0 0 15,0 0-15,-423 24 0,423-24 16,0 0-16,-443 33 0,443-33 0,0 0 16,-408 34-16,408-34 0,-358 40 0,358-40 15,-300 42-15,300-42 0,0 0 16,-275 41-16,275-41 0,0 0 0,-300 50 15,300-50-15,0 0 0,0 0 0,-326 91 16,326-91-16,0 0 0,-349 115 16,349-115-16,0 0 0,-326 125 0,326-125 15,0 0-15,-308 124 0,308-124 0,-258 123 16,258-123-16,0 0 0,-225 124 16,225-124-16,0 0 0,-225 141 0,225-141 15,0 0-15,0 0 0,-217 166 0,217-166 16,0 0-16,0 0 0,-207 182 0,207-182 15,0 0-15,0 0 0,-168 198 16,168-198-16,0 0 0,0 0 0,0 0 16,0 0-16,-99 231 0,99-231 0,0 0 15,0 0-15,0 0 0,-9 257 0,9-257 16,0 0-16,0 0 0,75 239 16,-75-239-16,0 0 0,0 0 0,166 207 15,-166-207-15,0 0 0,0 0 0,242 190 16,-242-190-16,0 0 0,0 0 15,300 157-15,-300-157 0,0 0 0,309 141 16,-309-141-16,0 0 0,283 124 0,-283-124 16,0 0-16,0 0 0,300 115 15,-300-115-15,0 0 0,0 0 0,342 125 16,-342-125-16,325 99 0,-325-99 0,0 0 16,0 0-16,325 83 0,-325-83 0,0 0 15,333 74-15,-333-74 0,300 75 16,-300-75-16,0 0 0,317 65 0,-317-65 15,308 67-15,-308-67 0,258 50 0,-258-50 16,0 0-16,0 0 0,308 32 16,-308-32-16,0 0 0,0 0 0,392 41 15,-392-41-15,425 34 0,-425-34 0,0 0 16,383 25-16,-383-25 0,0 0 0,334 16 16,-334-16-16,0 0 0,332 8 15,-332-8-15,0 0 0,327 8 0,-327-8 16,0 0-16,316 9 0,-316-9 0,0 0 15,316-9-15,-316 9 0,0 0 0,0 0 16,334-16-16,-334 16 0,0 0 16,0 0-16,366-33 0,-366 33 0,0 0 15,0 0-15,383-33 0,-383 33 0,0 0 16,0 0-16,359-41 0,-359 41 0,0 0 16,0 0-16,334-51 0,-334 51 0,0 0 15,0 0-15,323-65 0,-323 65 0,0 0 16,0 0-16,309-91 0,-309 91 15,0 0-15,0 0 0,260-108 0,-260 108 16,0 0-16,208-115 0,-208 115 0,0 0 16,0 0-16,192-133 0,-192 133 15,0 0-15,0 0 0,0 0 0,0 0 16,182-173-16,-182 173 0,0 0 0,0 0 16,159-198-16,-159 198 0,0 0 0,0 0 15,0 0-15,0 0 0,132-207 0,-132 207 16,0 0-16,110-216 0,-110 216 0,0 0 15,0 0-15,0 0 0,0 0 16,82-223-16,-82 223 0,0 0 0,0 0 16,0 0-16,0 0 0,0 0 0,0 0 15,59-239-15,-59 239 0,0 0 0,0 0 16,0 0-16,0 0 0,25-240 16,-25 240-16,0 0 0,0 0 0,0 0 0,0 0 15,0 0-15,-49-232 0,49 232 16,0 0-16,0 0 0,0 0 0,0 0 15,0 0-15,0 0 0,-127-165 0,127 165 16,0 0-16</inkml:trace>
  <inkml:trace contextRef="#ctx0" brushRef="#br0" timeOffset="-130415.318">31939 15155 0,'0'0'0,"0"0"0,0 0 0,0 0 15,0 0-15,0 0 0,0 0 0,0 0 16,0 0-16,0 0 0,0 0 0,0 0 15,0 0-15,0 0 0,0 0 0,0 0 16,0 0-16,0 0 0,0 0 0,0 0 16,0 0-16,-92-8 0,92 8 0,0 0 15,0 0-15,0 0 0,0 0 0,0 0 16,0 0-16,-132-42 0,132 42 0,0 0 16,0 0-16,0 0 0,0 0 0,0 0 15,0 0-15,-191-58 0,191 58 16,0 0-16,0 0 0,0 0 0,0 0 15,0 0-15,0 0 0,-234-58 0,234 58 0,0 0 16,0 0-16,0 0 0,0 0 16,0 0-16,-242-50 0,242 50 0,0 0 15,0 0-15,0 0 0,0 0 0,0 0 16,-275-50-16,275 50 0,0 0 0,0 0 16,0 0-16,0 0 0,0 0 0,-291-57 15,291 57-15,0 0 0,0 0 0,0 0 16,-283-41-16,283 41 0,0 0 15,0 0-15,0 0 0,-284-25 0,284 25 16,0 0-16,0 0 0,0 0 0,-275-9 16,275 9-16,0 0 0,0 0 0,0 0 15,-283-7-15,283 7 0,0 0 0,0 0 16,0 0-16,0 0 0,-302-17 0,302 17 16,0 0-16,-291-8 0,291 8 15,0 0-15,0 0 0,0 0 0,-290 0 16,290 0-16,0 0 0,0 0 0,0 0 15,-308 8-15,308-8 0,0 0 0,-293 8 16,293-8-16,0 0 0,-267 9 16,267-9-16,0 0 0,0 0 0,0 0 15,-275-9-15,275 9 0,0 0 0,0 0 16,-291-8-16,291 8 0,0 0 0,0 0 16,-300-17-16,300 17 0,0 0 15,0 0-15,0 0 0,-308-16 0,308 16 16,0 0-16,0 0 0,-317-17 0,317 17 15,0 0-15,0 0 0,0 0 0,-325-8 16,325 8-16,0 0 0,0 0 16,-325 0-16,325 0 0,0 0 0,0 0 15,-316 0-15,316 0 0,0 0 0,0 0 16,-318 0-16,318 0 0,0 0 16,0 0-16,-316 0 0,316 0 0,0 0 0,0 0 15,-308 0-15,308 0 0,0 0 16,0 0-16,-309 8 0,309-8 0,0 0 15,0 0-15,-308 0 0,308 0 16,0 0-16,0 0 0,-308 9 0,308-9 16,0 0-16,0 0 0,-309 24 0,309-24 15,0 0-15,0 0 0,0 0 0,-300 34 16,300-34-16,0 0 0,0 0 0,-300 41 16,300-41-16,0 0 0,0 0 15,-299 50-15,299-50 0,0 0 0,0 0 16,0 0-16,-309 65 0,309-65 0,0 0 15,-292 83-15,292-83 0,0 0 16,0 0-16,-258 92 0,258-92 0,0 0 16,0 0-16,-250 106 0,250-106 0,0 0 15,0 0-15,-233 117 0,233-117 16,0 0-16,0 0 0,-209 123 0,209-123 16,0 0-16,0 0 0,-183 132 15,183-132-15,0 0 0,0 0 0,-167 166 16,167-166-16,0 0 0,0 0 0,0 0 15,0 0-15,-150 207 0,150-207 0,0 0 16,0 0-16,0 0 0,-125 223 16,125-223-16,0 0 0,0 0 0,0 0 15,0 0-15,-83 247 0,83-247 16,0 0-16,0 0 0,0 0 0,0 0 16,-24 257-16,24-257 0,0 0 0,0 0 15,24 240-15,-24-240 0,0 0 0,0 0 16,0 0-16,0 0 0,0 0 15,91 224-15,-91-224 0,0 0 0,0 0 16,134 206-16,-134-206 0,0 0 16,0 0-16,159 165 0,-159-165 0,0 0 15,0 0-15,0 0 0,191 142 0,-191-142 16,0 0-16,0 0 0,0 0 0,225 115 16,-225-115-16,0 0 0,0 0 0,242 91 15,-242-91-15,0 0 0,0 0 0,241 74 16,-241-74-16,0 0 0,258 67 15,-258-67-15,0 0 0,259 48 0,-259-48 16,0 0-16,0 0 0,258 51 0,-258-51 16,0 0-16,267 58 0,-267-58 15,0 0-15,0 0 0,275 58 0,-275-58 16,0 0-16,0 0 0,291 49 0,-291-49 16,0 0-16,285 49 0,-285-49 0,0 0 15,0 0-15,0 0 0,299 51 16,-299-51-16,0 0 0,0 0 0,333 49 15,-333-49-15,0 0 0,326 25 0,-326-25 16,0 0-16,0 0 0,308 33 16,-308-33-16,0 0 0,299 25 0,-299-25 15,0 0-15,0 0 0,301 7 0,-301-7 16,0 0-16,325 9 0,-325-9 16,0 0-16,308 8 0,-308-8 0,0 0 15,300 16-15,-300-16 0,0 0 0,284 17 16,-284-17-16,0 0 0,250 17 15,-250-17-15,0 0 0,0 0 0,266 0 16,-266 0-16,0 0 0,0 0 0,292 0 16,-292 0-16,0 0 0,0 0 15,316 17-15,-316-17 0,0 0 0,0 0 16,342 33-16,-342-33 0,0 0 0,325 32 16,-325-32-16,0 0 0,301 50 15,-301-50-15,0 0 0,266 50 0,-266-50 16,0 0-16,249 32 0,-249-32 0,0 0 15,0 0-15,267 17 0,-267-17 16,0 0-16,0 0 0,309 17 0,-309-17 16,0 0-16,0 0 0,0 0 0,341 0 15,-341 0-15,0 0 0,0 0 16,0 0-16,374 16 0,-374-16 0,0 0 16,0 0-16,0 0 0,0 0 15,401-33-15,-401 33 0,0 0 0,375-49 16,-375 49-16,0 0 0,0 0 15,334-67-15,-334 67 0,0 0 16,292-98-16,-292 98 0,0 0 16,0 0-16,0 0 0,0 0 0,282-91 15,-282 91-15,0 0 0,0 0 16,0 0-16,0 0 0,301-108 0,-301 108 0,0 0 16,0 0-16,0 0 0,0 0 0,274-157 15,-274 157-15,0 0 0,0 0 0,0 0 16,0 0-16,234-216 0,-234 216 0,0 0 15,0 0-15,0 0 0,0 0 0,182-239 16,-182 239-16,0 0 0,0 0 0,0 0 16,0 0-16,151-248 0,-151 248 0,0 0 15,0 0-15,0 0 0,0 0 0,107-265 16,-107 265-16,0 0 0,0 0 0,0 0 16,60-264-16,-60 264 0,0 0 15,0 0-15,0 0 0,8-264 0,-8 264 16,0 0-16,0 0 0,0 0 0,-68-257 15,68 257-15,0 0 0,0 0 0,0 0 16,-124-248-16,124 248 0,0 0 0,0 0 16,0 0-16,-167-240 0,167 240 0,0 0 15,0 0-15,0 0 0,0 0 0,-216-231 16,216 231-16,0 0 0,-217-208 0,217 208 16,0 0-16,0 0 0,0 0 15,0 0-15,0 0 0,-217-180 0,217 180 0,0 0 16,0 0-16,-216-141 0,216 141 15,0 0-15,0 0 0,0 0 0,0 0 16,-200-125-16,200 125 0,0 0 0,0 0 16,0 0-16,-208-115 0,208 115 0,0 0 15,0 0-15,0 0 0,-225-108 0,225 108 16,0 0-16,0 0 0,0 0 0,0 0 16,-209-99-16,209 99 0,0 0 0,0 0 15,0 0-15,0 0 0,-199-91 16,199 91-16,0 0 0,0 0 0,0 0 0,0 0 15,0 0-15,-217-82 0,217 82 16,0 0-16,0 0 0,0 0 0,-234-75 16,234 75-16,0 0 0,0 0 0,0 0 15,0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3:17:57.7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3616 5523 0,'0'0'0,"0"0"0,0 0 0,0 0 15,0 0-15,0 0 0,0 0 16,0 0-16,0 0 0,0 0 0,0 0 15,0 0-15,0 0 0,0 0 16,0 0-16,0 0 0,0 0 0,0 0 16,0 0-16,0 0 0,0 0 15,0 0-15,0 0 0,0 0 0,0 0 16,0 0-16,0 0 0,0 0 16,0 0-16,0 0 0,0 0 0,0 0 15,0 0-15,0 0 0,32 42 0,-32-42 16,0 0-16,0 0 0,0 0 15,0 0-15,0 0 0,0 0 0,101 32 16,-101-32-16,0 0 0,0 0 0,0 0 16,0 0-16,0 0 0,0 0 15,174 25-15,-174-25 0,0 0 0,0 0 16,0 0-16,0 0 0,0 0 0,227 8 16,-227-8-16,0 0 0,0 0 15,0 0-15,0 0 0,0 0 16,0 0-16,232-8 0,-232 8 0,0 0 15,0 0-15,0 0 0,0 0 0,0 0 16,0 0-16,216-17 0,-216 17 16,0 0-16,0 0 0,0 0 0,0 0 15,0 0-15,0 0 0,0 0 16,0 0-16,0 0 0,0 0 0,184-25 16,-184 25-16,0 0 0,0 0 15,0 0-15,0 0 0,0 0 0,0 0 16,0 0-16,0 0 0,0 0 15,0 0-15,124-8 0,-124 8 0,0 0 16,0 0-16,0 0 0,0 0 16,0 0-16,0 0 0,0 0 0,0 0 15,0 0-15,0 0 0,67-7 16,-67 7-16,0 0 0,0 0 0,0 0 16,0 0-16,0 0 0,0 0 15,0 0-15,0 0 0,0 0 0,0 0 16,0 0-16,0 0 0,0 0 15,0 0-15,0 0 0,0 0 0,0 0 16,0 0-16,0 0 0,0 0 16,0 0-16,0 0 0,0 0 0,0 0 15</inkml:trace>
  <inkml:trace contextRef="#ctx0" brushRef="#br0" timeOffset="1997.147">6341 5523 0,'0'0'0,"0"0"0,0 0 0,0 0 15,0 0-15,0 0 0,0 0 0,0 0 16,0 0-16,0 0 0,0 0 16,0 0-16,0 0 0,0 0 0,0 0 15,0 0-15,0 0 0,0 0 16,0 0-16,0 0 0,0 0 0,0 0 15,0 0-15,0 0 0,0 0 16,0 0-16,0 0 0,0 0 0,0 0 16,0 0-16,0 0 0,0 0 0,0 0 15,0 0-15,91 32 0,-91-32 16,0 0-16,0 0 0,0 0 0,0 0 16,0 0-16,0 0 0,0 0 15,0 0-15,0 0 0,0 0 0,126 17 16,-126-17-16,0 0 0,0 0 0,0 0 15,0 0-15,0 0 0,0 0 0,0 0 16,0 0-16,0 0 0,0 0 16,132 16-16,-132-16 0,0 0 0,0 0 15,0 0-15,0 0 0,0 0 16,0 0-16,0 0 0,0 0 0,0 0 16,0 0-16,100 9 0,-100-9 0,0 0 15,0 0-15,0 0 0,0 0 16,0 0-16,0 0 0,0 0 0,0 0 15,0 0-15,0 0 0,0 0 0,0 0 16,0 0-16,0 0 0,0 0 16,0 0-16,0 0 0,0 0 0</inkml:trace>
  <inkml:trace contextRef="#ctx0" brushRef="#br0" timeOffset="5126.987">4640 6423 0,'0'0'0,"0"0"15,0 0-15,0 0 0,0 0 0,0 0 16,0 0-16,0 0 0,0 0 0,0 0 16,0 0-16,0 0 0,0 0 15,0 0-15,0 0 0,0 0 0,0 0 16,0 0-16,0 0 0,0 0 15,0 0-15,0 0 0,0 0 0,0 0 16,0 0-16,0 0 0,0 0 16,0 0-16,0 0 0,0 0 0,0 0 15,0 0-15,0 0 0,0 0 16,-66-7-16,66 7 0,0 0 0,0 0 16,0 0-16,0 0 0,0 0 0,0 0 15,0 0-15,0 0 0,0 0 16,0 0-16,0 0 0,0 0 0,0 0 15,0 0-15,149 16 0,-149-16 16,0 0-16,0 0 0,0 0 0,0 0 16,0 0-16,209 0 0,-209 0 15,0 0-15,0 0 0,0 0 0,0 0 16,251-9-16,-251 9 0,0 0 0,0 0 16,0 0-16,0 0 0,0 0 15,0 0-15,248-16 0,-248 16 0,0 0 16,0 0-16,0 0 0,0 0 15,0 0-15,0 0 0,0 0 0,0 0 16,0 0-16,0 0 0,201-24 16,-201 24-16,0 0 0,0 0 0,0 0 15,0 0-15,0 0 0,0 0 0,0 0 16,0 0-16,0 0 0,0 0 16,117-17-16,-117 17 0,0 0 15,0 0-15,0 0 0,0 0 0,0 0 16,0 0-16,0 0 0,0 0 0,0 0 15,0 0-15,0 0 0,0 0 16,0 0-16,0 0 0,0 0 0,0 0 16,0 0-16,0 0 0,0 0 15,0 0-15</inkml:trace>
  <inkml:trace contextRef="#ctx0" brushRef="#br0" timeOffset="5895.998">7325 6540 0,'0'0'0,"0"0"0,0 0 15,0 0-15,0 0 0,0 0 0,0 0 16,0 0-16,0 0 0,0 0 0,0 0 15,0 0-15,0 0 0,0 0 0,0 0 16,0 0-16,0 0 0,0 0 16,0 0-16,0 0 0,0 0 0,0 0 15,0 0-15,0 0 0,0 0 0,0 0 16,0 0-16,0 0 0,0 0 0,0 0 16,0 0-16,0 0 0,0 0 15,0 0-15,0 0 0,0 0 0,0 0 16,0 0-16,0 0 0,0 0 0,0 0 15,0 0-15,0 0 0,0 0 16,0 0-16,0 0 0,0 0 0,0 0 16,0 0-16,0 0 0,124-25 0,-124 25 15,0 0-15,0 0 0,0 0 16,0 0-16,0 0 0,0 0 0,0 0 16,0 0-16,0 0 0,0 0 0,150-17 15,-150 17-15,0 0 0,0 0 0,0 0 16,0 0-16,0 0 0,0 0 0,0 0 15,0 0-15,0 0 0,0 0 16,133-16-16,-133 16 0,0 0 0,0 0 16,0 0-16,0 0 0,0 0 15,0 0-15,0 0 0,0 0 0,0 0 16,0 0-16,74-9 0</inkml:trace>
  <inkml:trace contextRef="#ctx0" brushRef="#br0" timeOffset="23071.23">3592 8565 0,'0'0'0,"0"0"0,0 0 0,0 0 15,0 0-15,0 0 0,0 0 16,0 0-16,0 0 0,0 0 0,0 0 16,0 0-16,0 0 0,0 0 15,0 0-15,0 0 0,0 0 0,0 0 16,0 0-16,0 0 0,0 0 15,0 0-15,0 0 0,0 0 0,0 0 16,0 0-16,0 0 0,0 0 16,0 0-16,0 0 0,0 0 0,0 0 15,0 0-15,0 0 0,0 0 16,0 0-16,0 0 0,0 0 0,0 0 16,0 0-16,0 0 0,0 0 15,0 0-15,0 0 0,0 0 0,0 0 16,0 0-16,0 0 0,0 0 0,0 0 15,0 0-15,0 0 0,0 0 16,0 0-16,165 7 0,-165-7 0,0 0 16,0 0-16,0 0 0,0 0 15,0 0-15,191-7 0,-191 7 0,0 0 16,0 0-16,0 0 0,0 0 16,0 0-16,0 0 0,227-16 0,-227 16 15,0 0-15,0 0 0,0 0 16,0 0-16,0 0 0,0 0 0,224-34 15,-224 34-15,0 0 0,0 0 16,0 0-16,0 0 0,0 0 0,0 0 16,216-16-16,-216 16 0,0 0 15,0 0-15,0 0 0,0 0 0,0 0 16,0 0-16,0 0 0,0 0 0,0 0 16,0 0-16,200-9 0,-200 9 15,0 0-15,0 0 0,0 0 0,0 0 16,0 0-16,0 0 0,0 0 15,0 0-15,0 0 0,0 0 0,158-8 16,-158 8-16,0 0 0,0 0 0,0 0 16,0 0-16,0 0 0,0 0 15,0 0-15,0 0 0,0 0 16,0 0-16,92 0 0,-92 0 0,0 0 16,0 0-16,0 0 0,0 0 0,0 0 15,0 0-15,0 0 0,0 0 16,0 0-16,0 0 0,0 0 0,0 0 15,0 0-15,0 0 0,0 0 16,0 0-16,0 0 0,0 0 0,0 0 16,0 0-16,0 0 0,0 0 0,0 0 15,0 0-15,0 0 0,0 0 16,0 0-16,0 0 0,0 0 16,0 0-16,0 0 0,0 0 0,0 0 15,0 0-15,0 0 0,0 0 0,0 0 16,0 0-16,0 0 0,0 0 15,0 0-15,0 0 0,0 0 0,0 0 16,0 0-16,0 0 0,0 0 16,0 0-16,0 0 0,0 0 0,0 0 15,0 0-15,0 0 0,0 0 16,0 0-16,0 0 0,0 0 0,0 0 16,0 0-16,0 0 0,0 0 15,0 0-15,0 0 0,0 0 0,0 0 16,0 0-16,0 0 0,0 0 15,0 0-15,0 0 0,0 0 0,0 0 16,0 0-16,0 0 0,0 0 0,0 0 16,0 0-16,0 0 0,0 0 15,0 0-15,0 0 0,0 0 0,0 0 16,0 0-16,0 0 0,0 0 16,0 0-16,0 0 0,0 0 0,0 0 15,0 0-15,0 0 0,0 0 16,0 0-16,0 0 0</inkml:trace>
  <inkml:trace contextRef="#ctx0" brushRef="#br0" timeOffset="25764.104">5582 8572 0,'0'0'16,"0"0"-16,0 0 0,0 0 0,0 0 15,0 0-15,0 0 0,0 0 0,0 0 16,0 0-16,0 0 0,0 0 16,0 0-16,0 0 0,0 0 0,0 0 15,0 0-15,0 0 0,0 0 0,0 0 16,0 0-16,0 0 0,0 0 0,0 0 15,0 0-15,0 0 0,0 0 16,0 0-16,0 0 0,0 0 0,0 0 16,0 0-16,0 0 0,0 0 0,0 0 15,0 0-15,0 0 0,0 0 16,0 0-16,0 0 0,0 0 0,0 0 16,0 0-16,0 0 0,0 0 0,0 0 15,0 0-15,0 0 0,0 0 16,200-65-16,-200 65 0,0 0 0,0 0 15,0 0-15,0 0 0,0 0 0,0 0 16,225-25-16,-225 25 0,0 0 16,0 0-16,0 0 0,0 0 0,0 0 15,0 0-15,0 0 0,0 0 0,0 0 16,0 0-16,217-25 0,-217 25 16,0 0-16,0 0 0,0 0 0,0 0 15,0 0-15,0 0 0,0 0 0,0 0 16,0 0-16,0 0 0,158-8 15,-158 8-15,0 0 0,0 0 0,0 0 16,0 0-16,0 0 0,0 0 0,0 0 16,0 0-16,0 0 0,0 0 15,91 0-15,-91 0 0,0 0 0,0 0 16</inkml:trace>
  <inkml:trace contextRef="#ctx0" brushRef="#br0" timeOffset="27085.475">7156 8482 0,'0'0'0,"0"0"0,0 0 16,0 0-16,0 0 0,0 0 15,0 0-15,0 0 0,0 0 0,0 0 16,0 0-16,0 0 0,0 0 0,0 0 16,0 0-16,0 0 0,0 0 15,0 0-15,0 0 0,0 0 0,0 0 16,0 0-16,0 0 0,0 0 0,0 0 15,0 0-15,0 0 0,0 0 0,0 0 16,0 0-16,0 0 0,0 0 16,0 0-16,0 0 0,0 0 0,0 0 15,0 0-15,0 0 0,134 0 16,-134 0-16,0 0 0,0 0 0,0 0 16,0 0-16,0 0 0,0 0 0,167 0 15,-167 0-15,0 0 0,0 0 0,0 0 16,0 0-16,0 0 0,0 0 0,216 17 15,-216-17-15,0 0 0,0 0 16,0 0-16,0 0 0,0 0 0,0 0 16,234 8-16,-234-8 0,0 0 15,0 0-15,0 0 0,0 0 0,0 0 16,0 0-16,233 0 0,-233 0 0,0 0 16,0 0-16,0 0 0,0 0 0,0 0 15,0 0-15,0 0 0,0 0 0,0 0 16,0 0-16,208 0 0,-208 0 15,0 0-15,0 0 0,0 0 0,0 0 16,0 0-16,0 0 0,0 0 16,0 0-16,0 0 0,0 0 0,142-8 15,-142 8-15,0 0 0,0 0 0,0 0 16,0 0-16,0 0 0,0 0 0,0 0 16,0 0-16,0 0 0,0 0 15,0 0-15,0 0 0,0 0 0,0 0 16,0 0-16,0 0 0,0 0 15,0 0-15,0 0 0,0 0 0</inkml:trace>
  <inkml:trace contextRef="#ctx0" brushRef="#br0" timeOffset="34689.244">4682 8599 0,'0'0'0,"0"0"16,0 0-16,0 0 0,0 0 15,0 0-15,0 0 0,0 0 0,0 0 16,0 0-16,0 0 0,0 0 15,0 0-15,0 0 0,0 0 0,0 0 16,0 0-16,0 0 0,0 0 0,0 0 16,0 0-16,0 0 0,0 0 15,0 0-15,0 0 0,0 0 0,0 0 16,0 0-16,0 0 0,0 0 16,-67 48-16,67-48 0,0 0 0,0 0 15,0 0-15,0 0 0,0 0 16,0 0-16,-41 117 0,41-117 0,0 0 15,0 0-15,0 0 0,0 0 16,0 0-16,0 0 0,-25 157 0,25-157 16,0 0-16,0 0 0,0 0 15,0 0-15,0 0 0,0 0 0,0 182 16,0-182-16,0 0 0,0 0 0,0 0 16,0 0-16,0 0 0,0 0 15,0 0-15,0 0 0,0 0 0,0 0 16,34 173-16,-34-173 0,0 0 15,0 0-15,0 0 0,0 0 0,0 0 16,0 0-16,0 0 0,0 0 16,0 0-16,0 0 0,67 149 0,-67-149 15,0 0-15,0 0 0,0 0 0,0 0 16,0 0-16,0 0 0,0 0 16,0 0-16,0 0 0,0 0 0,65 91 15,-65-91-15,0 0 0,0 0 16,0 0-16,0 0 0</inkml:trace>
  <inkml:trace contextRef="#ctx0" brushRef="#br0" timeOffset="35535.089">6182 8599 0,'0'0'0,"0"0"0,0 0 0,0 0 0,0 0 15,0 0-15,0 0 0,0 0 16,0 0-16,0 0 0,0 0 0,0 0 16,0 0-16,0 0 0,0 0 0,0 0 15,0 0-15,0 0 0,0 0 0,0 0 16,0 0-16,0 0 0,0 0 15,0 0-15,0 0 0,0 0 0,0 0 16,0 0-16,58 32 0,-58-32 0,0 0 16,0 0-16,0 0 0,0 0 15,0 0-15,0 0 0,101 91 0,-101-91 16,0 0-16,0 0 0,0 0 0,0 0 16,0 0-16,0 0 0,0 0 0,0 0 15,0 0-15,0 0 0,116 132 16,-116-132-16,0 0 0,0 0 0,0 0 15,0 0-15,0 0 0,0 0 16,83 165-16,-83-165 0,0 0 0,0 0 16,0 0-16,0 0 0,0 0 0,0 0 15,-8 166-15,8-166 0,0 0 0,0 0 16,0 0-16,0 0 0,0 0 16,0 0-16,0 0 0,0 0 0,0 0 15,0 0-15,-84 125 0,84-125 0,0 0 16,0 0-16,0 0 0,0 0 15,0 0-15,0 0 0,0 0 0,0 0 16,0 0-16,0 0 0,-107 82 0,107-82 16,0 0-16,0 0 0,0 0 15,0 0-15,0 0 0,0 0 0,0 0 16,0 0-16,0 0 0,0 0 0,-92 41 16,92-41-16</inkml:trace>
  <inkml:trace contextRef="#ctx0" brushRef="#br0" timeOffset="39748.907">8157 9540 0,'0'0'0,"0"0"0,0 0 16,0 0-16,0 0 0,0 0 0,0 0 16,0 0-16,0 0 0,0 0 15,0 0-15,0 0 0,0 0 0,0 0 16,0 0-16,0 0 0,0 0 0,0 0 15,84 9-15,-84-9 0,0 0 0,0 0 16,0 0-16,0 0 0,0 0 16,0 0-16,0 0 0,0 0 0,0 0 15,0 0-15,158 0 0,-158 0 0,0 0 16,0 0-16,0 0 0,0 0 16,0 0-16,0 0 0,0 0 0,0 0 15,0 0-15,0 0 0,158 0 0,-158 0 16,0 0-16,0 0 0,0 0 15,0 0-15,0 0 0,0 0 0,0 0 16,0 0-16,0 0 0,0 0 0,0 0 16,0 0-16,0 0 0,0 0 0,0 0 15,0 0-15,0 0 0,0 0 16,0 0-16,0 0 0,0 0 0,0 0 16,0 0-16,0 0 0,0 0 0,0 0 15,-234 0-15,234 0 0,0 0 16,0 0-16,0 0 0,0 0 0,0 0 0,0 0 15,-158 0-15,158 0 0,0 0 16,0 0-16,0 0 0,0 0 0,0 0 16,0 0-16,0 0 0,0 0 15,0 0-15,0 0 0,0 0 0,0 0 16,0 0-16,0 0 0,76-33 0,-76 33 16,0 0-16,0 0 0,0 0 0,0 0 15,0 0-15,0 0 0,0 0 0,0 0 16,0 0-16,0 0 0,183-33 15,-183 33-15,0 0 0,0 0 0,0 0 16,0 0-16,0 0 0,0 0 0,133-41 16,-133 41-16,0 0 0,0 0 15,0 0-15,0 0 0,0 0 0,0 0 16,0 0-16,0 0 0,0 0 0,0 0 16,0 0-16,0 0 0,0 0 15,0 0-15,0 0 0,0 0 0,0 0 16,-142-34-16,142 34 0,0 0 0,0 0 15,0 0-15,0 0 0,0 0 16,0 0-16,0 0 0,0 0 0,0 0 16,0 0-16,-166 9 0,166-9 0,0 0 15</inkml:trace>
  <inkml:trace contextRef="#ctx0" brushRef="#br0" timeOffset="42214.906">9749 8913 0,'0'0'0,"0"0"15,0 0-15,0 0 0,0 0 16,0 0-16,0 0 0,0 0 0,0 0 15,0 0-15,0 0 0,0 0 0,0 0 16,0 0-16,0 0 0,0 0 16,0 0-16,0 0 0,0 0 0,0 0 15,0 0-15,0 0 0,0 0 0,0 0 16,0 0-16,0 0 0,182-9 16,-182 9-16,0 0 0,0 0 0,0 0 15,0 0-15,0 0 0,0 0 0,0 0 16,0 0-16,0 0 0,0 0 0,176-16 15,-176 16-15,0 0 0,0 0 16,0 0-16</inkml:trace>
  <inkml:trace contextRef="#ctx0" brushRef="#br0" timeOffset="42669.111">9715 8143 0,'0'0'0,"0"0"0,0 0 16,0 0-16,0 0 0,0 0 0,0 0 15,0 0-15,0 0 0,0 0 0,0 0 16,0 0-16,0 0 0,0 0 16,0 0-16,0 0 0,0 0 0,0 0 15,0 0-15,0 0 0,0 0 0,225-24 16,-225 24-16,0 0 0,0 0 16,0 0-16,0 0 0,258-42 0,-258 42 15,0 0-15</inkml:trace>
  <inkml:trace contextRef="#ctx0" brushRef="#br0" timeOffset="47331.367">8732 6010 0,'0'0'0,"0"0"15,0 0-15,0 0 0,0 0 16,0 0-16,0 0 0,0 0 0,0 0 16,0 0-16,0 0 0,0 0 15,0 0-15,0 0 0,0 0 0,0 0 16,0 0-16,0 0 0,0 0 0,0 0 16,0 0-16,0 0 0,0 0 0,0 0 15,0 0-15,0 0 0,108 8 16,-108-8-16,0 0 0,0 0 0,0 0 15,0 0-15,0 0 0,0 0 0,142 0 16,-142 0-16,0 0 0,0 0 16,0 0-16,0 0 0,0 0 0,0 0 15,0 0-15,0 0 0,0 0 0,0 0 16,174-8-16,-174 8 0,0 0 16,0 0-16,0 0 0,0 0 0,0 0 15,0 0-15,0 0 0,0 0 0,0 0 16,0 0-16,151-8 0,-151 8 15,0 0-15,0 0 0,0 0 0,0 0 16,0 0-16,0 0 0,0 0 0,0 0 16,0 0-16,0 0 0,0 0 0,0 0 15,0 0-15,0 0 0,0 0 16,0 0-16,0 0 0,0 0 0,0 0 16,0 0-16,0 0 0,0 0 0,0 0 15,0 0-15,0 0 0,0 0 16,0 0-16,0 0 0,0 0 0,0 0 15,-200 0-15,200 0 0,0 0 0,0 0 16,0 0-16,0 0 0,0 0 0,0 0 16,-84 0-16,84 0 0,0 0 0,0 0 15,0 0-15,0 0 0,0 0 16,0 0-16,0 0 0,0 0 0,0 0 16,0 0-16,0 0 0,0 0 15,0 0-15,0 0 0,0 0 0,0 0 16,0 0-16,0 0 0,143-9 0,-143 9 15,0 0-15,0 0 0,0 0 16,0 0-16,0 0 0,0 0 0,115 0 16,-115 0-16,0 0 0,0 0 0,0 0 15,0 0-15,0 0 0,0 0 16,0 0-16,0 0 0,0 0 0,0 0 16,0 0-16,0 0 0,0 0 0,-91-15 15,91 15-15,0 0 0,0 0 0,0 0 16,0 0-16,0 0 0,0 0 0,0 0 15,0 0-15,0 0 0,0 0 16,-167-8-16,167 8 0,0 0 0,0 0 16,0 0-16,0 0 0,0 0 0,0 0 15,-124 0-15,124 0 0,0 0 16,0 0-16,0 0 0,0 0 0,0 0 16,0 0-16,0 0 0,0 0 0,0 0 15,0 0-15,0 0 0,0 0 16,0 0-16,0 0 0,0 0 0,0 0 15,0 0-15,0 0 0,74 15 16,-74-15-16,0 0 0,0 0 0,0 0 16,0 0-16,0 0 0,0 0 0,0 0 15,0 0-15,0 0 0,0 0 0,92 8 16,-92-8-16,0 0 0,0 0 0,0 0 16,0 0-16,0 0 0,0 0 15,0 0-15,0 0 0,0 0 0,0 0 16,0 0-16,0 0 0,0 0 15,0 0-15,0 0 0</inkml:trace>
  <inkml:trace contextRef="#ctx0" brushRef="#br0" timeOffset="52705.457">1208 2960 0,'0'0'0,"0"0"0,0 0 15,0 0-15,0 0 0,0 0 16,0 0-16,0 0 0,0 0 0,0 0 15,0 0-15,0 0 0,0 0 0,0 0 16,0 0-16,0 0 0,0 0 0,0 0 16,0 0-16,0 0 0,0 0 0,0 0 15,0 0-15,0 0 0,0 0 0,0 0 16,0 0-16,0 0 0,0 0 0,0 0 16,0 0-16,0 0 0,0 0 15,0 0-15,-35 73 0,35-73 0,0 0 16,0 0-16,0 0 0,0 0 0,0 0 15,0 0-15,0 0 0,0 0 16,0 0-16,0 0 0,0 0 0,0 0 16,0 0-16,0 0 0,0 0 0,0 0 15,0 0-15,0 0 0,0 0 0,0 0 16,0 0-16,0 0 0,-91-16 0,91 16 16,0 0-16,0 0 0,0 0 15,0 0-15,0 0 0,0 0 0,0 0 16,0 0-16,0 0 0,0 0 0,0 0 15,0 0-15,0 0 0,0 0 16,17-157-16,-17 157 0,0 0 0,0 0 16,0 0-16,0 0 0,0 0 0,0 0 15,0 0-15,0 0 0,0 0 0,0 0 16,74-108-16,-74 108 0,0 0 0,0 0 16,0 0-16,0 0 0,0 0 15,0 0-15,0 0 0,0 0 0,0 0 16,0 0-16,134-74 0,-134 74 0,0 0 15,0 0-15,0 0 0,0 0 16,0 0-16,0 0 0,0 0 0,0 0 16,0 0-16,0 0 0,183-33 0,-183 33 15,0 0-15,0 0 0,0 0 0,0 0 16,0 0-16,0 0 0,176 25 0,-176-25 16,0 0-16,0 0 0,0 0 15,0 0-15,0 0 0,91 82 0,-91-82 16,0 0-16,0 0 0,0 0 0,0 0 15,0 0-15,0 0 0,0 0 0,0 0 16,0 0-16,0 0 0,0 92 16,0-92-16,0 0 0,0 0 0,0 0 15,0 0-15,0 0 0,0 0 0,-25 83 16,25-83-16,0 0 0,0 0 0,0 0 16,0 0-16,0 0 0,0 0 0,10 74 15,-10-74-15,0 0 0,0 0 16,0 0-16,0 0 0,0 0 0,0 0 15,0 0-15,0 0 0,0 0 0,0 0 16,56 74-16,-56-74 0,0 0 0,0 0 16,0 0-16,0 0 0,0 0 15,0 0-15,85 107 0,-85-107 0,0 0 16,0 0-16,0 0 0,0 0 0,0 0 16,0 0-16,75 141 0,-75-141 0,0 0 15,0 0-15,0 0 0,0 0 0,0 0 16,0 0-16,-10 149 0,10-149 15,0 0-15,0 0 0,0 0 0,0 0 16,0 0-16,0 0 0,0 0 0,0 0 16,0 0-16,0 0 0,-82 108 0,82-108 15,0 0-15,0 0 0,0 0 16,0 0-16,0 0 0,0 0 0,-134 24 16,134-24-16,0 0 0,0 0 0,0 0 15,0 0-15,0 0 0,0 0 0,0 0 16,0 0-16,0 0 0,0 0 0,-132-58 15</inkml:trace>
  <inkml:trace contextRef="#ctx0" brushRef="#br0" timeOffset="54721.712">2574 2760 0,'0'0'0,"0"0"15,0 0-15,0 0 0,0 0 16,0 0-16,0 0 0,0 0 0,0 0 16,0 0-16,0 0 0,0 0 0,0 0 15,0 0-15,0 0 0,0 0 0,0 0 16,0 0-16,0 0 0,0 0 0,0 0 15,0 0-15,0 0 0,0 0 16,0 0-16,0 0 0,0 0 0,0 0 16,0 0-16,0 0 0,0 0 0,0 0 15,0 0-15,0 0 0,0 0 0,0 0 16,0 0-16,-16 117 0,16-117 0,0 0 16,0 0-16,0 0 0,0 0 15,0 0-15,0 0 0,25 148 0,-25-148 16,0 0-16,0 0 0,0 0 15,0 0-15,0 0 0,25 174 0,-25-174 16,0 0-16,0 0 0,0 0 0,0 0 16,0 0-16,0 0 0,0 0 0,0 0 15,0 0-15,0 0 0,15 158 16,-15-158-16,0 0 0,0 0 0,0 0 16,0 0-16,0 0 0,0 0 0,0 0 15,0 0-15,0 0 0,0 0 16,0 115-16,0-115 0,0 0 0,0 0 15,0 0-15,0 0 0,0 0 0,0 0 16,0 0-16,0 0 0</inkml:trace>
  <inkml:trace contextRef="#ctx0" brushRef="#br0" timeOffset="55181.803">2307 3174 0,'0'0'16,"0"0"-16,0 0 0,0 0 0,0 0 15,0 0-15,0 0 0,0 0 0,0 0 16,0 0-16,0 0 0,0 0 0,0 0 16,0 0-16,0 0 0,0 0 15,0 0-15,0 0 0,0 0 0,0 0 16,0 0-16,0 0 0,0 0 16,0 0-16,0 0 0,0 0 0,0 0 15,0 0-15,0 0 0,117 17 0,-117-17 16,0 0-16,0 0 0,0 0 15,0 0-15,0 0 0,0 0 0,0 0 16,0 0-16,0 0 0,0 0 0,159-9 16,-159 9-16,0 0 0,0 0 15,0 0-15,0 0 0,0 0 0,0 0 16,0 0-16,0 0 0,0 0 0,0 0 16,157-16-16,-157 16 0,0 0 0,0 0 15,0 0-15,0 0 0,0 0 0</inkml:trace>
  <inkml:trace contextRef="#ctx0" brushRef="#br0" timeOffset="56348.145">3340 3241 0,'0'0'0,"0"0"0,0 0 16,0 0-16,0 0 0,0 0 0,0 0 15,0 0-15,0 0 0,0 0 16,0 0-16,0 0 0,0 0 0,0 0 0,0 0 16,0 0-16,0 0 0,0 0 15,0 0-15,0 0 0,0 0 0,0 0 16,0 0-16,0 0 0,0 0 0,0 0 15,0 0-15,0 0 0,0 0 0,0 0 16,0 0-16,0 0 0</inkml:trace>
  <inkml:trace contextRef="#ctx0" brushRef="#br0" timeOffset="56793.272">3290 3199 0,'0'0'0,"0"0"0,0 0 16,0 0-16,0 0 0,0 0 0,0 0 16,0 0-16,0 0 0,0 0 0,0 0 15,0 0-15,0 0 0,0 0 0,0 0 16,0 0-16,0 0 0,0 0 0,0 0 15,0 0-15,0 0 0,0 0 16,0 0-16,0 0 0,0 0 0,0 0 16,0 0-16,0 0 0,0 0 15,0 0-15,0 0 0,0 0 0,0 0 16,0 0-16,0 0 0,0 0 0,0 0 16,0 0-16,0 0 0,0 0 15,0 0-15,0 0 0,0 0 0,0 0 16,0 0-16,0 0 0,0 0 0,0 0 15,0 0-15,0 0 0,0 0 0,0 0 16,0 0-16,0 0 0,60-42 0,-60 42 16,0 0-16,0 0 0,0 0 15,0 0-15,0 0 0,0 0 0,140-24 16,-140 24-16,0 0 0,0 0 0,0 0 16,0 0-16,0 0 0,0 0 15,0 0-15,0 0 0,0 0 0,0 0 16,158-25-16,-158 25 0,0 0 0,0 0 15,0 0-15,0 0 0,0 0 0,0 0 16,0 0-16,0 0 0,0 0 16,0 0-16,126-16 0,-126 16 0,0 0 15,0 0-15,0 0 0,0 0 0,0 0 16,0 0-16,0 0 0,0 0 0,0 0 16,0 0-16,67-9 0,-67 9 15</inkml:trace>
  <inkml:trace contextRef="#ctx0" brushRef="#br0" timeOffset="58204.442">4590 2348 0,'0'0'0,"0"0"0,0 0 16,0 0-16,0 0 0,0 0 16,0 0-16,0 0 0,0 0 0,0 0 15,0 0-15,0 0 0,0 0 0,0 0 16,0 0-16,0 0 0,0 0 0,0 0 16,0 0-16,0 0 0,0 0 15,0 0-15,0 0 0,0 0 0,0 0 16,0 0-16,0 0 0,0 0 0,0 0 15,-84 16-15,84-16 0,0 0 0,0 0 16,0 0-16,0 0 0,0 0 16,-65 82-16,65-82 0,0 0 0,0 0 15,0 0-15,0 0 0,0 0 0,-75 174 16,75-174-16,0 0 0,0 0 16,0 0-16,0 0 0,0 0 0,0 0 15,-67 257-15,67-257 0,0 0 0,0 0 16,0 0-16,0 0 0,0 0 0,-32 264 15,32-264-15,0 0 0,0 0 16,0 0-16,0 0 0,0 0 0,0 0 16,0 0-16,0 0 0,0 0 0,0 0 15,0 223-15,0-223 0,0 0 16,0 0-16,0 0 0,0 0 0,0 0 16,0 0-16,65 158 0,-65-158 0,0 0 15,0 0-15,0 0 0,0 0 16,0 0-16,0 0 0,0 0 0,0 0 15,0 0-15</inkml:trace>
  <inkml:trace contextRef="#ctx0" brushRef="#br0" timeOffset="58905.38">4665 2869 0,'0'0'0,"0"0"15,0 0-15,0 0 0,0 0 0,0 0 16,0 0-16,0 0 0,0 0 15,0 0-15,0 0 0,0 0 0,0 0 16,0 0-16,0 0 0,0 0 0,0 0 16,0 0-16,0 0 0,0 0 15,0 0-15,0 0 0,0 0 0,0 0 16,0 0-16,0 0 0,0 0 0,0 0 16,0 0-16,0 0 0,0 0 0,0 0 15,75 16-15,-75-16 0,0 0 16,0 0-16,0 0 0,0 0 0,0 0 15,109 75-15,-109-75 0,0 0 0,0 0 16,0 0-16,0 0 0,0 0 16,0 0-16,57 140 0,-57-140 0,0 0 15,0 0-15,0 0 0,0 0 0,0 0 16,0 0-16,0 0 0,0 0 16,0 0-16,0 0 0,-7 166 0,7-166 15,0 0-15,0 0 0,0 0 0,0 0 16,0 0-16,0 0 0,-25 148 15,25-148-15,0 0 0,0 0 0,0 0 16,0 0-16,32 82 0,-32-82 16,0 0-16,0 0 0,0 0 0,0 0 15,0 0-15,0 0 0,117 17 0,-117-17 16,0 0-16,0 0 0,0 0 16,0 0-16,0 0 0,0 0 0,0 0 15,0 0-15,0 0 0,0 0 16,160-17-16,-160 17 0,0 0 0,0 0 15,0 0-15,0 0 0,0 0 16,0 0-16,0 0 0,0 0 0,0 0 16,0 0-16,133-16 0,-133 16 0,0 0 15,0 0-15,0 0 0,0 0 16,0 0-16,0 0 0,0 0 16</inkml:trace>
  <inkml:trace contextRef="#ctx0" brushRef="#br0" timeOffset="59402.234">5556 3216 0,'0'0'0,"0"0"16,0 0-16,0 0 0,0 0 0,0 0 15,0 0-15,0 0 0,0 0 0,0 0 16,0 0-16,0 0 0,0 0 15,0 0-15,0 0 0,0 0 0,0 0 16,0 0-16,0 0 0,0 0 16,0 0-16,0 0 0,0 0 0,0 0 15,0 0-15,0 0 0,168 0 0,-168 0 16,0 0-16,0 0 0,0 0 16,0 0-16,0 0 0,0 0 0,184 8 15,-184-8-15,0 0 0,0 0 16,0 0-16,0 0 0,0 0 0,0 0 15,0 0-15,0 0 0,0 0 0,0 0 16,190-8-16,-190 8 0,0 0 0,0 0 16,0 0-16,0 0 0,0 0 15,0 0-15,0 0 0,0 0 0,0 0 16,0 0-16,126-8 0</inkml:trace>
  <inkml:trace contextRef="#ctx0" brushRef="#br0" timeOffset="59912.702">6473 2802 0,'0'0'0,"0"0"16,0 0-16,0 0 0,0 0 0,0 0 15,0 0-15,0 0 0,0 0 16,0 0-16,0 0 0,0 0 0,0 0 16,0 0-16,0 0 0,0 0 0,0 0 15,0 0-15,0 0 0,0 0 16,0 0-16,0 0 0,0 0 0,0 0 15,0 0-15,0 0 0,0 0 0,0 0 16,0 0-16,0 0 0,8 75 16,-8-75-16,0 0 0,0 0 0,0 0 15,0 0-15,0 0 0,0 0 0,9 140 16,-9-140-16,0 0 0,0 0 16,0 0-16,0 0 0,0 0 0,0 0 15,17 191-15,-17-191 0,0 0 16,0 0-16,0 0 0,0 0 0,0 0 15,0 0-15,0 0 0,0 0 0,0 0 16,0 0-16,9 190 0,-9-190 0,0 0 16,0 0-16,0 0 0,0 0 15,0 0-15,0 0 0,0 0 0,0 0 16,0 0-16,0 0 0,8 124 0,-8-124 16,0 0-16,0 0 0</inkml:trace>
  <inkml:trace contextRef="#ctx0" brushRef="#br0" timeOffset="60508.622">6748 2356 0,'0'0'0,"0"0"0,0 0 16,0 0-16,0 0 0,0 0 0,0 0 15,0 0-15,0 0 0,0 0 16,0 0-16,0 0 0,0 0 0,0 0 15,0 0-15,0 0 0,0 0 0,0 0 16,0 0-16,0 0 0,0 0 16,0 0-16,59 124 0,-59-124 0,0 0 15,0 0-15,0 0 0,0 0 16,0 0-16,110 132 0,-110-132 0,0 0 16,0 0-16,0 0 0,0 0 0,0 0 15,0 0-15,114 173 0,-114-173 16,0 0-16,0 0 0,0 0 0,0 0 15,101 216-15,-101-216 0,0 0 16,0 0-16,0 0 0,0 0 0,0 0 16,42 248-16,-42-248 0,0 0 0,0 0 15,0 0-15,0 0 0,0 0 16,0 0-16,-18 231 0,18-231 0,0 0 16,0 0-16,0 0 0,0 0 15,0 0-15,0 0 0,0 0 0,0 0 16,0 0-16,0 0 0,-66 190 0,66-190 15,0 0-15,0 0 0,0 0 16,0 0-16,0 0 0,0 0 0,0 0 16,0 0-16,0 0 0,0 0 0,-83 124 15,83-124-15,0 0 0</inkml:trace>
  <inkml:trace contextRef="#ctx0" brushRef="#br0" timeOffset="70926.863">5290 2885 0,'0'0'0,"0"0"0,0 0 0,0 0 15,0 0-15,0 0 0,0 0 0,0 0 16,0 0-16,0 0 0,0 0 0,0 0 16,0 0-16,0 0 0,0 0 15,0 0-15,0 0 0,0 0 0,0 0 16,0 0-16,0 0 0,0 0 15,0 0-15,0 0 0,0 0 0,0 0 16,0 0-16,0 0 0,0 0 16,0 0-16,0 0 0,0 0 0,0 0 15,0 0-15,0 0 0,0 0 16,0 0-16,0 0 0,0 0 0,0 0 16,-42 100-16,42-100 0,0 0 0,0 0 15,0 0-15,0 0 0,0 0 0,-15 172 16,15-172-16,0 0 0,0 0 15,0 0-15,0 0 0,0 0 0,0 0 16,0 0-16,0 0 0,0 0 16,0 0-16,-9 200 0,9-200 0,0 0 15,0 0-15,0 0 0,0 0 0,0 0 16,0 0-16,0 0 0,0 0 16,0 0-16,0 0 0,9 173 15,-9-173-15,0 0 0,0 0 0</inkml:trace>
  <inkml:trace contextRef="#ctx0" brushRef="#br0" timeOffset="71422.819">5123 3257 0,'0'0'0,"0"0"0,0 0 0,0 0 15,0 0-15,0 0 0,0 0 0,0 0 16,0 0-16,0 0 0,0 0 15,0 0-15,0 0 0,0 0 0,0 0 16,0 0-16,0 0 0,0 0 0,0 0 16,0 0-16,0 0 0,0 0 15,0 0-15,0 0 0,0 0 0,0 0 16,0 0-16,0 0 0,0 0 16,0 0-16,0 0 0,0 0 0,0 0 15,0 0-15,0 0 0,0 0 16,0 0-16,0 0 0,0 0 0,0 0 15,0 0-15,0 0 0,117-16 0,-117 16 16,0 0-16,0 0 0,0 0 16,0 0-16,0 0 0,0 0 0,0 0 15,0 0-15,0 0 0,0 0 16,150-42-16,-150 42 0,0 0 0,0 0 16,0 0-16,0 0 0,0 0 15</inkml:trace>
  <inkml:trace contextRef="#ctx0" brushRef="#br0" timeOffset="81190.79">4090 2678 0,'0'0'0,"0"0"0,0 0 0,0 0 16,0 0-16,0 0 0,0 0 0,0 0 16,0 0-16,0 0 0,0 0 0,0 0 15,0 0-15,0 0 0,0 0 0,0 0 16,0 0-16,0 0 0,0 0 16,0 0-16,0 0 0,0 0 0,0 0 15,0 0-15,0 0 0,0 0 0,0 0 16,0 0-16,0 0 0,0 0 15,0 0-15,0 0 0,-50 149 0,50-149 16,0 0-16,0 0 0,0 0 0,0 0 16,0 0-16,0 0 0,0 0 15,0 0-15,0 0 0,0 0 0,-33 182 16,33-182-16,0 0 0,0 0 0,0 0 16,0 0-16,0 0 0,0 0 15,0 0-15,0 0 0,0 0 0,0 0 16,-7 223-16,7-223 0,0 0 0,0 0 15,0 0-15,0 0 0,0 0 0,0 0 16,0 0-16,0 0 0,0 0 0,0 0 16,15 199-16,-15-199 0,0 0 15,0 0-15,0 0 0,0 0 0,0 0 16,0 0-16,0 0 0,0 0 0,0 0 16,0 0-16,17 132 0,-17-132 15,0 0-15,0 0 0,0 0 0,0 0 16,0 0-16,0 0 0,0 0 0,0 0 15,0 0-15,0 0 0,0 0 0,0 0 16,0 0-16,0 0 0,0 0 0,0 0 16,0 0-16,0 0 0,0 0 0,0 0 15,0 0-15,0 0 0,0 0 16,0 0-16,0 0 0,0 0 0,0 0 16,0 0-16,0 0 0,0 0 15,0 0-15,0 0 0,0 0 0,0 0 16</inkml:trace>
  <inkml:trace contextRef="#ctx0" brushRef="#br0" timeOffset="93147.555">3648 2760 0,'0'0'0,"0"0"0,0 0 0,0 0 16,0 0-16,0 0 0,0 0 16,0 0-16,0 0 0,0 0 0,0 0 15,0 0-15,0 0 0,0 0 0,0 0 16,0 0-16,0 0 0,0 0 0,0 0 15,0 0-15,0 0 0,0 0 0,0 0 16,0 0-16,0 0 0,0 0 16,0 0-16,0 0 0,0 0 0,0 0 15,0 0-15,0 0 0,0 0 0,0 0 16,0 0-16,0 0 0,0 0 16,0 0-16,0 0 0,0 0 0,0 0 15,0 0-15,0 0 0,0 0 0,0 0 16,0 0-16,0 0 0,0 0 0,0 0 15,0 0-15,0 0 0,0 0 16,0 0-16,0 0 0,0 0 0,0 0 16,0 0-16,0 0 0,0-132 15,0 132-15,0 0 0,0 0 0,0 0 16,0 0-16,0 0 0,0 0 0,0 0 16,0 0-16,0 0 0,0 0 0,58-123 15,-58 123-15,0 0 0,0 0 16,0 0-16,0 0 0,0 0 0,0 0 15,117-157-15,-117 157 0,0 0 0,0 0 16,0 0-16,0 0 0,0 0 0,0 0 16,0 0-16,0 0 0,0 0 15,0 0-15,150-141 0,-150 141 0,0 0 16,0 0-16,0 0 0,0 0 0,0 0 16,0 0-16,0 0 0,0 0 15,0 0-15,0 0 0,167-107 0,-167 107 16,0 0-16,0 0 0,0 0 0,0 0 15,0 0-15,0 0 0,176-58 16,-176 58-16,0 0 0,0 0 0,0 0 16,0 0-16,0 0 0,0 0 0,0 0 15,0 0-15,0 0 0,0 0 0,150 0 16,-150 0-16,0 0 0,0 0 0,0 0 16,0 0-16,0 0 0,0 0 15,142 58-15,-142-58 0,0 0 0,0 0 16,0 0-16,0 0 0,0 0 0,0 0 15,0 0-15,0 0 0,0 0 0,0 0 16,115 90-16,-115-90 0,0 0 16,0 0-16,0 0 0,0 0 0,0 0 15,0 0-15,0 0 0,0 0 0,0 0 16,0 0-16,92 116 0,-92-116 16,0 0-16,0 0 0,0 0 0,0 0 15,0 0-15,0 0 0,0 0 0,0 0 16,0 0-16,0 0 0,75 133 15,-75-133-15,0 0 0,0 0 0,0 0 16,0 0-16,0 0 0,0 0 0,0 0 16,0 0-16,0 0 0,0 0 15,59 149-15,-59-149 0,0 0 0,0 0 16,0 0-16,0 0 0,0 0 0,0 0 16,0 0-16,0 0 0,0 0 15,0 0-15,42 132 0,-42-132 0,0 0 16,0 0-16,0 0 0,0 0 0,0 0 15,0 0-15,0 0 0,0 0 16,0 0-16,0 0 0,25 99 0,-25-99 16,0 0-16,0 0 0,0 0 0,0 0 15,0 0-15,0 0 0,0 0 16,0 0-16,0 0 0,0 0 0,15 58 16,-15-58-16,0 0 0,0 0 0,0 0 15,0 0-15,0 0 0,0 0 16,0 0-16,0 0 0,0 0 0,0 0 15,0 0-15,0 0 0,0 0 0,0 0 16,0 0-16,0 0 0,0 0 16,0 0-16,0 0 0,0 0 0,0 0 15,0 0-15,0 0 0,0 0 0,0 0 16,0 0-16,0 0 0</inkml:trace>
  <inkml:trace contextRef="#ctx0" brushRef="#br0" timeOffset="96694.551">3766 2710 0,'0'0'0,"0"0"0,0 0 0,0 0 0,0 0 16,0 0-16,0 0 0,0 0 15,0 0-15,0 0 0,0 0 0,0 0 16,0 0-16,0 0 0,0 0 0,0 0 15,0 0-15,0 0 0,0 0 0,0 0 16,0 0-16,0 0 0,0 0 16,0 0-16,0 0 0,0 0 0,0 0 15,0 0-15,0 0 0,0 0 16,0 0-16,0 0 0,0 0 0,0 0 16,0 0-16,0 0 0,0 0 0,0 0 15,0 0-15,0 0 0,0 0 16,0 0-16,0 0 0,0 0 0,0 0 15,0 0-15,-68-48 0,68 48 0,0 0 16,0 0-16,0 0 0,0 0 0,0 0 16,34-100-16,-34 100 0,0 0 15,0 0-15,0 0 0,0 0 0,0 0 16,0 0-16,91-149 0,-91 149 0,0 0 16,0 0-16,0 0 0,0 0 15,0 0-15,135-164 0,-135 164 0,0 0 16,0 0-16,0 0 0,0 0 0,167-149 15,-167 149-15,0 0 0,0 0 0,0 0 16,0 0-16,0 0 0,182-117 16,-182 117-16,0 0 0,0 0 0,0 0 15,0 0-15,0 0 0,0 0 0,217-106 16,-217 106-16,0 0 0,0 0 16,0 0-16,0 0 0,0 0 0,0 0 15,216-83-15,-216 83 0,0 0 0,0 0 16,0 0-16,0 0 0,0 0 0,0 0 15,201-50-15,-201 50 0,0 0 0,0 0 16,0 0-16,0 0 0,0 0 16,0 0-16,199-25 0,-199 25 0,0 0 15,0 0-15,0 0 0,0 0 0,0 0 16,200 16-16,-200-16 0,0 0 0,0 0 16,0 0-16,0 0 0,0 0 15,0 0-15,192 50 0,-192-50 0,0 0 16,0 0-16,0 0 0,0 0 15,0 0-15,0 0 0,0 0 0,0 0 16,0 0-16,0 0 0,159 75 0,-159-75 16,0 0-16,0 0 0,0 0 15,0 0-15,0 0 0,0 0 0,158 107 16,-158-107-16,0 0 0,0 0 16,0 0-16,0 0 0,0 0 0,0 0 15,0 0-15,0 0 0,0 0 0,0 0 16,151 124-16,-151-124 0,0 0 0,0 0 15,0 0-15,0 0 0,0 0 16,0 0-16,0 0 0,0 0 0,0 0 16,0 0-16,140 124 0,-140-124 15,0 0-15,0 0 0,0 0 0,0 0 16,0 0-16,0 0 0,0 0 0,0 0 16,0 0-16,0 0 0,126 141 15,-126-141-15,0 0 0,0 0 16,0 0-16,0 0 0,0 0 0,0 0 15,0 0-15,0 0 0,0 0 0,0 0 16,100 140-16,-100-140 0,0 0 16,0 0-16,0 0 0,0 0 0,0 0 15,0 0-15,0 0 0,0 0 16,0 0-16,0 0 0,49 99 0,-49-99 16,0 0-16,0 0 0,0 0 0,0 0 15,0 0-15,0 0 0,0 0 16,0 0-16,0 0 0,0 0 0,0 0 15,0 0-15,0 0 0,0 0 16,0 0-16,0 0 0,0 0 0,0 0 16,0 0-16,0 0 0,0 0 0,0 0 15,0 0-15,0 0 0,0 0 16,0 0-16,0 0 0,0 0 0,0 0 16,0 0-16,0 0 0,0 0 15,0 0-15,0 0 0,0 0 0,0 0 16,0 0-16,0 0 0</inkml:trace>
  <inkml:trace contextRef="#ctx0" brushRef="#br0" timeOffset="98013.83">7673 2975 0,'0'0'0,"0"0"15,0 0-15,0 0 0,0 0 0,0 0 16,0 0-16,0 0 0,0 0 0,0 0 16,0 0-16,0 0 0,0 0 15,0 0-15,0 0 0,0 0 0,0 0 16,0 0-16,0 0 0,0 0 0,0 0 15,0 0-15,0 0 0,0 0 16,0 0-16,142 34 0,-142-34 0,0 0 16,0 0-16,0 0 0,0 0 0,0 0 15,0 0-15,200 8 0,-200-8 16,0 0-16,0 0 0,0 0 0,0 0 16,0 0-16,0 0 0,0 0 0,0 0 15,0 0-15,0 0 0,216-16 0,-216 16 16,0 0-16,0 0 0,0 0 15,0 0-15,0 0 0,0 0 0,0 0 16,0 0-16,0 0 0,0 0 0,176-16 16,-176 16-16,0 0 0,0 0 0,0 0 15,0 0-15,0 0 16</inkml:trace>
  <inkml:trace contextRef="#ctx0" brushRef="#br0" timeOffset="98401.555">8032 3373 0,'0'0'0,"0"0"15,0 0-15,0 0 0,0 0 0,0 0 16,0 0-16,0 0 0,0 0 0,0 0 16,0 0-16,0 0 0,0 0 15,0 0-15,0 0 0,0 0 0,0 0 16,0 0-16,0 0 0,0 0 15,0 0-15,0 0 0,-57 49 0,57-49 16,0 0-16,0 0 0,0 0 0,0 0 16,0 0-16,0 0 0,0 0 0,0 0 15,0 0-15,0 0 0,0 0 16,0 0-16,0 0 0,0 0 0,99 9 16,-99-9-16,0 0 0,0 0 0,0 0 15,0 0-15,0 0 0,0 0 16,175-17-16,-175 17 0,0 0 0,0 0 15,0 0-15,0 0 0,0 0 0,0 0 16,0 0-16,0 0 0,0 0 0,0 0 16,183-25-16,-183 25 0,0 0 0,0 0 15,0 0-15,0 0 0,0 0 0,0 0 16,0 0-16,0 0 0</inkml:trace>
  <inkml:trace contextRef="#ctx0" brushRef="#br0" timeOffset="99578.435">8873 2844 0,'0'0'0,"0"0"0,0 0 0,0 0 16,0 0-16,0 0 0,0 0 0,0 0 16,0 0-16,0 0 0,0 0 15,0 0-15,0 0 0,0 0 0,0 0 16,0 0-16,0 0 0,0 0 0,0 0 16,0 0-16,0 0 0,0 0 0,0 0 15,0 0-15,0 0 0,0 0 16,0 0-16,0 0 0,0 0 0,0 0 15,92-34-15,-92 34 0,0 0 0,0 0 16,0 0-16,0 0 0,0 0 0,0 0 16,0 0-16,0 0 0,0 0 15,0 0-15,125-32 0,-125 32 0,0 0 16,0 0-16,0 0 0,0 0 0,0 0 16,0 0-16,0 0 0,0 0 0,0 0 15,0 0-15,167 0 0,-167 0 16,0 0-16,0 0 0,0 0 0,0 0 15,0 0-15,100 66 0,-100-66 0,0 0 16,0 0-16,0 0 0,0 0 16,0 0-16,0 0 0,0 0 0,0 0 15,0 0-15,0 0 0,0 107 0,0-107 16,0 0-16,0 0 0,0 0 0,0 0 16,0 0-16,0 0 0,0 0 0,0 0 15,0 0-15,0 0 0,-42 91 16,42-91-16,0 0 0,0 0 0,0 0 15,0 0-15,34 66 0,-34-66 16,0 0-16,0 0 0,0 0 0,0 0 0,0 0 16,0 0-16,125 58 0,-125-58 15,0 0-15,0 0 0,0 0 0,0 0 16,0 0-16,158 75 0,-158-75 0,0 0 16,0 0-16,0 0 0,0 0 0,0 0 15,0 0-15,125 123 0,-125-123 0,0 0 16,0 0-16,0 0 0,0 0 15,0 0-15,0 0 0,0 142 0,0-142 16,0 0-16,0 0 0,0 0 16,0 0-16,0 0 0,0 0 0,-100 115 15,100-115-15,0 0 0,0 0 0,0 0 16,0 0-16,0 0 0,0 0 0,0 0 16,0 0-16,0 0 0,0 0 0,-150 41 15,150-41-15,0 0 0,0 0 16,0 0-16,0 0 0,0 0 0,0 0 15,0 0-15</inkml:trace>
  <inkml:trace contextRef="#ctx0" brushRef="#br0" timeOffset="101825.106">10140 3224 0,'0'0'0,"0"0"0,0 0 0,0 0 16,0 0-16,0 0 0,0 0 0,0 0 15,0 0-15,0 0 0,0 0 0,0 0 16,0 0-16,0 0 0,0 0 16,0 0-16,0 0 0,0 0 0,0 0 15,0 0-15,0 0 0,0 0 0,0 0 16,0 0-16,0 0 0,0 0 0,0 0 16,0 0-16,0 0 0,0 0 15,58-16-15,-58 16 0,0 0 0,0 0 16,0 0-16,0 0 0,0 0 0,0 0 15,0 0-15,0 0 0,0 0 16,0 0-16,133-34 0,-133 34 0,0 0 0,0 0 16,0 0-16,0 0 0,0 0 15,0 0-15,0 0 0,0 0 0,0 0 16,0 0-16,142-33 0,-142 33 0,0 0 16,0 0-16,0 0 0,0 0 0,0 0 15,0 0-15,0 0 0,0 0 16,0 0-16,0 0 0,125-17 0</inkml:trace>
  <inkml:trace contextRef="#ctx0" brushRef="#br0" timeOffset="102578.003">10766 2910 0,'0'0'0,"0"0"16,0 0-16,0 0 0,0 0 15,0 0-15,0 0 0,0 0 0,0 0 16,0 0-16,0 0 0,0 0 0,0 0 16,0 0-16,0 0 0,0 0 15,0 0-15,0 0 0,0 0 0,0 0 16,0 0-16,0 0 0,0 0 0,0 0 16,0 0-16,0 0 0,0 0 0,0 0 15,0 0-15,0 0 0,125-50 0,-125 50 16,0 0-16,0 0 0,0 0 15,0 0-15,0 0 0,133 9 0,-133-9 16,0 0-16,0 0 0,0 0 0,0 0 16,0 0-16,0 0 0,91 74 0,-91-74 15,0 0-15,0 0 0,0 0 16,0 0-16,0 0 0,0 0 0,25 124 16,-25-124-16,0 0 0,0 0 0,0 0 15,0 0-15,0 0 0,0 0 0,0 0 16,0 0-16,0 0 0,0 0 15,-33 157-15,33-157 0,0 0 0,0 0 16,0 0-16,0 0 0,0 0 0,0 0 16,-25 157-16,25-157 0,0 0 15,0 0-15,0 0 0,0 0 0,0 0 16,0 0-16,33 115 0,-33-115 0,0 0 16,0 0-16,0 0 0,0 0 0,0 0 15,0 0-15,108 59 0,-108-59 16,0 0-16,0 0 0,0 0 0,0 0 15,0 0-15,0 0 0,0 0 0,0 0 16,0 0-16,0 0 0,150 16 0,-150-16 16,0 0-16,0 0 0,0 0 15,0 0-15,0 0 0,0 0 0,0 0 16,0 0-16,0 0 0,0 0 0,142-16 16,-142 16-16,0 0 0,0 0 0,0 0 15,0 0-15,0 0 0,0 0 0,0 0 16,0 0-16,0 0 0,0 0 15</inkml:trace>
  <inkml:trace contextRef="#ctx0" brushRef="#br0" timeOffset="104936.415">12331 2844 0,'0'0'16,"0"0"-16,0 0 0,0 0 0,0 0 16,0 0-16,0 0 0,0 0 0,0 0 15,0 0-15,0 0 0,0 0 16,0 0-16,0 0 0,0 0 0,0 0 16,0 0-16,0 0 0,0 0 0,0 0 15,0 0-15,0 0 0,0 0 0,0 0 16,0 0-16,0 0 0,0 0 0,0 0 15,0 0-15,0 0 0,0 0 16,0 0-16,0 0 0,0 0 0,0 0 16,0 0-16,0 0 0,-8 189 15,8-189-15,0 0 0,0 0 0,0 0 16,0 0-16,-25 183 0,25-183 0,0 0 16,0 0-16,0 0 0,0 0 0,0 0 15,0 0-15,0 0 0,0 0 16,0 0-16,0 0 0,-33 198 0,33-198 15,0 0-15,0 0 0,0 0 0,0 0 16,0 0-16,0 0 0,0 0 16,0 0-16,0 0 0,0 0 0,-25 166 15,25-166-15,0 0 0,0 0 0,0 0 16,0 0-16,0 0 0,0 0 0,0 0 16,0 0-16,0 0 0,0 0 15,-25 75-15,25-75 0,0 0 0,0 0 16,0 0-16,0 0 0,0 0 0,0 0 15,0 0-15,0 0 0,0 0 16,0 0-16,-42-34 0,42 34 0,0 0 16,0 0-16,0 0 0,0 0 0,0 0 15,0 0-15,0 0 0,0 0 0,0 0 16,0 0-16,-82-99 0,82 99 16,0 0-16,0 0 0,0 0 0,0 0 15,0 0-15,0 0 0,0 0 0,0 0 16,0 0-16,0 0 0,-117-100 0,117 100 15,0 0-15,0 0 0,0 0 16,0 0-16,0 0 0,0 0 0,-76-65 16,76 65-16,0 0 0,0 0 0,0 0 15,0 0-15,0 0 0,0 0 0,42-34 16,-42 34-16,0 0 0,0 0 16,0 0-16,0 0 0,0 0 0,159-17 15,-159 17-15,0 0 0,0 0 0,0 0 16,0 0-16,0 0 0,0 0 0,216-7 15,-216 7-15,0 0 0,0 0 16,0 0-16,0 0 0,0 0 0,0 0 16,0 0-16,0 0 0,0 0 0,0 0 15,217 0-15,-217 0 0,0 0 0,0 0 16,0 0-16,0 0 0,0 0 0,0 0 16,0 0-16,0 0 0,0 0 15,0 0-15,158 0 0,-158 0 0,0 0 16,0 0-16</inkml:trace>
  <inkml:trace contextRef="#ctx0" brushRef="#br0" timeOffset="105339.177">12990 2794 0,'0'0'0,"0"0"0,0 0 0,0 0 15,0 0-15,0 0 0,0 0 16,0 0-16,0 0 0,0 0 0,0 0 16,0 0-16,0 0 0,0 0 0,0 0 15,0 0-15,0 0 0,0 0 0,0 0 16,0 0-16,0 0 0,0 0 15,0 0-15,0 0 0,42 124 0,-42-124 16,0 0-16,0 0 0,0 0 0,0 0 16,0 0-16,33 165 0,-33-165 0,0 0 15,0 0-15,0 0 0,0 0 16,0 0-16,0 0 0,25 216 0,-25-216 16,0 0-16,0 0 0,0 0 15,0 0-15,0 0 0,0 0 0,0 0 16,0 0-16,0 0 0,0 0 0,-8 223 15,8-223-15,0 0 0,0 0 0,0 0 16</inkml:trace>
  <inkml:trace contextRef="#ctx0" brushRef="#br0" timeOffset="108847.703">13440 3100 0,'0'0'0,"0"0"16,0 0-16,0 0 16,0 0-1,0 0-15,0 0 16,0 0 0,0 0-16,0 0 15,0 0-15,0 0 16,0 0-1,0 0-15,0 0 16,0 0 0,0 0-16,58-17 15,-58 17 1,0 0-16,0 0 16,0 0-1,142-33-15,-142 33 16,0 0-16,0 0 15,0 0 1,0 0-16,0 0 16,0 0-1,0 0-15,0 0 16,0 0 0,0 0-16,184-33 15,-184 33 1,0 0-16,0 0 15,0 0 1</inkml:trace>
  <inkml:trace contextRef="#ctx0" brushRef="#br0" timeOffset="109267.434">13582 3463 0,'0'0'0,"0"0"16,0 0-16,0 0 0,0 0 0,0 0 15,0 0-15,0 0 0,0 0 16,0 0-16,0 0 0,0 0 0,0 0 15,0 0-15,0 0 0,0 0 0,0 0 16,0 0-16,0 0 0,0 0 0,0 0 16,0 0-16,0 0 0,0 0 15,0 0-15,0 0 0,158-15 0,-158 15 16,0 0-16,0 0 0,0 0 0,0 0 16,0 0-16,0 0 0,0 0 15,0 0-15,0 0 0,0 0 0,150-17 16,-150 17-16,0 0 0,0 0 0,0 0 15,0 0-15,0 0 0,0 0 16,0 0-16,0 0 0,0 0 0,0 0 16,125-17-16,-125 17 0,0 0 0,0 0 15,0 0-15,0 0 0,0 0 16,0 0-16,0 0 0</inkml:trace>
  <inkml:trace contextRef="#ctx0" brushRef="#br0" timeOffset="110061.237">14382 3116 0,'0'0'0,"0"0"15,0 0-15,0 0 0,0 0 0,0 0 16,0 0-16,0 0 0,0 0 0,0 0 16,0 0-16,0 0 0,0 0 15,0 0-15,0 0 0,0 0 0,0 0 16,0 0-16,0 0 0,0 0 0,0 0 16,0 0-16,0 0 0,0 0 0,0 0 15,0 0-15,0 0 0,0 0 0,0 0 16,0 0-16,0 0 0,0 0 15,0 0-15,0 0 0,0 0 0,0 0 16,0 0-16,0 0 0,0 0 0,0 0 16,0 0-16,0 0 0,0 0 15,0 0-15,0 0 0,0 0 0,-67-57 16,67 57-16,0 0 0,0 0 0,0 0 16,0 0-16,0 0 0,0 0 0,67-58 15,-67 58-15,0 0 0,0 0 0,0 0 16,0 0-16,0 0 0,0 0 15,0 0-15,0 0 0,0 0 0,0 0 16,142-16-16,-142 16 0,0 0 0,0 0 16,0 0-16,0 0 0,0 0 15,0 0-15,158 48 0,-158-48 0,0 0 16,0 0-16,0 0 0,0 0 0,0 0 16,0 0-16,92 124 0,-92-124 0,0 0 15,0 0-15,0 0 0,0 0 16,0 0-16,0 0 0,16 183 0,-16-183 15,0 0-15,0 0 0,0 0 0,0 0 16,0 0-16,0 0 0,-16 190 16,16-190-16,0 0 0,0 0 0,0 0 15,0 0-15,0 0 0,0 0 0,16 157 16,-16-157-16,0 0 0,0 0 0,0 0 16,0 0-16,0 0 0,0 0 0,66 100 15,-66-100-15,0 0 0,0 0 16,0 0-16,0 0 0,0 0 0,0 0 15,0 0-15,0 0 0,0 0 0,0 0 16,125 32-16,-125-32 0,0 0 16,0 0-16,0 0 0,0 0 0,0 0 15,0 0-15,0 0 0,0 0 0,0 0 16,0 0-16,134 0 0,-134 0 16,0 0-16,0 0 0,0 0 0,0 0 15,0 0-15,0 0 0,0 0 0</inkml:trace>
  <inkml:trace contextRef="#ctx0" brushRef="#br0" timeOffset="111890.256">8907 6093 0,'0'0'0,"0"0"16,0 0-16,0 0 0,0 0 0,0 0 16,0 0-16,0 0 0,0 0 0,0 0 15,0 0-15,0 0 0,0 0 16,0 0-16,0 0 0,0 0 0,0 0 15,0 0-15,0 0 0,0 0 0,0 0 16,0 0-16,0 0 0,0 0 0,0 0 16,0 0-16,0 0 0,0 0 15,0 0-15,0 0 0,0 0 0,0 0 16,0 0-16,0 0 0,216 0 16,-216 0-16,0 0 0,0 0 0,0 0 15,0 0-15,267-8 0,-267 8 0,0 0 16,0 0-16,0 0 0,283-17 0,-283 17 15,0 0-15,0 0 0,0 0 16,0 0-16,0 0 0,267-25 0,-267 25 16,0 0-16,0 0 0,0 0 0,0 0 15,0 0-15,0 0 0,250-8 16,-250 8-16,0 0 0,0 0 0,0 0 16,0 0-16,0 0 0,0 0 0,0 0 15,0 0-15,0 0 0,0 0 0,200 0 16,-200 0-16,0 0 0,0 0 0,0 0 15,0 0-15,0 0 0,0 0 16,83 8-16,-83-8 0,0 0 0,0 0 16,0 0-16,0 0 0,0 0 15,-91 17-15,91-17 0,0 0 0,0 0 16,0 0-16,0 0 0,-209 8 0,209-8 16,0 0-16,0 0 0,0 0 0,0 0 15,0 0-15,-283 17 0,283-17 16,0 0-16,0 0 0,0 0 0,0 0 15,0 0-15,0 0 0,-308 15 0,308-15 16,0 0-16,0 0 0,0 0 16,0 0-16,0 0 0,0 0 0,0 0 15,0 0-15,0 0 0,0 0 0,-275 18 16,275-18-16,0 0 0,0 0 0,0 0 16,0 0-16,0 0 0,0 0 0,-125 0 15,125 0-15,0 0 0,0 0 16,0 0-16,0 0 0,75-18 0,-75 18 15,0 0-15,0 0 0,0 0 0,217-23 16,-217 23-16,0 0 0,0 0 16,0 0-16,0 0 0,0 0 0,308-25 15,-308 25-15,0 0 0,0 0 0,0 0 16,0 0-16,0 0 0,0 0 0,333-25 16,-333 25-16,0 0 0,0 0 15,0 0-15,0 0 0,0 0 0,0 0 16,0 0-16,0 0 0,0 0 15,0 0-15,284-9 0,-284 9 0,0 0 16,0 0-16,0 0 0,0 0 0,91-8 16,-91 8-16,0 0 0,0 0 0,0 0 15,0 0-15,-134-8 0,134 8 0,0 0 16,0 0-16,-275 0 0,275 0 16,0 0-16,0 0 0,0 0 0,0 0 15,0 0-15,-348 0 0,348 0 16,0 0-16,0 0 0,0 0 0,0 0 15,0 0-15,0 0 0,-343 8 0,343-8 16,0 0-16,0 0 0,0 0 0,0 0 16,0 0-16,0 0 0,0 0 15,0 0-15,0 0 0,0 0 0,-275 17 16,275-17-16,0 0 0,0 0 0,0 0 16,0 0-16,0 0 0,-82 16 15,82-16-15,0 0 0,0 0 0,0 0 16,0 0-16,141 25 0,-141-25 0,0 0 15,0 0-15,0 0 0,0 0 0,275 9 16,-275-9-16,0 0 0,0 0 16,0 0-16,0 0 0,333-9 0,-333 9 15,0 0-15,0 0 0,0 0 16,0 0-16,0 0 0,0 0 0,317-8 16,-317 8-16,0 0 0,0 0 0,0 0 15,0 0-15,0 0 0,0 0 0,0 0 16,0 0-16,0 0 0,0 0 15,232-8-15,-232 8 0,0 0 0,0 0 16,0 0-16,0 0 0,0 0 0,0 0 16,76-17-16,-76 17 0,0 0 15,0 0-15,0 0 0,-100 0 0,100 0 16,0 0-16</inkml:trace>
  <inkml:trace contextRef="#ctx0" brushRef="#br0" timeOffset="115682.784">8982 5241 0,'0'0'0,"0"0"0,0 0 0,0 0 16,0 0-16,0 0 0,0 0 0,0 0 15,0 0-15,0 0 0,0 0 0,0 0 16,0 0-16,0 0 0,0 0 16,0 0-16,0 0 0,0 0 0,-58-16 15,58 16-15,0 0 0,0 0 0,0 0 16,0 0-16,0 0 0,0 0 16,0 0-16,0 0 0,0 0 0,174-58 15,-174 58-15,0 0 0,0 0 0,0 0 16,0 0-16,259-17 0,-259 17 15,0 0-15,0 0 0,0 0 0,0 0 16,316 0-16,-316 0 0,0 0 0,0 0 16,0 0-16,0 0 0,0 0 15,0 0-15,326 9 0,-326-9 0,0 0 16,0 0-16,0 0 0,0 0 0,0 0 16,0 0-16,0 0 0,0 0 15,0 0-15,0 0 0,275 8 0,-275-8 16,0 0-16,0 0 0,0 0 0,100 8 15,-100-8-15,0 0 0,0 0 0,-100 25 16,100-25-16,0 0 0,0 0 16,-226 41-16,226-41 0,0 0 0,0 0 15,0 0-15,0 0 0,-291 41 0,291-41 16,0 0-16,0 0 0,0 0 0,0 0 16,0 0-16,-283 34 0,283-34 15,0 0-15,0 0 0,0 0 0,0 0 16,0 0-16,0 0 0,0 0 0,0 0 15,-209 25-15,209-25 0,0 0 16,0 0-16,0 0 0,0 0 0,0 0 16,0 0-16,0 0 0,0 0 0,0 0 15,0 0-15,217-34 0,-217 34 0,0 0 16,0 0-16,300-33 0,-300 33 16,0 0-16,0 0 0,0 0 0,0 0 15,333-33-15,-333 33 0,0 0 0,0 0 16,0 0-16,0 0 0,0 0 15,317-16-15,-317 16 0,0 0 0,0 0 16,0 0-16,0 0 0,0 0 0,0 0 16,0 0-16,0 0 0,0 0 0,0 0 15,217 0-15,-217 0 0,0 0 16,0 0-16,0 0 0,0 0 0,0 0 16,0 0-16,0 0 0,-176 49 15,176-49-15,0 0 0,0 0 0,0 0 16,-308 25-16,308-25 0,0 0 0,0 0 15,0 0-15,-367 25 0,367-25 0,0 0 16,0 0-16,0 0 0,0 0 16,0 0-16,0 0 0,-383 17 0,383-17 15,0 0-15,0 0 0,0 0 0,0 0 16,0 0-16,0 0 0,0 0 16,0 0-16,0 0 0,0 0 0,-325 8 15,325-8-15,0 0 0,0 0 0,0 0 16</inkml:trace>
  <inkml:trace contextRef="#ctx0" brushRef="#br0" timeOffset="116443.639">9156 6167 0,'0'0'0,"0"0"16,0 0-16,0 0 0,0 0 16,0 0-16,0 0 0,0 0 0,0 0 15,0 0-15,0 0 0,0 0 0,0 0 16,0 0-16,0 0 0,0 0 16,0 0-16,0 0 0,-58 17 0,58-17 15,0 0-15,0 0 0,0 0 0,0 0 16,0 0-16,0 0 0,0 0 0,0 0 15,0 0-15,0 0 0,201-42 16,-201 42-16,0 0 0,0 0 0,0 0 16,232-24-16,-232 24 0,0 0 0,0 0 15,0 0-15,275-18 0,-275 18 16,0 0-16,0 0 0,0 0 0,0 0 16,0 0-16,275-7 0,-275 7 0,0 0 15,0 0-15,0 0 0,0 0 0,0 0 16,0 0-16,0 0 0,0 0 15,0 0-15,0 0 0,242 0 0,-242 0 16,0 0-16,0 0 0,0 0 0,0 0 16,0 0-16,76 0 0,-76 0 15,0 0-15,0 0 0,-117 0 0,117 0 16,0 0-16,0 0 0,0 0 0,-250 7 16,250-7-16,0 0 0,0 0 0,0 0 15,-325 34-15,325-34 0,0 0 16,0 0-16,0 0 0,0 0 0,0 0 15,0 0-15,0 0 0,0 0 0,0 0 16,-317 41-16,317-41 0,0 0 16,0 0-16,0 0 0,0 0 0,0 0 15,-183 50-15,183-50 0,0 0 0,0 0 16,0 0-16,0 0 0,0 0 0,0 0 16,0 0-16,183 91 0,-183-91 15,0 0-15,0 0 0,267 41 16,-267-41-16,0 0 0,0 0 0</inkml:trace>
  <inkml:trace contextRef="#ctx0" brushRef="#br0" timeOffset="169978.003">15740 5192 0,'0'0'0,"0"0"0,0 0 0,0 0 16,0 0-16,0 0 0,0 0 0,0 0 15,0 0-15,0 0 0,0 0 0,0 0 16,0 0-16,0 0 0,0 0 15,0 0-15,0 0 0,0 0 0,0 0 16,0 0-16,0 0 0,0 0 0,0 0 16,0 0-16,0 0 0,0 0 15,0 0-15,0 0 0,0 0 0,0 0 16,92 24-16,-92-24 0,0 0 0,0 0 16,0 0-16,0 0 0,0 0 0,0 0 15,175-24-15,-175 24 0,0 0 0,0 0 16,0 0-16,0 0 0,0 0 15,0 0-15,0 0 0,0 0 0,0 0 16,0 0-16,191-33 0,-191 33 16,0 0-16,0 0 0,0 0 0,0 0 15,0 0-15,0 0 0,0 0 0,0 0 16,0 0-16,0 0 0,151-34 0,-151 34 16,0 0-16,0 0 0,0 0 0,0 0 15,0 0-15,0 0 0,0 0 16,0 0-16,0 0 0,0 0 0,83-16 15,-83 16-15,0 0 0,0 0 0,0 0 16,0 0-16,0 0 0,0 0 16</inkml:trace>
  <inkml:trace contextRef="#ctx0" brushRef="#br0" timeOffset="172648.475">15807 5993 0,'0'0'0,"0"0"16,0 0-16,0 0 0,0 0 0,0 0 16,0 0-16,0 0 0,0 0 15,0 0-15,0 0 0,0 0 0,0 0 16,0 0-16,0 0 0,0 0 0,0 0 15,0 0-15,91 9 0,-91-9 16,0 0-16,0 0 0,0 0 0,0 0 16,0 0-16,0 0 0,167-9 0,-167 9 15,0 0-15,0 0 0,0 0 0,0 0 16,0 0-16,0 0 0,0 0 16,0 0-16,0 0 0,0 0 0,192-8 15,-192 8-15,0 0 0,0 0 0,0 0 16,0 0-16,0 0 0,0 0 15,0 0-15,0 0 0,0 0 0,0 0 16,175-15-16,-175 15 0,0 0 16,0 0-16,0 0 0,0 0 0,0 0 15,0 0-15,0 0 0,0 0 0,0 0 16,0 0-16,108-10 0,-108 10 16</inkml:trace>
  <inkml:trace contextRef="#ctx0" brushRef="#br0" timeOffset="187257.355">13207 8572 0,'0'0'0,"0"0"0,0 0 0,0 0 16,0 0-16,0 0 0,0 0 0,0 0 15,0 0-15,0 0 0,0 0 16,0 0-16,0 0 0,0 0 0,0 0 16,0 0-16,0 0 0,0 0 0,0 0 15,0 0-15,0 0 0,0 0 16,0 0-16,0 0 0,0 0 0,0 0 15,0 0-15,0 0 0,0 0 0,0 0 16,100 10-16,-100-10 0,0 0 16,0 0-16,0 0 0,0 0 0,0 0 15,0 0-15,158 0 0,-158 0 0,0 0 16,0 0-16,0 0 0,0 0 0,0 0 16,0 0-16,208 0 0,-208 0 0,0 0 15,0 0-15,0 0 0,0 0 16,0 0-16,0 0 0,234-10 0,-234 10 15,0 0-15,0 0 0,0 0 0,0 0 16,0 0-16,0 0 0,233-7 16,-233 7-16,0 0 0,0 0 0,0 0 15,0 0-15,0 0 0,0 0 0,0 0 16,0 0-16,0 0 0,0 0 0,209-16 16,-209 16-16,0 0 0,0 0 0,0 0 15,0 0-15,0 0 0,0 0 0,0 0 16,0 0-16,0 0 0,0 0 15,166-9-15,-166 9 0,0 0 0,0 0 16,0 0-16,0 0 0,0 0 16,0 0-16,0 0 0,0 0 0,0 0 15,0 0-15,125 0 0,-125 0 0,0 0 16,0 0-16,0 0 0,0 0 0,0 0 16,0 0-16,0 0 0,0 0 15,0 0-15,0 0 0,0 0 0,0 0 16,0 0-16,0 0 0,0 0 0,0 0 15,0 0-15,0 0 0,0 0 0,0 0 16,0 0-16,0 0 0,0 0 0,0 0 16,0 0-16,0 0 0,0 0 15,0 0-15,0 0 0,0 0 0</inkml:trace>
  <inkml:trace contextRef="#ctx0" brushRef="#br0" timeOffset="198332.759">13032 9433 0,'0'0'0,"0"0"0,0 0 15,0 0-15,0 0 0,0 0 16,0 0-16,0 0 0,0 0 0,0 0 16,0 0-16,0 0 0,0 0 0,0 0 15,0 0-15,0 0 0,0 0 0,0 0 16,0 0-16,0 0 0,0 0 0,0 0 16,0 0-16,0 0 0,0 0 15,0 0-15,0 0 0,0 0 0,0 0 16,0 0-16,142-50 0,-142 50 0,0 0 15,0 0-15,0 0 0,0 0 16,0 0-16,0 0 0,232-33 0,-232 33 16,0 0-16,0 0 0,0 0 0,0 0 15,285-24-15,-285 24 0,0 0 16,0 0-16,0 0 0,0 0 0,0 0 0,283-9 16,-283 9-16,0 0 0,0 0 15,0 0-15,0 0 0,0 0 0,0 0 16,258-7-16,-258 7 0,0 0 0,0 0 15,0 0-15,0 0 0,0 0 16,0 0-16,0 0 0,0 0 0,0 0 16,0 0-16,241-9 0,-241 9 0,0 0 15,0 0-15,0 0 0,0 0 0,0 0 16,0 0-16,0 0 0,0 0 16,0 0-16,0 0 0,192-8 0,-192 8 15,0 0-15,0 0 0,0 0 16,0 0-16,0 0 0,0 0 0,0 0 15,0 0-15,0 0 0,0 0 0,125-8 16,-125 8-16,0 0 0,0 0 0,0 0 16,0 0-16,0 0 0,0 0 15,0 0-15,0 0 0,0 0 0,0 0 16,75-9-16,-75 9 0,0 0 0,0 0 16,0 0-16,0 0 0,0 0 15,0 0-15,0 0 0,0 0 0,0 0 16,0 0-16,0 0 0,0 0 0,0 0 15,0 0-15,0 0 0</inkml:trace>
  <inkml:trace contextRef="#ctx0" brushRef="#br0" timeOffset="204740.313">15906 6200 0,'0'0'0,"0"0"0,0 0 0,0 0 16,0 0-16,0 0 0,0 0 0,0 0 16,0 0-16,0 0 0,0 0 0,0 0 15,0 0-15,0 0 0,0 0 16,0 0-16,0 0 0,0 0 0,0 0 15,0 0-15,0 0 0,0 0 16,0 0-16,0 0 0,0 0 0,0 0 0,0 0 16,0 0-16,0 0 0,0 0 15,0 0-15,0 0 0,0 0 0,0 0 16,0 0-16,0 0 0,0 0 0,92 9 16,-92-9-16,0 0 0,0 0 0,0 0 15,0 0-15,0 0 0,0 0 16,175-17-16,-175 17 0,0 0 0,0 0 15,0 0-15,0 0 0,0 0 0,0 0 16,0 0-16,0 0 0,0 0 16,0 0-16,217-8 0,-217 8 0,0 0 15,0 0-15,0 0 0,0 0 0,0 0 16,0 0-16,167 0 0,-167 0 0,0 0 16,0 0-16,0 0 0,0 0 15,0 0-15,0 0 0,0 0 0,0 0 16,0 0-16,0 0 0,0 0 15,0 0-15,0 0 0,0 0 0,-101 8 16,101-8-16,0 0 0,0 0 0,0 0 16,0 0-16,0 0 0,0 0 0,0 0 15,0 0-15,0 0 0,0 0 16,-183 0-16,183 0 0,0 0 0,0 0 16,0 0-16,0 0 0,0 0 0,0 0 15,0 0-15,0 0 0,0 0 0,0 0 16,-158 0-16,158 0 0,0 0 15,0 0-15,0 0 0,0 0 0,0 0 16,0 0-16,0 0 0,0 0 0,0 0 16,0 0-16,0 0 0,0 0 15,0 0-15,0 0 0,0 0 0,0 0 16,0 0-16,0 0 0,0 0 0,0 0 16,0 0-16,0 0 0,0 0 0,0 0 15,0 0-15,0 0 0,0 0 16,0 0-16,0 0 0,0 0 0,175-17 15,-175 17-15,0 0 0,0 0 0,0 0 16,0 0-16,0 0 0,0 0 0,0 0 16,0 0-16,0 0 0,0 0 15,0 0-15,0 0 0,0 0 0,-74-25 16,74 25-16,0 0 0,0 0 0,0 0 16,0 0-16,0 0 0,0 0 0,0 0 15,0 0-15,0 0 0,0 0 16,-176 0-16,176 0 0,0 0 0,0 0 15,0 0-15,0 0 0,0 0 0,0 0 16,-109 9-16,109-9 0,0 0 0,0 0 16,0 0-16,0 0 0,0 0 15,0 0-15,0 0 0,0 0 0,0 0 16,0 0-16,0 0 0,0 0 0,0 0 16,176-32-16,-176 32 0,0 0 15,0 0-15,0 0 0,0 0 0,0 0 16,0 0-16,0 0 0,0 0 0,0 0 15,0 0-15,191-34 0,-191 34 0,0 0 16,0 0-16,0 0 0,0 0 0,0 0 16,0 0-16,100-25 0,-100 25 15,0 0-15,0 0 0,0 0 0,0 0 16,0 0-16,0 0 0,0 0 0,0 0 16,0 0-16,0 0 0,0 0 15,0 0-15,0 0 0,0 0 0,0 0 16,0 0-16,0 0 0,0 0 0,-191 25 15,191-25-15,0 0 0,0 0 0,0 0 16,0 0-16,0 0 0,0 0 16,0 0-16,0 0 0,0 0 0,0 0 15,-133 25-15,133-25 0,0 0 0,0 0 16,0 0-16,0 0 0,0 0 16,0 0-16,0 0 0,0 0 0,0 0 15,0 0-15,0 0 0,0 0 0,0 0 16,0 0-16,0 0 0,0 0 0,0 0 15,0 0-15,66 32 0,-66-32 0,0 0 16,0 0-16,0 0 0,0 0 16,0 0-16,0 0 0,0 0 0,0 0 15,0 0-15,0 0 0,92 9 0,-92-9 16,0 0-16,0 0 0,0 0 0,0 0 16,0 0-16,0 0 0,0 0 15,0 0-15,0 0 0,0 0 0,0 0 16,0 0-16,0 0 0,0 0 0,0 0 15,0 0-15,0 0 0,0 0 16,0 0-16,0 0 0,0 0 0,0 0 16,0 0-16,0 0 0</inkml:trace>
  <inkml:trace contextRef="#ctx0" brushRef="#br0" timeOffset="207868.729">17656 5936 0,'0'0'0,"0"0"0,0 0 0,0 0 0,0 0 15,0 0-15,0 0 0,0 0 16,0 0-16,0 0 0,0 0 0,0 0 15,0 0-15,0 0 0,0 0 0,0 0 16,0 0-16,0 0 0,0 0 0,0 0 16,0 0-16,0 0 0,0 0 15,0 0-15,0 0 0,0 0 0,0 0 16,0 0-16,0 0 0,0 0 0,0 0 16,0 0-16,0 0 0,0 0 15,-24-58-15,24 58 0,0 0 0,0 0 16,0 0-16,0 0 0,0 0 0,0 0 15,0 0-15,0 0 0,0 0 0,0 0 16,58-58-16,-58 58 0,0 0 16,0 0-16,0 0 0,0 0 0,0 0 15,0 0-15,134-32 0,-134 32 0,0 0 16,0 0-16,0 0 0,0 0 16,0 0-16,0 0 0,150 15 0,-150-15 15,0 0-15,0 0 0,0 0 0,0 0 16,0 0-16,66 83 0,-66-83 0,0 0 15,0 0-15,0 0 0,0 0 16,0 0-16,0 0 0,-17 132 0,17-132 16,0 0-16,0 0 0,0 0 0,0 0 15,0 0-15,0 0 0,0 0 16,0 0-16,0 0 0,0 0 0,-74 149 16,74-149-16,0 0 0,0 0 0,0 0 15,0 0-15,0 0 0,0 0 0,-43 133 16,43-133-16,0 0 0,0 0 15,0 0-15,0 0 0,0 0 0,0 0 16,59 91-16,-59-91 0,0 0 0,0 0 16,0 0-16,0 0 0,0 0 0,0 0 15,150 41-15,-150-41 0,0 0 16,0 0-16,0 0 0,0 0 0,0 0 16,0 0-16,0 0 0,0 0 0,0 0 15,0 0-15,183 8 0,-183-8 16,0 0-16,0 0 0,0 0 0,0 0 15,0 0-15,0 0 0,0 0 0,0 0 16,0 0-16,0 0 0,142-8 16,-142 8-16,0 0 0,0 0 0,0 0 15</inkml:trace>
  <inkml:trace contextRef="#ctx0" brushRef="#br0" timeOffset="208301.072">19015 5762 0,'0'0'0,"0"0"16,0 0-16,0 0 0,0 0 16,0 0-16,0 0 0,0 0 0,0 0 15,0 0-15,0 0 0,0 0 0,0 0 16,0 0-16,0 0 0,0 0 0,0 0 16,0 0-16,0 91 0,0-91 15,0 0-15,0 0 0,0 0 0,0 0 16,0 0-16,0 0 0,0 157 15,0-157-15,0 0 0,0 0 0,0 0 0,0 0 16,0 0-16,0 0 0,-16 207 16,16-207-16,0 0 0,0 0 0,0 0 15,0 0-15,0 0 0,0 0 0,0 0 16,0 0-16,0 0 0,0 0 16,-26 199-16,26-199 0,0 0 0,0 0 15,0 0-15,0 0 0</inkml:trace>
  <inkml:trace contextRef="#ctx0" brushRef="#br0" timeOffset="208653.87">18706 6110 0,'0'0'16,"0"0"-16,0 0 0,0 0 0,0 0 15,0 0-15,0 0 0,0 0 0,0 0 16,0 0-16,0 0 0,0 0 0,0 0 16,0 0-16,0 0 0,0 0 15,0 0-15,0 0 0,59 24 0,-59-24 16,0 0-16,0 0 0,0 0 0,0 0 15,0 0-15,0 0 0,150 25 16,-150-25-16,0 0 0,0 0 0,0 0 16,0 0-16,0 0 0,0 0 0,191 16 15,-191-16-15,0 0 0,0 0 0,0 0 16,0 0-16,0 0 0,0 0 16,0 0-16</inkml:trace>
  <inkml:trace contextRef="#ctx0" brushRef="#br0" timeOffset="209235.544">19824 6018 0,'0'0'0,"0"0"0,0 0 0,0 0 15,0 0-15,0 0 0,0 0 16,0 0-16,0 0 0,0 0 0,0 0 15,0 0-15,0 0 0,0 0 0,0 0 16,0 0-16,0 0 0,0 0 16,0 0-16,0 0 0,0 0 0,0 0 15,0 0-15,0 0 0,0 0 0,0 0 16,141 59-16,-141-59 0,0 0 16,0 0-16,0 0 0,0 0 0,0 0 15,0 0-15,183-9 0,-183 9 0,0 0 16,0 0-16,0 0 0,0 0 15,0 0-15,0 0 0,0 0 0,0 0 16,0 0-16,0 0 0,192-16 0,-192 16 16,0 0-16</inkml:trace>
  <inkml:trace contextRef="#ctx0" brushRef="#br0" timeOffset="209953.729">20440 5630 0,'0'0'15,"0"0"-15,0 0 0,0 0 0,0 0 16,0 0-16,0 0 0,0 0 0,0 0 16,0 0-16,0 0 0,0 0 15,0 0-15,0 0 0,0 0 0,0 0 16,0 0-16,0 0 0,0 0 0,0 0 16,0 0-16,0 0 0,0 0 0,0 0 15,0 0-15,0 0 0,108 0 0,-108 0 16,0 0-16,0 0 0,0 0 15,0 0-15,0 0 0,0 0 0,0 0 16,0 0-16,0 0 0,0 0 16,134 17-16,-134-17 0,0 0 0,0 0 15,0 0-15,0 0 0,0 0 0,0 0 16,0 0-16,0 0 0,0 0 0,0 0 16,100 66-16,-100-66 0,0 0 15,0 0-15,0 0 0,0 0 0,0 0 16,0 0-16,0 0 0,0 0 0,0 0 15,0 0-15,16 98 0,-16-98 16,0 0-16,0 0 0,0 0 0,0 0 16,0 0-16,0 0 0,9 133 0,-9-133 15,0 0-15,0 0 0,0 0 0,0 0 16,0 0-16,50 149 0,-50-149 16,0 0-16,0 0 0,0 0 0,0 0 15,0 0-15,0 0 0,75 149 16,-75-149-16,0 0 0,0 0 0,0 0 15,0 0-15,0 0 0,0 0 0,0 0 16,0 0-16,0 0 0,0 0 0,49 149 16,-49-149-16,0 0 0,0 0 0,0 0 15,0 0-15,0 0 0,0 0 16,-41 124-16,41-124 0,0 0 0,0 0 16,0 0-16,0 0 0,0 0 15,0 0-15,0 0 0,0 0 0,0 0 16,0 0-16,-142 66 0,142-66 0,0 0 15,0 0-15</inkml:trace>
  <inkml:trace contextRef="#ctx0" brushRef="#br0" timeOffset="-213111.285">17532 7135 0,'0'0'0,"0"0"0,0 0 0,0 0 16,0 0-16,0 0 0,0 0 0,0 0 15,0 0-15,0 0 0,0 0 0,0 0 16,0 0-16,0 0 0,0 0 16,0 0-16,0 0 0,0 0 0,0 0 15,0 0-15,0 0 0,0 0 0,0 0 16,0 0-16,0 0 0,0 0 15,0 0-15,0 0 0,0 0 0,0 0 16,0 0-16,0 0 0,0 0 0,0 0 16,0 0-16,0 0 0,0 0 0,0 0 15,0 0-15,0 0 0,0 0 0,0 0 16,0 0-16,0 0 0,0 0 16,0 0-16,0 0 0,0 0 0,0 0 15,0 0-15,200 0 0,-200 0 0,0 0 16,0 0-16,0 0 0,0 0 15,0 0-15,0 0 0,0 0 0,0 0 16,0 0-16,0 0 0,174-17 0,-174 17 16,0 0-16,0 0 0,0 0 0,0 0 15,0 0-15,0 0 0,0 0 16</inkml:trace>
  <inkml:trace contextRef="#ctx0" brushRef="#br0" timeOffset="-212432.708">18215 6862 0,'0'0'16,"0"0"-16,0 0 0,0 0 0,0 0 15,0 0-15,0 0 0,0 0 0,0 0 16,0 0-16,0 0 0,0 0 16,0 0-16,0 0 0,0 0 0,0 0 15,0 0-15,0 0 0,0 0 0,0 0 16,0 0-16,0 0 0,0 0 0,0 0 16,0 0-16,0 0 0,0 0 15,0 0-15,0 0 0,0 0 0,0 0 16,0 0-16,0 0 0,0 0 0,50-33 15,-50 33-15,0 0 0,0 0 16,0 0-16,0 0 0,0 0 0,0 0 16,92 16-16,-92-16 0,0 0 0,0 0 15,0 0-15,0 0 0,0 0 0,0 0 16,0 0-16,0 0 0,0 0 16,0 0-16,33 67 0,-33-67 0,0 0 15,0 0-15,0 0 0,0 0 0,0 0 16,0 0-16,0 99 0,0-99 0,0 0 15,0 0-15,0 0 0,0 0 16,0 0-16,0 0 0,25 107 0,-25-107 16,0 0-16,0 0 0,0 0 0,0 0 15,0 0-15,0 0 0,92 91 0,-92-91 16,0 0-16,0 0 0,0 0 0,0 0 16,0 0-16,0 0 0,117 99 15,-117-99-15,0 0 0,0 0 0,0 0 16,0 0-16,0 0 0,0 0 15,41 124-15,-41-124 0,0 0 0,0 0 16,0 0-16,0 0 0,0 0 0,-66 124 16,66-124-16,0 0 0,0 0 0,0 0 15,0 0-15,0 0 0,-151 66 0,151-66 16,0 0-16,0 0 0,0 0 16,0 0-16,0 0 0,0 0 0,0 0 15,0 0-15,0 0 0,0 0 16,-175 0-16,175 0 0</inkml:trace>
  <inkml:trace contextRef="#ctx0" brushRef="#br0" timeOffset="-211362.8">19248 6779 0,'0'0'0,"0"0"0,0 0 16,0 0-16,0 0 0,0 0 0,0 0 16,0 0-16,0 0 0,0 0 0,0 0 15,0 0-15,0 0 0,0 0 16,0 0-16,0 0 0,0 0 0,0 0 15,0 0-15,0 0 0,0 0 0,0 0 16,0 0-16,0 0 0,0 0 16,0 0-16,0 0 0,0 0 0,0 0 15,-25 107-15,25-107 0,0 0 0,0 0 16,0 0-16,0 0 0,0 0 16,0 0-16,-16 199 0,16-199 0,0 0 15,0 0-15,0 0 0,0 0 0,0 0 16,0 0-16,-17 232 0,17-232 0,0 0 15,0 0-15,0 0 0,0 0 16,0 0-16,0 0 0,0 0 0,0 0 16,0 0-16,0 0 0,-8 198 15,8-198-15,0 0 0,0 0 0,0 0 16</inkml:trace>
  <inkml:trace contextRef="#ctx0" brushRef="#br0" timeOffset="-210976.73">18856 7177 0,'0'0'0,"0"0"16,0 0-16,0 0 0,0 0 0,0 0 16,0 0-16,0 0 0,0 0 0,0 0 15,0 0-15,0 0 0,0 0 16,0 0-16,0 0 0,0 0 0,0 0 16,0 0-16,0 0 0,0 0 0,0 0 15,0 0-15,0 0 0,0 0 16,0 0-16,209 0 0,-209 0 0,0 0 15,0 0-15,0 0 0,0 0 0,0 0 16,0 0-16,0 0 0,0 0 16,0 0-16,0 0 0,209-18 0,-209 18 15,0 0-15,0 0 0,0 0 0,0 0 16,0 0-16,0 0 0</inkml:trace>
  <inkml:trace contextRef="#ctx0" brushRef="#br0" timeOffset="-210339.068">19906 6936 0,'0'0'16,"0"0"-16,0 0 0,0 0 0,0 0 15,0 0-15,0 0 0,0 0 16,0 0-16,0 0 0,0 0 0,0 0 15,0 0-15,0 0 0,0 0 0,0 0 16,0 0-16,0 0 0,0 0 0,0 0 16,0 0-16,0 0 0,0 0 0,0 0 15,0 0-15,134-66 0,-134 66 16,0 0-16,0 0 0,0 0 0,0 0 16,0 0-16,0 0 0,133 16 15,-133-16-15,0 0 0,0 0 0,0 0 16,0 0-16,0 0 0,92 92 0,-92-92 15,0 0-15,0 0 0,0 0 0,0 0 16,0 0-16,8 165 0,-8-165 16,0 0-16,0 0 0,0 0 0,0 0 15,0 0-15,0 0 0,-49 198 0,49-198 16,0 0-16,0 0 0,0 0 0,0 0 16,0 0-16,0 0 0,-43 174 15,43-174-15,0 0 0,0 0 0,0 0 16,0 0-16,0 0 0,0 0 0,59 116 15,-59-116-15,0 0 0,0 0 0,0 0 16,0 0-16,0 0 0,0 0 16,158 41-16,-158-41 0,0 0 0,0 0 15,0 0-15,0 0 0,0 0 0,0 0 16,0 0-16,0 0 0,0 0 16,0 0-16,183 0 0</inkml:trace>
  <inkml:trace contextRef="#ctx0" brushRef="#br0" timeOffset="-209404.335">18848 7168 0,'0'0'0,"0"0"0,0 0 15,0 0-15,0 0 0,0 0 0,0 0 16,0 0-16,0 0 0,0 0 0,0 0 16,0 0-16,0 0 0,0 0 15,0 0-15,0 0 0,0 0 0,0 0 16,0 0-16,0 0 0,0 0 15,0 0-15,0 0 0,0 0 0,0 0 16,0 0-16,0 0 0,0 0 0,0 0 16,0 0-16,0 0 0,0 0 0,0 0 15,0 0-15,0 0 0,0 0 16,0 0-16,0 0 0,0 0 0,0 0 16,0 0-16,0 0 0,151 16 0,-151-16 15,0 0-15,0 0 0,0 0 16,0 0-16,0 0 0,0 0 0,183 0 15,-183 0-15,0 0 0,0 0 0,0 0 16,0 0-16,0 0 0,0 0 0,0 0 16,0 0-16,0 0 0,0 0 15,191 0-15,-191 0 0,0 0 0,0 0 16,0 0-16,0 0 0,0 0 0,0 0 16,0 0-16,0 0 0,0 0 0,0 0 15,159 0-15,-159 0 0,0 0 16,0 0-16,0 0 0,0 0 0,0 0 15,0 0-15,0 0 0,0 0 0,0 0 16,0 0-16,99 0 0,-99 0 0,0 0 16,0 0-16,0 0 0,0 0 0,0 0 15,0 0-15,0 0 0,0 0 16,0 0-16,0 0 0,0 0 0,0 0 16,0 0-16,0 0 0,0 0 0,0 0 15,0 0-15,0 0 0,0 0 0,0 0 16,0 0-16,0 0 0,0 0 0,0 0 15,0 0-15,0 0 0,0 0 16,0 0-16</inkml:trace>
  <inkml:trace contextRef="#ctx0" brushRef="#br0" timeOffset="-96945.341">13215 14120 0,'0'0'0,"0"0"0,0 0 0,0 0 16,0 0-16,0 0 0,0 0 15,0 0-15,0 0 0,0 0 0,0 0 16,0 0-16,0 0 0,0 0 0,0 0 16,0 0-16,0 0 0,0 0 15,0 0-15,0 0 0,0 0 0,0 0 16,0 0-16,0 0 0,0 0 15,0 0-15,0 0 0,0 0 0,0 0 16,0 0-16,0 0 0,0 0 0,0 0 16,0 0-16,0 0 0,0 0 15,0 0-15,0 0 0,0 0 0,0 0 16,0 0-16,0 0 0,0 0 16,0 0-16,0 0 0,0 0 0,0 0 15,0 0-15,0 0 0,0 0 16,0 0-16,0 0 0,0 0 0,0 0 15,0 0-15,0 0 0,0 0 0,0 0 16,0 0-16,0 0 0,0 0 16,0 0-16,0 0 0,0 0 0,0 0 15,0 0-15,0 0 0,0 0 16,0 0-16,0 0 0,0 0 0,0 0 16,0 0-16,0 0 0,0 0 0,0 0 15</inkml:trace>
  <inkml:trace contextRef="#ctx0" brushRef="#br0" timeOffset="18471.108">3507 13476 0,'0'0'0,"0"0"16,0 0-16,0 0 0,0 0 0,0 0 15,0 0-15,0 0 0,0 0 0,0 0 16,0 0-16,0 0 0,0 0 0,0 0 16,0 0-16,0 0 0,0 0 15,0 0-15,0 0 0,0 0 0,0 0 16,0 0-16,0 0 0,0 0 0,0 0 15,0 0-15,0 0 0,0 0 0,0 0 16,0 0-16,0 0 0,0 0 16,0 0-16,0 0 0,0 0 0,0 0 15,0 0-15,0 0 0,0 0 0,0 0 16,0 0-16,0 0 0,0 0 16,0 0-16,0 0 0,0 0 0,0 0 15,0 0-15,0 0 0,0 0 0,0 0 16,0 0-16,0 0 0,0 0 15,117 8-15,-117-8 0,0 0 0,0 0 16,0 0-16,0 0 0,0 0 0,0 0 16,150-8-16,-150 8 0,0 0 15,0 0-15,0 0 0,0 0 0,0 0 16,0 0-16,184-16 0,-184 16 0,0 0 16,0 0-16,0 0 0,0 0 15,0 0-15,0 0 0,199-25 0,-199 25 16,0 0-16,0 0 0,0 0 0,0 0 15,0 0-15,0 0 0,199-8 16,-199 8-16,0 0 0,0 0 0,0 0 16,0 0-16,0 0 0,0 0 15,0 0-15,0 0 0,0 0 0,0 0 16,184-9-16,-184 9 0,0 0 0,0 0 16,0 0-16,0 0 0,0 0 0,0 0 15,0 0-15,0 0 0,0 0 0,0 0 16,167 0-16,-167 0 0,0 0 15,0 0-15,0 0 0,0 0 0,0 0 16,0 0-16,0 0 0,0 0 16,0 0-16,0 0 0,142 0 0,-142 0 15,0 0-15,0 0 0,0 0 0,0 0 16,0 0-16,0 0 0,0 0 0,0 0 16,0 0-16,0 0 0,92-9 0,-92 9 15,0 0-15,0 0 0,0 0 16,0 0-16,0 0 0,0 0 0,0 0 15,0 0-15,0 0 0,0 0 0,0 0 16,0 0-16,0 0 0,0 0 16,0 0-16,0 0 0,0 0 0,0 0 15,0 0-15,0 0 0,0 0 0,0 0 16,0 0-16,0 0 0,0 0 0,0 0 16,0 0-16,0 0 0,0 0 15,0 0-15,0 0 0,0 0 0,0 0 16,0 0-16,0 0 0,0 0 0,0 0 15,0 0-15,0 0 0,0 0 16,0 0-16,0 0 0,0 0 0,0 0 16,0 0-16,0 0 0,0 0 0,0 0 15,0 0-15,0 0 0,0 0 16,0 0-16,0 0 0,0 0 0,0 0 16,0 0-16,0 0 0,0 0 0,0 0 15,0 0-15,0 0 0,0 0 0,0 0 16,0 0-16,0 0 0,0 0 15,0 0-15,0 0 0</inkml:trace>
  <inkml:trace contextRef="#ctx0" brushRef="#br0" timeOffset="22737.689">6382 13418 0,'0'0'0,"0"0"0,0 0 0,0 0 16,0 0-16,0 0 0,0 0 0,0 0 16,0 0-16,0 0 0,0 0 15,0 0-15,0 0 0,0 0 0,0 0 16,0 0-16,0 0 0,0 0 16,0 0-16,0 0 0,0 0 0,0 0 15,0 0-15,0 0 0,0 0 16,0 0-16,0 0 0,0 0 0,0 0 15,0 0-15,0 0 0,0 0 16,0 0-16,0 0 0,42 50 0,-42-50 16,0 0-16,0 0 0,0 0 15,0 0-15,0 0 0,0 0 0,108 8 16,-108-8-16,0 0 0,0 0 16,0 0-16,0 0 0,0 0 0,0 0 15,175 8-15,-175-8 0,0 0 16,0 0-16,0 0 0,0 0 0,0 0 15,0 0-15,0 0 0,0 0 16,0 0-16,0 0 0,200-8 0,-200 8 16,0 0-16,0 0 0,0 0 0,0 0 15,0 0-15,0 0 0,0 0 16,0 0-16,0 0 0,0 0 0,183 0 16,-183 0-16,0 0 0,0 0 15,0 0-15,0 0 0,0 0 0,0 0 16,0 0-16,0 0 0,0 0 15,0 0-15,134 0 0,-134 0 0,0 0 16,0 0-16,0 0 0,0 0 16,0 0-16,0 0 0,0 0 0,0 0 15,0 0-15,0 0 0,74 0 16,-74 0-16,0 0 0,0 0 0,0 0 16,0 0-16,0 0 0,0 0 15,0 0-15,0 0 0,0 0 0,0 0 16,0 0-16,0 0 0,0 0 15,0 0-15,0 0 0,0 0 0,0 0 16,0 0-16,0 0 0,0 0 16</inkml:trace>
  <inkml:trace contextRef="#ctx0" brushRef="#br0" timeOffset="23425.901">7956 13443 0,'0'0'0,"0"0"16,0 0-16,0 0 0,0 0 0,0 0 15,0 0-15,0 0 0,0 0 16,0 0-16,0 0 0,0 0 0,0 0 16,0 0-16,0 0 0,0 0 15,0 0-15,0 0 0,0 0 0,0 0 16,0 0-16,0 0 0,0 0 16,0 0-16,0 0 0,0 0 0,0 0 15,0 0-15,0 0 0,0 0 16,69 41-16,-69-41 0,0 0 0,0 0 15,0 0-15,0 0 0,0 0 0,0 0 16,124 17-16,-124-17 0,0 0 16,0 0-16,0 0 0,0 0 0,0 0 15,0 0-15,158 17 0,-158-17 16,0 0-16,0 0 0,0 0 0,0 0 16,0 0-16,0 0 0,0 0 0,0 0 15,0 0-15,0 0 0,166 16 16,-166-16-16,0 0 0,0 0 15,0 0-15,0 0 0,0 0 0,0 0 16,0 0-16,0 0 0,0 0 0,0 0 16,125 8-16,-125-8 0,0 0 15,0 0-15,0 0 0,0 0 0,0 0 16,0 0-16,0 0 0,0 0 16,0 0-16,0 0 0,51-41 0</inkml:trace>
  <inkml:trace contextRef="#ctx0" brushRef="#br0" timeOffset="24696.689">4583 14418 0,'0'0'0,"0"0"0,0 0 0,0 0 16,0 0-16,0 0 0,0 0 0,0 0 15,0 0-15,0 0 0,0 0 0,0 0 16,0 0-16,0 0 0,0 0 15,0 0-15,0 0 0,0 0 0,0 0 16,0 0-16,0 0 0,0 0 0,0 0 16,0 0-16,0 0 0,0 0 0,0 0 15,0 0-15,0 0 0,0 0 0,-67 18 16,67-18-16,0 0 0,0 0 16,0 0-16,0 0 0,0 0 15,0 0-15,0 0 0,0 0 0,0 0 0,0 0 16,0 0-16,0 0 0,0 0 15,0 0-15,0 0 0,0 0 0,0 0 16,0 0-16,159-18 0,-159 18 0,0 0 16,0 0-16,0 0 0,0 0 15,0 0-15,0 0 0,182-7 0,-182 7 16,0 0-16,0 0 0,0 0 16,0 0-16,217-9 0,-217 9 0,0 0 15,0 0-15,0 0 0,0 0 0,224-16 16,-224 16-16,0 0 0,0 0 15,0 0-15,0 0 0,0 0 0,0 0 16,217-25-16,-217 25 0,0 0 0,0 0 16,0 0-16,0 0 0,0 0 15,0 0-15,0 0 0,0 0 0,0 0 16,0 0-16,183-25 0,-183 25 0,0 0 16,0 0-16,0 0 0,0 0 15,0 0-15,0 0 0,0 0 0,0 0 16,0 0-16,0 0 0,117-16 0,-117 16 15,0 0-15,0 0 0,0 0 16,0 0-16,0 0 0,0 0 0,0 0 16,0 0-16,0 0 0,0 0 0,0 0 15,0 0-15,0 0 0,0 0 16,0 0-16,0 0 0,0 0 0,0 0 16,0 0-16,0 0 0,0 0 15,0 0-15,0 0 0,0 0 0,0 0 16</inkml:trace>
  <inkml:trace contextRef="#ctx0" brushRef="#br0" timeOffset="29018.288">7123 14287 0,'0'0'0,"0"0"0,0 0 0,0 0 16,0 0-16,0 0 0,0 0 0,0 0 15,0 0-15,0 0 0,0 0 16,0 0-16,0 0 0,0 0 0,0 0 16,0 0-16,0 0 0,0 0 0,0 0 15,0 0-15,0 0 0,0 0 16,0 0-16,0 0 0,0 0 0,0 0 15,0 0-15,0 0 0,0 0 0,0 0 16,0 0-16,0 0 0,0 0 0,0 0 16,0 0-16,0 0 0,0 0 15,0 0-15,0 0 0,0 0 0,0 0 16,0 0-16,0 0 0,0 0 16,0 0-16,0 0 0,0 0 0,0 0 15,0 0-15,0 0 0,0 0 0,0 0 16,0 0-16,0 0 0,0 0 15,0 0-15,0 0 0,0 0 0,134 16 16,-134-16-16,0 0 0,0 0 16,0 0-16,0 0 0,0 0 0,0 0 15,0 0-15,0 0 0,0 0 0,0 0 16,133 8-16,-133-8 0,0 0 16,0 0-16,0 0 0,0 0 0,0 0 15,0 0-15,0 0 0,0 0 16,0 0-16,0 0 0,100 9 0,-100-9 15,0 0-15,0 0 0,0 0 0,0 0 16,0 0-16,0 0 0,0 0 16,0 0-16,0 0 0,0 0 0,66 7 15,-66-7-15,0 0 0</inkml:trace>
  <inkml:trace contextRef="#ctx0" brushRef="#br0" timeOffset="32096.862">8149 14237 0,'0'0'0,"0"0"16,0 0-16,0 0 0,0 0 16,0 0-16,0 0 0,0 0 0,0 0 15,0 0-15,0 0 0,0 0 0,0 0 16,0 0-16,0 0 0,0 0 15,0 0-15,0 0 0,0 0 0,0 0 16,0 0-16,0 0 0,0 0 0,0 0 16,0 0-16,0 0 0,0 0 15,0 0-15,0 0 0,0 0 0,0 0 16,0 0-16,0 0 0,0 0 0,0 0 16,0 0-16,0 0 0,0 0 15,0 0-15,0 0 0,0 0 0,0 0 16,0 0-16,0 0 0,0 0 15,0 0-15,66 42 0,-66-42 0,0 0 16,0 0-16,0 0 0,0 0 0,0 0 16,0 0-16,151-10 0,-151 10 15,0 0-15,0 0 0,0 0 0,0 0 16,0 0-16,0 0 0,0 0 0,0 0 16,0 0-16,0 0 0,191-24 15,-191 24-15,0 0 0,0 0 0,0 0 16,0 0-16,0 0 0,0 0 15,0 0-15,0 0 0,0 0 0,0 0 16,150-25-16,-150 25 0,0 0 0,0 0 16,0 0-16,0 0 0,0 0 0,0 0 15,0 0-15,0 0 0,0 0 16,0 0-16,67-16 0,-67 16 0,0 0 16,0 0-16,0 0 0,0 0 15,0 0-15,0 0 0,0 0 0,0 0 16,0 0-16,0 0 0,0 0 0,0 0 15,0 0-15,0 0 0,0 0 0,0 0 16,0 0-16,-168-9 0,168 9 16,0 0-16,0 0 0,0 0 0,0 0 15,0 0-15,0 0 0,0 0 16,0 0-16,0 0 0,0 0 0,-174 9 16,174-9-16,0 0 0,0 0 15,0 0-15,0 0 0,0 0 0,0 0 16,0 0-16,0 0 0,0 0 15,0 0-15,-158 0 0,158 0 0</inkml:trace>
  <inkml:trace contextRef="#ctx0" brushRef="#br0" timeOffset="46583.12">5224 15924 0,'0'0'0,"0"0"16,0 0-16,0 0 0,0 0 0,0 0 15,0 0-15,0 0 0,0 0 0,0 0 16,0 0-16,0 0 0,0 0 16,0 0-16,0 0 0,0 0 0,0 0 15,0 0-15,0 0 0,0 0 0,0 0 16,0 0-16,0 0 0,0 0 16,0 0-16,0 0 0,0 0 0,0 0 15,0 0-15,0 0 0,0 0 0,0 0 16,0 0-16,0 0 0,0 0 15,0 0-15,0 0 0,0 0 0,0 0 16,0 0-16,0 0 0,0 0 16,-84-33-16,84 33 0,0 0 0,0 0 15,0 0-15,0 0 0,0 0 0,0 0 16,0 0-16,0 0 0,0 0 0,0 0 16,-75-58-16,75 58 0,0 0 15,0 0-15,0 0 0,0 0 0,0 0 16,0 0-16,0 0 0,0 0 0,0 0 15,0 0-15,-116-50 0,116 50 16,0 0-16,0 0 0,0 0 0,0 0 16,0 0-16,0 0 0,0 0 15,0 0-15,0 0 0,0 0 0,-149-17 16,149 17-16,0 0 0,0 0 0,0 0 16,0 0-16,0 0 0,0 0 0,0 0 15,0 0-15,0 0 0,0 0 16,-177 50-16,177-50 0,0 0 0,0 0 15,0 0-15,0 0 0,0 0 0,0 0 16,0 0-16,0 0 0,0 0 0,0 0 16,-141 116-16,141-116 0,0 0 0,0 0 15,0 0-15,0 0 0,0 0 16,0 0-16,0 0 0,0 0 0,0 0 16,-50 156-16,50-156 0,0 0 0,0 0 15,0 0-15,0 0 0,0 0 16,0 0-16,0 0 0,0 0 0,0 0 15,0 0-15,59 191 0,-59-191 0,0 0 16,0 0-16,0 0 0,0 0 0,0 0 16,0 0-16,132 173 0,-132-173 15,0 0-15,0 0 0,0 0 0,0 0 16,0 0-16,0 0 0,0 0 0,0 0 16,0 0-16,0 0 0,168 117 15,-168-117-15,0 0 0,0 0 0,0 0 16,0 0-16,0 0 0,175 33 0,-175-33 15,0 0-15,0 0 0,0 0 0,0 0 16,0 0-16,0 0 0,149-58 16,-149 58-16,0 0 0,0 0 0,0 0 15,0 0-15,0 0 0,0 0 16,0 0-16,0 0 0,0 0 0,93-142 16,-93 142-16,0 0 0,0 0 0,0 0 15,0 0-15,0 0 0,0 0 0,0 0 16,0 0-16,0 0 0,0 0 15,40-189-15,-40 189 0,0 0 16,0 0-16,0 0 0,0 0 0,0 0 16,0 0-16,0 0 0,0 0 0,0 0 15,0 0-15,-40-182 0,40 182 0,0 0 16,0 0-16,0 0 0,0 0 16,0 0-16,0 0 0,0 0 0,0 0 15,0 0-15,0 0 0,-101-140 16,101 140-16,0 0 0,0 0 0,0 0 15</inkml:trace>
  <inkml:trace contextRef="#ctx0" brushRef="#br0" timeOffset="47826.979">6382 15709 0,'0'0'0,"0"0"16,0 0-16,0 0 0,0 0 16,0 0-16,0 0 0,0 0 0,0 0 15,0 0-15,0 0 0,0 0 0,0 0 16,0 0-16,0 0 0,0 0 0,0 0 15,0 0-15,0 0 0,0 0 16,0 0-16,0 0 0,-125 16 0,125-16 16,0 0-16,0 0 0,0 0 0,0 0 15,0 0-15,0 0 0,0 0 16,0 0-16,0 0 0,0 0 0,-151 8 16,151-8-16,0 0 0,0 0 15,0 0-15,0 0 0,0 0 0,0 0 16,-173 33-16,173-33 0,0 0 0,0 0 15,0 0-15,0 0 0,0 0 16,0 0-16,0 0 0,0 0 0,0 0 16,0 0-16,-168 84 0,168-84 15,0 0-15,0 0 0,0 0 0,0 0 16,0 0-16,0 0 0,-108 139 0,108-139 16,0 0-16,0 0 0,0 0 0,0 0 15,0 0-15,0 0 0,-25 174 0,25-174 16,0 0-16,0 0 0,0 0 15,0 0-15,0 0 0,0 0 16,74 166-16,-74-166 0,0 0 0,0 0 16,0 0-16,0 0 0,0 0 0,0 0 15,152 132-15,-152-132 0,0 0 0,0 0 16,0 0-16,0 0 0,167 91 0,-167-91 16,0 0-16,0 0 0,0 0 15,0 0-15,0 0 0,0 0 16,173 24-16,-173-24 0,0 0 0,0 0 15,0 0-15,0 0 0,0 0 0,158-32 16,-158 32-16,0 0 0,0 0 0,0 0 16,0 0-16,0 0 0,0 0 15,125-92-15,-125 92 0,0 0 0,0 0 16,0 0-16,0 0 0,0 0 0,0 0 16,68-140-16,-68 140 0,0 0 15,0 0-15,0 0 0,0 0 0,0 0 16,16-174-16,-16 174 0,0 0 0,0 0 15,0 0-15,0 0 0,0 0 16,-58-182-16,58 182 0,0 0 0,0 0 16,0 0-16,0 0 0,0 0 15,0 0-15,0 0 0,0 0 0,0 0 16,0 0-16,-92-156 0,92 156 0,0 0 16,0 0-16,0 0 0,0 0 0,0 0 15,0 0-15,0 0 0,0 0 16,0 0-16</inkml:trace>
  <inkml:trace contextRef="#ctx0" brushRef="#br0" timeOffset="54703.728">4957 12823 0,'0'0'0,"0"0"0,0 0 0,0 0 15,0 0-15,0 0 0,0 0 0,0 0 16,0 0-16,0 0 0,0 0 15,0 0-15,0 0 0,0 0 0,0 0 16,0 0-16,0 0 0,0 0 16,0 0-16,0 0 0,0 0 0,0 0 15,0 0-15,0 0 0,0 0 0,0 0 16,0 0-16,0 0 0,0 0 16,0 0-16,0 0 0,0 0 0,0 0 15,-142-16-15,142 16 0,0 0 16,0 0-16,0 0 0,0 0 0,0 0 15,0 0-15,-150 25 0,150-25 0,0 0 16,0 0-16,0 0 0,0 0 16,0 0-16,0 0 0,-167 82 0,167-82 15,0 0-15,0 0 0,0 0 16,0 0-16,0 0 0,-125 148 0,125-148 16,0 0-16,0 0 0,0 0 0,0 0 15,0 0-15,0 0 0,-66 175 16,66-175-16,0 0 0,0 0 0,0 0 15,0 0-15,0 0 0,0 0 0,9 157 16,-9-157-16,0 0 0,0 0 16,0 0-16,0 0 0,0 0 0,0 0 15,0 0-15,0 0 0,0 0 0,0 0 16,75 124-16,-75-124 0,0 0 0,0 0 16,0 0-16,0 0 0,0 0 15,133 74-15,-133-74 0,0 0 0,0 0 16,0 0-16,0 0 0,0 0 15,0 0-15,0 0 0,0 0 0,0 0 16,0 0-16,158-8 0,-158 8 0,0 0 16,0 0-16,0 0 0,0 0 15,0 0-15,0 0 0,133-108 0,-133 108 16,0 0-16,0 0 0,0 0 16,0 0-16,0 0 0,0 0 0,0 0 15,0 0-15,0 0 0,0 0 16,84-165-16,-84 165 0,0 0 0,0 0 15,0 0-15,0 0 0,0 0 0,0 0 16,25-207-16,-25 207 0,0 0 16,0 0-16,0 0 0,0 0 0,0 0 15,0 0-15,0 0 0,0 0 16,0 0-16,0 0 0,-18-199 0,18 199 16,0 0-16,0 0 0,0 0 15,0 0-15,0 0 0,0 0 0,0 0 16,0 0-16</inkml:trace>
  <inkml:trace contextRef="#ctx0" brushRef="#br0" timeOffset="56275.294">5858 12798 0,'0'0'0,"0"0"0,0 0 15,0 0-15,0 0 0,0 0 0,0 0 16,0 0-16,0 0 0,0 0 0,0 0 15,0 0-15,0 0 0,0 0 16,0 0-16,0 0 0,0 0 0,0 0 16,0 0-16,0 0 0,0 0 15,0 0-15,0 0 0,0 0 0,0 0 16,0 0-16,0 0 0,0 0 0,0 0 16,0 0-16,0 0 0,0 0 0,0 0 15,0 0-15,-142 0 0,142 0 16,0 0-16,0 0 0,0 0 0,0 0 15,0 0-15,0 0 0,0 0 0,0 0 16,-124 25-16,124-25 0,0 0 16,0 0-16,0 0 0,0 0 0,0 0 15,0 0-15,0 0 0,0 0 16,0 0-16,0 0 0,-143 82 0,143-82 16,0 0-16,0 0 0,0 0 15,0 0-15,0 0 0,0 0 0,-109 157 16,109-157-16,0 0 0,0 0 0,0 0 15,0 0-15,-42 191 0,42-191 16,0 0-16,0 0 0,0 0 0,0 0 16,0 0-16,0 0 0,0 0 15,0 0-15,0 0 0,0 0 0,18 165 16,-18-165-16,0 0 0,0 0 0,0 0 16,0 0-16,0 0 0,0 0 15,0 0-15,0 0 0,0 0 0,0 0 16,82 108-16,-82-108 0,0 0 15,0 0-15,0 0 0,0 0 0,0 0 16,134 25-16,-134-25 0,0 0 0,0 0 16,0 0-16,0 0 0,0 0 15,0 0-15,141-91 0,-141 91 0,0 0 16,0 0-16,0 0 0,0 0 16,0 0-16,0 0 0,84-165 0,-84 165 15,0 0-15,0 0 0,0 0 0,0 0 16,0 0-16,0 0 0,0 0 15,0 0-15,0 0 0,0 0 0,25-191 16,-25 191-16,0 0 0,0 0 0,0 0 16,0 0-16,0 0 0,0 0 15,0 0-15,0 0 0,0 0 0,0 0 16</inkml:trace>
  <inkml:trace contextRef="#ctx0" brushRef="#br0" timeOffset="60907.144">3540 16444 0,'0'0'0,"0"0"0,0 0 16,0 0-16,0 0 0,0 0 0,0 0 15,0 0-15,0 0 0,0 0 0,0 0 16,0 0-16,0 0 0,0 0 0,0 0 15,0 0-15,0 0 0,0 0 16,0 0-16,0 0 0,0 0 0,0 0 16,0 0-16,0 0 0,0 0 0,0 0 15,0 0-15,0 0 0,0 0 16,0 0-16,0 0 0,0 0 0,0 0 16,0 0-16,0 0 0,0 0 0,0 0 15,0 0-15,0 0 0,0 0 0,0 0 16,0 0-16,0 0 0,0 0 15,0 0-15,0 0 0,108 25 0,-108-25 16,0 0-16,0 0 0,0 0 0,0 0 16,0 0-16,0 0 0,150 17 0,-150-17 15,0 0-15,0 0 0,0 0 0,0 0 16,0 0-16,184 0 0,-184 0 16,0 0-16,0 0 0,0 0 0,0 0 15,0 0-15,0 0 0,193 0 0,-193 0 16,0 0-16,0 0 0,0 0 0,0 0 15,0 0-15,181 0 0,-181 0 0,0 0 16,0 0-16,0 0 0,0 0 16,0 0-16,0 0 0,0 0 0,0 0 15,0 0-15,0 0 0,202-9 0,-202 9 16,0 0-16,0 0 0,0 0 16,0 0-16,0 0 0,0 0 0,0 0 15,0 0-15,0 0 0,0 0 0,198-8 16,-198 8-16,0 0 0,0 0 15,0 0-15,0 0 0,0 0 0,0 0 16,176-8-16,-176 8 0,0 0 0,0 0 16,0 0-16,0 0 0,0 0 15,0 0-15,0 0 0,0 0 0,0 0 16,0 0-16,150 0 0,-150 0 0,0 0 16,0 0-16,0 0 0,0 0 15,0 0-15,0 0 0,0 0 0,0 0 16,0 0-16,0 0 0,117 8 15,-117-8-15,0 0 0,0 0 0,0 0 16,0 0-16,0 0 0,0 0 0,0 0 16,0 0-16,0 0 0,0 0 0,84 8 15,-84-8-15,0 0 0,0 0 16,0 0-16,0 0 0,0 0 0,0 0 16,0 0-16,0 0 0,0 0 0,0 0 15,0 0-15,0 0 0,0 0 16,0 0-16,0 0 0,0 0 0,0 0 15,0 0-15,0 0 0,0 0 0,0 0 16,0 0-16,92 0 0,-92 0 16,0 0-16,0 0 0,0 0 0,0 0 15,0 0-15,0 0 0,0 0 0,0 0 16,0 0-16</inkml:trace>
  <inkml:trace contextRef="#ctx0" brushRef="#br0" timeOffset="71351.704">9058 16461 0,'0'0'0,"0"0"0,0 0 0,0 0 15,0 0-15,0 0 0,0 0 0,0 0 16,0 0-16,0 0 0,0 0 0,0 0 15,0 0-15,0 0 0,0 0 16,0 0-16,0 0 0,0 0 0,0 0 16,0 0-16,0 0 0,0 0 15,0 0-15,0 0 0,0 0 0,0 0 16,0 0-16,0 0 0,0 0 0,0 0 16,0 0-16,0 0 0,0 0 15,0 0-15,32 41 0,-32-41 0,0 0 16,0 0-16,0 0 0,0 0 0,0 0 15,0 0-15,0 0 0,0 0 16,0 0-16,0 0 0,0 0 0,0 0 16,0 0-16,0 0 0,0 0 0,0 0 15,0 0-15,0 0 0,0 0 16,0 0-16,0 0 0,0 0 0,125 17 16,-125-17-16,0 0 0,0 0 15,0 0-15,0 0 0,0 0 0,0 0 16,125-8-16,-125 8 0,0 0 0,0 0 15,0 0-15,0 0 0,0 0 16,0 0-16,0 0 0,0 0 0,0 0 16,0 0-16,142-17 0,-142 17 15,0 0-15,0 0 0,0 0 0,0 0 16,0 0-16,0 0 0,0 0 16,0 0-16,0 0 0,0 0 0,133-25 15,-133 25-15,0 0 0,0 0 0,0 0 16,0 0-16,0 0 0,0 0 15,0 0-15,0 0 0,0 0 0,0 0 16,66-17-16,-66 17 0,0 0 0,0 0 16,0 0-16,0 0 0,0 0 15,0 0-15,0 0 0,0 0 0,0 0 16,0 0-16,0 0 0,0 0 16,0 0-16,0 0 0,-141 0 0,141 0 15,0 0-15,0 0 0,0 0 0,0 0 16,0 0-16,0 0 0,0 0 0,0 0 15,0 0-15,0 0 0,-141 9 16,141-9-16,0 0 0,0 0 0,0 0 16,0 0-16,0 0 0,0 0 15,0 0-15,0 0 0,0 0 0,0 0 16,-159 16-16,159-16 0,0 0 16,0 0-16,0 0 0,0 0 0,0 0 15,0 0-15,0 0 0,0 0 0,0 0 16,0 0-16,-117 17 0,117-17 15,0 0-15,0 0 0,0 0 0,0 0 16,0 0-16,0 0 0,0 0 0,0 0 16,0 0-16,0 0 0,0 0 15,0 0-15,0 0 0,0 0 0,84 25 16,-84-25-16,0 0 0,0 0 16,0 0-16,0 0 0,175-17 0,-175 17 15,0 0-15,0 0 0,0 0 0,0 0 16,0 0-16,0 0 0,0 0 15,0 0-15,0 0 0,0 0 0,192-33 16,-192 33-16,0 0 0,0 0 16,0 0-16,0 0 0,0 0 0,0 0 15,0 0-15,0 0 0,0 0 0,0 0 16,141-25-16,-141 25 0,0 0 16,0 0-16,0 0 0,0 0 0,0 0 15,0 0-15,0 0 0,0 0 0,0 0 16,0 0-16,0 0 0,0 0 15,0 0-15,0 0 0,0 0 0</inkml:trace>
  <inkml:trace contextRef="#ctx0" brushRef="#br0" timeOffset="74539.871">5031 15643 0,'0'0'0,"0"0"16,0 0-16,0 0 0,0 0 0,0 0 15,0 0-15,0 0 0,0 0 0,0 0 16,0 0-16,0 0 0,0 0 15,0 0-15,0 0 0,0 0 0,0 0 16,0 0-16,0 0 0,0 0 0,0 0 16,0 0-16,0 0 0,0 0 0,0 0 15,0 0-15,0 0 0,0 0 16,0 0-16,0 0 0,-49 32 0,49-32 16,0 0-16,0 0 0,0 0 15,0 0-15,0 0 0,59 100 0,-59-100 16,0 0-16,0 0 0,0 0 0,0 0 15,0 0-15,66 149 0,-66-149 16,0 0-16,0 0 0,0 0 0,0 0 16,0 0-16,0 0 0,59 206 0,-59-206 15,0 0-15,0 0 0,0 0 16,0 0-16,0 215 0,0-215 0,0 0 16,0 0-16,0 0 0,0 0 0,0 0 15,0 0-15,-76 207 0,76-207 0,0 0 16,0 0-16,0 0 0,0 0 15,0 0-15,0 0 0,0 0 0,0 0 16,0 0-16,0 0 0,-117 173 16,117-173-16,0 0 0,0 0 0,0 0 15,0 0-15,0 0 0,0 0 0,0 0 16,0 0-16,0 0 0,0 0 0,-108 108 16</inkml:trace>
  <inkml:trace contextRef="#ctx0" brushRef="#br0" timeOffset="75170.313">3899 15675 0,'0'0'0,"0"0"0,0 0 15,0 0-15,0 0 0,0 0 0,0 0 16,0 0-16,0 0 0,0 0 0,0 0 16,0 0-16,0 0 0,0 0 15,0 0-15,0 0 0,0 0 0,0 0 16,0 0-16,0 0 0,0 0 0,0 0 15,-101 100-15,101-100 0,0 0 0,0 0 16,0 0-16,0 0 0,-92 116 16,92-116-16,0 0 0,0 0 0,0 0 15,0 0-15,0 0 0,-114 148 0,114-148 16,0 0-16,0 0 0,0 0 0,0 0 16,0 0-16,0 0 0,-110 166 15,110-166-15,0 0 0,0 0 0,0 0 16,0 0-16,0 0 0,0 0 15,0 0-15,0 0 0,0 0 0,0 0 16,-59 165-16,59-165 0,0 0 0,0 0 16,0 0-16,0 0 0,0 0 0,0 0 15,0 0-15,0 0 0,0 0 0,0 0 16,25 149-16,-25-149 0,0 0 16,0 0-16</inkml:trace>
  <inkml:trace contextRef="#ctx0" brushRef="#br0" timeOffset="75902.895">4998 16395 0,'0'0'16,"0"0"-16,0 0 0,0 0 0,0 0 15,0 0-15,0 0 0,0 0 0,0 0 16,0 0-16,0 0 0,0 0 15,0 0-15,0 0 0,0 0 0,0 0 16,0 0-16,0 0 0,0 0 0,0 0 16,0 0-16,0 0 0,0 0 15,0 0-15,0 0 0,0 0 0,0 0 16,0 0-16,-66 66 0,66-66 0,0 0 16,0 0-16,0 0 0,0 0 0,-83 157 15,83-157-15,0 0 0,0 0 16,0 0-16,0 0 0,0 0 0,-76 190 15,76-190-15,0 0 0,0 0 0,0 0 16,0 0-16,0 0 0,0 0 16,-33 198-16,33-198 0,0 0 0,0 0 15,0 0-15,0 0 0,0 0 0,0 0 16,25 207-16,-25-207 0,0 0 0,0 0 16,0 0-16,0 0 0,0 0 15,0 0-15,67 174 0,-67-174 0,0 0 16,0 0-16,0 0 0,0 0 0,0 0 15,0 0-15,0 0 0,0 0 0,0 0 16,0 0-16,109 124 0,-109-124 16,0 0-16,0 0 0,0 0 0,0 0 15,0 0-15,0 0 0,0 0 16</inkml:trace>
  <inkml:trace contextRef="#ctx0" brushRef="#br0" timeOffset="76679.018">6415 16494 0,'0'0'0,"0"0"0,0 0 16,0 0-16,0 0 0,0 0 0,0 0 16,0 0-16,0 0 0,0 0 15,0 0-15,0 0 0,0 0 0,0 0 16,0 0-16,0 0 0,0 0 16,0 0-16,0 0 0,0 0 0,0 0 15,0 0-15,-49-25 0,49 25 0,0 0 16,0 0-16,0 0 0,0 0 15,0 0-15,0 0 0,0 0 0,0 0 16,0 0-16,0 0 0,0 0 0,0 0 16,0 0-16,0 0 0,0 0 15,0 0-15,0 0 0,0 0 0,0 0 16,0 0-16,0 0 0,41 174 0,-41-174 16,0 0-16,0 0 0,0 0 0,0 0 15,0 0-15,0 0 0,17 224 16,-17-224-16,0 0 0,0 0 0,0 0 15,0 0-15,0 0 0,0 0 16,0 0-16,0 0 0,0 0 0,0 0 16,-17 230-16,17-230 0,0 0 0,0 0 15,0 0-15,0 0 0,0 0 16,0 0-16,0 0 0,0 0 0,0 0 16,0 0-16,-25 199 0,25-199 0,0 0 15,0 0-15,0 0 0,0 0 0,0 0 16,0 0-16,0 0 0,0 0 15,0 0-15,0 0 0,-50 140 0,50-140 16,0 0-16,0 0 0,0 0 0,0 0 16,0 0-16,0 0 0,0 0 15,0 0-15,0 0 0,0 0 0,-50 67 16,50-67-16,0 0 0,0 0 0,0 0 16,0 0-16,0 0 0,0 0 15,0 0-15</inkml:trace>
  <inkml:trace contextRef="#ctx0" brushRef="#br0" timeOffset="92728.708">5641 17238 0,'0'0'0,"0"0"0,0 0 0,0 0 16,0 0-16,0 0 0,0 0 0,0 0 16,0 0-16,0 0 0,0 0 0,0 0 15,0 0-15,0 0 0,0 0 0,0 0 16,0 0-16,0 0 0,0 0 0,0 0 15,0 0-15,0 0 0,0 0 16,0 0-16,0 0 0,0 0 0,0 0 16,0 0-16,0 0 0,0 0 0,0 0 15,0 0-15,0 0 0,0 0 16,0 0-16,0 0 0,0 0 0,0 0 16,0 0-16,0 0 0,-17 82 0,17-82 15,0 0-15,0 0 0,0 0 16,0 0-16,0 0 0,0 0 0,0 0 15,0 0-15,0 0 0,0 0 0,-17 84 16,17-84-16,0 0 0,0 0 16,0 0-16,0 0 0,0 0 0,0 0 15,0 0-15,0 0 0,0 0 0,0 0 16,-8 90-16,8-90 0,0 0 16,0 0-16,0 0 0,0 0 0,0 0 15,0 0-15,0 0 0,0 0 16,0 0-16,0 0 0,0 75 0,0-75 15,0 0-15,0 0 0,0 0 0,0 0 16,0 0-16</inkml:trace>
  <inkml:trace contextRef="#ctx0" brushRef="#br0" timeOffset="93232.382">5482 17602 0,'0'0'0,"0"0"0,0 0 15,0 0-15,0 0 0,0 0 0,0 0 16,0 0-16,0 0 0,0 0 15,0 0-15,0 0 0,0 0 0,0 0 16,0 0-16,0 0 0,0 0 0,0 0 16,0 0-16,0 0 0,0 0 0,0 0 15,0 0-15,0 0 0,0 0 0,0 0 16,0 0-16,0 0 0,0 0 16,0 0-16,0 0 0,0 0 0,0 0 15,0 0-15,0 0 0,0 0 16,0 0-16,0 0 0,0 0 0,0 0 15,0 0-15,0 0 0,0 0 0,0 0 16,142 41-16,-142-41 0,0 0 16,0 0-16,0 0 0,0 0 0,0 0 15,0 0-15,0 0 0,0 0 0,0 0 16,0 0-16,158 16 0,-158-16 16,0 0-16,0 0 0,0 0 0,0 0 15,0 0-15,0 0 0,0 0 0,0 0 16,0 0-16,0 0 0,133-7 0,-133 7 15,0 0-15,0 0 0,0 0 16,0 0-16</inkml:trace>
  <inkml:trace contextRef="#ctx0" brushRef="#br0" timeOffset="94099.591">5691 17659 0,'0'0'0,"0"0"0,0 0 0,0 0 16,0 0-16,0 0 0,0 0 16,0 0-16,0 0 0,0 0 0,0 0 15,0 0-15,0 0 0,0 0 0,0 0 16,0 0-16,0 0 0,0 0 0,0 0 16,0 0-16,0 0 0,0 0 15,0 0-15,0 0 0,0 0 0,0 0 16,0 0-16,0 0 0,0 0 15,0 0-15,-25 67 0,25-67 0,0 0 16,0 0-16,0 0 0,0 0 0,0 0 16,0 0-16,-67 66 0,67-66 0,0 0 15,0 0-15,0 0 0,0 0 0,0 0 16,0 0-16,-92 107 0,92-107 16,0 0-16,0 0 0,0 0 0,0 0 15,0 0-15,0 0 0,0 0 0,0 0 16,0 0-16,0 0 0,-67 125 0,67-125 15,0 0-15,0 0 0,0 0 16,0 0-16,0 0 0,0 0 0,17 99 16,-17-99-16,0 0 0,0 0 0,0 0 15,0 0-15,0 0 0,0 0 16,0 0-16,0 0 0,0 0 0,0 0 16,75 41-16,-75-41 0,0 0 0,0 0 15,0 0-15,0 0 0,0 0 0,0 0 16,84-74-16,-84 74 0,0 0 15,0 0-15,0 0 0,0 0 0,0 0 16,0 0-16,0 0 0,0 0 0,0 0 16,0 0-16,57-149 0,-57 149 0,0 0 15,0 0-15,0 0 0,0 0 16,0 0-16,0 0 0,0 0 0,0 0 16,0 0-16,33-156 0,-33 156 0,0 0 15,0 0-15,0 0 0,0 0 16,0 0-16,0 0 0,0 0 0,0 0 15,0 0-15,0 0 0,76-109 0,-76 109 16,0 0-16,0 0 0,0 0 0,0 0 16,0 0-16,0 0 0,0 0 15,0 0-15,0 0 0,0 0 0,117-8 16,-117 8-16,0 0 0,0 0 16,0 0-16,0 0 0,0 0 0,0 0 15,83 58-15,-83-58 0,0 0 0,0 0 16,0 0-16,0 0 0,0 0 0,0 0 15,0 0-15,0 0 0,0 0 16,0 0-16,-9 75 0,9-75 0,0 0 16,0 0-16,0 0 0,0 0 0,0 0 15,0 0-15,0 0 0,0 0 16,0 0-16,0 0 0,-50 58 0,50-58 16,0 0-16,0 0 0,0 0 0,0 0 15,0 0-15,0 0 0,0 0 0,0 0 16,0 0-16,0 0 0,-40 32 15,40-32-15,0 0 0,0 0 0</inkml:trace>
  <inkml:trace contextRef="#ctx0" brushRef="#br0" timeOffset="96595.35">7065 17362 0,'0'0'0,"0"0"0,0 0 15,0 0-15,0 0 0,0 0 0,0 0 16,0 0-16,0 0 0,0 0 16,0 0-16,0 0 0,0 0 0,0 0 15,0 0-15,0 0 0,0 0 0,0 0 16,0 0-16,0 0 0,0 0 0,0 0 16,0 0-16,0 0 0,0 0 15,0 0-15,0 0 0,0 0 0,0 0 16,0 0-16,67 25 0,-67-25 0,0 0 15,0 0-15,0 0 0,0 0 16,0 0-16,125 17 0,-125-17 0,0 0 16,0 0-16,0 0 0,0 0 0,200 8 15,-200-8-15,0 0 0,0 0 0,0 0 16,0 0-16,0 0 0,267 8 16,-267-8-16,0 0 0,0 0 15,0 0-15,0 0 0,291 16 0,-291-16 16,0 0-16,0 0 0,0 0 0,0 0 15,0 0-15,292 9 0,-292-9 0,0 0 16,0 0-16,0 0 0,0 0 16,0 0-16,0 0 0,0 0 0,0 0 15,0 0-15,0 0 0,242 8 0,-242-8 16,0 0-16,0 0 0,0 0 16,0 0-16,0 0 0,0 0 0,0 0 15,0 0-15,0 0 0,0 0 16,175 9-16,-175-9 0,0 0 0,0 0 15,0 0-15,0 0 0,0 0 0,0 0 16,0 0-16,0 0 0,0 0 16,0 0-16,75 7 0,-75-7 0,0 0 15,0 0-15,0 0 0,0 0 0,0 0 16,0 0-16,0 0 0,0 0 16,0 0-16,0 0 0,0 0 0,0 0 15,-167 0-15,167 0 0,0 0 0,0 0 16,0 0-16,0 0 0,0 0 15,-208 9-15,208-9 0,0 0 0,0 0 16,0 0-16,0 0 0,0 0 0,-292 16 16,292-16-16,0 0 0,0 0 0,0 0 15,0 0-15,0 0 0,-317 25 16,317-25-16,0 0 0,0 0 0,0 0 16,0 0-16,0 0 0,0 0 0,-292 24 15,292-24-15,0 0 0,0 0 16,0 0-16,0 0 0,0 0 0,0 0 15,0 0-15,0 0 0,0 0 0,0 0 16,-250 18-16,250-18 0,0 0 0,0 0 16,0 0-16,0 0 0,0 0 0,0 0 15,0 0-15,0 0 0,0 0 0,0 0 16,-175 8-16,175-8 0,0 0 16,0 0-16,0 0 0,0 0 0,0 0 15,0 0-15,0 0 0,0 0 0,0 0 16,0 0-16,0 0 0,0 0 0,0 0 15,58 24-15,-58-24 0,0 0 16,0 0-16,0 0 0,0 0 0,0 0 16,0 0-16,209-8 0,-209 8 0,0 0 15,0 0-15,0 0 0,0 0 16,267-16-16,-267 16 0,0 0 0,0 0 16,0 0-16,0 0 0,291-33 0,-291 33 15,0 0-15,0 0 0,0 0 16,0 0-16,0 0 0,0 0 0,300-25 15,-300 25-15,0 0 0,0 0 0,0 0 16,0 0-16,0 0 0,0 0 0,0 0 16,0 0-16,0 0 0,0 0 15,276-17-15,-276 17 0,0 0 0,0 0 16,0 0-16,0 0 0,0 0 16,0 0-16,0 0 0,0 0 0,0 0 15,0 0-15,200-7 0,-200 7 0,0 0 16,0 0-16,0 0 0,0 0 0,0 0 15,0 0-15</inkml:trace>
  <inkml:trace contextRef="#ctx0" brushRef="#br0" timeOffset="101361.768">9215 17188 0,'0'0'0,"0"0"0,0 0 0,0 0 16,0 0-16,0 0 0,0 0 15,0 0-15,0 0 0,0 0 0,0 0 16,0 0-16,0 0 0,0 0 0,0 0 15,0 0-15,0 0 0,0 0 0,0 0 16,0 0-16,0 0 0,0 0 0,0 0 16,0 0-16,0 0 0,0 0 15,0 0-15,0 0 0,0 0 0,0 0 16,0 0-16,0 0 0,0 0 0,0 0 16,8 92-16,-8-92 0,0 0 0,0 0 15,0 0-15,0 0 0,0 0 16,0 0-16,0 0 0,0 0 0,0 0 15,0 0-15,58 16 0,-58-16 0,0 0 16,0 0-16,0 0 0,0 0 0,0 0 16,0 0-16,0 0 0,0 0 15,0 0-15,0 0 0,109-9 0,-109 9 16,0 0-16,0 0 0,0 0 16,0 0-16,0 0 0,0 0 0,0 0 15,0 0-15,0 0 0,0 0 0,133-7 16,-133 7-16,0 0 0,0 0 0,0 0 15,0 0-15,0 0 0,0 0 0,0 0 16,0 0-16,0 0 0,0 0 16,109-17-16,-109 17 0,0 0 0,0 0 15,0 0-15,0 0 0,0 0 0,0 0 16,0 0-16,0 0 0,0 0 16,0 0-16,0 0 0,0 0 0,0 0 15,0 0-15,0 0 0,0 0 0,0 0 16,0 0-16,0 0 0,0 0 15,0 0-15,0 0 0,0 0 0,0 0 16,0 0-16,0 0 0,0 0 0,0 0 16,0 0-16,0 0 0,0 0 0,0 0 15,0 0-15,0 0 0,-191 24 0,191-24 16,0 0-16,0 0 0,0 0 16,0 0-16,0 0 0,0 0 0,0 0 15,0 0-15,0 0 0,0 0 0,-142 33 16,142-33-16,0 0 0,0 0 15,0 0-15,0 0 0,0 0 0,0 0 16,0 0-16,0 0 0,0 0 0,0 0 16,0 0-16,0 0 0,0 0 0,0 0 15,0 0-15,0 0 0,0 0 16,0 0-16,0 0 0,0 0 0,0 0 16,0 0-16,175-33 0,-175 33 0,0 0 15,0 0-15,0 0 0,0 0 16,0 0-16,0 0 0,0 0 0,0 0 15,0 0-15,0 0 0,191-49 16,-191 49-16,0 0 0,0 0 0,0 0 16,0 0-16,0 0 0,0 0 0,0 0 15,0 0-15,0 0 0,0 0 16,176-41-16,-176 41 0,0 0 0,0 0 16,0 0-16,0 0 0,0 0 0,0 0 15,0 0-15,0 0 0,0 0 0,0 0 16,82-17-16,-82 17 0,0 0 15,0 0-15,0 0 0,0 0 0,0 0 16,0 0-16,0 0 0,0 0 16,0 0-16,0 0 0,0 0 0,0 0 15,0 0-15,0 0 0,0 0 0,0 0 16,0 0-16,0 0 0,-174-25 0,174 25 16,0 0-16,0 0 0,0 0 15,0 0-15,0 0 0,0 0 0,0 0 16,0 0-16,0 0 0,0 0 0,-150 25 15,150-25-15,0 0 0,0 0 16,0 0-16,0 0 0,0 0 0,0 0 16,0 0-16,0 0 0,0 0 0,0 0 15,-125 25-15,125-25 0,0 0 0,0 0 16,0 0-16,0 0 0,0 0 16,0 0-16,0 0 0,0 0 0,0 0 15,0 0-15,-50 25 0,50-25 0,0 0 16,0 0-16,0 0 0,0 0 0,0 0 15,0 0-15,0 0 0,0 0 16,0 0-16,0 0 0</inkml:trace>
  <inkml:trace contextRef="#ctx0" brushRef="#br0" timeOffset="105376.727">9232 13923 0,'0'0'0,"0"0"16,0 0-16,0 0 0,0 0 0,0 0 15,0 0-15,0 0 0,0 0 16,0 0-16,0 0 0,0 0 0,0 0 15,0 0-15,0 0 0,0 0 0,0 0 16,0 0-16,0 0 0,0 0 16,0 0-16,0 0 0,0 0 15,0 0-15,0 0 0,0 0 0,0 0 16,0 0-16,0 0 0,0 0 0,83 16 16,-83-16-16,0 0 0,0 0 15,0 0-15,0 0 0,0 0 0,0 0 16,0 0-16,0 0 0,0 0 15,0 0-15,117 9 0,-117-9 0,0 0 16,0 0-16,0 0 0,0 0 16,0 0-16,0 0 0,0 0 0,0 0 15,0 0-15,0 0 0,134 8 16,-134-8-16,0 0 0,0 0 0,0 0 16,0 0-16,0 0 0,0 0 15,0 0-15,0 0 0,0 0 0,0 0 16,99 0-16,-99 0 0,0 0 15,0 0-15,0 0 0,0 0 0,0 0 16,0 0-16,0 0 0,0 0 16,0 0-16,0 0 0,0 0 0,0 0 15,0 0-15,0 0 0,-99-8 16,99 8-16,0 0 0,0 0 0,0 0 16,0 0-16,0 0 0,0 0 0,0 0 15,0 0-15,0 0 0,0 0 16,-167 0-16,167 0 0,0 0 0,0 0 15,0 0-15,0 0 0,0 0 16,0 0-16,0 0 0,0 0 0,0 0 16,0 0-16,-184 0 0,184 0 15,0 0-15,0 0 0,0 0 0,0 0 16,0 0-16,0 0 0,0 0 16,0 0-16,0 0 0,0 0 0,-117 16 15,117-16-15,0 0 0,0 0 16,0 0-16,0 0 0,0 0 0,0 0 15,0 0-15,0 0 0,0 0 0,0 0 16,0 0-16,0 0 0,0 0 16,0 0-16,142 58 0,-142-58 15,0 0-15,0 0 0,0 0 0,0 0 16,0 0-16,0 0 0,0 0 16,0 0-16,0 0 0,0 0 0,184 0 15,-184 0-15,0 0 0,0 0 16,0 0-16,0 0 0,0 0 0,0 0 15,0 0-15,0 0 0,0 0 0,0 0 16,175-33-16,-175 33 0,0 0 16,0 0-16,0 0 0,0 0 0,0 0 15,0 0-15,66-18 0,-66 18 16,0 0-16,0 0 0,0 0 0,0 0 16,0 0-16,0 0 0,0 0 15,0 0-15,0 0 0,0 0 0,0 0 16,0 0-16,0 0 0,0 0 15,0 0-15,0 0 0,0 0 0,-183-23 16,183 23-16,0 0 0,0 0 16,0 0-16,0 0 0,0 0 0,0 0 15,0 0-15,0 0 0,0 0 16,0 0-16,-158 16 0,158-16 0,0 0 16,0 0-16,0 0 0,0 0 15,0 0-15,0 0 0,-101 7 0,101-7 16,0 0-16,0 0 0,0 0 15,0 0-15,0 0 0,0 0 0,0 0 16,0 0-16,0 0 0,0 0 16,0 0-16,0 0 0,0 0 0,0 0 15,167-15-15,-167 15 0,0 0 16,0 0-16,0 0 0,0 0 0,0 0 16,0 0-16,0 0 0,0 0 15,0 0-15,0 0 0,158-17 0,-158 17 16,0 0-16,0 0 0,0 0 15,0 0-15,0 0 0,0 0 0,0 0 16,0 0-16,0 0 0,0 0 0,109-16 16,-109 16-16,0 0 0,0 0 15,0 0-15,0 0 0,0 0 0,0 0 16,0 0-16,0 0 0,0 0 16,0 0-16,0 0 0,0 0 0,0 0 15,0 0-15,0 0 0,0 0 16,0 0-16,-150-16 0,150 16 0,0 0 15,0 0-15,0 0 0,0 0 16,0 0-16,0 0 0,0 0 0,0 0 16,0 0-16,0 0 0,-167 0 0,167 0 15,0 0-15,0 0 0,0 0 16,0 0-16,0 0 0,0 0 16,-83 7-16,83-7 0,0 0 0,0 0 15,0 0-15,0 0 0,0 0 0,0 0 16,0 0-16,0 0 0,0 0 15,0 0-15,0 0 0,0 0 0,0 0 16,0 0-16,0 0 0,0 0 16,0 0-16,0 0 0,175 34 0,-175-34 15,0 0-15,0 0 0,0 0 16,0 0-16,0 0 0,0 0 0,0 0 16,0 0-16,0 0 0,0 0 15,150 16-15,-150-16 0,0 0 0,0 0 16,0 0-16,0 0 0,0 0 0,0 0 15,0 0-15,0 0 0,0 0 16,99 7-16,-99-7 0,0 0 0,0 0 16,0 0-16,0 0 0</inkml:trace>
  <inkml:trace contextRef="#ctx0" brushRef="#br0" timeOffset="110091.489">10524 13815 0,'0'0'0,"0"0"16,0 0-16,0 0 0,0 0 0,0 0 15,0 0-15,0 0 0,0 0 16,0 0-16,0 0 0,0 0 16,0 0-16,0 0 0,0 0 0,0 0 15,0 0-15,0 0 0,0 0 0,0 0 16,0 0-16,0 0 0,0 0 16,0 0-16,0 0 0,0 0 0,0 0 15,0 0-15,0 0 0,0 0 16,0 0-16,0 0 0,0 0 0,0 0 15,0 0-15,0 0 0,0 0 16,0 0-16,0 0 0,0 0 0,0 0 16,0 0-16,-59 108 0,59-108 15,0 0-15,0 0 0,0 0 0,0 0 16,0 0-16,0 0 0,-25 132 16,25-132-16,0 0 0,0 0 0,0 0 15,0 0-15,0 0 0,0 0 16,0 0-16,0 0 0,0 0 0,0 0 15,0 158-15,0-158 0,0 0 16,0 0-16,0 0 0,0 0 0,0 0 16,0 0-16,0 0 0,0 0 15,0 0-15,0 0 0,59 114 0,-59-114 16,0 0-16,0 0 0,0 0 0,0 0 16,0 0-16,0 0 0,0 0 15,0 0-15,0 0 0,0 0 0,99 34 16,-99-34-16,0 0 0,0 0 15,0 0-15,0 0 0,0 0 0,0 0 16,109-66-16,-109 66 0,0 0 0,0 0 16,0 0-16,0 0 0,0 0 15,0 0-15,59-149 0,-59 149 0,0 0 16,0 0-16,0 0 0,0 0 16,0 0-16,0 0 0,16-175 0,-16 175 15,0 0-15,0 0 0,0 0 0,0 0 16,0 0-16,0 0 0,-42-181 15,42 181-15,0 0 0,0 0 0,0 0 16,0 0-16,0 0 0,0 0 16,0 0-16,0 0 0,0 0 0,0 0 15,-66-174-15,66 174 0,0 0 0,0 0 16,0 0-16,0 0 0,0 0 16,0 0-16,-59-165 0,59 165 0,0 0 15,0 0-15,0 0 0,0 0 16,0 0-16,0 0 0,0-132 0,0 132 15,0 0-15,0 0 0,0 0 0,0 0 16,0 0-16,0 0 0,75-74 16,-75 74-16,0 0 0,0 0 0,0 0 15,0 0-15,0 0 0,0 0 0,117 0 16,-117 0-16,0 0 0,0 0 16,0 0-16,0 0 0,0 0 0,0 0 15,100 90-15,-100-90 0,0 0 16,0 0-16,0 0 0,0 0 0,0 0 15,25 149-15,-25-149 0,0 0 16,0 0-16,0 0 0,0 0 0,0 0 16,0 0-16,0 0 0,0 0 0,0 0 15,0 0-15,-41 157 0,41-157 16,0 0-16,0 0 0,0 0 0,0 0 16,0 0-16,0 0 0,0 0 15,0 0-15,0 0 0,0 0 0,-92 141 16,92-141-16,0 0 0,0 0 0,0 0 15,0 0-15,0 0 0</inkml:trace>
  <inkml:trace contextRef="#ctx0" brushRef="#br0" timeOffset="112748.789">11665 13683 0,'0'0'0,"0"0"0,0 0 0,0 0 15,0 0-15,0 0 0,0 0 0,0 0 16,0 0-16,0 0 0,0 0 0,0 0 16,0 0-16,0 0 0,0 0 15,0 0-15,0 0 0,0 0 0,0 0 16,0 0-16,0 0 0,0 0 15,-25 58-15,25-58 0,0 0 0,0 0 16,0 0-16,0 0 0,0 0 16,0 0-16,-66 74 0,66-74 0,0 0 15,0 0-15,0 0 0,0 0 16,0 0-16,0 0 0,-109 108 0,109-108 16,0 0-16,0 0 0,0 0 0,0 0 15,0 0-15,0 0 0,0 0 16,0 0-16,0 0 0,0 0 0,-125 99 15,125-99-15,0 0 0,0 0 16,0 0-16,0 0 0,0 0 0,0 0 16,0 0-16,0 0 0,0 0 15,0 0-15,-92 66 0,92-66 0,0 0 16,0 0-16,0 0 0,0 0 0,0 0 16,0 0-16,0 0 0,0 0 15,0 0-15,0 0 0,0 0 0,0 0 16,0 0-16,0 0 0,0 0 0,0 0 15,0 0-15,-33-58 0,33 58 16,0 0-16,0 0 0,0 0 0,0 0 16,0 0-16,0 0 0,0 0 15,0 0-15,0 0 0,0 0 0,42-123 16,-42 123-16,0 0 0,0 0 0,0 0 16,0 0-16,0 0 0,0 0 15,0 0-15,0 0 0,0 0 0,0 0 16,42-125-16,-42 125 0,0 0 15,0 0-15,0 0 0,0 0 0,0 0 16,0 0-16,0 0 0,0 0 16,0 0-16,0 0 0,0 0 0,0 0 15,0 0-15,0 0 0,99 66 16,-99-66-16,0 0 0,0 0 0,0 0 16,0 0-16,0 0 0,0 0 0,0 0 15,0 0-15,0 0 0,0 0 16,67 149-16,-67-149 0,0 0 0,0 0 15,0 0-15,0 0 0,0 0 16,0 0-16,0 0 0,0 0 0,0 0 16,58 140-16,-58-140 0</inkml:trace>
  <inkml:trace contextRef="#ctx0" brushRef="#br0" timeOffset="113192.214">12198 13030 0,'0'0'0,"0"0"15,0 0-15,0 0 0,0 0 0,0 0 16,0 0-16,0 0 0,0 0 0,0 0 16,0 0-16,0 0 0,0 0 15,0 0-15,0 0 0,0 0 0,0 0 16,0 0-16,0 0 0,0 0 0,0 0 16,0 0-16,0 0 0,0 0 0,0 0 15,0 0-15,-50 116 0,50-116 16,0 0-16,0 0 0,0 0 15,0 0-15,0 0 0,0 0 0,-41 140 16,41-140-16,0 0 0,0 0 0,0 0 16,0 0-16,0 0 0,0 0 0,0 0 15,0 0-15,0 0 0,0 0 16,-34 174-16,34-174 0,0 0 0,0 0 16,0 0-16,0 0 0,0 0 15,0 0-15,0 0 0,0 0 0,0 0 16</inkml:trace>
  <inkml:trace contextRef="#ctx0" brushRef="#br0" timeOffset="113632.149">11815 13725 0,'0'0'0,"0"0"0,0 0 0,0 0 16,0 0-16,0 0 0,0 0 0,0 0 15,0 0-15,0 0 0,0 0 16,0 0-16,0 0 0,0 0 0,0 0 15,0 0-15,0 0 0,0 0 16,50 23-16,-50-23 0,0 0 0,0 0 16,0 0-16,0 0 0,0 0 0,0 0 15,117 26-15,-117-26 0,0 0 0,0 0 16,0 0-16,0 0 0,0 0 16,0 0-16,175 8 0,-175-8 15,0 0-15,0 0 0,0 0 0,0 0 16,0 0-16,0 0 0,0 0 0,0 0 15,0 0-15,0 0 0,200-8 0,-200 8 16,0 0-16,0 0 0,0 0 16,0 0-16,0 0 0,0 0 0,0 0 15</inkml:trace>
  <inkml:trace contextRef="#ctx0" brushRef="#br0" timeOffset="114502.823">12081 13964 0,'0'0'0,"0"0"0,0 0 15,0 0-15,0 0 0,0 0 0,0 0 16,0 0-16,0 0 0,0 0 16,0 0-16,0 0 0,0 0 0,0 0 15,0 0-15,0 0 0,0 0 0,0 0 16,0 0-16,0 0 0,0 0 15,0 0-15,0 0 0,0 0 0,0 0 16,0 0-16,0 0 0,0 0 16,0 0-16,0 0 0,0 0 0,0 0 15,0 0-15,0 0 0,-16 66 0,16-66 16,0 0-16,0 0 0,0 0 16,0 0-16,0 0 0,0 0 0,0 0 15,0 0-15,0 0 0,0 0 16,-50 107-16,50-107 0,0 0 0,0 0 15,0 0-15,0 0 0,0 0 16,0 0-16,-8 125 0,8-125 0,0 0 16,0 0-16,0 0 0,0 0 15,0 0-15,0 0 0,74 99 0,-74-99 16,0 0-16,0 0 0,0 0 0,0 0 16,0 0-16,0 0 0,0 0 15,0 0-15,0 0 0,0 0 0,117 33 16,-117-33-16,0 0 0,0 0 15,0 0-15,0 0 0,0 0 0,0 0 16,0 0-16,0 0 0,0 0 16,0 0-16,100-17 0,-100 17 0,0 0 15,0 0-15,0 0 0,0 0 16,0 0-16,0 0 0,0 0 0,0 0 16,0 0-16,0 0 0,50-82 0,-50 82 15,0 0-15,0 0 0,0 0 16,0 0-16,0 0 0,0 0 0,0 0 15,0 0-15,0 0 0,0 0 0,18-91 16,-18 91-16,0 0 0,0 0 16,0 0-16,0 0 0,0 0 0,0 0 15,0 0-15,0 0 0,0 0 16,0 0-16,0 0 0,0 0 0,0 0 16,-9 99-16,9-99 0,0 0 15,0 0-15,0 0 0,0 0 0,0 0 16,0 0-16,-17 173 0,17-173 15,0 0-15,0 0 0,0 0 0,0 0 16,0 0-16,0 0 0,0 0 0,0 0 16,0 0-16,0 0 0,-17 183 15</inkml:trace>
  <inkml:trace contextRef="#ctx0" brushRef="#br0" timeOffset="131985.85">13265 13551 0,'0'0'0,"0"0"0,0 0 16,0 0-16,0 0 0,0 0 0,0 0 15,0 0-15,0 0 0,0 0 0,0 0 16,0 0-16,0 0 0,0 0 16,0 0-16,0 0 0,0 0 0,0 0 15,0 0-15,0 0 0,0 0 0,0 0 16,0 0-16,0 0 0,0 0 15,0 0-15,0 0 0,0 0 0,0 0 16,0 0-16,-58 107 0,58-107 0,0 0 16,0 0-16,0 0 0,0 0 15,0 0-15,0 0 0,-92 90 0,92-90 16,0 0-16,0 0 0,0 0 0,0 0 16,0 0-16,-99 109 0,99-109 15,0 0-15,0 0 0,0 0 16,0 0-16,0 0 0,0 0 0,0 0 15,0 0-15,0 0 0,0 0 0,-109 114 16,109-114-16,0 0 0,0 0 16,0 0-16,0 0 0,0 0 0,0 0 15,0 0-15,0 0 0,0 0 16,0 0-16,-100 109 0,100-109 0,0 0 16,0 0-16,0 0 0,0 0 0,0 0 15,0 0-15,0 0 0,0 0 16,0 0-16,0 0 0,-84 99 0,84-99 15,0 0-15,0 0 0,0 0 16,0 0-16,0 0 0,0 0 0</inkml:trace>
  <inkml:trace contextRef="#ctx0" brushRef="#br0" timeOffset="132411.378">12856 13641 0,'0'0'16,"0"0"-16,0 0 0,0 0 0,0 0 16,0 0-16,0 0 0,0 0 15,0 0-15,0 0 0,0 0 0,0 0 16,0 0-16,0 0 0,0 0 0,0 0 16,0 0-16,0 0 0,0 0 15,0 0-15,0 0 0,0 0 0,0 0 16,0 0-16,0 0 0,0 0 0,0 0 15,0 0-15,0 0 0,0 0 16,0 0-16,0 0 0,0 0 0,0 0 16,0 0-16,0 0 0,0 0 15,0 0-15,35 92 0,-35-92 0,0 0 16,0 0-16,0 0 0,0 0 16,0 0-16,0 0 0,74 140 0,-74-140 15,0 0-15,0 0 0,0 0 0,0 0 16,0 0-16,0 0 0,0 0 15,0 0-15,0 0 0,0 0 0,92 157 16,-92-157-16,0 0 0,0 0 16,0 0-16,0 0 0,0 0 0,0 0 15,0 0-15,0 0 0,0 0 0,0 0 16,74 124-16,-74-124 0,0 0 16</inkml:trace>
  <inkml:trace contextRef="#ctx0" brushRef="#br0" timeOffset="133369.238">13473 13534 0,'0'0'0,"0"0"0,0 0 15,0 0-15,0 0 0,0 0 0,0 0 16,0 0-16,0 0 0,0 0 0,0 0 16,0 0-16,0 0 0,0 0 15,0 0-15,0 0 0,0 0 0,0 0 16,0 0-16,0 0 0,0 0 0,0 0 15,0 0-15,0 0 0,0 0 0,0 0 16,0 0-16,0 0 0,0 0 16,0 0-16,0 0 0,0 0 0,0 0 15,0 0-15,0 0 0,0 0 0,0 0 16,0 0-16,0 0 0,0 0 16,0 0-16,0 0 0,0 0 0,0 0 15,0 0-15,0 0 0,0 0 0,0 0 16,0 0-16,0 0 0,0 0 15,0 0-15,0 0 0,0 0 0,0 0 16,0 0-16,0 0 0,0 0 0,159 34 16,-159-34-16,0 0 0,0 0 15,0 0-15,0 0 0,0 0 0,0 0 16,83 90-16,-83-90 0,0 0 0,0 0 16,0 0-16,0 0 0,0 0 15,0 0-15,9 140 0,-9-140 0,0 0 16,0 0-16,0 0 0,0 0 15,0 0-15,0 0 0,0 0 0,0 0 16,0 0-16,0 0 0,-42 150 0,42-150 16,0 0-16,0 0 0,0 0 15,0 0-15,0 0 0,0 0 0,-17 149 16,17-149-16,0 0 0,0 0 16,0 0-16,0 0 0,0 0 0,0 0 15,67 116-15,-67-116 0,0 0 0,0 0 16,0 0-16,0 0 0,0 0 15,0 0-15,0 0 0,0 0 0,0 0 16,0 0-16,133 40 0,-133-40 16,0 0-16,0 0 0,0 0 0,0 0 15,0 0-15,0 0 0,0 0 16,0 0-16,0 0 0,0 0 0,158-8 16,-158 8-16,0 0 0,0 0 0,0 0 15,0 0-15,0 0 0,0 0 16,0 0-16,0 0 0,0 0 0,0 0 15,125-25-15,-125 25 0,0 0 16,0 0-16,0 0 0,0 0 0,0 0 16,0 0-16</inkml:trace>
  <inkml:trace contextRef="#ctx0" brushRef="#br0" timeOffset="-112296.133">16023 13245 0,'0'0'0,"0"0"16,0 0-16,0 0 0,0 0 0,0 0 16,0 0-16,0 0 0,0 0 0,0 0 15,0 0-15,0 0 0,0 0 16,0 0-16,0 0 0,0 0 0,0 0 15,0 0-15,0 0 0,0 0 0,0 0 16,0 0-16,0 0 0,0 0 0,0 0 16,0 0-16,0 0 0,0 0 15,0 0-15,0 0 0,0 0 0,0 0 16,0 0-16,0 0 0,0 0 0,0 0 16,0 0-16,0 0 0,0 0 0,0 0 15,0 0-15,0 0 0,117 33 16,-117-33-16,0 0 0,0 0 0,0 0 15,0 0-15,0 0 0,0 0 0,158 8 16,-158-8-16,0 0 0,0 0 0,0 0 16,0 0-16,0 0 0,0 0 0,0 0 15,0 0-15,0 0 0,0 0 16,184 0-16,-184 0 0,0 0 0,0 0 16,0 0-16,0 0 0,0 0 15,0 0-15,0 0 0,0 0 0,0 0 16,0 0-16,175-8 0,-175 8 0,0 0 15,0 0-15,0 0 0,0 0 16,0 0-16,0 0 0,84 0 0,-84 0 16,0 0-16,0 0 0,0 0 0,0 0 15,0 0-15,0 0 0,0 0 0,0 0 16,0 0-16,0 0 0,0 0 16,0 0-16,0 0 0,0 0 0,-217 25 15,217-25-15,0 0 0,0 0 0,0 0 16,0 0-16,0 0 0,0 0 15,0 0-15,0 0 0,0 0 0,0 0 16,-209 16-16,209-16 0,0 0 0,0 0 16,0 0-16,0 0 0,0 0 15,0 0-15,0 0 0,0 0 0,0 0 16,0 0-16,-158 9 0,158-9 0,0 0 16,0 0-16,0 0 0,0 0 0,0 0 15,0 0-15,0 0 0,0 0 16,0 0-16,0 0 0,0 0 0,0 0 15,0 0-15,0 0 0,116 7 0,-116-7 16,0 0-16,0 0 0,0 0 16,0 0-16,0 0 0,0 0 0,0 0 15,0 0-15,0 0 0,0 0 0,192 0 16,-192 0-16,0 0 0,0 0 16,0 0-16,0 0 0,0 0 0,0 0 15,142-16-15,-142 16 0,0 0 0,0 0 16,0 0-16,0 0 0,0 0 0,0 0 15,0 0-15,0 0 0,0 0 16,0 0-16,0 0 0,0 0 0,0 0 16,0 0-16,0 0 0,0 0 0,0 0 15,-133 0-15,133 0 0,0 0 16,0 0-16,0 0 0,0 0 0,0 0 16,0 0-16,-143 9 0,143-9 0,0 0 15,0 0-15,0 0 0,0 0 16,0 0-16,0 0 0,0 0 0,0 0 15,0 0-15,0 0 0,0 0 0,0 0 16,0 0-16,0 0 0,0 0 16,0 0-16,0 0 0,0 0 0,67-9 15,-67 9-15,0 0 0,0 0 0,0 0 16,0 0-16,0 0 0,0 0 0,0 0 16,0 0-16,0 0 0,0 0 15,0 0-15,0 0 0,0 0 0,0 0 16,0 0-16</inkml:trace>
  <inkml:trace contextRef="#ctx0" brushRef="#br0" timeOffset="-102950.533">16181 14005 0,'0'0'15,"0"0"-15,0 0 0,0 0 0,0 0 16,0 0-16,0 0 0,0 0 16,0 0-16,0 0 0,0 0 0,0 0 0,0 0 15,0 0-15,0 0 0,0 0 16,0 0-16,0 0 0,0 0 0,0 0 16,0 0-16,0 0 0,0 0 0,0 0 15,0 0-15,0 0 0,142 0 0,-142 0 16,0 0-16,0 0 0,0 0 15,0 0-15,0 0 0,0 0 0,151-16 16,-151 16-16,0 0 0,0 0 0,0 0 16,0 0-16,0 0 0,0 0 15,0 0-15,0 0 0,0 0 0,0 0 16,175-25-16,-175 25 0,0 0 0,0 0 16,0 0-16,0 0 0,0 0 0,0 0 15,0 0-15,0 0 0,0 0 0,0 0 16,158-25-16,-158 25 0,0 0 15,0 0-15,0 0 0,0 0 0,0 0 16,0 0-16,0 0 0,0 0 16,0 0-16,0 0 0,0 0 0,0 0 15,0 0-15,0 0 0,0 0 0,0 0 16,0 0-16,0 0 0,0 0 0,0 0 16,0 0-16,-226 25 0,226-25 0,0 0 15,0 0-15,0 0 0,0 0 16,0 0-16,0 0 0,0 0 0,0 0 15,0 0-15,0 0 0,-216 16 16,216-16-16,0 0 0,0 0 0,0 0 16,0 0-16,0 0 0,0 0 0,0 0 15,0 0-15,0 0 0,0 0 0,-192 17 16,192-17-16,0 0 0,0 0 16,0 0-16,0 0 0,0 0 0,0 0 15,-91 17-15,91-17 0,0 0 0,0 0 16,0 0-16,0 0 0,0 0 0,0 0 15,0 0-15,0 0 0,0 0 16,0 0-16,0 0 0,0 0 0,0 0 16,0 0-16,175 8 0,-175-8 0,0 0 15,0 0-15,0 0 0,0 0 0,0 0 16,0 0-16,0 0 0,0 0 0,0 0 16,0 0-16,158-8 0,-158 8 15,0 0-15,0 0 0,0 0 0,0 0 16,0 0-16,0 0 0,0 0 0,0 0 15,0 0-15,0 0 0,125 0 0,-125 0 16,0 0-16,0 0 0,0 0 16,0 0-16,0 0 0,0 0 0,0 0 15,0 0-15,0 0 0,0 0 0,0 0 16,0 0-16,0 0 0,0 0 0,0 0 16,0 0-16,0 0 0,0 0 15,-84-25-15,84 25 0,0 0 0,0 0 16,0 0-16,0 0 0,0 0 0,0 0 15,0 0-15,0 0 0,0 0 16,0 0-16,-133 0 0,133 0 0,0 0 16,0 0-16,0 0 0,0 0 0,0 0 15,0 0-15,-66-9 0,66 9 0,0 0 16,0 0-16,0 0 0,0 0 0,0 0 16,0 0-16,0 0 0,0 0 15,0 0-15,0 0 0,0 0 0,0 0 16,0 0-16,0 0 0,199-16 0,-199 16 15,0 0-15,0 0 0,0 0 0,0 0 16,0 0-16,0 0 0,0 0 16,0 0-16,0 0 0,0 0 0,176-8 15,-176 8-15,0 0 0,0 0 0,0 0 16,0 0-16,0 0 0,0 0 0,125-17 16,-125 17-16,0 0 0,0 0 15,0 0-15,0 0 0,0 0 0,0 0 16,0 0-16,0 0 0,0 0 0,0 0 15,0 0-15,0 0 0,0 0 16,0 0-16,-141-9 0,141 9 0,0 0 16,0 0-16,0 0 0,0 0 0,0 0 15,0 0-15,0 0 0,0 0 0,0 0 16,0 0-16,-184 18 0,184-18 0,0 0 16,0 0-16</inkml:trace>
  <inkml:trace contextRef="#ctx0" brushRef="#br0" timeOffset="-94916.886">16107 16039 0,'0'0'0,"0"0"0,0 0 0,0 0 16,0 0-16,0 0 0,0 0 15,0 0-15,0 0 0,0 0 0,0 0 16,0 0-16,0 0 0,0 0 0,0 0 16,0 0-16,0 0 0,0 0 15,0 0-15,0 0 0,0 0 0,0 0 16,0 0-16,0 0 0,0 0 0,0 0 15,0 0-15,0 0 0,0 0 16,0 0-16,0 0 0,0 0 0,0 0 16,0 0-16,-33 66 0,33-66 0,0 0 15,0 0-15,0 0 0,0 0 16,0 0-16,0 0 0,0 0 0,0 0 16,0 0-16,0 0 0,0 0 0,0 0 15,0 0-15,0 0 0,0 0 16,0 0-16,0 0 0,0 0 0,33 67 15,-33-67-15,0 0 0,0 0 0,0 0 16,0 0-16,0 0 0,0 0 0,117 16 16,-117-16-16,0 0 0,0 0 15,0 0-15,0 0 0,0 0 0,0 0 16,183 0-16,-183 0 0,0 0 16,0 0-16,0 0 0,0 0 0,0 0 15,0 0-15,0 0 0,0 0 0,0 0 16,0 0-16,200 0 0,-200 0 15,0 0-15,0 0 0,0 0 0,0 0 16,0 0-16,0 0 0,124 0 0,-124 0 16,0 0-16,0 0 0,0 0 15,0 0-15,0 0 0,0 0 0,0 0 16,0 0-16,0 0 0,0 0 0,0 0 16,0 0-16,0 0 0,0 0 0,-115 0 15,115 0-15,0 0 0,0 0 16,0 0-16,0 0 0,0 0 0,0 0 15,-193 0-15,193 0 0,0 0 16,0 0-16,0 0 0,0 0 0,0 0 16,0 0-16,0 0 0,0 0 0,0 0 15,0 0-15,-191 0 0,191 0 0,0 0 16,0 0-16,0 0 0,0 0 16,0 0-16,0 0 0,0 0 0,0 0 15,0 0-15,0 0 0,-142 0 16,142 0-16,0 0 0,0 0 0,0 0 15,0 0-15,0 0 0,0 0 0,0 0 16,0 0-16,0 0 0,0 0 16,0 0-16,0 0 0,0 0 0,0 0 15,0 0-15,0 0 0,0 0 0,0 0 16,0 0-16,0 0 0,0 0 16,0 0-16,167 8 0,-167-8 0,0 0 15,0 0-15,0 0 0,0 0 0,0 0 16,0 0-16,0 0 0,0 0 0,0 0 15,0 0-15,175 0 0,-175 0 16,0 0-16,0 0 0,0 0 0,0 0 16,0 0-16,0 0 0,116 0 0,-116 0 15,0 0-15,0 0 0,0 0 16,0 0-16,0 0 0,0 0 0,0 0 16,0 0-16,0 0 0,0 0 0,0 0 15,0 0-15,0 0 0,-183 17 16,183-17-16,0 0 0,0 0 0,0 0 15,0 0-15,0 0 0,0 0 16,0 0-16,0 0 0,0 0 0,0 0 16,-233 24-16,233-24 0,0 0 0,0 0 15,0 0-15,0 0 0,0 0 16,-175 17-16,175-17 0,0 0 0,0 0 16,0 0-16,0 0 0,0 0 0,0 0 15,0 0-15,0 0 0,0 0 16,99-24-16,-99 24 0,0 0 0,0 0 15,0 0-15,0 0 0,0 0 0,0 0 16,217-34-16,-217 34 0,0 0 0,0 0 16,0 0-16,0 0 0,0 0 15,0 0-15,0 0 0,0 0 16,0 0-16,0 0 0,251-33 0,-251 33 16,0 0-16,0 0 0,0 0 0,0 0 15,0 0-15,0 0 0,0 0 0,0 0 16,191-25-16,-191 25 0,0 0 0,0 0 15,0 0-15,0 0 0,0 0 16,0 0-16,0 0 0,0 0 16,0 0-16,0 0 0,0 0 0,0 0 15,0 0-15,0 0 0,-150 42 0,150-42 16,0 0-16,0 0 0,0 0 0,0 0 16,0 0-16,0 0 0,0 0 15,0 0-15,0 0 0,0 0 0,-208 25 16,208-25-16,0 0 0,0 0 0,0 0 15,0 0-15,0 0 0,0 0 16,-150 17-16,150-17 0,0 0 0,0 0 16,0 0-16,0 0 0,0 0 0,0 0 15,0 0-15,0 0 0,0 0 0,0 0 16,0 0-16,0 0 0,0 0 16,0 0-16,0 0 0,0 0 0,0 0 15,0 0-15,0 0 0,0 0 16,0 0-16,0 0 0,0 0 0,0 0 15,0 0-15,0 0 0,0 0 0,0 0 16,0 0-16,0 0 0,150-9 0,-150 9 16,0 0-16,0 0 0,0 0 0,0 0 15,0 0-15,0 0 0,0 0 16,0 0-16,0 0 0,0 0 16,0 0-16,0 0 0,0 0 0,0 0 15,0 0-15,0 0 0,0 0 0,0 0 16,-100 9-16,100-9 0</inkml:trace>
  <inkml:trace contextRef="#ctx0" brushRef="#br0" timeOffset="-90311.166">16015 16899 0,'0'0'0,"0"0"15,0 0-15,0 0 0,0 0 16,0 0-16,0 0 0,0 0 0,0 0 16,0 0-16,0 0 0,0 0 0,0 0 15,0 0-15,0 0 0,0 0 16,0 0-16,0 0 0,0 0 0,0 0 16,0 0-16,0 0 0,0 0 0,0 0 15,0 0-15,0 0 0,0 0 0,0 0 16,0 0-16,0 0 0,0 0 0,0 0 15,0 0-15,0 0 0,0 0 16,0 0-16,0 0 0,75 17 0,-75-17 16,0 0-16,0 0 0,0 0 0,0 0 15,0 0-15,0 0 0,183-8 16,-183 8-16,0 0 0,0 0 0,0 0 16,0 0-16,0 0 0,0 0 0,234-17 15,-234 17-15,0 0 0,0 0 16,0 0-16,0 0 0,0 0 0,0 0 15,0 0-15,0 0 0,0 0 0,0 0 16,199-24-16,-199 24 0,0 0 0,0 0 16,0 0-16,0 0 0,76-10 15,-76 10-15,0 0 0,0 0 0,0 0 16,0 0-16,0 0 0,0 0 0,-84 0 16,84 0-16,0 0 0,0 0 0,0 0 15,0 0-15,0 0 0,0 0 16,-199 17-16,199-17 0,0 0 0,0 0 15,0 0-15,0 0 0,0 0 0,0 0 16,0 0-16,0 0 0,0 0 0,0 0 16,-242 25-16,242-25 0,0 0 15,0 0-15,0 0 0,0 0 0,0 0 16,0 0-16,-175 25 0,175-25 0,0 0 16,0 0-16,0 0 0,0 0 0,0 0 15,0 0-15,0 0 0,0 0 16,0 0-16,0 0 0,0 0 0,0 0 15,99 24-15,-99-24 0,0 0 16,0 0-16,0 0 0,0 0 0,0 0 16,0 0-16,0 0 0,0 0 0,0 0 15,0 0-15,184-16 0,-184 16 0,0 0 16,0 0-16,0 0 0,0 0 0,0 0 16,0 0-16,0 0 0,0 0 15,0 0-15,0 0 0,159-8 0,-159 8 16,0 0-16,0 0 0,0 0 0,0 0 15,0 0-15,0 0 0,0 0 16,0 0-16,0 0 0,0 0 0,0 0 16,0 0-16,0 0 0,0 0 0,0 0 15,0 0-15,0 0 0,0 0 0,0 0 16,0 0-16,0 0 0,0 0 0,0 0 16,0 0-16,0 0 0,0 0 15,-150 17-15</inkml:trace>
  <inkml:trace contextRef="#ctx0" brushRef="#br0" timeOffset="-78328.386">16349 16205 0,'0'0'0,"0"0"0,0 0 0,0 0 16,0 0-16,0 0 0,0 0 0,0 0 15,0 0-15,0 0 0,0 0 0,0 0 16,0 0-16,0 0 0,0 0 16,0 0-16,0 0 0,0 0 0,0 0 15,0 0-15,0 0 0,0 0 0,0 0 16,0 0-16,0 0 0,0 0 16,0 0-16,0 0 0,0 0 0,0 0 15,0 0-15,0 0 0,0 0 0,0 0 16,0 0-16,0 0 0,0 0 15,0 0-15,91 8 0,-91-8 0,0 0 16,0 0-16,0 0 0,0 0 0,0 0 16,0 0-16,150-17 0,-150 17 0,0 0 15,0 0-15,0 0 0,0 0 16,0 0-16,0 0 0,0 0 0,0 0 16,0 0-16,0 0 0,175-33 15,-175 33-15,0 0 0,0 0 0,0 0 16,0 0-16,0 0 0,0 0 0,150-41 15,-150 41-15,0 0 0,0 0 16,0 0-16,0 0 0,0 0 0,0 0 16,0 0-16,0 0 0,0 0 15,0 0-15,0 0 0,0 0 0,0 0 16,-75-8-16,75 8 0,0 0 0,0 0 16,0 0-16,0 0 0,0 0 0,0 0 15,0 0-15,0 0 0,0 0 16,0 0-16,-183 41 0,183-41 0,0 0 15,0 0-15,0 0 0,0 0 0,0 0 16,0 0-16,0 0 0,0 0 16,0 0-16,0 0 0,-183 41 0,183-41 15,0 0-15,0 0 0,0 0 0,0 0 16,0 0-16,0 0 0,-100 17 16,100-17-16,0 0 0,0 0 0,0 0 15,0 0-15,0 0 0,0 0 16,0 0-16,0 0 0,0 0 0,0 0 15,0 0-15,0 0 0,0 0 0,0 0 16,0 0-16,0 0 0,0 0 16,0 0-16,183-33 0,-183 33 0,0 0 15,0 0-15,0 0 0,0 0 0,0 0 16,0 0-16,0 0 0,0 0 16,0 0-16,0 0 0,149-25 0,-149 25 15,0 0-15,0 0 0,0 0 0,0 0 16,0 0-16,0 0 0,0 0 0,0 0 15,0 0-15,0 0 0,0 0 16,-74-17-16,74 17 0,0 0 0,0 0 16,0 0-16,0 0 0,0 0 15,0 0-15,0 0 0,0 0 0,0 0 16,0 0-16,-158 25 0,158-25 0,0 0 16,0 0-16</inkml:trace>
  <inkml:trace contextRef="#ctx0" brushRef="#br0" timeOffset="-76946.956">16249 16784 0,'0'0'0,"0"0"0,0 0 0,0 0 16,0 0-16,0 0 0,0 0 0,0 0 16,0 0-16,0 0 0,0 0 0,0 0 15,0 0-15,0 0 0,0 0 0,0 0 16,0 0-16,0 0 0,0 0 0,0 0 15,0 0-15,0 0 0,0 0 0,0 0 16,0 0-16,0 0 0,0 0 16,0 0-16,0 0 0,0 0 0,0 0 15,0 0-15,0 0 0,0 0 16,0 0-16,0 0 0,0 0 0,0 0 16,0 0-16,0 0 0,0 0 0,0 0 15,0 0-15,0 0 0,0 0 0,174 0 16,-174 0-16,0 0 0,0 0 0,0 0 15,0 0-15,0 0 0,0 0 16,0 0-16,0 0 0,0 0 0,0 0 16,201-26-16,-201 26 0,0 0 0,0 0 15,0 0-15,0 0 0,0 0 16,0 0-16,0 0 0,0 0 0,0 0 16,0 0-16,166-16 0,-166 16 0,0 0 15,0 0-15,0 0 0,0 0 16,0 0-16,0 0 0,0 0 0,0 0 15,0 0-15,0 0 0,0 0 0,0 0 16,0 0-16,0 0 0,-125 42 16,125-42-16,0 0 0,0 0 0,0 0 15,0 0-15,0 0 0,0 0 0,0 0 16,0 0-16,0 0 0,0 0 0,-191 49 16,191-49-16,0 0 0,0 0 15,0 0-15,0 0 0,0 0 0,0 0 16,0 0-16,0 0 0,0 0 0,0 0 15,-159 41-15,159-41 0,0 0 0,0 0 16,0 0-16,0 0 0,0 0 16,0 0-16,0 0 0,0 0 0,0 0 15,0 0-15,0 0 0,0 0 0,0 0 16,0 0-16,108 42 0,-108-42 16,0 0-16,0 0 0,0 0 0,0 0 15,0 0-15,0 0 0,0 0 0,0 0 16,0 0-16,0 0 0,184 0 15,-184 0-15,0 0 0,0 0 0,0 0 16,0 0-16,0 0 0,0 0 0,150-17 16,-150 17-16,0 0 0,0 0 0,0 0 15,0 0-15,0 0 0,0 0 16,0 0-16,0 0 0,0 0 0,0 0 16,0 0-16,0 0 0,0 0 0,0 0 15,-133-8-15,133 8 0,0 0 16,0 0-16,0 0 0,0 0 0,0 0 15,0 0-15,0 0 0,0 0 0,0 0 16,0 0-16,-184 0 0,184 0 0,0 0 16,0 0-16,0 0 0,0 0 15,0 0-15,0 0 0,-142 0 0,142 0 16,0 0-16,0 0 0,0 0 0,0 0 16,0 0-16,0 0 0,0 0 0,0 0 15,0 0-15,0 0 0,167-8 16,-167 8-16,0 0 0,0 0 0,0 0 15,0 0-15,0 0 0,0 0 0,0 0 16,0 0-16,0 0 0,0 0 0,217-9 16,-217 9-16,0 0 0,0 0 15,0 0-15,0 0 0,0 0 0,0 0 16,0 0-16,0 0 0,0 0 0,174-17 16,-174 17-16,0 0 0,0 0 15,0 0-15,0 0 0,0 0 0,0 0 16,0 0-16,0 0 0,0 0 0,0 0 15,0 0-15,0 0 0,-141 17 0,141-17 16,0 0-16,0 0 0,0 0 0,0 0 16,0 0-16,0 0 0,0 0 15,0 0-15,0 0 0,0 0 0,-225 34 16,225-34-16,0 0 0,0 0 16,0 0-16,0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3:48:23.8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15632 5010 0,'0'0'0,"0"0"0,0 0 15,0 0-15,0 0 0,0 0 16,0 0-16,0 0 0,0 0 0,0 0 15,0 0-15,0 0 0,0 0 0,0 0 16,0 0-16,0 0 0,0 0 16,0 0-16,-75 57 0,75-57 0,0 0 15,0 0-15,0 0 0,0 0 0,0 0 16,-108 92-16,108-92 0,0 0 16,0 0-16,0 0 0,0 0 0,-134 140 15,134-140-15,0 0 0,0 0 0,0 0 16,0 0-16,0 0 0,-141 182 0,141-182 15,0 0-15,0 0 0,0 0 0,0 0 16,0 0-16,-134 232 0,134-232 16,0 0-16,0 0 0,0 0 0,0 0 15,0 0-15,0 0 0,-108 280 16,108-280-16,0 0 0,0 0 0,0 0 16,0 0-16,0 0 0,0 0 0,-58 315 15,58-315-15,0 0 0,0 0 0,0 0 16,0 0-16,0 0 0,-9 298 15,9-298-15,0 0 0,0 0 0,0 0 16,0 0-16,0 0 0,0 0 0,59 256 16,-59-256-16,0 0 0,0 0 15,0 0-15,0 0 0,0 0 0,0 0 16,100 223-16,-100-223 0,0 0 0,0 0 16,0 0-16,0 0 0,0 0 0,0 0 15,133 190-15,-133-190 0,0 0 16,0 0-16,0 0 0,0 0 0,0 0 15,0 0-15,0 0 0,0 0 0,0 0 16,0 0-16,142 149 0,-142-149 0,0 0 16,0 0-16,0 0 0,0 0 15,0 0-15,0 0 0,158 50 0,-158-50 16,0 0-16,0 0 0,0 0 0,0 0 16,150-59-16,-150 59 0,0 0 15,0 0-15,0 0 0,0 0 0,0 0 16,117-157-16,-117 157 0,0 0 0,0 0 15,0 0-15,0 0 0,0 0 0,100-223 16,-100 223-16,0 0 0,0 0 0,0 0 16,0 0-16,0 0 0,0 0 15,74-272-15,-74 272 0,0 0 0,0 0 16,0 0-16,0 0 0,33-273 0,-33 273 16,0 0-16,0 0 0,0 0 0,0 0 15,0 0-15,10-265 0,-10 265 16,0 0-16,0 0 0,0 0 0,0 0 15,0 0-15,0 0 0,-35-273 0,35 273 16,0 0-16,0 0 0,0 0 16,0 0-16,0 0 0,-41-264 0,41 264 15,0 0-15,0 0 0,0 0 0,0 0 16,0 0-16,0 0 0,-67-232 16,67 232-16,0 0 0,0 0 0,0 0 15,0 0-15,0 0 0,0 0 0,-83-207 16,83 207-16,0 0 0,0 0 0,0 0 15,0 0-15,0 0 0,0 0 16,0 0-16,0 0 0,0 0 0,0 0 16</inkml:trace>
  <inkml:trace contextRef="#ctx0" brushRef="#br0" timeOffset="1442.901">17348 5232 0,'0'0'16,"0"0"-16,0 0 0,0 0 0,0 0 15,0 0-15,0 0 0,0 0 0,0 0 16,0 0-16,0 0 0,0 0 16,0 0-16,0 0 0,0 0 0,0 0 15,0 0-15,0 0 0,-82-16 0,82 16 16,0 0-16,0 0 0,0 0 15,0 0-15,0 0 0,0 0 0,-125-16 16,125 16-16,0 0 0,0 0 0,0 0 16,0 0-16,0 0 0,0 0 0,-160-16 15,160 16-15,0 0 0,0 0 16,0 0-16,0 0 0,0 0 0,0 0 16,-174 8-16,174-8 0,0 0 0,0 0 15,0 0-15,0 0 0,0 0 16,0 0-16,-167 57 0,167-57 0,0 0 15,0 0-15,0 0 0,0 0 0,0 0 16,0 0-16,-116 125 0,116-125 0,0 0 16,0 0-16,0 0 0,0 0 15,0 0-15,0 0 0,-50 191 0,50-191 16,0 0-16,0 0 0,0 0 0,0 0 16,0 0-16,41 206 0,-41-206 15,0 0-15,0 0 0,0 0 0,0 0 16,0 0-16,0 0 0,125 173 0,-125-173 15,0 0-15,0 0 0,0 0 0,0 0 16,183 83-16,-183-83 0,0 0 0,0 0 16,0 0-16,0 0 0,0 0 15,217-25-15,-217 25 0,0 0 0,0 0 16,0 0-16,0 0 0,0 0 16,0 0-16,200-124 0,-200 124 0,0 0 15,0 0-15,0 0 0,0 0 0,0 0 16,0 0-16,133-181 0,-133 181 0,0 0 15,0 0-15,0 0 0,0 0 0,0 0 16,0 0-16,34-207 0,-34 207 16,0 0-16,0 0 0,0 0 0,0 0 15,0 0-15,0 0 0,0 0 16,0 0-16,0 0 0,0 0 0,-75-174 16,75 174-16,0 0 0,0 0 0,0 0 15,0 0-15</inkml:trace>
  <inkml:trace contextRef="#ctx0" brushRef="#br0" timeOffset="2406.858">17557 6341 0,'0'0'0,"0"0"15,0 0-15,0 0 0,0 0 0,0 0 16,0 0-16,0 0 0,0 0 15,0 0-15,0 0 0,0 0 0,0 0 16,0 0-16,0 0 0,0 0 0,0 0 16,0 0-16,-92-17 0,92 17 15,0 0-15,0 0 0,0 0 0,0 0 16,0 0-16,0 0 0,-141-33 0,141 33 16,0 0-16,0 0 0,0 0 15,0 0-15,0 0 0,-201-8 0,201 8 16,0 0-16,0 0 0,0 0 0,0 0 15,-216 33-15,216-33 0,0 0 0,0 0 16,0 0-16,0 0 0,0 0 0,0 0 16,-201 91-16,201-91 0,0 0 15,0 0-15,0 0 0,0 0 0,0 0 16,0 0-16,-158 174 0,158-174 16,0 0-16,0 0 0,0 0 0,0 0 15,0 0-15,0 0 0,-74 207 0,74-207 16,0 0-16,0 0 0,0 0 15,0 0-15,0 0 0,0 0 0,33 214 16,-33-214-16,0 0 0,0 0 0,0 0 16,0 0-16,0 0 0,0 0 0,133 182 15,-133-182-15,0 0 0,0 0 16,0 0-16,0 0 0,0 0 0,0 0 16,192 107-16,-192-107 0,0 0 0,0 0 15,0 0-15,0 0 0,0 0 0,0 0 16,233 26-16,-233-26 0,0 0 15,0 0-15,0 0 0,0 0 0,0 0 16,242-66-16,-242 66 0,0 0 0,0 0 16,0 0-16,0 0 0,0 0 0,0 0 15,199-149-15,-199 149 0,0 0 16,0 0-16,0 0 0,0 0 0,0 0 16,0 0-16,134-207 0,-134 207 0,0 0 15,0 0-15,0 0 0,0 0 0,0 0 16,0 0-16,16-232 0,-16 232 15,0 0-15,0 0 0,0 0 0,0 0 16,0 0-16,0 0 0,-91-215 16,91 215-16,0 0 0,0 0 0,0 0 15,0 0-15,0 0 0,0 0 0,0 0 16</inkml:trace>
  <inkml:trace contextRef="#ctx0" brushRef="#br0" timeOffset="11907.087">19282 5109 0,'0'0'15,"0"0"-15,0 0 0,0 0 0,0 0 16,0 0-16,0 0 0,0 0 16,0 0-16,0 0 0,0 0 0,0 0 15,0 0-15,0 0 0,0 0 0,0 0 16,0 0-16,0 0 0,0 0 0,0 0 16,0 0-16,0 0 0,-75-9 15,75 9-15,0 0 0,0 0 0,0 0 16,0 0-16,0 0 0,-134 0 0,134 0 15,0 0-15,0 0 0,0 0 0,0 0 16,0 0-16,0 0 0,-150 59 16,150-59-16,0 0 0,0 0 0,0 0 15,0 0-15,0 0 0,-149 115 16,149-115-16,0 0 0,0 0 0,0 0 16,0 0-16,0 0 0,0 0 0,-101 149 15,101-149-15,0 0 0,0 0 0,0 0 16,0 0-16,0 0 0,0 0 15,-16 174-15,16-174 0,0 0 0,0 0 16,0 0-16,0 0 0,0 0 0,0 0 16,92 165-16,-92-165 0,0 0 15,0 0-15,0 0 0,0 0 0,0 0 16,0 0-16,166 116 0,-166-116 0,0 0 16,0 0-16,0 0 0,0 0 0,0 0 15,0 0-15,217 50 0,-217-50 0,0 0 16,0 0-16,0 0 0,0 0 15,0 0-15,208-33 0,-208 33 0,0 0 16,0 0-16,0 0 0,0 0 16,0 0-16,0 0 0,158-116 0,-158 116 15,0 0-15,0 0 0,0 0 0,0 0 16,0 0-16,76-191 0,-76 191 0,0 0 16,0 0-16,0 0 0,0 0 15,0 0-15,0 0 0,-25-206 0,25 206 16,0 0-16,0 0 0,0 0 0,0 0 15,0 0-15,0 0 0,-100-173 0,100 173 16,0 0-16,0 0 0,0 0 16,0 0-16,0 0 0,0 0 0,-159-91 15,159 91-15,0 0 0,0 0 0,0 0 16</inkml:trace>
  <inkml:trace contextRef="#ctx0" brushRef="#br0" timeOffset="14041.405">19640 6565 0,'0'0'0,"0"0"0,0 0 16,0 0-16,0 0 0,0 0 0,0 0 15,0 0-15,0 0 0,0 0 0,0 0 16,0 0-16,0 0 0,0 0 0,0 0 16,0 0-16,0 0 0,0 0 15,-75-34-15,75 34 0,0 0 0,0 0 16,0 0-16,0 0 0,0 0 0,0 0 16,-133-58-16,133 58 0,0 0 15,0 0-15,0 0 0,0 0 0,0 0 16,0 0-16,-184-50 0,184 50 0,0 0 15,0 0-15,0 0 0,0 0 0,0 0 16,-224-7-16,224 7 0,0 0 16,0 0-16,0 0 0,0 0 0,0 0 15,-226 50-15,226-50 0,0 0 0,0 0 16,0 0-16,0 0 0,0 0 16,-191 99-16,191-99 0,0 0 0,0 0 15,0 0-15,0 0 0,0 0 0,0 0 16,-133 156-16,133-156 0,0 0 0,0 0 15,0 0-15,0 0 0,0 0 16,-51 199-16,51-199 0,0 0 0,0 0 16,0 0-16,0 0 0,0 0 15,43 198-15,-43-198 0,0 0 0,0 0 16,0 0-16,0 0 0,141 165 0,-141-165 16,0 0-16,0 0 0,0 0 0,0 0 15,0 0-15,224 91 0,-224-91 0,0 0 16,0 0-16,0 0 0,0 0 15,0 0-15,267 17 0,-267-17 0,0 0 16,0 0-16,0 0 0,0 0 16,259-66-16,-259 66 0,0 0 0,0 0 15,0 0-15,0 0 0,0 0 0,0 0 16,208-116-16,-208 116 0,0 0 0,0 0 16,0 0-16,0 0 0,0 0 15,0 0-15,134-165 0,-134 165 0,0 0 16,0 0-16,0 0 0,0 0 0,0 0 15,33-199-15,-33 199 0,0 0 0,0 0 16,0 0-16,0 0 0,0 0 16,0 0-16,0 0 0,0 0 0,0 0 15,0 0-15,-58-189 0,58 189 0,0 0 16,0 0-16,0 0 0</inkml:trace>
  <inkml:trace contextRef="#ctx0" brushRef="#br0" timeOffset="17761.031">21815 5142 0,'0'0'0,"0"0"0,0 0 15,0 0-15,0 0 0,0 0 16,0 0-16,0 0 0,0 0 0,0 0 16,0 0-16,0 0 0,0 0 0,0 0 15,0 0-15,0 0 0,0 0 16,0 0-16,0 0 0,0 0 0,0 0 16,0 0-16,-67-33 0,67 33 0,0 0 15,0 0-15,0 0 0,0 0 0,0 0 16,-117-66-16,117 66 0,0 0 15,0 0-15,0 0 0,0 0 0,0 0 16,-158-25-16,158 25 0,0 0 0,0 0 16,0 0-16,0 0 0,0 0 15,-191 49-15,191-49 0,0 0 0,0 0 16,0 0-16,0 0 0,0 0 0,0 0 16,-217 142-16,217-142 0,0 0 15,0 0-15,0 0 0,0 0 0,-183 190 16,183-190-16,0 0 0,0 0 0,0 0 15,0 0-15,-150 223 0,150-223 0,0 0 16,0 0-16,0 0 0,-108 256 16,108-256-16,0 0 0,0 0 0,0 0 15,0 0-15,-59 264 0,59-264 0,0 0 16,0 0-16,0 0 0,0 0 16,0 0-16,-17 257 0,17-257 0,0 0 15,0 0-15,0 0 0,0 0 0,0 0 16,17 257-16,-17-257 0,0 0 15,0 0-15,0 0 0,0 0 0,0 0 16,59 247-16,-59-247 0,0 0 0,0 0 16,0 0-16,0 0 0,100 232 0,-100-232 15,0 0-15,0 0 0,0 0 16,0 0-16,133 190 0,-133-190 0,0 0 16,0 0-16,0 0 0,0 0 0,0 0 15,158 140-15,-158-140 0,0 0 0,0 0 16,0 0-16,0 0 0,0 0 15,0 0-15,200 99 0,-200-99 0,0 0 16,0 0-16,0 0 0,0 0 0,0 0 16,200 33-16,-200-33 0,0 0 15,0 0-15,0 0 0,0 0 0,0 0 16,0 0-16,183-49 0,-183 49 0,0 0 16,0 0-16,0 0 0,0 0 15,0 0-15,150-133 0,-150 133 0,0 0 16,0 0-16,0 0 0,0 0 0,0 0 15,100-198-15,-100 198 0,0 0 0,0 0 16,0 0-16,0 0 0,0 0 16,42-256-16,-42 256 0,0 0 0,0 0 15,0 0-15,0 0 0,0 0 16,8-290-16,-8 290 0,0 0 0,0 0 0,0 0 16,0 0-16,0 0 0,0 0 15,-8-305-15,8 305 0,0 0 0,0 0 16,0 0-16,0 0 0,-17-306 15,17 306-15,0 0 0,0 0 0,0 0 16,0 0-16,0 0 0,-25-281 0,25 281 16,0 0-16,0 0 0,0 0 15,0 0-15,-41-248 0,41 248 0,0 0 16,0 0-16,0 0 0,0 0 0,0 0 16,-75-215-16,75 215 0,0 0 0,0 0 15,0 0-15,0 0 0,0 0 16,0 0-16,-109-191 0,109 191 0,0 0 15,0 0-15,0 0 0,0 0 0,0 0 16,0 0-16,0 0 0,0 0 0,0 0 16,0 0-16,-125-132 0</inkml:trace>
  <inkml:trace contextRef="#ctx0" brushRef="#br0" timeOffset="30016.084">24340 5713 0,'0'0'0,"0"0"16,0 0-16,0 0 0,0 0 16,0 0-16,0 0 0,0 0 0,0 0 15,0 0-15,0 0 0,0 0 0,0 0 16,0 0-16,0 0 0,0 0 0,0 0 16,0 0-16,0 0 0,0 0 15,0 0-15,0 0 0,0 0 0,0 0 16,0 0-16,0 0 0,0 0 0,0 0 15,0 0-15,0 0 0,0 0 16,0 0-16,0 0 0,0 0 0,0-91 16,0 91-16,0 0 0,0 0 0,0 0 15,0 0-15,0 0 0,0 0 0,-24-99 16,24 99-16,0 0 0,0 0 16,0 0-16,0 0 0,0 0 0,0 0 15,-68-107-15,68 107 0,0 0 0,0 0 16,0 0-16,0 0 0,0 0 15,0 0-15,-116-100 0,116 100 0,0 0 16,0 0-16,0 0 0,0 0 0,0 0 16,0 0-16,-167-91 0,167 91 0,0 0 15,0 0-15,0 0 0,0 0 16,0 0-16,-191-50 0,191 50 0,0 0 16,0 0-16,0 0 0,0 0 0,0 0 15,0 0-15,-209-33 0,209 33 16,0 0-16,0 0 0,0 0 0,0 0 15,-209 0-15,209 0 0,0 0 0,0 0 16,0 0-16,0 0 0,-183 50 16,183-50-16,0 0 0,0 0 0,0 0 15,0 0-15,0 0 0,-158 82 0,158-82 16,0 0-16,0 0 0,0 0 16,-133 125-16,133-125 0,0 0 0,0 0 15,0 0-15,0 0 0,-92 156 0,92-156 16,0 0-16,0 0 0,0 0 0,0 0 15,0 0-15,0 0 0,-74 183 16,74-183-16,0 0 0,0 0 0,0 0 16,0 0-16,0 0 0,-68 240 0,68-240 15,0 0-15,0 0 0,0 0 16,0 0-16,0 0 0,0 0 0,-49 264 16,49-264-16,0 0 0,0 0 0,0 0 15,0 0-15,0 0 0,0 0 0,-26 256 16,26-256-16,0 0 0,0 0 15,0 0-15,0 0 0,0 0 0,0 0 16,18 248-16,-18-248 0,0 0 16,0 0-16,0 0 0,0 0 0,0 0 15,74 207-15,-74-207 0,0 0 0,0 0 16,0 0-16,0 0 0,0 0 0,0 0 16,108 174-16,-108-174 0,0 0 0,0 0 15,0 0-15,0 0 0,0 0 16,150 131-16,-150-131 0,0 0 0,0 0 15,0 0-15,0 0 0,0 0 16,0 0-16,175 100 0,-175-100 0,0 0 16,0 0-16,0 0 0,0 0 0,0 0 15,0 0-15,192 66 0,-192-66 0,0 0 16,0 0-16,0 0 0,0 0 16,0 0-16,0 0 0,208 16 0,-208-16 15,0 0-15,0 0 0,0 0 16,0 0-16,0 0 0,0 0 0,234-57 15,-234 57-15,0 0 0,0 0 0,0 0 16,0 0-16,0 0 0,217-116 0,-217 116 16,0 0-16,0 0 0,0 0 15,0 0-15,166-158 0,-166 158 0,0 0 16,0 0-16,0 0 0,0 0 0,0 0 16,133-173-16,-133 173 0,0 0 15,0 0-15,0 0 0,0 0 0,101-190 16,-101 190-16,0 0 0,0 0 0,0 0 15,0 0-15,57-215 0,-57 215 16,0 0-16,0 0 0,0 0 0,0 0 16,17-223-16,-17 223 0,0 0 0,0 0 15,0 0-15,0 0 0,0 0 0,-8-208 16,8 208-16,0 0 0,0 0 16,0 0-16,0 0 0,0 0 0,-42-205 15,42 205-15,0 0 0,0 0 0,0 0 16,0 0-16,0 0 0,-66-198 0,66 198 15,0 0-15,0 0 0,0 0 16,0 0-16,0 0 0,-92-192 0,92 192 16,0 0-16,0 0 0,0 0 0,0 0 15,0 0-15,-133-164 0,133 164 16,0 0-16,0 0 0,0 0 0,0 0 16,0 0-16,0 0 0,-175-116 0,175 116 15,0 0-15,0 0 0,0 0 16,0 0-16,0 0 0,0 0 0,-208-66 15,208 66-15,0 0 0,0 0 0,0 0 16,0 0-16,0 0 0,-234-17 16,234 17-16,0 0 0,0 0 0,0 0 15,0 0-15,0 0 0,0 0 0,-234 33 16,234-33-16,0 0 0,0 0 0,0 0 16,0 0-16,0 0 0,0 0 15,-216 83-15,216-83 0,0 0 0,0 0 16,0 0-16,0 0 0,0 0 0,-175 132 15,175-132-15,0 0 0,0 0 16,0 0-16,0 0 0,0 0 0,0 0 16,-124 165-16,124-165 0,0 0 0</inkml:trace>
  <inkml:trace contextRef="#ctx0" brushRef="#br0" timeOffset="34604.81">15890 5060 0,'0'0'0,"0"0"0,0 0 0,0 0 16,0 0-16,0 0 0,0 0 0,0 0 16,0 0-16,0 0 0,0 0 15,0 0-15,0 0 0,0 0 0,0 0 16,0 0-16,0 0 0,0 0 0,0 0 15,0 0-15,0 0 0,0 0 16,-41-50-16,41 50 0,0 0 0,0 0 16,0 0-16,0 0 0,0 0 0,0 0 15,0 0-15,0 0 0,0 0 16,0 0-16,-51-75 0,51 75 0,0 0 16,0 0-16,0 0 0,0 0 0,0 0 15,0 0-15,-83-74 0,83 74 0,0 0 16,0 0-16,0 0 0,0 0 15,0 0-15,-133-25 0,133 25 0,0 0 16,0 0-16,0 0 0,0 0 0,-150 58 16,150-58-16,0 0 0,0 0 15,0 0-15,-158 124 0,158-124 0,0 0 16,0 0-16,0 0 0,-151 166 0,151-166 16,0 0-16,0 0 0,0 0 15,-125 190-15,125-190 0,0 0 0,0 0 16,0 0-16,0 0 0,-124 231 0,124-231 15,0 0-15,0 0 0,0 0 0,0 0 16,0 0-16,-109 256 0,109-256 0,0 0 16,0 0-16,0 0 0,-83 257 15,83-257-15,0 0 0,0 0 0,0 0 16,0 0-16,0 0 0,-42 273 16,42-273-16,0 0 0,0 0 0,0 0 15,0 0-15,-16 280 0,16-280 0,0 0 16,0 0-16,0 0 0,0 0 0,25 257 15,-25-257-15,0 0 0,0 0 16,0 0-16,0 0 0,49 249 0,-49-249 16,0 0-16,0 0 0,0 0 0,0 0 15,0 0-15,84 223 0,-84-223 0,0 0 16,0 0-16,0 0 0,0 0 16,0 0-16,117 189 0,-117-189 0,0 0 15,0 0-15,0 0 0,0 0 0,0 0 16,141 157-16,-141-157 0,0 0 0,0 0 15,0 0-15,0 0 0,0 0 16,0 0-16,167 100 0,-167-100 0,0 0 16,0 0-16,0 0 0,0 0 0,0 0 15,0 0-15,183 33 0,-183-33 16,0 0-16,0 0 0,0 0 0,0 0 16,184-33-16,-184 33 0,0 0 0,0 0 15,0 0-15,0 0 0,158-116 0,-158 116 16,0 0-16,0 0 0,0 0 15,125-190-15,-125 190 0,0 0 0,0 0 16,0 0-16,0 0 0,0 0 0,84-265 16,-84 265-16,0 0 0,0 0 15,0 0-15,49-281 0,-49 281 0,0 0 16,0 0-16,0 0 0,0 0 0,25-273 16,-25 273-16,0 0 0,0 0 0,0 0 15,17-264-15,-17 264 0,0 0 16,0 0-16,0 0 0,0 0 0,0-240 15,0 240-15,0 0 0,0 0 0,0 0 16,0 0-16,-34-232 0,34 232 16,0 0-16,0 0 0,0 0 0,0 0 15,-41-231-15,41 231 0,0 0 0,0 0 16,0 0-16,0 0 0,-67-240 0,67 240 16,0 0-16,0 0 0,0 0 15,0 0-15,0 0 0,-74-232 0,74 232 16,0 0-16,0 0 0,0 0 15,0 0-15,0 0 0,0 0 0,-92-222 0,92 222 16,0 0-16,0 0 0,0 0 16,0 0-16,0 0 0,0 0 0,-134-174 15,134 174-15,0 0 0,0 0 0,0 0 16,0 0-16,0 0 0,0 0 16,-166-100-16,166 100 0,0 0 0,0 0 15,0 0-15,0 0 0,-184-7 0,184 7 16,0 0-16,0 0 0,0 0 15,0 0-15,-191 98 0,191-98 0,0 0 16,0 0-16,0 0 0,0 0 0,0 0 16,-158 175-16,158-175 0,0 0 0,0 0 15,0 0-15,0 0 0,0 0 16,0 0-16,-117 239 0,117-239 0,0 0 16,0 0-16,0 0 0,0 0 0,0 0 15,0 0-15,-76 248 0,76-248 16,0 0-16,0 0 0,0 0 0,0 0 15,0 0-15,0 0 0</inkml:trace>
  <inkml:trace contextRef="#ctx0" brushRef="#br0" timeOffset="36046.396">16532 5829 0,'0'0'0,"0"0"0,0 0 0,0 0 16,0 0-16,0 0 0,0 0 0,0 0 15,0 0-15,0 0 0,0 0 0,0 0 16,0 0-16,0 0 0,0 0 16,0 0-16,0 0 0,0 0 0,-50-41 15,50 41-15,0 0 0,0 0 0,0 0 16,0 0-16,0 0 0,-17-117 16,17 117-16,0 0 0,0 0 0,0 0 15,0 0-15,0 0 0,0 0 0,34-166 16,-34 166-16,0 0 0,0 0 15,0 0-15,0 0 0,0 0 0,99-173 16,-99 173-16,0 0 0,0 0 0,0 0 16,0 0-16,159-140 0,-159 140 0,0 0 15,0 0-15,0 0 0,0 0 0,0 0 16,208-74-16,-208 74 0,0 0 16,0 0-16,0 0 0,0 0 0,0 0 15,242 7-15,-242-7 0,0 0 16,0 0-16,0 0 0,0 0 0,225 100 15,-225-100-15,0 0 0,0 0 0,0 0 16,0 0-16,0 0 0,0 0 0,150 191 16,-150-191-16,0 0 0,0 0 15,0 0-15,0 0 0,0 0 0,41 247 16,-41-247-16,0 0 0,0 0 0,0 0 16,-82 223-16,82-223 0,0 0 15,0 0-15,0 0 0,0 0 0,0 0 16,-160 174-16,160-174 0,0 0 0,0 0 15,0 0-15,0 0 0,0 0 0,0 0 16,-240 99-16,240-99 0,0 0 16,0 0-16,0 0 0,0 0 0,-259 16 15,259-16-15,0 0 0,0 0 0,0 0 16,0 0-16,0 0 0,-225-65 16,225 65-16,0 0 0,0 0 0,0 0 15,0 0-15,0 0 0,0 0 0,-158-158 16,158 158-16,0 0 0,0 0 15,0 0-15,0 0 0,0 0 0,0 0 16,-76-231-16,76 231 0,0 0 0,0 0 16,0 0-16,0 0 0,0 0 0,0 0 15,9-256-15,-9 256 0,0 0 16,0 0-16,0 0 0,0 0 0,0 0 16</inkml:trace>
  <inkml:trace contextRef="#ctx0" brushRef="#br0" timeOffset="36968.753">16640 6606 0,'0'0'0,"0"0"0,0 0 0,0 0 16,0 0-16,0 0 0,0 0 0,0 0 16,0 0-16,0 0 0,0 0 0,0 0 15,0 0-15,33-66 0,-33 66 16,0 0-16,0 0 0,0 0 0,0 0 16,0 0-16,92-108 0,-92 108 0,0 0 15,0 0-15,0 0 0,0 0 16,0 0-16,167-108 0,-167 108 0,0 0 15,0 0-15,0 0 0,0 0 0,0 0 16,225-57-16,-225 57 0,0 0 0,0 0 16,0 0-16,0 0 0,0 0 15,233 24-15,-233-24 0,0 0 0,0 0 16,0 0-16,0 0 0,208 108 16,-208-108-16,0 0 0,0 0 0,0 0 15,0 0-15,0 0 0,0 0 0,134 207 16,-134-207-16,0 0 0,0 0 0,0 0 15,0 0-15,41 272 0,-41-272 0,0 0 16,0 0-16,0 0 0,-50 257 16,50-257-16,0 0 0,0 0 0,0 0 15,0 0-15,-133 215 0,133-215 16,0 0-16,0 0 0,0 0 0,0 0 16,-209 157-16,209-157 0,0 0 0,0 0 15,0 0-15,-240 74 0,240-74 0,0 0 16,0 0-16,0 0 0,0 0 0,-234 0 15,234 0-15,0 0 0,0 0 16,0 0-16,0 0 0,0 0 0,-209-91 16,209 91-16,0 0 0,0 0 0,0 0 15,0 0-15,0 0 0,-141-190 16,141 190-16,0 0 0,0 0 0,-42-232 16,42 232-16,0 0 0,0 0 0,50-223 15,-50 223-15,0 0 0,0 0 0,0 0 16,0 0-16,117-206 0,-117 206 15</inkml:trace>
  <inkml:trace contextRef="#ctx0" brushRef="#br0" timeOffset="41408.564">13432 5639 0,'0'0'0,"0"0"0,0 0 0,0 0 15,0 0-15,0 0 0,0 0 0,0 0 16,0 0-16,0 0 0,0 0 15,0 0-15,0 0 0,0 0 0,0 0 16,0 0-16,0 0 0,142 40 0,-142-40 16,0 0-16,0 0 0,0 0 0,183 18 15,-183-18-15,0 0 0,0 0 0,0 0 16,0 0-16,0 0 0,0 0 16,233 7-16,-233-7 0,0 0 0,0 0 15,0 0-15,0 0 0,0 0 16,0 0-16,0 0 0,0 0 0,0 0 15,0 0-15,250 0 0,-250 0 0,0 0 16,0 0-16,0 0 0,0 0 16,0 0-16,0 0 0,0 0 0,0 0 15,0 0-15,0 0 0,183-7 16,-183 7-16</inkml:trace>
  <inkml:trace contextRef="#ctx0" brushRef="#br0" timeOffset="41943.818">13490 6812 0,'0'0'0,"0"0"16,0 0-16,0 0 0,0 0 0,0 0 16,0 0-16,0 0 0,0 0 0,0 0 15,0 0-15,0 0 0,0 0 16,0 0-16,0 0 0,0 0 0,0 0 16,0 0-16,117 9 0,-117-9 0,0 0 15,0 0-15,0 0 0,0 0 16,0 0-16,0 0 0,233 8 0,-233-8 15,0 0-15,0 0 0,0 0 0,0 0 16,0 0-16,0 0 0,0 0 16,0 0-16,0 0 0,0 0 0,259 0 15,-259 0-15,0 0 0,0 0 0,0 0 16,0 0-16,0 0 0,0 0 0,0 0 16,0 0-16,0 0 0,0 0 15,208-8-15,-208 8 0</inkml:trace>
  <inkml:trace contextRef="#ctx0" brushRef="#br0" timeOffset="43106.431">13449 5663 0,'0'0'0,"0"0"0,0 0 0,0 0 16,0 0-16,0 0 0,0 0 16,0 0-16,0 0 0,0 0 0,0 0 15,0 0-15,0 0 0,0 0 0,0 0 16,0 0-16,0 0 0,0 0 16,0 0-16,0 0 0,0 0 0,0 0 15,0 0-15,0 0 0,0 0 0,0 0 16,0 0-16,0 0 0,0 0 15,0 0-15,0 0 0,0 0 0,0 0 16,0 0-16,0 0 0,0 0 0,0 0 16,141 0-16,-141 0 0,0 0 0,0 0 15,0 0-15,0 0 0,0 0 0,242-16 16,-242 16-16,0 0 0,0 0 16,0 0-16,0 0 0,0 0 0,0 0 15,283 0-15,-283 0 0,0 0 16,0 0-16,0 0 0,0 0 0,0 0 15,0 0-15,0 0 0,0 0 0,0 0 16,0 0-16,250 0 0,-250 0 0,0 0 16,0 0-16,0 0 0,0 0 0,0 0 15,0 0-15,0 0 0,0 0 16,0 0-16,0 0 0,167 0 0,-167 0 16,0 0-16,0 0 0,0 0 15,0 0-15,0 0 0,0 0 0,0 0 16,0 0-16,0 0 0,0 0 0,0 0 15,0 0-15,0 0 0,0 0 0</inkml:trace>
  <inkml:trace contextRef="#ctx0" brushRef="#br0" timeOffset="43791.919">13332 7011 0,'0'0'0,"0"0"0,0 0 16,0 0-16,0 0 0,0 0 0,0 0 15,0 0-15,0 0 0,0 0 16,0 0-16,0 0 0,0 0 0,0 0 16,0 0-16,0 0 0,0 0 0,0 0 15,0 0-15,0 0 0,0 0 0,0 0 16,0 0-16,0 0 0,183 0 15,-183 0-15,0 0 0,0 0 0,0 0 16,0 0-16,0 0 0,0 0 0,225-17 16,-225 17-16,0 0 0,0 0 0,0 0 15,0 0-15,0 0 0,0 0 16,259-16-16,-259 16 0,0 0 0,0 0 16,0 0-16,0 0 0,0 0 0,0 0 15,0 0-15,0 0 0,0 0 0,0 0 16,241-8-16,-241 8 0,0 0 0,0 0 15,0 0-15,0 0 0,0 0 16,0 0-16,0 0 0,0 0 0,0 0 16,0 0-16,175 0 0,-175 0 0,0 0 15,0 0-15,0 0 0,0 0 16,0 0-16,0 0 0,0 0 0</inkml:trace>
  <inkml:trace contextRef="#ctx0" brushRef="#br0" timeOffset="48057.994">16565 5746 0,'0'0'0,"0"0"0,0 0 0,0 0 16,0 0-16,0 0 0,0 0 0,0 0 15,0 0-15,0 0 0,0 0 0,0 0 16,0 0-16,0 0 0,-50-75 16,50 75-16,0 0 0,0 0 0,0 0 15,0 0-15,0 0 0,-16-166 0,16 166 16,0 0-16,0 0 0,0 0 16,49-189-16,-49 189 0,0 0 0,0 0 15,0 0-15,0 0 0,109-166 0,-109 166 16,0 0-16,0 0 0,0 0 0,0 0 15,0 0-15,183-124 0,-183 124 16,0 0-16,0 0 0,0 0 0,0 0 16,242-41-16,-242 41 0,0 0 0,0 0 15,0 0-15,250 41 0,-250-41 0,0 0 16,0 0-16,0 0 0,225 108 16,-225-108-16,0 0 0,0 0 0,0 0 15,0 0-15,166 173 0,-166-173 0,0 0 16,0 0-16,0 0 0,0 0 15,92 241-15,-92-241 0,0 0 0,0 0 16,0 0-16,0 255 0,0-255 0,0 0 16,0 0-16,0 0 0,-92 215 15,92-215-15,0 0 0,0 0 0,-166 149 16,166-149-16,0 0 0,0 0 0,0 0 16,0 0-16,0 0 0,-233 83 0,233-83 15,0 0-15,0 0 0,0 0 16,-267 9-16,267-9 0,0 0 0,0 0 15,0 0-15,0 0 0,0 0 0,0 0 16,-267-59-16,267 59 0,0 0 16,0 0-16,0 0 0,0 0 0,0 0 15,0 0-15,-217-132 0,217 132 0,0 0 16,0 0-16,0 0 0,0 0 0,0 0 16,-83-182-16,83 182 0</inkml:trace>
  <inkml:trace contextRef="#ctx0" brushRef="#br0" timeOffset="48777.182">16774 6630 0,'0'0'0,"0"0"0,0 0 16,0 0-16,0 0 0,0 0 16,0 0-16,0 0 0,0 0 0,0 0 15,0 0-15,49-65 0,-49 65 0,0 0 16,0 0-16,0 0 0,0 0 16,0 0-16,158-83 0,-158 83 0,0 0 15,0 0-15,0 0 0,0 0 0,226-50 16,-226 50-16,0 0 0,0 0 15,0 0-15,250 8 0,-250-8 0,0 0 16,0 0-16,0 0 0,0 0 0,225 91 16,-225-91-16,0 0 0,0 0 0,0 0 15,0 0-15,0 0 0,0 0 16,167 190-16,-167-190 0,0 0 0,0 0 16,0 0-16,74 249 0,-74-249 0,0 0 15,0 0-15,0 0 0,-41 239 16,41-239-16,0 0 0,0 0 0,0 0 15,-125 198-15,125-198 0,0 0 0,0 0 16,0 0-16,0 0 0,-208 133 0,208-133 16,0 0-16,0 0 0,0 0 0,0 0 15,-267 67-15,267-67 0,0 0 16,0 0-16,0 0 0,-266 0 0,266 0 16,0 0-16,0 0 0,0 0 0,0 0 15,0 0-15,-234-83 0,234 83 16,0 0-16,0 0 0,0 0 0,0 0 15,0 0-15,-166-141 0,166 141 0,0 0 16,0 0-16,0 0 0,0 0 16,-76-199-16,76 199 0,0 0 0,0 0 15,0 0-15,0 0 0,0 0 0</inkml:trace>
  <inkml:trace contextRef="#ctx0" brushRef="#br0" timeOffset="52958.754">23774 5134 0,'0'0'0,"0"0"0,0 0 0,0 0 16,0 0-16,0 0 0,0 0 0,0 0 15,0 0-15,0 0 0,0 0 0,0 0 16,0 0-16,0 0 0,0 0 0,0 0 16,0 0-16,0 0 0,0 0 0,0 0 15,0 0-15,0 0 0,0 0 16,0 0-16,0 0 0,0 0 0,0 0 15,0 0-15,0 0 0,0 0 0,-143-50 16,143 50-16,0 0 0,0 0 0,0 0 16,0 0-16,-150-24 0,150 24 15,0 0-15,0 0 0,0 0 0,0 0 16,-182 7-16,182-7 0,0 0 0,0 0 16,0 0-16,0 0 0,0 0 15,-209 67-15,209-67 0,0 0 0,0 0 16,0 0-16,0 0 0,-200 107 0,200-107 15,0 0-15,0 0 0,0 0 16,0 0-16,0 0 0,0 0 0,-150 149 16,150-149-16,0 0 0,0 0 0,0 0 15,0 0-15,0 0 0,0 0 0,-75 175 16,75-175-16,0 0 0,0 0 16,0 0-16,0 0 0,0 0 0,0 0 15,25 189-15,-25-189 0,0 0 0,0 0 16,0 0-16,0 0 0,0 0 15,0 0-15,125 182 0,-125-182 0,0 0 16,0 0-16,0 0 0,0 0 0,209 124 16,-209-124-16,0 0 0,0 0 0,0 0 15,0 0-15,250 40 0,-250-40 16,0 0-16,0 0 0,0 0 0,0 0 16,250-40-16,-250 40 0,0 0 15,0 0-15,0 0 0,0 0 0,0 0 16,0 0-16,216-100 0,-216 100 0,0 0 15,0 0-15,0 0 0,0 0 0,0 0 16,0 0-16,141-157 0,-141 157 0,0 0 16,0 0-16,0 0 0,0 0 15,0 0-15,43-164 0,-43 164 0,0 0 16,0 0-16,0 0 0,0 0 16,0 0-16,-59-166 0,59 166 0,0 0 15,0 0-15,0 0 0,0 0 0,0 0 16,0 0-16</inkml:trace>
  <inkml:trace contextRef="#ctx0" brushRef="#br0" timeOffset="53970.479">24165 6522 0,'0'0'0,"0"0"0,0 0 16,0 0-16,0 0 0,0 0 0,0 0 15,0 0-15,0 0 0,0 0 16,0 0-16,0 0 0,0 0 0,0 0 16,0 0-16,0 0 0,0 0 0,0 0 15,-124-40-15,124 40 0,0 0 0,0 0 16,0 0-16,0 0 0,0 0 16,-217-42-16,217 42 0,0 0 0,0 0 15,0 0-15,0 0 0,0 0 0,-267-24 16,267 24-16,0 0 0,0 0 15,0 0-15,0 0 0,-267-9 0,267 9 16,0 0-16,0 0 0,0 0 0,0 0 16,-242 25-16,242-25 0,0 0 0,0 0 15,0 0-15,0 0 0,-199 58 16,199-58-16,0 0 0,0 0 0,0 0 16,0 0-16,0 0 0,0 0 15,-168 140-15,168-140 0,0 0 0,0 0 16,0 0-16,0 0 0,0 0 0,-99 215 15,99-215-15,0 0 0,0 0 0,0 0 16,0 0-16,-26 232 0,26-232 16,0 0-16,0 0 0,0 0 0,59 206 15,-59-206-15,0 0 0,0 0 0,0 0 16,0 0-16,134 174 0,-134-174 0,0 0 16,0 0-16,0 0 0,0 0 15,216 117-15,-216-117 0,0 0 0,0 0 16,0 0-16,0 0 0,266 48 0,-266-48 15,0 0-15,0 0 0,259-15 0,-259 15 16,0 0-16,0 0 0,0 0 16,250-83-16,-250 83 0,0 0 0,0 0 15,0 0-15,0 0 0,217-124 16,-217 124-16,0 0 0,0 0 0,0 0 16,0 0-16,0 0 0,175-149 0,-175 149 15,0 0-15,0 0 0,0 0 0,0 0 16,0 0-16,0 0 0,116-183 15,-116 183-15,0 0 0,0 0 0,0 0 16,0 0-16,33-206 0,-33 206 0,0 0 16,0 0-16,0 0 0,-57-206 15,57 206-15,0 0 0,0 0 0,0 0 16,0 0-16,0 0 0,-167-174 0,167 174 16,0 0-16,0 0 0,0 0 0,0 0 15,-225-109-15,225 109 0,0 0 0,0 0 16,0 0-16,0 0 15</inkml:trace>
  <inkml:trace contextRef="#ctx0" brushRef="#br0" timeOffset="117202.322">17207 13592 0,'0'0'16,"0"0"-16,0 0 15,0 0 1,0 0 0,0 0-16,0 0 15,0 0 1,0 0-16,0 0 16,0 0-1,0 0-15,0 0 16,0 0-1,0 0-15,0 0 0,-33-58 0,33 58 16,0 0-16,0 0 0,0 0 0,0 0 16,0 0-16,0 0 0,-84-74 0,84 74 15,0 0-15,0 0 0,0 0 16,0 0-16,0 0 0,0 0 16,-117-108-16,117 108 0,0 0 0,0 0 15,0 0-15,0 0 0,0 0 0,0 0 16,-141-115-16,141 115 0,0 0 15,0 0-15,0 0 0,0 0 16,0 0-16,-159-100 0,159 100 16,0 0-16,0 0 0,0 0 0,0 0 15,0 0-15,-183-91 0,183 91 16,0 0-16,0 0 0,0 0 0,0 0 16,0 0-16,-208-74 0,208 74 15,0 0-15,0 0 0,0 0 0,0 0 16,-242-50-16,242 50 0,0 0 15,0 0-15,0 0 0,0 0 0,0 0 16,-259-8-16,259 8 0,0 0 16,0 0-16,0 0 0,0 0 15,-232 41-15,232-41 0,0 0 0,0 0 16,0 0-16,0 0 0,0 0 16,-225 91-16,225-91 0,0 0 0,0 0 15,0 0-15,0 0 0,0 0 16,0 0-16,-201 140 0,201-140 0,0 0 15,0 0-15,0 0 0,0 0 0,0 0 16,0 0-16,0 0 0,0 0 0,0 0 16,0 0-16,-133 183 0,133-183 15,0 0-15,0 0 0,0 0 0,0 0 16,0 0-16,-42 215 0,42-215 16,0 0-16,0 0 0,0 0 0,0 0 15,68 198-15,-68-198 0,0 0 16,0 0-16,0 0 0,174 174 15,-174-174-15,0 0 0,0 0 16,0 0-16,0 0 0,250 132 0,-250-132 16,0 0-16,0 0 0,0 0 15,300 66-15,-300-66 0,0 0 16,0 0-16,0 0 0,0 0 0,308 9 16,-308-9-16,0 0 0,0 0 15,0 0-15,0 0 0,275-33 0,-275 33 16,0 0-16,0 0 0,0 0 15,0 0-15,250-59 0,-250 59 16,0 0-16,0 0 0,0 0 0,0 0 16,225-82-16,-225 82 0,0 0 15,0 0-15,0 0 0,0 0 16,192-107-16,-192 107 0,0 0 0,0 0 16,0 0-16,0 0 0,0 0 0,0 0 15,159-157-15,-159 157 0,0 0 0,0 0 16,0 0-16,0 0 0,0 0 15,0 0-15,0 0 0,0 0 0,0 0 16,107-183-16,-107 183 0,0 0 16,0 0-16,0 0 0,0 0 0,0 0 15,0 0-15,26-173 0,-26 173 16,0 0-16,0 0 0,0 0 0,-84-100 16,84 100-16,0 0 0,0 0 0,0 0 15,0 0-15,0 0 0,0 0 16</inkml:trace>
  <inkml:trace contextRef="#ctx0" brushRef="#br0" timeOffset="118100.611">19449 13418 0,'0'0'0,"0"0"0,0 0 0,0 0 16,0 0-16,0 0 0,0 0 0,0 0 16,0 0-16,0 0 0,0 0 0,0 0 15,0 0-15,0 0 0,0 0 16,0 0-16,0 0 0,0 0 15,-25-99-15,25 99 0,0 0 0,0 0 16,0 0-16,0 0 0,0 0 16,0 0-16,-84-107 0,84 107 15,0 0-15,0 0 0,0 0 0,0 0 16,0 0-16,0 0 0,-175-83 16,175 83-16,0 0 0,0 0 0,0 0 15,0 0-15,0 0 0,-233-17 16,233 17-16,0 0 0,0 0 0,0 0 15,-226 42-15,226-42 0,0 0 16,0 0-16,0 0 0,0 0 0,0 0 16,0 0-16,-199 107 0,199-107 0,0 0 15,0 0-15,0 0 0,-142 166 16,142-166-16,0 0 0,0 0 0,0 0 16,0 0-16,0 0 0,-59 206 15,59-206-15,0 0 0,0 0 0,0 0 16,0 0-16,0 0 0,43 207 15,-43-207-15,0 0 0,0 0 16,0 0-16,0 0 0,150 174 0,-150-174 16,0 0-16,0 0 0,0 0 15,0 0-15,224 106 0,-224-106 16,0 0-16,0 0 0,0 0 0,0 0 16,258 10-16,-258-10 0,0 0 15,0 0-15,0 0 0,0 0 16,0 0-16,250-108 0,-250 108 0,0 0 15,0 0-15,0 0 0,0 0 0,0 0 16,0 0-16,193-199 0,-193 199 0,0 0 16,0 0-16,0 0 0,0 0 15,0 0-15,91-247 0,-91 247 0,0 0 16,0 0-16,0 0 0,0 0 16,0 0-16,-17-248 0,17 248 0,0 0 15,0 0-15,0 0 0,0 0 16,0 0-16,-133-182 0,133 182 0,0 0 15,0 0-15</inkml:trace>
  <inkml:trace contextRef="#ctx0" brushRef="#br0" timeOffset="119855.171">17324 14444 0,'0'0'0,"0"0"0,0 0 16,0 0-16,0 0 0,0 0 0,0 0 15,0 0-15,0 0 0,0 0 16,0 0-16,0 0 0,0 0 16,0 0-16,-117 0 0,117 0 0,0 0 15,0 0-15,0 0 0,0 0 16,-167-17-16,167 17 0,0 0 15,0 0-15,0 0 0,0 0 0,-233-25 16,233 25-16,0 0 0,0 0 16,0 0-16,0 0 0,0 0 0,-275-25 15,275 25-15,0 0 0,0 0 16,0 0-16,0 0 0,-308-33 16,308 33-16,0 0 0,0 0 15,0 0-15,0 0 0,-309-17 0,309 17 16,0 0-16,0 0 0,0 0 15,0 0-15,-308 0 0,308 0 16,0 0-16,0 0 0,0 0 0,-292 34 16,292-34-16,0 0 0,0 0 15,0 0-15,-275 75 0,275-75 16,0 0-16,0 0 0,-233 115 16,233-115-16,0 0 0,0 0 0,0 0 15,-175 165-15,175-165 0,0 0 16,0 0-16,0 0 0,0 0 15,-108 216-15,108-216 0,0 0 16,0 0-16,-17 223 0,17-223 16,0 0-16,0 0 0,83 199 15,-83-199-15,0 0 0,167 157 0,-167-157 16,0 0-16,0 0 0,224 105 16,-224-105-16,0 0 0,0 0 15,275 75-15,-275-75 0,0 0 16,0 0-16,0 0 0,334 51 15,-334-51-15,0 0 0,0 0 16,351 0-16,-351 0 0,0 0 0,0 0 16,308-33-16,-308 33 0,0 0 15,0 0-15,250-75 0,-250 75 16,0 0-16,0 0 0,207-108 16,-207 108-16,0 0 0,0 0 15,0 0-15,159-149 0,-159 149 0,0 0 16,0 0-16,0 0 0,0 0 15,108-222-15,-108 222 0,0 0 16,0 0-16,0 0 0,0 0 16,51-273-16,-51 273 0,0 0 15,0 0-15,0 0 0,0 0 0,0 0 16,0 0-16,-8-274 0,8 274 16,0 0-16,0 0 0,0 0 0,0 0 15,0 0-15,0 0 0,0 0 16,0 0-16,0 0 0,0 0 0,-51-214 15,51 214-15,0 0 0</inkml:trace>
  <inkml:trace contextRef="#ctx0" brushRef="#br0" timeOffset="121049.246">19648 14502 0,'0'0'0,"0"0"0,0 0 16,0 0-16,0 0 0,0 0 15,0 0-15,0 0 0,0 0 0,0 0 16,0 0-16,0 0 0,0 0 15,0 0-15,0 0 0,0 0 0,0 0 16,0 0-16,0 0 0,0 0 16,0 0-16,0 0 0,0 0 15,0 0-15,0 0 0,0 0 0,0 0 16,0 0-16,0 0 0,0 0 16,-108-58-16,108 58 0,0 0 0,0 0 15,0 0-15,0 0 0,0 0 16,0 0-16,-149-58 0,149 58 15,0 0-15,0 0 0,0 0 0,0 0 16,0 0-16,-201-42 0,201 42 16,0 0-16,0 0 0,0 0 0,0 0 15,0 0-15,-225-8 0,225 8 16,0 0-16,0 0 0,0 0 16,0 0-16,0 0 0,0 0 0,-242 25 15,242-25-15,0 0 0,0 0 16,0 0-16,0 0 0,0 0 0,-216 75 15,216-75-15,0 0 0,0 0 16,0 0-16,0 0 0,0 0 16,0 0-16,-166 165 0,166-165 0,0 0 15,0 0-15,0 0 0,0 0 16,-84 214-16,84-214 0,0 0 16,0 0-16,0 0 0,0 0 15,0 0-15,0 0 0,25 223 16,-25-223-16,0 0 0,0 0 0,0 0 15,125 207-15,-125-207 0,0 0 16,0 0-16,0 0 0,0 0 16,0 0-16,208 141 0,-208-141 15,0 0-15,0 0 0,0 0 16,0 0-16,275 58 0,-275-58 16,0 0-16,0 0 0,0 0 15,259-25-15,-259 25 0,0 0 0,0 0 16,0 0-16,0 0 0,208-90 15,-208 90-15,0 0 0,0 0 16,0 0-16,0 0 0,0 0 0,0 0 16,158-149-16,-158 149 0,0 0 15,0 0-15,0 0 0,0 0 16,0 0-16,0 0 0,100-191 0,-100 191 16,0 0-16,0 0 0,0 0 15,0 0-15,0 0 0,0 0 0,33-223 16,-33 223-16,0 0 0,0 0 15,0 0-15,0 0 0,-41-223 0,41 223 16,0 0-16,0 0 0,0 0 16,0 0-16,0 0 0,0 0 15,-109-149-15,109 149 0,0 0 0,0 0 16,0 0-16,0 0 0,0 0 16</inkml:trace>
  <inkml:trace contextRef="#ctx0" brushRef="#br0" timeOffset="129386.063">21782 13758 0,'0'0'0,"0"0"0,0 0 0,0 0 15,0 0-15,0 0 0,0 0 16,0 0-16,0 0 0,0 0 0,0 0 16,0 0-16,0 0 0,0 0 15,0 0-15,0 0 0,0 0 0,0 0 16,0 0-16,0 0 0,0 0 0,0 0 15,-50-25-15,50 25 0,0 0 16,0 0-16,0 0 0,0 0 0,0 0 16,0 0-16,0 0 0,0 0 0,0 0 15,0 0-15,-33-83 0,33 83 16,0 0-16,0 0 0,0 0 0,0 0 16,0 0-16,-50-141 0,50 141 0,0 0 15,0 0-15,0 0 0,0 0 16,0 0-16,0 0 0,-67-165 15,67 165-15,0 0 0,0 0 0,0 0 16,0 0-16,0 0 0,0 0 16,-92-158-16,92 158 0,0 0 0,0 0 15,0 0-15,0 0 0,0 0 16,0 0-16,-142-124 0,142 124 0,0 0 16,0 0-16,0 0 0,0 0 15,0 0-15,-174-57 0,174 57 16,0 0-16,0 0 0,0 0 0,0 0 15,0 0-15,-193 9 0,193-9 16,0 0-16,0 0 0,0 0 0,0 0 16,-199 98-16,199-98 0,0 0 0,0 0 15,0 0-15,0 0 0,0 0 16,0 0-16,-175 141 0,175-141 0,0 0 16,0 0-16,0 0 0,0 0 0,0 0 15,-125 190-15,125-190 0,0 0 16,0 0-16,0 0 0,0 0 0,0 0 15,-84 232-15,84-232 0,0 0 16,0 0-16,0 0 0,0 0 16,0 0-16,-49 264 0,49-264 15,0 0-15,0 0 0,0 0 0,0 0 16,0 0-16,0 0 0,-17 290 16,17-290-16,0 0 0,0 0 0,0 0 15,0 0-15,0 0 0,8 281 16,-8-281-16,0 0 0,0 0 15,0 0-15,0 0 0,25 247 0,-25-247 16,0 0-16,0 0 0,0 0 16,0 0-16,50 216 0,-50-216 15,0 0-15,0 0 0,0 0 0,0 0 16,0 0-16,0 0 0,84 182 16,-84-182-16,0 0 0,0 0 15,0 0-15,0 0 0,0 0 0,125 149 16,-125-149-16,0 0 0,0 0 15,0 0-15,0 0 0,0 0 16,0 0-16,174 107 0,-174-107 16,0 0-16,0 0 0,0 0 15,0 0-15,0 0 0,0 0 0,201 50 16,-201-50-16,0 0 0,0 0 16,0 0-16,0 0 0,0 0 0,208-17 15,-208 17-15,0 0 0,0 0 16,0 0-16,0 0 0,0 0 15,200-108-15,-200 108 0,0 0 0,0 0 16,0 0-16,0 0 16,167-181-16,-167 181 0,0 0 0,0 0 15,0 0-15,0 0 0,0 0 0,116-240 16,-116 240-16,0 0 0,0 0 16,0 0-16,0 0 0,0 0 15,58-273-15,-58 273 0,0 0 0,0 0 16,0 0-16,0 0 0,0 0 15,17-289-15,-17 289 0,0 0 16,0 0-16,0 0 0,0 0 0,0 0 16,-17-273-16,17 273 0,0 0 15,0 0-15,0 0 0,0 0 0,0 0 16,-41-240-16,41 240 0,0 0 0,0 0 16,0 0-16,0 0 0,0 0 0,0 0 15,0 0-15,0 0 0,0 0 16,0 0-16,-58-199 0,58 199 0,0 0 15,0 0-15,0 0 0,0 0 0,0 0 16,0 0-16,0 0 0,0 0 0,0 0 16,0 0-16,-59-148 0</inkml:trace>
  <inkml:trace contextRef="#ctx0" brushRef="#br0" timeOffset="147577.37">19873 13369 0,'0'0'0,"0"0"0,0 0 16,0 0-16,0 0 0,0 0 16,0 0-16,0 0 0,0 0 0,0 0 15,0 0-15,0 0 0,0 0 0,0 0 16,0 0-16,0 0 0,0 0 0,0 0 15,-49-66-15,49 66 0,0 0 16,0 0-16,0 0 0,0 0 0,0 0 16,0 0-16,-43-132 0,43 132 0,0 0 15,0 0-15,0 0 0,0 0 16,0 0-16,0 0 0,-66-175 0,66 175 16,0 0-16,0 0 0,0 0 0,0 0 15,0 0-15,-108-181 0,108 181 0,0 0 16,0 0-16,0 0 0,-150-165 15,150 165-15,0 0 0,0 0 0,0 0 16,0 0-16,0 0 0,-217-100 0,217 100 16,0 0-16,0 0 0,0 0 15,-259-24-15,259 24 0,0 0 0,0 0 16,0 0-16,-275 57 0,275-57 0,0 0 16,0 0-16,0 0 0,-250 108 0,250-108 15,0 0-15,0 0 0,0 0 0,-216 165 16,216-165-16,0 0 0,0 0 15,-166 190-15,166-190 0,0 0 0,0 0 16,-125 199-16,125-199 0,0 0 0,0 0 16,-92 223-16,92-223 0,0 0 15,0 0-15,0 0 0,-67 257 0,67-257 16,0 0-16,0 0 0,-42 246 0,42-246 16,0 0-16,0 0 0,0 0 15,0 0-15,-33 266 0,33-266 0,0 0 16,0 0-16,0 0 0,-8 281 0,8-281 15,0 0-15,0 0 0,0 0 0,25 273 16,-25-273-16,0 0 0,0 0 16,67 247-16,-67-247 0,0 0 15,0 0-15,0 0 0,91 216 0,-91-216 16,0 0-16,0 0 0,125 190 16,-125-190-16,0 0 0,0 0 0,175 165 15,-175-165-15,0 0 0,0 0 0,0 0 16,192 149-16,-192-149 0,0 0 15,0 0-15,0 0 0,208 116 0,-208-116 16,0 0-16,0 0 0,0 0 16,0 0-16,0 0 0,0 0 0,225 99 15,-225-99-15,0 0 0,0 0 16,0 0-16,0 0 0,0 0 0,225 41 16,-225-41-16,0 0 0,0 0 15,0 0-15,0 0 0,0 0 0,208-41 16,-208 41-16,0 0 0,0 0 0,0 0 15,176-140-15,-176 140 0,0 0 16,0 0-16,0 0 0,116-217 0,-116 217 16,0 0-16,0 0 0,0 0 0,75-262 15,-75 262-15,0 0 0,0 0 16,0 0-16,59-299 0,-59 299 0,0 0 16,0 0-16,0 0 0,49-298 0,-49 298 15,0 0-15,0 0 0,50-281 0,-50 281 16,0 0-16,0 0 0,0 0 15,42-263-15,-42 263 0,0 0 0,0 0 16,0 0-16,33-257 0,-33 257 16,0 0-16,0 0 0,0 0 0,0 0 15,25-256-15,-25 256 0,0 0 0,0 0 16,0 0-16,0 0 0,0 0 0,9-265 16,-9 265-16,0 0 0,0 0 15,0 0-15,0 0 0,0 0 0,-9-256 16,9 256-16,0 0 0,0 0 0,0 0 15,0 0-15,0 0 0,0 0 0,-33-232 16,33 232-16,0 0 0,0 0 16,0 0-16,0 0 0,0 0 0,0 0 15,0 0-15,0 0 0,0 0 0,0 0 16,-67-199-16,67 199 0,0 0 16,0 0-16,0 0 0,0 0 0,0 0 15,0 0-15,-116-124 0,116 124 0,0 0 16</inkml:trace>
  <inkml:trace contextRef="#ctx0" brushRef="#br0" timeOffset="153046.566">20532 15659 0,'0'0'0,"0"0"0,0 0 0,0 0 16,0 0-16,0 0 0,0 0 15,0 0-15,0 0 0,0 0 0,0 0 16,0 0-16,0 0 0,0 0 16,0 0-16,0 0 0,0 0 0,83 57 15,-83-57-15,0 0 0,0 0 0,0 0 16,0 0-16,0 0 0,0 0 16,0 0-16,0 0 0,0 0 0,0 0 15,109 84-15,-109-84 0,0 0 0,0 0 16,0 0-16,0 0 0,0 0 15,0 0-15,158 66 0,-158-66 0,0 0 16,0 0-16,0 0 0,0 0 0,200 8 16,-200-8-16,0 0 0,0 0 15,0 0-15,0 0 0,0 0 0,0 0 16,208-58-16,-208 58 0,0 0 0,0 0 16,0 0-16,0 0 0,192-107 15,-192 107-15,0 0 0,0 0 0,0 0 16,0 0-16,0 0 0,149-175 0,-149 175 15,0 0-15,0 0 0,0 0 0,0 0 16,0 0-16,125-222 0,-125 222 16,0 0-16,0 0 0,0 0 0,0 0 15,109-257-15,-109 257 0,0 0 0,0 0 16,0 0-16,0 0 0,0 0 16,0 0-16,75-272 0,-75 272 0,0 0 15,0 0-15,0 0 0,0 0 0,42-290 16,-42 290-16,0 0 0,0 0 0,0 0 15,0 0-15,25-289 0,-25 289 16,0 0-16,0 0 0,0 0 0,0 0 16,8-281-16,-8 281 0,0 0 0,0 0 15,0 0-15,-8-257 0,8 257 16,0 0-16,0 0 0,0 0 0,0 0 16,-25-248-16,25 248 0,0 0 0,0 0 15,0 0-15,0 0 0,0 0 0,-50-247 16,50 247-16,0 0 0,0 0 0,0 0 15,0 0-15,-84-232 0,84 232 16,0 0-16,0 0 0,0 0 0,0 0 16,-116-199-16,116 199 0,0 0 0,0 0 15,0 0-15,0 0 0,0 0 16,-167-149-16,167 149 0,0 0 0,0 0 16,0 0-16,-225-74 0,225 74 0,0 0 15,0 0-15,0 0 0,0 0 16,-250 9-16,250-9 0,0 0 0,0 0 15,0 0-15,0 0 0,-250 90 0,250-90 16,0 0-16,0 0 0,0 0 16,-216 149-16,216-149 0,0 0 0,0 0 15,-167 174-15,167-174 0,0 0 0,0 0 16,0 0-16,-125 232 0,125-232 0,0 0 16,0 0-16,-100 256 0,100-256 15,0 0-15,0 0 0,0 0 0,-59 264 16,59-264-16,0 0 0,0 0 0,0 0 15,0 0-15,-25 289 0,25-289 16,0 0-16,0 0 0,8 299 0,-8-299 16,0 0-16,0 0 0,43 264 0,-43-264 15,0 0-15,0 0 0,0 0 0,66 257 16,-66-257-16,0 0 0,0 0 16,0 0-16,100 255 0,-100-255 0,0 0 15,0 0-15,0 0 0,117 232 0,-117-232 16,0 0-16,0 0 0,0 0 15,0 0-15,133 232 0,-133-232 0,0 0 16,0 0-16,0 0 0,0 0 0,0 0 16,142 214-16,-142-214 0,0 0 15,0 0-15,0 0 0,0 0 0,0 0 16,0 0-16,0 0 0,0 0 16,0 0-16,0 0 0,133 182 0,-133-182 15,0 0-15,0 0 0,0 0 16,0 0-16,0 0 0,0 0 0,0 0 15,0 0-15,0 0 0,0 0 16,125 149-16,-125-149 0,0 0 0,0 0 16,0 0-16,0 0 0,0 0 0,0 0 15,0 0-15,0 0 0,0 0 16,0 0-16,83 91 0,-83-91 0,0 0 16</inkml:trace>
  <inkml:trace contextRef="#ctx0" brushRef="#br0" timeOffset="156477.234">24190 15511 0,'0'0'0,"0"0"0,0 0 0,0 0 0,0 0 16,0 0-16,0 0 0,0 0 0,0 0 16,0 0-16,0 0 0,0 0 0,0 0 15,0 0-15,0 0 0,0 0 16,0 0-16,0 0 0,58 57 0,-58-57 16,0 0-16,0 0 0,0 0 0,0 0 15,0 0-15,0 0 0,109 75 0,-109-75 16,0 0-16,0 0 0,0 0 0,166 90 15,-166-90-15,0 0 0,0 0 16,0 0-16,0 0 0,217 83 0,-217-83 16,0 0-16,0 0 0,0 0 0,0 0 15,0 0-15,259 66 0,-259-66 0,0 0 16,0 0-16,0 0 0,0 0 16,266 42-16,-266-42 0,0 0 0,0 0 15,0 0-15,0 0 0,251 0 0,-251 0 16,0 0-16,0 0 0,0 0 0,0 0 15,224-50-15,-224 50 0,0 0 0,0 0 16,0 0-16,208-116 0,-208 116 16,0 0-16,0 0 0,0 0 0,167-165 15,-167 165-15,0 0 0,0 0 0,0 0 16,0 0-16,133-223 0,-133 223 0,0 0 16,0 0-16,0 0 0,101-257 0,-101 257 15,0 0-15,66-256 0,-66 256 16,0 0-16,0 0 0,0 0 0,26-239 15,-26 239-15,0 0 0,0 0 0,0 0 16,-18-232-16,18 232 0,0 0 16,0 0-16,-50-240 0,50 240 0,0 0 15,0 0-15,-74-232 0,74 232 0,0 0 16,0 0-16,0 0 0,-92-214 16,92 214-16,0 0 0,0 0 0,0 0 15,0 0-15,-133-232 0,133 232 0,0 0 16,0 0-16,0 0 0,0 0 0,0 0 15,-176-223-15,176 223 0,0 0 0,0 0 16,0 0-16,0 0 0,-200-183 16,200 183-16,0 0 0,0 0 0,0 0 15,0 0-15,0 0 0,-233-115 16,233 115-16,0 0 0,0 0 0,0 0 16,-250-33-16,250 33 0,0 0 0,0 0 15,0 0-15,0 0 0,-241 41 0,241-41 16,0 0-16,0 0 0,-209 107 0,209-107 15,0 0-15,0 0 0,0 0 16,-183 166-16,183-166 0,0 0 0,0 0 16,0 0-16,-151 215 0,151-215 0,0 0 15,0 0-15,-107 257 0,107-257 16,0 0-16,0 0 0,0 0 0,0 0 16,-76 271-16,76-271 0,0 0 0,0 0 15,-41 266-15,41-266 0,0 0 16,0 0-16,0 0 0,0 0 0,-17 281 15,17-281-15,0 0 0,0 0 0,0 0 16,0 290-16,0-290 0,0 0 16,0 0-16,0 0 0,25 264 0,-25-264 15,0 0-15,0 0 0,0 0 0,0 0 16,58 232-16,-58-232 0,0 0 0,0 0 16,0 0-16,0 0 0,84 215 0,-84-215 15,0 0-15,0 0 0,0 0 16,0 0-16,117 197 0,-117-197 0,0 0 15,0 0-15,0 0 0,0 0 0,0 0 16,0 0-16,150 158 0,-150-158 0,0 0 16,0 0-16,0 0 0,0 0 15,0 0-15,0 0 0,182 107 0,-182-107 16,0 0-16,0 0 0,0 0 0,0 0 16,0 0-16,0 0 0,0 0 0,0 0 15,0 0-15,0 0 0,159 50 0,-159-50 16,0 0-16,0 0 0,0 0 15,0 0-15,0 0 0,0 0 0,0 0 16,0 0-16,0 0 0,0 0 0,92 16 16,-92-16-16,0 0 0,0 0 15,0 0-15,0 0 0,0 0 0,0 0 16,0 0-16,0 0 0,0 0 0,0 0 16,0 0-16,0 0 0,0 0 0,0 0 15,0 0-15,0 0 0,0 0 0,0 0 16,0 0-16,0 0 0,0 0 0,0 0 15</inkml:trace>
  <inkml:trace contextRef="#ctx0" brushRef="#br0" timeOffset="159211.087">22390 15362 0,'0'0'0,"0"0"0,0 0 16,0 0-16,0 0 0,0 0 0,0 0 16,0 0-16,0 0 0,0 0 15,0 0-15,0 0 0,0 0 0,0 0 16,0 0-16,0 0 0,0 0 0,0 0 15,0 0-15,0 0 0,0 0 16,0 0-16,0 0 0,0 0 0,0 0 16,0 0-16,0 0 0,0 0 0,0 0 15,75 115-15,-75-115 0,0 0 0,0 0 16,0 0-16,0 0 0,0 0 0,0 0 16,126 75-16,-126-75 0,0 0 0,0 0 15,0 0-15,0 0 0,0 0 16,0 0-16,0 0 0,0 0 0,0 0 15,0 0-15,141 57 0,-141-57 0,0 0 16,0 0-16,0 0 0,0 0 0,0 0 16,0 0-16,0 0 0,0 0 0,0 0 15,150 34-15,-150-34 0,0 0 0,0 0 16,0 0-16,0 0 0,0 0 16,158-50-16,-158 50 0,0 0 0,0 0 15,0 0-15,0 0 0,158-109 16,-158 109-16,0 0 0,0 0 0,0 0 15,0 0-15,0 0 0,158-155 0,-158 155 16,0 0-16,0 0 0,0 0 0,0 0 16,0 0-16,142-182 0,-142 182 15,0 0-15,0 0 0,0 0 0,0 0 16,0 0-16,109-199 0,-109 199 0,0 0 16,0 0-16,0 0 0,0 0 0,83-207 15,-83 207-15,0 0 0,0 0 16,0 0-16,0 0 0,0 0 0,50-223 15,-50 223-15,0 0 0,0 0 0,0 0 16,0 0-16,0 0 0,34-256 0,-34 256 16,0 0-16,0 0 0,0 0 15,0 0-15,0 0 0,16-273 0,-16 273 16,0 0-16,0 0 0,0 0 16,0 0-16,0 0 0,9-256 0,-9 256 15,0 0-15,0 0 0,0 0 0,0 0 16,-9-249-16,9 249 0,0 0 0,0 0 15,0 0-15,0 0 0,0 0 0,-34-231 16,34 231-16,0 0 0,0 0 16,0 0-16,0 0 0,0 0 0,0 0 15,-66-207-15,66 207 0,0 0 0,0 0 16,0 0-16,0 0 0,-117-181 16,117 181-16,0 0 0,0 0 0,0 0 15,0 0-15,0 0 0,0 0 0,-199-117 16,199 117-16,0 0 0,0 0 15,0 0-15,0 0 0,0 0 0,-250-41 16,250 41-16,0 0 0,0 0 0,0 0 16,0 0-16,-250 25 0,250-25 0,0 0 15,0 0-15,0 0 0,0 0 16,-226 108-16,226-108 0,0 0 0,0 0 16,0 0-16,0 0 0,-183 182 0,183-182 15,0 0-15,0 0 0,0 0 0,-141 231 16,141-231-16,0 0 0,0 0 15,0 0-15,0 0 0,-92 256 0,92-256 16,0 0-16,0 0 0,0 0 0,-59 273 16,59-273-16,0 0 0,0 0 15,0 0-15,0 0 0,-25 281 0,25-281 16,0 0-16,0 0 0,0 0 0,-8 264 16,8-264-16,0 0 0,0 0 0,0 0 15,0 0-15,16 257 0,-16-257 16,0 0-16,0 0 0,0 0 0,0 0 15,0 0-15,43 273 0,-43-273 0,0 0 16,0 0-16,0 0 0,49 248 0,-49-248 16,0 0-16,0 0 0,0 0 15,0 0-15,58 214 0,-58-214 0,0 0 16,0 0-16,0 0 0,0 0 0,0 0 16,76 200-16,-76-200 0,0 0 0,0 0 15,0 0-15,0 0 0,0 0 16,0 0-16,83 172 0,-83-172 0,0 0 15,0 0-15,0 0 0,0 0 0,0 0 16,117 159-16,-117-159 0,0 0 0,0 0 16,0 0-16,0 0 0,0 0 15,0 0-15,142 115 0,-142-115 0,0 0 16,0 0-16,0 0 0,0 0 0,0 0 16,0 0-16,0 0 0,0 0 0,0 0 15,0 0-15,150 49 0,-150-49 16,0 0-16,0 0 0,0 0 0,0 0 15,0 0-15,0 0 0,0 0 0,0 0 16,0 0-16,0 0 0,133 0 16,-133 0-16,0 0 0,0 0 0,0 0 15,0 0-15,0 0 0,0 0 0,0 0 16,0 0-16,0 0 0,0 0 0,83-25 16,-83 25-16,0 0 0,0 0 15,0 0-15,0 0 0,0 0 0,0 0 16,0 0-16,0 0 0,0 0 0,0 0 15,0 0-15,0 0 0,0 0 0,0 0 16,0 0-16,0 0 0,0 0 16,0 0-16,0 0 0,0 0 0,0 0 15,0 0-15,0 0 0,0 0 0,0 0 16,0 0-16,0 0 0,0 0 0,0 0 16,0 0-16,0 0 0,0 0 15,0 0-15,0 0 0,0 0 0,0 0 16,0 0-16,0 0 0</inkml:trace>
  <inkml:trace contextRef="#ctx0" brushRef="#br0" timeOffset="160698.995">21590 10169 0,'0'0'0,"0"0"15,0 0-15,0 0 0,0 0 0,0 0 16,0 0-16,0 0 0,0 0 16,0 0-16,0 0 0,0 0 0,0 0 15,0 0-15,0 0 0,0 0 0,0 0 16,0 0-16,0 0 0,0 0 0,0 0 15,0 0-15,0 0 0,0 0 16,0 0-16,0 0 0,0 0 0,0 0 16,0 0-16,-25 107 0,25-107 0,0 0 15,0 0-15,0 0 0,0 0 16,0 199-16,0-199 0,0 0 0,0 0 16,0 0-16,0 0 0,17 265 0,-17-265 15,0 0-15,0 0 0,25 289 16,-25-289-16,0 0 0,0 0 0,33 289 15,-33-289-15,0 0 0,0 0 0,42 298 16,-42-298-16,0 0 0,0 0 0,41 298 16,-41-298-16,0 0 0,0 0 15,50 314-15,-50-314 0,0 0 0,0 0 16,42 322-16,-42-322 0,0 0 0,0 0 16,33 347-16,-33-347 0,0 0 15,0 0-15,34 348 0,-34-348 0,0 0 16,0 0-16,16 371 0,-16-371 0,8 340 15,-8-340-15,0 0 0,0 0 0,0 323 16,0-323-16,0 0 0,0 0 16,0 339-16,0-339 0,0 0 0,0 0 15,10 355-15,-10-355 0,0 0 0,0 0 16,8 356-16,-8-356 0,0 0 16,0 0-16,25 346 0,-25-346 0,0 0 15,0 0-15,24 331 0,-24-331 0,0 0 16,0 0-16,0 0 0,34 289 15,-34-289-15,0 0 0,0 0 16,0 0-16,0 0 0,0 0 0,33 249 16,-33-249-16,0 0 0,0 0 0,0 0 15,0 0-15,0 0 0,0 0 16,34 240-16,-34-240 0,0 0 0,0 0 16,0 0-16,0 0 0,0 0 15,0 0-15,0 0 0,0 0 0,0 0 16,0 0-16,25 206 0,-25-206 0,0 0 15,0 0-15,0 0 0,0 0 0,0 0 16,0 0-16,0 0 0,0 0 16,0 0-16,0 0 0,16 148 0,-16-148 15,0 0-15,0 0 0,0 0 16,0 0-16,0 0 0,0 0 0,0 0 16,0 0-16,0 0 0,0 0 0,8 84 15,-8-84-15,0 0 0,0 0 0,0 0 16,0 0-16,0 0 0,0 0 15,0 0-15,0 0 0,0 0 0,0 0 16,0 0-16,0 0 0,0 0 0,0 0 16,0 0-16,0 0 0,0 0 15,0 0-15,0 0 0,0 0 0,0 0 16,0 0-16,0 0 0,0 0 0,0 0 16,0 0-16,0 0 0,0 0 15,0 0-15,0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3:56:25.9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3673 4911 0,'0'0'0,"0"0"16,0 0-16,0 0 0,0 0 0,0 0 15,0 0-15,0 0 0,0 0 0,0 0 16,0 0-16,0 0 0,0 0 15,0 0-15,0 0 0,0 0 0,0 0 16,0 0-16,0 0 0,0 0 0,0 0 16,0 0-16,0 0 0,0 0 15,0 0-15,0 0 0,0 0 0,0 0 16,0 0-16,0 0 0,0 0 0,0 0 16,0 0-16,-108-67 0,108 67 15,0 0-15,0 0 0,0 0 0,0 0 16,0 0-16,0 0 0,-133-65 0,133 65 15,0 0-15,0 0 0,0 0 16,0 0-16,0 0 0,-208-42 0,208 42 16,0 0-16,0 0 0,0 0 0,-258-16 15,258 16-15,0 0 0,0 0 0,0 0 16,0 0-16,0 0 0,-291 16 0,291-16 16,0 0-16,0 0 0,0 0 15,0 0-15,0 0 0,-309 58 0,309-58 16,0 0-16,0 0 0,0 0 15,0 0-15,0 0 0,-276 107 0,276-107 16,0 0-16,0 0 0,0 0 0,0 0 16,0 0-16,-242 150 0,242-150 0,0 0 15,0 0-15,0 0 0,-191 173 0,191-173 16,0 0-16,0 0 0,0 0 0,0 0 16,0 0-16,-142 182 0,142-182 0,0 0 15,0 0-15,0 0 0,0 0 16,0 0-16,-117 215 0,117-215 0,0 0 15,0 0-15,0 0 0,0 0 0,0 0 16,-82 248-16,82-248 0,0 0 16,0 0-16,0 0 0,0 0 0,0 0 15,0 0-15,-58 264 0,58-264 0,0 0 16,0 0-16,0 0 0,0 0 0,0 0 16,-25 249-16,25-249 0,0 0 0,0 0 15,0 0-15,0 0 0,0 0 0,0 0 16,33 206-16,-33-206 0,0 0 0,0 0 15,0 0-15,0 0 0,0 0 0,99 182 16,-99-182-16,0 0 0,0 0 16,0 0-16,0 0 0,0 0 0,142 157 15,-142-157-15,0 0 0,0 0 0,0 0 16,0 0-16,0 0 0,0 0 0,184 140 16,-184-140-16,0 0 0,0 0 15,0 0-15,0 0 0,0 0 0,224 109 16,-224-109-16,0 0 0,0 0 0,0 0 15,0 0-15,242 65 0,-242-65 0,0 0 16,0 0-16,0 0 0,0 0 16,0 0-16,235 16 0,-235-16 0,0 0 15,0 0-15,0 0 0,231-33 0,-231 33 16,0 0-16,0 0 0,0 0 16,0 0-16,234-82 0,-234 82 0,0 0 15,0 0-15,0 0 0,0 0 0,210-116 16,-210 116-16,0 0 0,0 0 15,0 0-15,0 0 0,173-165 0,-173 165 16,0 0-16,0 0 0,0 0 16,134-191-16,-134 191 0,0 0 0,0 0 15,0 0-15,0 0 0,0 0 0,108-189 16,-108 189-16,0 0 0,0 0 0,0 0 16,0 0-16,0 0 0,0 0 15,92-215-15,-92 215 0,0 0 0,0 0 16,0 0-16,0 0 0,67-249 0,-67 249 15,0 0-15,0 0 0,0 0 16,0 0-16,0 0 0,0 0 0,25-247 16,-25 247-16,0 0 0,0 0 0,0 0 15,0 0-15,0 0 0,-9-240 16,9 240-16,0 0 0,0 0 0,0 0 16,0 0-16,0 0 0,0 0 15,-41-224-15,41 224 0,0 0 0,0 0 16,0 0-16,0 0 0,0 0 0,0 0 15,-60-198-15,60 198 0,0 0 0,0 0 16,0 0-16,0 0 0,0 0 16,0 0-16,0 0 0,0 0 0,0 0 15,0 0-15,-66-157 0,66 157 0,0 0 16,0 0-16,0 0 0,0 0 16,0 0-16,0 0 0,0 0 0,0 0 15,0 0-15,0 0 0,-92-108 0,92 108 16,0 0-16,0 0 0,0 0 15,0 0-15,0 0 0</inkml:trace>
  <inkml:trace contextRef="#ctx0" brushRef="#br0" timeOffset="8774.17">26232 5232 0,'0'0'0,"0"0"0,0 0 0,0 0 15,0 0-15,0 0 0,0 0 16,0 0-16,0 0 0,0 0 0,0 0 16,0 0-16,0 0 0,0 0 0,0 0 15,0 0-15,0 0 0,0 0 16,-18-57-16,18 57 0,0 0 0,0 0 16,0 0-16,0 0 0,0 0 0,0 0 15,0 0-15,0 0 0,0 0 0,0 0 16,-32-91-16,32 91 0,0 0 0,0 0 15,0 0-15,0 0 0,0 0 16,0 0-16,-75-141 0,75 141 0,0 0 16,0 0-16,0 0 0,0 0 0,0 0 15,-175-148-15,175 148 0,0 0 16,0 0-16,0 0 0,0 0 0,0 0 16,-250-116-16,250 116 0,0 0 0,0 0 15,0 0-15,0 0 0,0 0 0,-317-58 16,317 58-16,0 0 0,0 0 0,0 0 15,-325-8-15,325 8 0,0 0 16,0 0-16,-275 50 0,275-50 0,0 0 16,0 0-16,0 0 0,-233 90 0,233-90 15,0 0-15,0 0 0,0 0 16,-216 133-16,216-133 0,0 0 0,0 0 16,-193 166-16,193-166 0,0 0 0,0 0 15,-174 180-15,174-180 0,0 0 0,0 0 16,0 0-16,0 0 0,-150 207 15,150-207-15,0 0 0,0 0 0,0 0 16,-125 224-16,125-224 0,0 0 16,0 0-16,0 0 0,0 0 0,-92 248 15,92-248-15,0 0 0,0 0 0,0 0 16,0 0-16,-33 264 0,33-264 0,0 0 16,0 0-16,0 0 0,24 248 15,-24-248-15,0 0 0,0 0 0,0 0 16,0 0-16,92 224 0,-92-224 0,0 0 15,0 0-15,0 0 0,0 0 16,150 206-16,-150-206 0,0 0 0,0 0 16,0 0-16,0 0 0,192 158 0,-192-158 15,0 0-15,0 0 0,208 124 16,-208-124-16,0 0 0,0 0 0,0 0 16,0 0-16,242 82 0,-242-82 0,0 0 15,0 0-15,0 0 0,267 50 16,-267-50-16,0 0 0,0 0 0,258 24 15,-258-24-15,0 0 0,0 0 0,0 0 16,249 9-16,-249-9 0,0 0 0,0 0 16,0 0-16,0 0 0,259-33 0,-259 33 15,0 0-15,0 0 0,0 0 16,233-75-16,-233 75 0,0 0 0,0 0 16,0 0-16,217-90 0,-217 90 0,0 0 15,0 0-15,0 0 0,0 0 16,200-132-16,-200 132 0,0 0 0,0 0 15,0 0-15,0 0 0,184-158 0,-184 158 16,0 0-16,0 0 0,0 0 16,0 0-16,0 0 0,133-198 0,-133 198 15,0 0-15,0 0 0,0 0 0,0 0 16,0 0-16,99-231 0,-99 231 0,0 0 16,0 0-16,0 0 0,0 0 15,0 0-15,59-265 0,-59 265 0,0 0 16,0 0-16,0 0 0,0 0 0,0 0 15,0 0-15,0-282 0,0 282 16,0 0-16,0 0 0,0 0 0,0 0 16,-49-248-16,49 248 0,0 0 0,0 0 15,0 0-15,0 0 0,0 0 16,-84-214-16,84 214 0,0 0 0,0 0 16,0 0-16,0 0 0,0 0 0,-125-174 15,125 174-15,0 0 0,0 0 0,0 0 16,0 0-16,0 0 0,-158-140 15,158 140-15,0 0 0,0 0 0,0 0 16,0 0-16,0 0 0,0 0 0,-176-108 16,176 108-16,0 0 0,0 0 15,0 0-15,0 0 0,0 0 0,0 0 16,-183-75-16,183 75 0,0 0 0,0 0 16,0 0-16,0 0 0,0 0 0,0 0 15,0 0-15,0 0 0,0 0 0,0 0 16,-158-49-16,158 49 0,0 0 15,0 0-15,0 0 0,0 0 0,0 0 16,0 0-16,0 0 0,0 0 0,0 0 16</inkml:trace>
  <inkml:trace contextRef="#ctx0" brushRef="#br0" timeOffset="13531.777">1082 6010 0,'0'0'16,"0"0"-16,0 0 16,0 0-16,0 0 15,0 0-15,0 0 16,0 0-16,0 0 15,0 0-15,0 0 16,0 0-16,0 0 16,0 0-16,0 0 15,0 0-15,0 0 16,0 0-16,0 0 16,0 0-16,0 0 15,0 0-15,59 25 16,-59-25-16,0 0 15,0 0-15,0 0 16,0 0-16,0 0 16,142 25-1,-142-25-15,0 0 0,0 0 16,0 0 0,0 0-16,0 0 15,0 0-15,192 33 16,-192-33-16,0 0 15,0 0-15,0 0 16,0 0-16,0 0 16,0 0-16,216 17 15,-216-17-15,0 0 16,0 0-16,0 0 16,0 0-16,0 0 15,0 0-15,224-10 16,-224 10-16,0 0 15,0 0-15,0 0 16,0 0 0,0 0-16,0 0 15,200-15-15,-200 15 16,0 0-16,0 0 16,0 0-16,0 0 15,0 0-15,0 0 16,192-25-16,-192 25 15,0 0-15,0 0 16,0 0-16,0 0 16,0 0-16,0 0 15,175-25-15,-175 25 16,0 0-16,0 0 16,0 0-16,0 0 15,0 0 1,166-33-16,-166 33 15,0 0-15,0 0 16,0 0-16,0 0 16,0 0-16,0 0 15,177-32-15,-177 32 16,0 0-16,0 0 16,0 0-16,0 0 15,173 8-15,-173-8 16,0 0-16,0 0 15,0 0-15,0 0 16,0 0 0,0 0-16,0 0 15,0 0-15,0 0 16,0 0-16,168 32 16,-168-32-16,0 0 15,0 0-15,0 0 16,0 0-16,0 0 15,0 0-15,0 0 16,0 0-16,0 0 16,0 0-16,149 17 15,-149-17-15,0 0 16,0 0-16,0 0 16,0 0-1,0 0-15,0 0 16,0 0-16,0 0 15,0 0-15,0 0 16,100 16-16,-100-16 16,0 0-16</inkml:trace>
  <inkml:trace contextRef="#ctx0" brushRef="#br0" timeOffset="17642.165">24148 5225 0,'0'0'16,"0"0"-16,0 0 15,0 0-15,0 0 16,0 0-16,0 0 16,0 0-16,0 0 15,0 0-15,0 0 16,0 0 0,0 0-16,117-25 15,-117 25-15,0 0 16,0 0-16,0 0 15,184-41-15,-184 41 16,0 0-16,0 0 16,241-41-16,-241 41 15,0 0-15,0 0 16,284-18-16,-284 18 16,0 0-16,0 0 15,308 9-15,-308-9 16,0 0-16,0 0 15,0 0-15,0 0 16,282 33-16,-282-33 16,0 0-16,0 0 0,0 0 15,0 0-15,0 0 0,0 0 0,235 50 16,-235-50-16,0 0 0,0 0 0,0 0 16,0 0-16,0 0 0,0 0 15,0 0-15,0 0 0,0 0 0,0 0 16,166 82-16,-166-82 0,0 0 0,0 0 15,0 0-15,0 0 0,0 0 0,0 0 16,67 116-16,-67-116 0,0 0 0,0 0 16,0 0-16,0 0 0,0 0 15,0 0-15,-34 133 0,34-133 0,0 0 16,0 0-16,0 0 0,0 0 0,0 0 16,0 0-16,-125 116 0,125-116 15,0 0-15,0 0 0,0 0 0,0 0 16,0 0-16,-191 99 0,191-99 0,0 0 15,0 0-15,0 0 0,0 0 16,0 0-16,0 0 0,-234 73 0,234-73 16,0 0-16,0 0 0,0 0 15,0 0-15,0 0 0,0 0 0,-250 59 16,250-59-16,0 0 0,0 0 0,0 0 16,0 0-16,0 0 0,0 0 0,-266 33 15,266-33-15,0 0 0,0 0 0,0 0 16,0 0-16,0 0 0,0 0 15,-259 8-15,259-8 0,0 0 0,0 0 16,0 0-16,0 0 0,0 0 0,-232-8 16,232 8-16,0 0 0,0 0 15,0 0-15,0 0 0,0 0 0,0 0 16,-217-33-16,217 33 0,0 0 0,0 0 16,0 0-16,0 0 0,0 0 0,0 0 15,-175-67-15,175 67 0,0 0 16,0 0-16,0 0 0,0 0 0,0 0 15,0 0-15,-133-99 0,133 99 0,0 0 16,0 0-16,0 0 0,0 0 16,0 0-16,-68-124 0,68 124 0,0 0 15,0 0-15,0 0 0,0 0 0,0 0 16,0 0-16,17-141 0,-17 141 16,0 0-16,0 0 0,0 0 0,0 0 15,0 0-15,117-132 0,-117 132 0,0 0 16,0 0-16,0 0 0,0 0 0,0 0 15,0 0-15,0 0 0,0 0 16,0 0-16,0 0 0</inkml:trace>
  <inkml:trace contextRef="#ctx0" brushRef="#br0" timeOffset="20260.525">23957 6349 0,'0'0'0,"0"0"0,0 0 15,0 0-15,0 0 0,0 0 0,0 0 16,0 0-16,0 0 0,0 0 16,0 0-16,0 0 0,0 0 0,0 0 15,0 0-15,0 0 0,0 0 0,0 0 16,0 0-16,0 0 0,0 0 0,0 0 15,0 0-15,0 0 0,0 0 16,0 0-16,0 0 0,0 0 0,0 0 16,0 0-16,0 0 0,0 0 0,0 0 15,0 0-15,0 0 0,0 0 16,0 0-16,0 0 0,0 0 0,0 0 16,0 0-16,0 0 0,0 0 0,0 0 15,0 0-15,0 0 0,0 0 16,0 0-16,0 0 0,0 0 0,0 0 15,0 0-15,0 0 0,0 0 0,0 0 16,0 0-16,0 0 0,0 0 0,0 0 16,0 0-16,0 0 0,0 0 15,0 0-15,0 0 0,0 0 0,0 0 16,0 0-16,0 0 0,0 0 0,0 0 16,133-25-16,-133 25 0,0 0 15,0 0-15,0 0 0,0 0 0,0 0 16,0 0-16,125-41 0,-125 41 0,0 0 15,0 0-15,0 0 0,0 0 16,0 0-16,0 0 0,150-49 0,-150 49 16,0 0-16,0 0 0,0 0 0,0 0 15,0 0-15,150-42 0,-150 42 0,0 0 16,0 0-16,0 0 0,0 0 16,0 0-16,0 0 0,166-33 0,-166 33 15,0 0-15,0 0 0,0 0 16,0 0-16,0 0 0,0 0 0,176-32 15,-176 32-15,0 0 0,0 0 0,0 0 16,0 0-16,0 0 0,0 0 0,175-27 16,-175 27-16,0 0 0,0 0 15,0 0-15,0 0 0,0 0 0,0 0 16,166-7-16,-166 7 0,0 0 0,0 0 16,0 0-16,0 0 0,0 0 15,0 0-15,158 7 0,-158-7 0,0 0 16,0 0-16,0 0 0,0 0 0,0 0 15,0 0-15,0 0 0,0 0 0,0 0 16,0 0-16,160 27 0,-160-27 16,0 0-16,0 0 0,0 0 0,0 0 15,0 0-15,0 0 0,0 0 16,0 0-16,0 0 0,0 0 0,158 48 16,-158-48-16,0 0 0,0 0 0,0 0 15,0 0-15,0 0 0,0 0 0,0 0 16,0 0-16,0 0 0,0 0 15,141 67-15,-141-67 0,0 0 0,0 0 16,0 0-16,0 0 0,0 0 0,0 0 16,0 0-16,0 0 0,0 0 15,0 0-15,92 82 0,-92-82 0,0 0 16,0 0-16,0 0 0,0 0 0,0 0 16,0 0-16,0 0 0,0 0 0,0 0 15,33 99-15,-33-99 0,0 0 0,0 0 16,0 0-16,0 0 0,0 0 15,0 0-15,-17 124 0,17-124 0,0 0 16,0 0-16,0 0 0,0 0 0,0 0 16,0 0-16,-83 133 0,83-133 15,0 0-15,0 0 0,0 0 0,0 0 16,0 0-16,0 0 0,-133 99 0,133-99 16,0 0-16,0 0 0,0 0 15,0 0-15,0 0 0,0 0 0,-158 91 16,158-91-16,0 0 0,0 0 0,0 0 15,0 0-15,0 0 0,0 0 16,-175 83-16,175-83 0,0 0 0,0 0 16,0 0-16,0 0 0,0 0 0,0 0 15,-209 58-15,209-58 0,0 0 0,0 0 16,0 0-16,0 0 0,0 0 16,0 0-16,-217 41 0,217-41 0,0 0 15,0 0-15,0 0 0,0 0 0,0 0 16,0 0-16,-199 8 0,199-8 15,0 0-15,0 0 0,0 0 0,0 0 16,0 0-16,0 0 0,-184-16 0,184 16 16,0 0-16,0 0 0,0 0 15,0 0-15,0 0 0,0 0 0,-175-42 16,175 42-16,0 0 0,0 0 0,0 0 16,0 0-16,0 0 0,0 0 15,0 0-15,0 0 0,0 0 0,0 0 16,-166-66-16,166 66 0,0 0 0,0 0 15,0 0-15,0 0 0,0 0 0,0 0 16,0 0-16,0 0 0,0 0 16,0 0-16,-126-107 0,126 107 0,0 0 15,0 0-15,0 0 0,0 0 0,0 0 16,0 0-16,0 0 0,0 0 16,0 0-16,0 0 0,-57-149 0,57 149 15,0 0-15,0 0 0,0 0 0,0 0 16,0 0-16,0 0 0,0 0 0,0 0 15,0 0-15,0 0 0,24-165 16,-24 165-16,0 0 0,0 0 0,0 0 16,0 0-16,0 0 0,0 0 15,0 0-15,0 0 0,0 0 0,0 0 16,75-132-16,-75 132 0,0 0 0,0 0 16,0 0-16,0 0 0,0 0 0,0 0 15,0 0-15,0 0 0,0 0 16,0 0-16,67-75 0,-67 75 0,0 0 15,0 0-15,0 0 0,0 0 0,0 0 16</inkml:trace>
  <inkml:trace contextRef="#ctx0" brushRef="#br0" timeOffset="25597.822">25923 5555 0,'0'0'0,"0"0"0,0 0 0,0 0 16,0 0-16,0 0 0,0 0 15,0 0-15,0 0 0,0 0 0,0 0 16,0 0-16,0 0 0,0 0 0,0 0 16,0 0-16,0 0 0,0 0 0,0 0 15,0 0-15,0 0 0,0 0 16,0 0-16,0 0 0,0 0 0,0 0 15,0 0-15,0 0 0,0 0 16,0 0-16,0 0 0,0 0 0,0 0 16,0 0-16,0 0 0,0 0 0,0 0 15,0 0-15,0 0 0,0 0 0,0 0 16,0 0-16,0 0 0,0 0 16,0 0-16,0 0 0,59-41 0,-59 41 15,0 0-15,0 0 0,0 0 0,0 0 16,0 0-16,0 0 0,0 0 0,0 0 15,0 0-15,0 0 0,75-49 16,-75 49-16,0 0 0,0 0 0,0 0 16,0 0-16,0 0 0,99-75 0,-99 75 15,0 0-15,0 0 0,0 0 16,0 0-16,0 0 0,0 0 0,0 0 16,0 0-16,0 0 0,0 0 0,117-99 15,-117 99-15,0 0 0,0 0 0,0 0 16,0 0-16,0 0 0,0 0 15,142-107-15,-142 107 0,0 0 0,0 0 16,0 0-16,0 0 0,0 0 0,0 0 16,151-107-16,-151 107 0,0 0 0,0 0 15,0 0-15,0 0 0,0 0 0,0 0 16,0 0-16,0 0 0,0 0 16,0 0-16,149-100 0,-149 100 0,0 0 15,0 0-15,0 0 0,0 0 0,0 0 16,0 0-16,150-100 0,-150 100 15,0 0-15,0 0 0,0 0 0,0 0 16,0 0-16,0 0 0,0 0 0,0 0 16,0 0-16,0 0 0,134-98 0,-134 98 15,0 0-15,0 0 0,0 0 0,0 0 16,0 0-16,0 0 0,0 0 0,0 0 16,0 0-16,0 0 0,100-92 15,-100 92-15,0 0 0,0 0 0,0 0 16,0 0-16,0 0 0,0 0 0,0 0 15,0 0-15,0 0 0,0 0 16,74-66-16,-74 66 0,0 0 0,0 0 16,0 0-16,0 0 0,0 0 0,0 0 15,0 0-15,0 0 0,0 0 0,0 0 16,50-33-16,-50 33 0,0 0 0,0 0 16,0 0-16,0 0 0,0 0 15,0 0-15,0 0 0,0 0 0,0 0 0,0 0 16,0 0-16,0 0 0,0 0 15,0 0-15,0 0 0,0 0 0,0 0 16,0 0-16,0 0 0,0 0 0,0 0 16,0 0-16,0 0 0,0 0 0,0 0 15,0 0-15,0 0 0,0 0 16,0 0-16,0 0 0,0 0 0,0 0 16,0 0-16,0 0 0,0 0 0,0 0 15,0 0-15,0 0 0,0 0 0,0 0 16,0 0-16,0 0 0,0 0 0,0 0 15,0 0-15,0 0 0,0 0 16,0 0-16,0 0 0,0 0 0,0 0 16,0 0-16,0 0 0,0 0 0,0 0 15,0 0-15,0 0 0,0 0 0,0 0 16,0 0-16,0 0 0,0 0 16,0 0-16,0 0 0,0 0 0,0 0 15,0 0-15,0 0 0,0 0 0</inkml:trace>
  <inkml:trace contextRef="#ctx0" brushRef="#br0" timeOffset="27938.129">25674 6838 0,'0'0'0,"0"0"0,0 0 0,0 0 0,0 0 16,0 0-16,0 0 0,0 0 16,0 0-16,0 0 0,0 0 0,0 0 15,0 0-15,0 0 0,0 0 0,0 0 16,0 0-16,0 0 0,0 0 0,0 0 15,0 0-15,0 0 0,0 0 16,0 0-16,0 0 0,0 0 0,0 0 16,0 0-16,0 0 0,0 0 0,0 0 15,0 0-15,0 0 0,0 0 16,0 0-16,0 0 0,0 0 0,0 0 16,0 0-16,0 0 0,0 0 0,0 0 15,0 0-15,0 0 0,0 0 0,0 0 16,0 0-16,0 0 0,0 0 15,0 0-15,0 0 0,0 0 0,0 0 16,0 0-16,0 0 0,0 0 16,0 0-16,0 0 0,66 90 0,-66-90 15,0 0-15,0 0 0,0 0 0,0 0 16,0 0-16,133 74 0,-133-74 0,0 0 16,0 0-16,0 0 0,0 0 15,0 0-15,0 0 0,159 100 0,-159-100 16,0 0-16,0 0 0,0 0 0,0 0 15,0 0-15,0 0 0,167 107 16,-167-107-16,0 0 0,0 0 0,0 0 16,0 0-16,0 0 0,0 0 0,0 0 15,0 0-15,0 0 0,0 0 16,158 108-16,-158-108 0,0 0 0,0 0 16,0 0-16,0 0 0,0 0 0,0 0 15,0 0-15,0 0 0,0 0 0,0 0 16,150 90-16,-150-90 0,0 0 15,0 0-15,0 0 0,0 0 0,0 0 16,0 0-16,0 0 0,0 0 0,0 0 16,0 0-16,115 75 0,-115-75 0,0 0 15,0 0-15,0 0 0,0 0 0,0 0 16,0 0-16,0 0 0,0 0 16,0 0-16,0 0 0,77 42 0,-77-42 15,0 0-15,0 0 0,0 0 0,0 0 16,0 0-16,0 0 0,0 0 15,0 0-15,0 0 0,0 0 0,0 0 16,0 0-16,0 0 0,0 0 0,0 0 16,0 0-16,0 0 0,0 0 0,0 0 15,0 0-15,0 0 0,0 0 16,0 0-16,0 0 0</inkml:trace>
  <inkml:trace contextRef="#ctx0" brushRef="#br0" timeOffset="36946.744">5749 4745 0,'0'0'0,"0"0"0,0 0 15,0 0-15,0 0 0,0 0 16,0 0-16,0 0 0,0 0 0,0 0 16,0 0-16,0 0 0,0 0 15,0 0-15,0 0 0,0 0 0,0 0 16,0 0-16,0 0 0,0 0 16,0 0-16,0 0 0,0 0 0,0 0 15,0 0-15,0 0 0,0 0 0,0 0 16,0 0-16,0 0 0,-125 91 15,125-91-15,0 0 0,0 0 0,0 0 16,0 0-16,0 0 0,-117 132 16,117-132-16,0 0 0,0 0 0,0 0 15,0 0-15,0 0 0,-109 207 0,109-207 16,0 0-16,0 0 0,0 0 16,0 0-16,-100 256 0,100-256 0,0 0 15,0 0-15,0 0 0,0 0 16,0 0-16,-65 273 0,65-273 0,0 0 15,0 0-15,0 0 0,0 0 0,0 0 16,-50 298-16,50-298 0,0 0 16,0 0-16,0 0 0,0 0 15,0 0-15,-17 298 0,17-298 0,0 0 16,0 0-16,0 0 0,0 0 0,0 0 16,7 289-16,-7-289 0,0 0 15,0 0-15,0 0 0,0 0 0,0 0 16,0 0-16,35 240 0,-35-240 15,0 0-15,0 0 0,0 0 0,0 0 16,0 0-16,0 0 0,75 182 16,-75-182-16,0 0 0,0 0 0,0 0 15,0 0-15,0 0 0,0 0 16,0 0-16,0 0 0,0 0 0,0 0 16,115 116-16,-115-116 0,0 0 0,0 0 15,0 0-15,0 0 0,0 0 16,0 0-16,158 8 0,-158-8 0,0 0 15,0 0-15,0 0 0,0 0 16,0 0-16,0 0 0,168-117 0,-168 117 16,0 0-16,0 0 0,0 0 0,141-189 15,-141 189-15,0 0 0,0 0 16,0 0-16,0 0 0,0 0 0,0 0 16,100-257-16,-100 257 0,0 0 15,0 0-15,0 0 0,0 0 0,0 0 16,60-297-16,-60 297 0,0 0 15,0 0-15,0 0 0,0 0 0,0 0 16,7-305-16,-7 305 0,0 0 16,0 0-16,0 0 0,0 0 0,-7-307 15,7 307-15,0 0 0,0 0 16,0 0-16,0 0 0,0 0 0,-25-273 16,25 273-16,0 0 0,0 0 15,0 0-15,0 0 0,0 0 0,0 0 16,-52-231-16,52 231 0,0 0 0,0 0 15,0 0-15,0 0 0,0 0 0,0 0 16,0 0-16,0 0 0,0 0 16,0 0-16,-74-199 0,74 199 0,0 0 15,0 0-15,0 0 0,0 0 16,0 0-16,0 0 0,-59-116 0,59 116 16</inkml:trace>
  <inkml:trace contextRef="#ctx0" brushRef="#br0" timeOffset="46696.909">7515 4960 0,'0'0'0,"0"0"0,0 0 0,0 0 0,0 0 16,0 0-16,0 0 0,0 0 16,0 0-16,0 0 0,0 0 0,0 0 15,0 0-15,0 0 0,0 0 0,0 0 16,0 0-16,0 0 0,0 0 0,0 0 16,0 0-16,0 0 0,0 0 15,0 0-15,0 0 0,0 0 0,0 0 16,0 0-16,0 0 0,0 0 15,0 0-15,0 0 0,0 0 0,0 0 16,-58-32-16,58 32 0,0 0 0,0 0 16,0 0-16,0 0 0,0 0 0,0 0 15,0 0-15,0 0 0,0 0 16,0 0-16,-83-58 0,83 58 0,0 0 16,0 0-16,0 0 0,0 0 15,0 0-15,0 0 0,-117-17 0,117 17 16,0 0-16,0 0 0,0 0 0,0 0 15,0 0-15,0 0 0,-134 58 16,134-58-16,0 0 0,0 0 0,0 0 16,0 0-16,0 0 0,-125 115 0,125-115 15,0 0-15,0 0 0,0 0 16,0 0-16,0 0 0,0 0 0,-117 158 16,117-158-16,0 0 0,0 0 0,0 0 15,0 0-15,0 0 0,0 0 16,-91 198-16,91-198 0,0 0 15,0 0-15,0 0 0,0 0 0,0 0 16,0 0-16,-66 206 0,66-206 0,0 0 16,0 0-16,0 0 0,0 0 0,0 0 15,0 0-15,-49 200 0,49-200 16,0 0-16,0 0 0,0 0 0,0 0 16,0 0-16,0 0 0,-25 182 15,25-182-15,0 0 0,0 0 0,0 0 16,0 0-16,0 0 0,0 0 0,0 180 15,0-180-15,0 0 0,0 0 16,0 0-16,0 0 0,0 0 0,0 0 16,7 183-16,-7-183 0,0 0 0,0 0 15,0 0-15,0 0 0,0 0 16,0 0-16,0 182 0,0-182 0,0 0 16,0 0-16,0 0 0,0 0 0,0 0 15,0 0-15,18 174 0,-18-174 0,0 0 16,0 0-16,0 0 0,0 0 15,0 0-15,0 0 0,25 173 0,-25-173 16,0 0-16,0 0 0,0 0 0,0 0 16,0 0-16,0 0 0,48 173 15,-48-173-15,0 0 0,0 0 0,0 0 16,0 0-16,0 0 0,0 0 0,100 149 16,-100-149-16,0 0 0,0 0 15,0 0-15,0 0 0,0 0 0,0 0 16,0 0-16,0 0 0,0 0 0,0 0 15,125 107-15,-125-107 0,0 0 0,0 0 16,0 0-16,0 0 0,0 0 16,0 0-16,150 50 0,-150-50 0,0 0 15,0 0-15,0 0 0,0 0 0,0 0 16,0 0-16,167-33 0,-167 33 0,0 0 16,0 0-16,0 0 0,0 0 15,0 0-15,0 0 0,159-116 0,-159 116 16,0 0-16,0 0 0,0 0 0,0 0 15,133-181-15,-133 181 0,0 0 16,0 0-16,0 0 0,0 0 0,99-223 16,-99 223-16,0 0 0,0 0 0,0 0 15,0 0-15,0 0 0,68-257 0,-68 257 16,0 0-16,0 0 0,0 0 16,0 0-16,0 0 0,41-272 0,-41 272 15,0 0-15,0 0 0,0 0 16,0 0-16,0 0 0,25-266 0,-25 266 15,0 0-15,0 0 0,0 0 0,0 0 16,0 0-16,-9-255 0,9 255 0,0 0 16,0 0-16,0 0 0,0 0 15,0 0-15,0 0 0,-33-233 0,33 233 16,0 0-16,0 0 0,0 0 0,0 0 16,0 0-16,0 0 0,-57-206 15,57 206-15,0 0 0,0 0 0,0 0 16,0 0-16,0 0 0,0 0 0,0 0 15,0 0-15,0 0 0,0 0 16,-75-174-16,75 174 0,0 0 0,0 0 16,0 0-16,0 0 0,0 0 0,0 0 15,0 0-15,0 0 0,0 0 16,0 0-16,-76-132 0,76 132 0,0 0 16</inkml:trace>
  <inkml:trace contextRef="#ctx0" brushRef="#br0" timeOffset="54233.968">6524 5043 0,'0'0'0,"0"0"0,0 0 15,0 0-15,0 0 0,0 0 0,0 0 16,0 0-16,0 0 0,0 0 15,0 0-15,0 0 0,0 0 0,0 0 16,0 0-16,0 0 0,0 0 0,0 0 16,0 0-16,0 0 0,0 0 15,0 0-15,0 0 0,0 0 0,0 0 16,0 0-16,0 0 0,0 0 16,0 0-16,0 0 0,0-108 0,0 108 15,0 0-15,0 0 0,0 0 16,0 0-16,0 0 0,0 0 0,16-156 15,-16 156-15,0 0 0,0 0 0,0 0 16,0 0-16,0 0 0,0-199 16,0 199-16,0 0 0,0 0 0,0 0 15,0 0-15,0 0 0,0 0 0,-24-214 16,24 214-16,0 0 0,0 0 16,0 0-16,0 0 0,0 0 0,-59-216 15,59 216-15,0 0 0,0 0 16,0 0-16,0 0 0,0 0 0,0 0 15,-101-190-15,101 190 0,0 0 0,0 0 16,0 0-16,0 0 0,0 0 16,0 0-16,0 0 0,0 0 0,0 0 15,-132-149-15,132 149 0,0 0 0,0 0 16,0 0-16,0 0 0,0 0 16,0 0-16,-167-99 0,167 99 0,0 0 15,0 0-15,0 0 0,0 0 16,0 0-16,-167-16 0,167 16 0,0 0 15,0 0-15,0 0 0,0 0 0,-141 82 16,141-82-16,0 0 0,0 0 16,0 0-16,0 0 0,0 0 0,0 0 15,-108 174-15,108-174 0,0 0 16,0 0-16,0 0 0,0 0 0,0 0 16,0 0-16,-85 214 0,85-214 0,0 0 15,0 0-15,0 0 0,0 0 16,0 0-16,0 0 0,0 0 15,0 0-15,0 0 0,0 0 0,-41 207 16,41-207-16,0 0 0,0 0 0,0 0 16,0 0-16,0 0 0,0 0 0,0 0 15,0 0-15,0 0 0,0 0 16,-8 157-16,8-157 0,0 0 0,0 0 16,0 0-16,0 0 0,0 0 15,0 0-15,0 0 0,0 0 0,0 0 16,0 0-16,8 91 0,-8-91 0,0 0 15,0 0-15,0 0 0,0 0 16,0 0-16,0 0 0,0 0 0,0 0 16,0 0-16,0 0 0,0 0 15,0 0-15,0 0 0,0 0 0,0 0 16,0 0-16,0 0 0,0 0 0,0 0 16,0 0-16,0 0 0,0 0 15,0 0-15,0 0 0,0 0 0,0 0 16,0 0-16,0 0 0,0 0 0,0 0 15,0 0-15,0 0 0,0 0 16,0 0-16,0 0 0,0 0 0,0 0 16,0 0-16,0 0 0,0 0 15,0 0-15,0 0 0,0 0 0,0 0 16,0 0-16,0 0 0,0 0 0,0 0 16,0 0-16,0 0 0,0 0 15,0 0-15,0 0 0,0 0 0,0 0 16,0 0-16,0 0 0</inkml:trace>
  <inkml:trace contextRef="#ctx0" brushRef="#br0" timeOffset="56404.821">5582 4795 0,'0'0'0,"0"0"0,0 0 15,0 0-15,0 0 0,0 0 16,0 0-16,0 0 0,0 0 0,0 0 16,0 0-16,0 0 0,0 0 15,0 0-15,0 0 0,0 0 0,0 0 16,0 0-16,0 0 0,0 0 16,0 0-16,0 0 0,0 0 0,0 0 15,0 0-15,0 0 0,0 0 16,0 0-16,0 0 0,0 0 0,0 0 15,0 0-15,0 0 0,0 0 0,0 0 16,0 0-16,0 0 0,0 0 16,0 0-16,66-66 0,-66 66 0,0 0 15,0 0-15,0 0 0,0 0 16,0 0-16,0 0 0,150-108 0,-150 108 16,0 0-16,0 0 0,0 0 0,0 0 15,0 0-15,0 0 0,0 0 16,0 0-16,0 0 0,0 0 0,167-116 15,-167 116-15,0 0 0,0 0 0,0 0 16,0 0-16,0 0 0,0 0 16,0 0-16,0 0 0,0 0 0</inkml:trace>
  <inkml:trace contextRef="#ctx0" brushRef="#br0" timeOffset="56760.439">5156 4389 0,'0'0'0,"0"0"0,0 0 0,0 0 16,0 0-16,0 0 0,0 0 15,0 0-15,0 0 0,0 0 0,0 0 16,0 0-16,0 0 0,0 0 0,0 0 15,0 0-15,0 0 0,0 0 16,0 0-16,0 0 0,0 0 0,0 0 16,0 0-16,0 0 0,0 0 15,0 0-15,0 0 0,0 0 0,0 0 16,0 0-16,142 75 0,-142-75 0,0 0 16,0 0-16,0 0 0,0 0 15,0 0-15,0 0 0,151 124 0,-151-124 16,0 0-16,0 0 0,0 0 15,0 0-15,0 0 0,0 0 0,0 0 16</inkml:trace>
  <inkml:trace contextRef="#ctx0" brushRef="#br0" timeOffset="58562.917">5657 7251 0,'0'0'0,"0"0"0,0 0 0,0 0 16,0 0-16,0 0 0,0 0 16,0 0-16,0 0 0,0 0 0,0 0 15,0 0-15,0 0 0,0 0 0,0 0 16,0 0-16,0 0 0,0 0 16,0 0-16,0 0 0,0 0 0,0 0 15,0 0-15,0 0 0,0 0 16,0 0-16,0 0 0,0 0 0,0 0 15,0 0-15,-50 82 0,50-82 0,0 0 16,0 0-16,0 0 0,0 0 16,0 0-16,0 0 0,17 124 0,-17-124 15,0 0-15,0 0 0,0 0 16,0 0-16,0 0 0,0 0 0,0 0 16,0 0-16,0 0 0,0 0 0,57 124 15,-57-124-15,0 0 0,0 0 0,0 0 16,0 0-16,0 0 0,126 58 15,-126-58-15,0 0 0,0 0 0,0 0 16,150-42-16,-150 42 0,0 0 16,0 0-16,0 0 0,0 0 0,0 0 15,0 0-15,149-107 0,-149 107 0,0 0 16,0 0-16,0 0 0,0 0 16,0 0-16,0 0 0,118-165 0,-118 165 15,0 0-15,0 0 0,0 0 0,0 0 16,0 0-16,0 0 0,83-190 15,-83 190-15,0 0 0,0 0 0,0 0 16,0 0-16,0 0 0,0 0 16,0 0-16,0 0 0,0 0 0,0 0 15,49-182-15,-49 182 0,0 0 0,0 0 16,0 0-16,0 0 0,0 0 16,0 0-16,0 0 0,0 0 0,0 0 15,0 0-15,35-149 0,-35 149 0,0 0 16,0 0-16,0 0 0,0 0 0,0 0 15,0 0-15,0 0 0,0 0 16,0 0-16,0 0 0,24-91 16,-24 91-16,0 0 0,0 0 0,0 0 15,0 0-15,0 0 0,0 0 0,0 0 16,0 0-16,0 0 0,0 0 0,-74 25 16,74-25-16,0 0 0,0 0 15,0 0-15,0 0 0,0 0 0,0 0 16,0 0-16,0 0 0,0 0 0,0 0 15,0 0-15,0 0 0,0 0 16,0 0-16,-59 74 0,59-74 0,0 0 16,0 0-16,0 0 0,0 0 15,0 0-15,0 0 0,0 0 0,0 0 16,0 0-16,0 0 0,-84 116 16,84-116-16,0 0 0,0 0 0,0 0 15,0 0-15,0 0 0,0 0 0,-74 83 16,74-83-16,0 0 0,0 0 15,0 0-15,0 0 0,0 0 0,0 0 16,0 0-16,0 0 0,0 0 16,0 0-16,0 0 0,0 0 0,0 0 15,0 0-15,0 0 0,0 0 0,0 0 16,8-83-16,-8 83 0,0 0 16,0 0-16,0 0 0,0 0 0,0 0 15,0 0-15,0 0 0,0 0 0,0 0 16,0 0-16,83-116 0,-83 116 15,0 0-15,0 0 0,0 0 0,0 0 16,0 0-16,0 0 0,117-66 0,-117 66 16,0 0-16,0 0 0,0 0 15,0 0-15,0 0 0,0 0 0,125 33 16,-125-33-16,0 0 0,0 0 0,0 0 16,0 0-16,0 0 0,0 0 15,108 99-15,-108-99 0,0 0 0,0 0 16,0 0-16,0 0 0,0 0 0,0 0 15,0 0-15,0 0 0,0 0 0,0 0 16,67 133-16,-67-133 0,0 0 16,0 0-16,0 0 0,0 0 0,0 0 15,0 0-15,0 0 0,0 0 0,0 0 16,0 0-16,43 116 0</inkml:trace>
  <inkml:trace contextRef="#ctx0" brushRef="#br0" timeOffset="60912.604">9033 7093 0,'0'0'0,"0"0"16,0 0-16,0 0 0,0 0 16,0 0-16,0 0 0,0 0 0,0 0 15,0 0-15,0 0 0,0 0 0,0 0 16,0 0-16,0 0 0,0 0 0,0 0 16,0 0-16,0 0 0,0 0 15,0 0-15,0 0 0,0 0 0,0 0 16,0 0-16,74 34 0,-74-34 0,0 0 15,0 0-15,0 0 0,0 0 0,0 0 16,192 16-16,-192-16 0,0 0 16,0 0-16,0 0 0,0 0 0,257 16 15,-257-16-15,0 0 0,0 0 0,0 0 16,285 9-16,-285-9 0,0 0 16,0 0-16,274 9 0,-274-9 0,0 0 15,0 0-15,0 0 0,0 0 0,284 7 16,-284-7-16,0 0 0,0 0 15,0 0-15,299 0 0,-299 0 0,0 0 16,0 0-16,0 0 0,300 8 0,-300-8 16,0 0-16,0 0 0,283 0 0,-283 0 15,0 0-15,0 0 0,0 0 0,276-8 16,-276 8-16,0 0 0,0 0 16,0 0-16,0 0 0,283-16 0,-283 16 15,0 0-15,0 0 0,0 0 16,0 0-16,0 0 0,0 0 0,267-25 15,-267 25-15,0 0 0,0 0 0,0 0 16,0 0-16,0 0 0,0 0 0,0 0 16,0 0-16,0 0 0,0 0 15,216-16-15,-216 16 0,0 0 0,0 0 16,0 0-16,0 0 0,0 0 0,0 0 16,0 0-16,0 0 0,0 0 0,0 0 15,133-25-15,-133 25 0,0 0 16,0 0-16,0 0 0,0 0 0,0 0 15,0 0-15,0 0 0,0 0 0,0 0 16,0 0-16,0 0 0,0 0 0,0 0 16,0 0-16,0 0 0,0 0 15,0 0-15</inkml:trace>
  <inkml:trace contextRef="#ctx0" brushRef="#br0" timeOffset="64498.381">12282 5299 0,'0'0'0,"0"0"0,0 0 16,0 0-16,0 0 0,0 0 0,0 0 15,0 0-15,0 0 0,0 0 0,0 0 16,0 0-16,0 0 0,0 0 15,0 0-15,0 0 0,0 0 0,0 0 16,0 0-16,0 0 0,0 0 16,0 0-16,0 0 0,0 0 0,0 0 15,0 0-15,0 0 0,0 0 0,0 0 16,0 0-16,0 0 0,0 0 0,0 0 16,0 0-16,-42-50 0,42 50 15,0 0-15,0 0 0,0 0 0,0 0 16,0 0-16,0 0 0,0 0 0,0 0 15,0 0-15,0 0 0,-83-57 16,83 57-16,0 0 0,0 0 0,0 0 16,0 0-16,0 0 0,0 0 0,-142-67 15,142 67-15,0 0 0,0 0 0,0 0 16,0 0-16,0 0 0,0 0 16,-175-65-16,175 65 0,0 0 0,0 0 15,0 0-15,0 0 0,0 0 0,-192-50 16,192 50-16,0 0 0,0 0 15,0 0-15,0 0 0,0 0 0,-216-17 16,216 17-16,0 0 0,0 0 0,0 0 16,0 0-16,0 0 0,-209 42 15,209-42-15,0 0 0,0 0 0,0 0 16,0 0-16,0 0 0,-208 83 0,208-83 16,0 0-16,0 0 0,0 0 0,0 0 15,0 0-15,-192 123 0,192-123 16,0 0-16,0 0 0,0 0 0,0 0 15,0 0-15,-166 175 0,166-175 0,0 0 16,0 0-16,0 0 0,0 0 0,-133 206 16,133-206-16,0 0 0,0 0 15,0 0-15,0 0 0,0 0 0,-92 223 16,92-223-16,0 0 0,0 0 0,0 0 16,0 0-16,0 0 0,0 0 15,-50 223-15,50-223 0,0 0 0,0 0 16,0 0-16,0 0 0,0 0 0,0 0 15,-16 215-15,16-215 0,0 0 16,0 0-16,0 0 0,0 0 0,0 0 16,0 0-16,41 199 0,-41-199 0,0 0 15,0 0-15,0 0 0,0 0 16,0 0-16,92 165 0,-92-165 0,0 0 16,0 0-16,0 0 0,0 0 0,0 0 15,0 0-15,133 132 0,-133-132 0,0 0 16,0 0-16,0 0 0,0 0 15,0 0-15,0 0 0,191 99 0,-191-99 16,0 0-16,0 0 0,0 0 0,0 0 16,0 0-16,0 0 0,226 50 15,-226-50-15,0 0 0,0 0 0,0 0 16,0 0-16,0 0 0,0 0 0,250-8 16,-250 8-16,0 0 0,0 0 0,0 0 15,0 0-15,0 0 0,232-67 0,-232 67 16,0 0-16,0 0 0,0 0 15,0 0-15,0 0 0,193-99 0,-193 99 16,0 0-16,0 0 0,0 0 0,0 0 16,0 0-16,0 0 0,150-132 15,-150 132-15,0 0 0,0 0 0,0 0 16,0 0-16,0 0 0,116-165 0,-116 165 16,0 0-16,0 0 0,0 0 15,0 0-15,0 0 0,0 0 0,75-190 16,-75 190-16,0 0 0,0 0 0,0 0 15,0 0-15,0 0 0,0 0 0,34-215 16,-34 215-16,0 0 0,0 0 16,0 0-16,0 0 0,0 0 0,0 0 15,8-216-15,-8 216 0,0 0 0,0 0 16,0 0-16,0 0 0,0 0 16,0 0-16,0 0 0,0 0 0,0 0 15,0 0-15,-16-197 0,16 197 0,0 0 16,0 0-16,0 0 0,0 0 0,0 0 15,0 0-15,0 0 0,0 0 16,0 0-16,0 0 0,-35-174 0,35 174 16,0 0-16,0 0 0,0 0 0,0 0 15,0 0-15,0 0 0,0 0 16,0 0-16,0 0 0,0 0 0,-66-141 16,66 141-16,0 0 0,0 0 0,0 0 15,0 0-15,0 0 0,0 0 16,0 0-16,0 0 0,0 0 0,0 0 15,-59-99-15,59 99 0,0 0 0,0 0 16,0 0-16,0 0 0,0 0 0,0 0 16,0 0-16,0 0 0,0 0 0,0 0 15,-57-50-15,57 50 0,0 0 16,0 0-16,0 0 0,0 0 0,0 0 16,0 0-16,0 0 0,0 0 0,0 0 15,0 0-15,0 0 0,0 0 16,0 0-16,0 0 0,0 0 0,0 0 15,0 0-15,0 0 0</inkml:trace>
  <inkml:trace contextRef="#ctx0" brushRef="#br0" timeOffset="66940.725">13715 6895 0,'0'0'0,"0"0"0,0 0 0,0 0 16,0 0-16,0 0 0,0 0 0,0 0 15,0 0-15,0 0 0,0 0 16,0 0-16,0 0 0,0 0 0,0 0 15,0 0-15,0 0 0,0 0 0,0 0 16,0 0-16,0 0 0,0 0 16,0 0-16,0 0 0,0 0 0,0 0 15,0 0-15,0 0 0,0 0 0,0 0 16,-83-25-16,83 25 0,0 0 0,0 0 16,0 0-16,0 0 0,0 0 0,0 0 15,67-25-15,-67 25 0,0 0 16,0 0-16,0 0 0,0 0 0,0 0 15,191-16-15,-191 16 0,0 0 0,0 0 16,0 0-16,0 0 0,0 0 16,0 0-16,250-25 0,-250 25 0,0 0 15,0 0-15,0 0 0,0 0 0,0 0 16,0 0-16,267-25 0,-267 25 16,0 0-16,0 0 0,0 0 0,0 0 15,0 0-15,0 0 0,0 0 0,0 0 16,0 0-16,0 0 0,217-16 0,-217 16 15,0 0-15,0 0 0,0 0 16,0 0-16,0 0 0,0 0 0,0 0 16,0 0-16,0 0 0,0 0 0,133-9 15,-133 9-15,0 0 0,0 0 0,0 0 16,0 0-16,0 0 0,0 0 16</inkml:trace>
  <inkml:trace contextRef="#ctx0" brushRef="#br0" timeOffset="67379.877">13673 7060 0,'0'0'0,"0"0"0,0 0 0,0 0 16,0 0-16,0 0 0,0 0 0,0 0 16,0 0-16,0 0 0,0 0 15,0 0-15,0 0 0,0 0 0,0 0 16,0 0-16,0 0 0,0 0 0,67 17 16,-67-17-16,0 0 0,0 0 0,0 0 15,0 0-15,175 0 0,-175 0 16,0 0-16,0 0 0,0 0 0,0 0 15,0 0-15,242-17 0,-242 17 16,0 0-16,0 0 0,0 0 0,0 0 16,0 0-16,0 0 0,258-16 0,-258 16 15,0 0-15,0 0 0,0 0 0,0 0 16,0 0-16,0 0 0,0 0 0,0 0 16,0 0-16,0 0 0,225-17 15,-225 17-15,0 0 0,0 0 0,0 0 16,0 0-16,0 0 0,0 0 0,0 0 15,0 0-15,0 0 0,0 0 0,142-9 16</inkml:trace>
  <inkml:trace contextRef="#ctx0" brushRef="#br0" timeOffset="69248.605">15340 6606 0,'0'0'0,"0"0"0,0 0 0,0 0 16,0 0-16,0 0 0,0 0 0,0 0 15,0 0-15,0 0 0,0 0 16,0 0-16,0 0 0,0 0 0,0 0 15,0 0-15,0 0 0,0 0 0,76 24 16,-76-24-16,0 0 0,0 0 16,0 0-16,0 0 0,0 0 0,166 9 15,-166-9-15,0 0 0,0 0 0,0 0 16,0 0-16,0 0 0,242 8 0,-242-8 16,0 0-16,0 0 0,0 0 15,0 0-15,0 0 0,0 0 0,291-8 16,-291 8-16,0 0 0,0 0 0,0 0 15,0 0-15,0 0 0,0 0 0,283-9 16,-283 9-16,0 0 0,0 0 16,0 0-16,0 0 0,0 0 0,0 0 15,0 0-15,0 0 0,0 0 0,0 0 16,234-8-16,-234 8 0,0 0 16,0 0-16,0 0 0,0 0 0,0 0 15,0 0-15,0 0 0,0 0 0,0 0 16,0 0-16,150 0 0,-150 0 0,0 0 15,0 0-15,0 0 0</inkml:trace>
  <inkml:trace contextRef="#ctx0" brushRef="#br0" timeOffset="69718.376">15465 6903 0,'0'0'0,"0"0"0,0 0 15,0 0-15,0 0 0,0 0 0,0 0 16,0 0-16,0 0 0,0 0 16,0 0-16,0 0 0,0 0 0,0 0 15,0 0-15,0 0 0,0 0 0,0 0 16,0 0-16,0 0 0,0 0 0,0 0 15,0 0-15,0 0 0,150 9 16,-150-9-16,0 0 0,0 0 0,0 0 16,0 0-16,217-9 0,-217 9 0,0 0 15,0 0-15,0 0 0,0 0 16,258-17-16,-258 17 0,0 0 0,0 0 16,0 0-16,0 0 0,0 0 0,267-24 15,-267 24-15,0 0 0,0 0 0,0 0 16,0 0-16,0 0 0,0 0 0,275-17 15,-275 17-15,0 0 0,0 0 16,0 0-16,0 0 0,0 0 0,0 0 16,0 0-16,0 0 0,0 0 0,0 0 15,216-16-15,-216 16 0,0 0 0,0 0 16,0 0-16,0 0 0,0 0 16,0 0-16,0 0 0,0 0 0,0 0 15,0 0-15,117-8 0,-117 8 0</inkml:trace>
  <inkml:trace contextRef="#ctx0" brushRef="#br0" timeOffset="71027.311">10899 5100 0,'0'0'0,"0"0"16,0 0-16,0 0 0,0 0 0,0 0 16,0 0-16,0 0 0,0 0 15,0 0-15,0 0 0,0 0 0,0 0 16,0 0-16,0 0 0,0 0 0,0 0 15,0 0-15,0 0 0,0 0 0,0 0 16,0 0-16,0 0 0,0 0 16,-142 67-16,142-67 0,0 0 0,0 0 15,0 0-15,0 0 0,-125 132 0,125-132 16,0 0-16,0 0 0,0 0 16,-125 174-16,125-174 0,0 0 0,0 0 15,0 0-15,0 0 0,-117 215 0,117-215 16,0 0-16,0 0 0,0 0 0,0 0 15,0 0-15,-92 256 0,92-256 16,0 0-16,0 0 0,0 0 0,0 0 16,0 0-16,0 0 0,-49 265 0,49-265 15,0 0-15,0 0 0,0 0 16,0 0-16,0 0 0,0 0 0,16 223 16,-16-223-16,0 0 0,0 0 0,0 0 15,0 0-15,0 0 0,0 0 0,109 174 16,-109-174-16,0 0 0,0 0 15,0 0-15,0 0 0,0 0 0,0 0 16,166 98-16,-166-98 0,0 0 0,0 0 16,0 0-16,0 0 0,0 0 15,200 9-15,-200-9 0,0 0 0,0 0 16,0 0-16,0 0 0,0 0 0,167-99 16,-167 99-16,0 0 0,0 0 15,0 0-15,0 0 0,0 0 0,0 0 16,117-198-16,-117 198 0,0 0 0,0 0 15,0 0-15,0 0 0,0 0 16,58-241-16,-58 241 0,0 0 0,0 0 16,0 0-16,0 0 0,0 0 0,0 0 15,8-255-15,-8 255 0,0 0 0,0 0 16,0 0-16,0 0 0,0 0 0,-16-249 16,16 249-16,0 0 0,0 0 15,0 0-15,0 0 0,0 0 0,0 0 16,0 0-16,0 0 0,0 0 0,-50-223 15,50 223-15,0 0 0,0 0 16,0 0-16,0 0 0,0 0 0,0 0 16,0 0-16,0 0 0</inkml:trace>
  <inkml:trace contextRef="#ctx0" brushRef="#br0" timeOffset="72472.831">15465 6878 0,'0'0'0,"0"0"16,0 0-16,0 0 0,0 0 0,0 0 15,0 0-15,0 0 0,0 0 16,0 0-16,0 0 0,0 0 0,0 0 16,0 0-16,0 0 0,0 0 0,0 0 15,0 0-15,0 0 0,0 0 0,0 0 16,0 0-16,0 0 0,0 0 15,0 0-15,100-8 0,-100 8 0,0 0 16,0 0-16,0 0 0,0 0 0,192-8 16,-192 8-16,0 0 0,0 0 0,0 0 15,0 0-15,0 0 0,266-17 16,-266 17-16,0 0 0,0 0 0,0 0 16,0 0-16,0 0 0,326-16 0,-326 16 15,0 0-15,0 0 0,0 0 0,0 0 16,0 0-16,0 0 0,308-8 15,-308 8-15,0 0 0,0 0 0,0 0 16,0 0-16,0 0 0,0 0 0,0 0 16,0 0-16,0 0 0,0 0 0,258-9 15,-258 9-15,0 0 0,0 0 16,0 0-16,0 0 0,0 0 0,0 0 16,117 9-16,-117-9 0,0 0 0,0 0 15,0 0-15,0 0 0,-84 17 16,84-17-16,0 0 0,0 0 0,0 0 15,-217 24-15,217-24 0,0 0 0,0 0 16,0 0-16,0 0 0,-299 33 0,299-33 16,0 0-16,0 0 0,0 0 15,0 0-15,-342 41 0,342-41 0,0 0 16,0 0-16,0 0 0,0 0 0,0 0 16,-317 42-16,317-42 0,0 0 15,0 0-15,0 0 0,0 0 0,0 0 16,0 0-16,0 0 0,0 0 0,0 0 15,0 0-15,-250 33 0,250-33 16,0 0-16,0 0 0,0 0 0,0 0 16,0 0-16,0 0 0,-107 16 0,107-16 15,0 0-15,0 0 0,0 0 16,0 0-16,74-9 0,-74 9 0,0 0 16,0 0-16,0 0 0,0 0 0,217-32 15,-217 32-15,0 0 0,0 0 0,0 0 16,283-50-16,-283 50 0,0 0 0,0 0 15,0 0-15,0 0 0,0 0 0,300-58 16,-300 58-16,0 0 0,0 0 16,0 0-16,0 0 0,0 0 0,0 0 15,0 0-15,0 0 0,0 0 0,0 0 16,267-49-16,-267 49 0,0 0 16,0 0-16,0 0 0,0 0 0,0 0 15,0 0-15,133-58 0,-133 58 0,0 0 16,0 0-16,0 0 0,0 0 0,-58-42 15,58 42-15,0 0 0,0 0 0,0 0 16,0 0-16,-217-16 0,217 16 16,0 0-16,0 0 0,0 0 0,0 0 15,-300 8-15,300-8 0,0 0 0,0 0 16,0 0-16,0 0 0,0 0 16,0 0-16,-317 25 0,317-25 0,0 0 15,0 0-15,0 0 0,0 0 0,0 0 16</inkml:trace>
  <inkml:trace contextRef="#ctx0" brushRef="#br0" timeOffset="74858.335">17332 6490 0,'0'0'0,"0"0"16,0 0-16,0 0 0,0 0 0,0 0 15,0 0-15,0 0 0,0 0 0,0 0 16,0 0-16,0 0 0,0 0 0,0 0 16,0 0-16,0 0 0,0 0 15,0 0-15,0 0 0,0 0 0,0 0 16,0 0-16,0 0 0,0 0 16,0 0-16,0 0 0,0 0 0,0 0 15,0 0-15,0 0 0,83-8 0,-83 8 16,0 0-16,0 0 0,0 0 0,0 0 15,0 0-15,167 8 0,-167-8 0,0 0 16,0 0-16,0 0 0,0 0 16,0 0-16,0 0 0,250 8 0,-250-8 15,0 0-15,0 0 0,0 0 0,0 0 16,0 0-16,0 0 0,0 0 16,0 0-16,0 0 0,0 0 0,258 8 15,-258-8-15,0 0 0,0 0 0,0 0 16,0 0-16,0 0 0</inkml:trace>
  <inkml:trace contextRef="#ctx0" brushRef="#br0" timeOffset="75318.741">17266 6630 0,'0'0'0,"0"0"0,0 0 0,0 0 16,0 0-16,0 0 0,0 0 15,0 0-15,0 0 0,0 0 0,0 0 16,0 0-16,0 0 0,0 0 0,0 0 15,0 0-15,0 0 0,0 0 0,0 0 16,0 0-16,0 0 0,0 0 0,0 0 16,0 0-16,0 0 0,107 33 15,-107-33-15,0 0 0,0 0 0,0 0 16,0 0-16,209 8 0,-209-8 0,0 0 16,0 0-16,0 0 0,0 0 15,0 0-15,250-15 0,-250 15 0,0 0 16,0 0-16,0 0 0,0 0 0,0 0 15,0 0-15,0 0 0,0 0 0,0 0 16,0 0-16,258-26 0,-258 26 16,0 0-16,0 0 0,0 0 0,0 0 15,0 0-15,0 0 0,0 0 0,0 0 16,0 0-16,0 0 0,192-24 16,-192 24-16</inkml:trace>
  <inkml:trace contextRef="#ctx0" brushRef="#br0" timeOffset="79901.237">11974 5010 0,'0'0'0,"0"0"15,0 0-15,0 0 0,0 0 0,0 0 16,0 0-16,0 0 0,0 0 0,0 0 15,0 0-15,0 0 0,0 0 0,0 0 16,0 0-16,0 0 0,0 0 16,0 0-16,0 0 0,0 0 0,0 0 15,0 0-15,-59-17 0,59 17 16,0 0-16,0 0 0,0 0 0,0 0 16,0 0-16,0 0 0,0 0 0,0 0 15,0 0-15,0 0 0,-75-41 0,75 41 16,0 0-16,0 0 0,0 0 0,0 0 15,0 0-15,-116-34 0,116 34 16,0 0-16,0 0 0,0 0 0,0 0 16,0 0-16,0 0 0,-158 25 15,158-25-15,0 0 0,0 0 0,0 0 16,0 0-16,0 0 0,0 0 0,-151 109 16,151-109-16,0 0 0,0 0 0,0 0 15,0 0-15,0 0 0,-124 189 16,124-189-16,0 0 0,0 0 0,0 0 15,-92 232-15,92-232 0,0 0 0,0 0 16,0 0-16,0 0 0,0 0 0,-25 273 16,25-273-16,0 0 0,0 0 15,0 0-15,0 0 0,25 281 0,-25-281 16,0 0-16,0 0 0,33 256 0,-33-256 16,0 0-16,0 0 0,0 0 15,0 0-15,41 239 0,-41-239 0,0 0 16,0 0-16,0 0 0,0 0 0,0 0 15,51 216-15,-51-216 0,0 0 16,0 0-16,0 0 0,0 0 0,0 0 16,0 0-16,91 190 0,-91-190 0,0 0 15,0 0-15,0 0 0,0 0 16,0 0-16,0 0 0,116 132 0,-116-132 0,0 0 16,0 0-16,0 0 0,0 0 15,150 17-15,-150-17 0,0 0 0,0 0 16,0 0-16,0 0 0,159-116 15,-159 116-15,0 0 0,0 0 0,0 0 16,0 0-16,134-198 0,-134 198 0,0 0 16,0 0-16,0 0 0,0 0 0,107-248 15,-107 248-15,0 0 0,0 0 16,0 0-16,0 0 0,67-281 0,-67 281 16,0 0-16,0 0 0,0 0 0,0 0 15,0 0-15,17-290 0,-17 290 16,0 0-16,0 0 0,0 0 0,0 0 15,-8-265-15,8 265 0,0 0 0,0 0 16,0 0-16,0 0 0,0 0 16,-33-248-16,33 248 0,0 0 0,0 0 15,0 0-15,0 0 0,0 0 0,0 0 16,-51-222-16,51 222 0,0 0 16,0 0-16,0 0 0,0 0 0,0 0 15,0 0-15,-83-183 0,83 183 0,0 0 16,0 0-16,0 0 0,0 0 0,-116-98 15,116 98-15,0 0 0,0 0 16,0 0-16,0 0 0,0 0 0,-142 15 16,142-15-16,0 0 0,0 0 15,0 0-15,0 0 0,-158 124 0,158-124 0,0 0 16,0 0-16,0 0 0,-150 207 16,150-207-16,0 0 0,0 0 0,0 0 15,-109 257-15,109-257 0,0 0 0,0 0 16,0 0-16,0 0 0,-67 280 15,67-280-15,0 0 0,0 0 0,0 0 16,0 0-16,-33 282 0,33-282 0,0 0 16,0 0-16,0 0 0,0 0 15,0 0-15,0 273 0,0-273 0,0 0 16,0 0-16,0 0 0,0 0 0,42 256 16,-42-256-16,0 0 0,0 0 15,0 0-15,0 0 0,0 0 0,0 0 16,91 207-16,-91-207 0,0 0 0,0 0 15,0 0-15,0 0 0,0 0 16,0 0-16,150 149 0,-150-149 0,0 0 16,0 0-16,0 0 0,0 0 0,183 66 15,-183-66-15,0 0 0,0 0 0,0 0 16,0 0-16,0 0 0,0 0 0,184-66 16,-184 66-16,0 0 0,0 0 15,0 0-15,0 0 0,0 0 0,158-190 16,-158 190-16,0 0 0,0 0 0,0 0 15,0 0-15,0 0 0,92-266 16,-92 266-16,0 0 0,0 0 0,0 0 16,0 0-16,0 0 0,33-313 0,-33 313 15,0 0-15,0 0 0,0 0 16,0 0-16,0 0 0,0-323 0,0 323 16,0 0-16,0 0 0,0 0 0,0 0 15,0 0-15,-33-289 0,33 289 16,0 0-16,0 0 0,0 0 0,0 0 15,0 0-15,0 0 0,-50-240 0,50 240 16,0 0-16,0 0 0,0 0 0,0 0 16</inkml:trace>
  <inkml:trace contextRef="#ctx0" brushRef="#br0" timeOffset="87595.476">17132 6068 0,'0'0'0,"0"0"16,0 0-16,0 0 0,0 0 0,0 0 16,0 0-16,0 0 0,0 0 0,0 0 15,0 0-15,0 0 0,0 0 0,0 0 16,0 0-16,0 0 0,0 0 16,0 0-16,0 0 0,0 0 0,0 0 15,0 0-15,0 0 0,0 0 0,0 0 16,0 0-16,0 0 0,0 0 15,0 0-15,0 0 0,0 0 0,0 0 16,0 0-16,0 0 0,0 0 0,0 0 16,0 0-16,0 0 0,0 0 0,0 0 15,0 0-15,0 0 0,-9-98 16,9 98-16,0 0 0,0 0 0,0 0 16,0 0-16,0 0 0,0 0 0,0 0 15,0 0-15,0 0 0,0 0 16,9-117-16,-9 117 0,0 0 0,0 0 15,0 0-15,0 0 0,0 0 0,0 0 16,-34-156-16,34 156 0,0 0 0,0 0 16,0 0-16,0 0 0,0 0 15,-108-174-15,108 174 0,0 0 0,0 0 16,0 0-16,0 0 0,0 0 0,-183-158 16,183 158-16,0 0 0,0 0 15,0 0-15,0 0 0,0 0 0,-234-107 16,234 107-16,0 0 0,0 0 0,0 0 15,-267-49-15,267 49 0,0 0 0,0 0 16,0 0-16,-258 16 0,258-16 0,0 0 16,0 0-16,-241 74 0,241-74 15,0 0-15,0 0 0,-209 117 0,209-117 16,0 0-16,0 0 0,0 0 16,-174 149-16,174-149 0,0 0 0,0 0 15,0 0-15,-125 197 0,125-197 0,0 0 16,0 0-16,0 0 0,0 0 0,-67 248 15,67-248-15,0 0 0,0 0 16,0 0-16,0 0 0,-9 257 0,9-257 16,0 0-16,0 0 0,0 0 0,0 0 15,59 231-15,-59-231 0,0 0 16,0 0-16,0 0 0,0 0 0,108 206 16,-108-206-16,0 0 0,0 0 0,0 0 15,0 0-15,184 158 0,-184-158 0,0 0 16,0 0-16,0 0 0,0 0 15,224 91-15,-224-91 0,0 0 0,0 0 16,0 0-16,0 0 0,258-8 16,-258 8-16,0 0 0,0 0 0,0 0 0,267-92 15,-267 92-15,0 0 0,0 0 16,0 0-16,0 0 0,234-157 0,-234 157 16,0 0-16,0 0 0,0 0 0,0 0 15,0 0-15,184-198 0,-184 198 16,0 0-16,0 0 0,0 0 0,0 0 15,0 0-15,115-223 0,-115 223 0,0 0 16,0 0-16,0 0 0,0 0 0,0 0 16,26-248-16,-26 248 0,0 0 15,0 0-15,0 0 0,0 0 0,-34-239 16,34 239-16,0 0 0,0 0 0,0 0 16,0 0-16,0 0 0,0 0 15,0 0-15,0 0 0,0 0 0,0 0 16</inkml:trace>
  <inkml:trace contextRef="#ctx0" brushRef="#br0" timeOffset="88669.643">18332 5721 0,'0'0'0,"0"0"0,0 0 15,0 0-15,0 0 0,0 0 0,0 0 16,0 0-16,0 0 0,0 0 0,0 0 15,0 0-15,0 0 0,0 0 0,0 0 16,0 0-16,0 0 0,0 0 16,0 0-16,0 0 0,0 0 0,0 0 15,0 0-15,0 0 0,0 0 0,0 0 16,0 0-16,0 0 0,0 0 16,0 0-16,-125-116 0,125 116 0,0 0 15,0 0-15,0 0 0,0 0 0,0 0 16,-200-82-16,200 82 0,0 0 15,0 0-15,0 0 0,0 0 0,-250-33 16,250 33-16,0 0 0,0 0 0,0 0 16,-242 24-16,242-24 0,0 0 0,0 0 15,0 0-15,-216 91 0,216-91 16,0 0-16,0 0 0,0 0 0,0 0 16,-176 149-16,176-149 0,0 0 0,0 0 15,0 0-15,0 0 0,0 0 0,0 0 16,-124 206-16,124-206 0,0 0 15,0 0-15,0 0 0,0 0 0,-59 232 16,59-232-16,0 0 0,0 0 16,0 0-16,0 0 0,17 215 0,-17-215 15,0 0-15,0 0 0,0 0 0,0 0 16,0 0-16,100 182 0,-100-182 0,0 0 16,0 0-16,0 0 0,0 0 15,0 0-15,0 0 0,175 132 0,-175-132 16,0 0-16,0 0 0,0 0 0,0 0 15,0 0-15,0 0 0,225 50 0,-225-50 16,0 0-16,0 0 0,0 0 16,0 0-16,217-67 0,-217 67 0,0 0 15,0 0-15,0 0 0,0 0 0,175-164 16,-175 164-16,0 0 0,0 0 16,0 0-16,0 0 0,0 0 0,92-232 15,-92 232-15,0 0 0,0 0 0,0 0 16,0 0-16,0 0 0,16-248 0,-16 248 15,0 0-15,0 0 0,0 0 16,0 0-16,0 0 0,0 0 0,0 0 16,0 0-16,0 0 0,0 0 0,-42-240 15,42 240-15,0 0 0</inkml:trace>
  <inkml:trace contextRef="#ctx0" brushRef="#br0" timeOffset="89555.957">17957 4779 0,'0'0'0,"0"0"0,0 0 16,0 0-16,0 0 0,0 0 0,0 0 16,0 0-16,0 0 0,0 0 0,0 0 15,58 132-15,-58-132 0,0 0 16,0 0-16,0 0 0,92 173 0,-92-173 16,0 0-16,0 0 0,0 0 0,108 232 15,-108-232-15,0 0 0,0 0 16,108 264-16,-108-264 0,0 0 0,0 0 15,0 0-15,84 281 0,-84-281 0,0 0 16,0 0-16,0 0 0,59 289 16,-59-289-16,0 0 0,0 0 0,0 0 15,8 282-15,-8-282 0,0 0 0,0 0 16,0 0-16,-43 281 0,43-281 0,0 0 16,0 0-16,0 0 0,-90 257 15,90-257-15,0 0 0,0 0 0,-117 222 16,117-222-16,0 0 0,0 0 0,0 0 15,0 0-15,-125 191 0,125-191 0,0 0 16,0 0-16,0 0 0,0 0 16,0 0-16,0 0 0,-142 165 0,142-165 15,0 0-15,0 0 0,0 0 16,0 0-16,0 0 0</inkml:trace>
  <inkml:trace contextRef="#ctx0" brushRef="#br0" timeOffset="90353.974">15340 4687 0,'0'0'0,"0"0"16,0 0-16,0 0 0,0 0 16,0 0-16,0 0 0,0 0 0,0 0 15,0 0-15,0 0 0,0 0 0,0 0 16,0 0-16,0 0 0,0 0 15,0 0-15,0 0 0,0 0 0,0 0 16,0 0-16,0 0 0,0 0 0,0 0 16,0 0-16,-41 108 0,41-108 0,0 0 15,0 0-15,-84 198 0,84-198 0,0 0 16,0 0-16,-92 239 0,92-239 16,0 0-16,0 0 0,-83 273 0,83-273 15,0 0-15,0 0 0,0 0 16,0 0-16,-75 290 0,75-290 0,0 0 15,0 0-15,0 0 0,-74 298 0,74-298 16,0 0-16,0 0 0,0 0 0,0 0 16,-51 298-16,51-298 0,0 0 0,0 0 15,0 0-15,0 0 0,-17 305 16,17-305-16,0 0 0,0 0 0,0 0 16,25 282-16,-25-282 0,0 0 15,0 0-15,0 0 0,0 0 0,59 223 16,-59-223-16,0 0 0,0 0 0,0 0 15,0 0-15,0 0 0,0 0 0,109 182 16,-109-182-16,0 0 0,0 0 0,0 0 16,0 0-16,0 0 0,0 0 15,0 0-15,0 0 0,0 0 0,0 0 16,125 132-16,-125-132 0,0 0 0,0 0 16,0 0-16,0 0 0,0 0 0,0 0 15,0 0-15,0 0 0,0 0 16,0 0-16,99 92 0</inkml:trace>
  <inkml:trace contextRef="#ctx0" brushRef="#br0" timeOffset="96082.652">15381 7821 0,'0'0'0,"0"0"16,0 0-16,0 0 0,0 0 15,0 0-15,0 0 0,0 0 0,0 0 16,0 0-16,0 0 0,0 0 0,0 0 15,0 0-15,0 0 0,0 0 0,0 0 16,0 0-16,0 0 0,0 0 16,0 0-16,0 0 0,0 0 0,0 0 15,0 0-15,0 0 0,0 0 0,0 0 16,0 0-16,0 0 0,0 0 0,0 0 16,0 0-16,0 0 0,0 0 15,0 0-15,0 0 0,0 0 0,126 0 16,-126 0-16,0 0 0,0 0 0,0 0 15,0 0-15,0 0 0,0 0 16,0 0-16,0 0 0,0 0 0,0 0 16,167-17-16,-167 17 0,0 0 0,0 0 15,0 0-15,0 0 0,0 0 0,0 0 16,124-8-16,-124 8 0,0 0 0,0 0 16,0 0-16,0 0 0,0 0 15,0 0-15,0 0 0,0 0 0,0 0 16,0 0-16,0 0 0,0 0 0,0 0 15,0 0-15,-208 42 0,208-42 16,0 0-16,0 0 0,0 0 0,0 0 0,0 0 16,0 0-16,0 0 0,0 0 15,0 0-15,0 0 0,-183 33 0,183-33 16,0 0-16,0 0 0,0 0 0,0 0 16,0 0-16,0 0 0,-75 17 15,75-17-15,0 0 0,0 0 0,0 0 16,0 0-16,0 0 0,0 0 0,0 0 15,0 0-15,0 0 0,0 0 16,0 0-16,0 0 0,0 0 0,0 0 16,0 0-16,0 0 0,0 0 0,158-9 15,-158 9-15,0 0 0,0 0 0,0 0 16,0 0-16,0 0 0,0 0 16,0 0-16,0 0 0,0 0 0,0 0 15,0 0-15,0 0 0,0 0 0,0 0 16,0 0-16,0 0 0,0 0 0,0 0 15,-66 41-15,66-41 0,0 0 16,0 0-16,0 0 0,0 0 0,0 0 16,0 0-16,0 0 0,0 0 0,0 0 15,0 0-15,0 0 0,0 0 16,0 0-16,0 0 0,0 0 0,0 0 16,0 0-16,0 0 0,0 0 0,0 0 15,0 0-15,0 0 0,0 0 0,0 0 16,174-16-16,-174 16 0,0 0 15,0 0-15,0 0 0,0 0 0,0 0 16,0 0-16,0 0 0,0 0 0,0 0 16,0 0-16,0 0 0,0 0 15,0 0-15,0 0 0,0 0 0,0 0 16,0 0-16,0 0 0,0 0 0,0 0 16,0 0-16,0 0 0,0 0 0,0 0 15</inkml:trace>
  <inkml:trace contextRef="#ctx0" brushRef="#br0" timeOffset="97047.63">16515 7821 0,'0'0'0,"0"0"0,0 0 16,0 0-16,0 0 0,0 0 0,0 0 15,0 0-15,0 0 0,0 0 16,0 0-16,0 0 0,0 0 0,0 0 15,0 0-15,0 0 0,0 0 0,0 0 16,0 0-16,0 0 0,0 0 0,0 0 16,0 0-16,0 0 0,0 0 15,0 0-15,0 0 0,0 0 0,0 0 16,0 0-16,0 0 0,0 0 0,0 0 16,0 0-16,0 0 0,0 0 15,0 0-15,0 0 0,0 0 0,0 0 16,0 0-16,0 0 0,0 0 0,0 0 15,0 0-15,0 0 0,134 0 0,-134 0 16,0 0-16,0 0 0,0 0 16,0 0-16,0 0 0,0 0 0,0 0 15,0 0-15,0 0 0,0 0 0,0 0 16,0 0-16,0 0 0,0 0 0,0 0 16,0 0-16,0 0 0,0 0 15,0 0-15,0 0 0,0 0 0,0 0 16,0 0-16,0 0 0,0 0 15,0 0-15,0 0 0,0 0 0,0 0 16,0 0-16,0 0 0,0 0 0,0 0 16,0 0-16,0 0 0,0 0 0,0 0 15,0 0-15,0 0 0,0 0 0,0 0 16,0 0-16,0 0 0,0 0 16,0 0-16,0 0 0,158-17 0,-158 17 15,0 0-15,0 0 0,0 0 0,0 0 16,0 0-16,0 0 0,0 0 0,0 0 15,0 0-15,0 0 0,0 0 16,0 0-16,0 0 0,0 0 0,0 0 16,0 0-16,0 0 0,0 0 0,0 0 15,0 0-15,0 0 0,0 0 0</inkml:trace>
  <inkml:trace contextRef="#ctx0" brushRef="#br0" timeOffset="98180.897">17781 7936 0,'0'0'0,"0"0"15,0 0-15,0 0 0,0 0 0,0 0 16,0 0-16,0 0 0,0 0 16,0 0-16,0 0 0,0 0 0,0 0 15,0 0-15,0 0 0,0 0 0,0 0 16,0 0-16,0 0 0,0 0 0,0 0 16,0 0-16,0 0 0,0 0 15,0 0-15,59-16 0,-59 16 0,0 0 16,0 0-16,0 0 0,0 0 0,0 0 15,0 0-15,0 0 0,0 0 0,0 0 16,0 0-16,150-25 0,-150 25 0,0 0 16,0 0-16,0 0 0,0 0 15,0 0-15,0 0 0,100-16 0,-100 16 16,0 0-16,0 0 0,0 0 0,0 0 16,0 0-16,0 0 0,0 0 15,0 0-15,0 0 0,0 0 0,0 0 16,0 0-16,0 0 0,0 0 0,0 0 15,0 0-15,0 0 0,-116 0 16,116 0-16,0 0 0,0 0 0,0 0 16,0 0-16,0 0 0,0 0 0,-101 16 15,101-16-15,0 0 0,0 0 0,0 0 16,0 0-16,0 0 0,0 0 16,0 0-16,0 0 0,0 0 0,0 0 15,0 0-15,0 0 0,0 0 0,0 0 16,0 0-16,0 0 0,0 0 15,0 0-15,150-16 0,-150 16 0,0 0 0,0 0 16,0 0-16,0 0 0,0 0 16,92-8-16,-92 8 0,0 0 0,0 0 15,0 0-15,0 0 0,0 0 16,0 0-16,0 0 0,0 0 0,0 0 16,0 0-16,0 0 0,0 0 0,0 0 15,0 0-15,0 0 0,0 0 0,0 0 16,0 0-16,-150 41 0,150-41 15,0 0-15,0 0 0,0 0 0,0 0 16,-75 8-16,75-8 0,0 0 0,0 0 16,0 0-16,0 0 0,0 0 0,0 0 15,51-25-15,-51 25 0,0 0 0,0 0 16,0 0-16,0 0 0,0 0 16,0 0-16,0 0 0,0 0 0,0 0 15,0 0-15,125-24 0,-125 24 0,0 0 16,0 0-16,0 0 0,74-25 15,-74 25-15,0 0 0,0 0 0,0 0 16,0 0-16,0 0 0,0 0 0,0 0 16,0 0-16,0 0 0,0 0 15,0 0-15,0 0 0,-225 25 0,225-25 0,0 0 16,0 0-16</inkml:trace>
  <inkml:trace contextRef="#ctx0" brushRef="#br0" timeOffset="112221.678">19598 6838 0,'0'0'0,"0"0"0,0 0 15,0 0-15,0 0 0,0 0 16,0 0-16,0 0 0,0 0 0,0 0 16,0 0-16,0 0 0,0 0 0,0 0 15,0 0-15,0 0 0,0 0 16,0 0-16,50 24 0,-50-24 0,0 0 15,0 0-15,0 0 0,0 0 0,0 0 16,0 0-16,143-9 0,-143 9 0,0 0 16,0 0-16,0 0 0,0 0 0,0 0 15,0 0-15,199-8 0,-199 8 16,0 0-16,0 0 0,0 0 0,0 0 16,0 0-16,0 0 0,0 0 0,0 0 15,0 0-15,0 0 0,217-24 16,-217 24-16,0 0 0,0 0 0,0 0 15,0 0-15,0 0 0,0 0 0,125-17 16,-125 17-16,0 0 0,0 0 0,0 0 16,0 0-16,0 0 0,0 0 15,0 0-15,0 0 0,0 0 0,-176-16 16,176 16-16,0 0 0,0 0 0,0 0 16,0 0-16,0 0 0,0 0 15,-224 33-15,224-33 0,0 0 0,0 0 16,0 0-16,0 0 0,0 0 0,0 0 15,0 0-15,0 0 0,0 0 0,-217 24 16,217-24-16,0 0 0,0 0 0,0 0 16,0 0-16,-75 8 0,75-8 15,0 0-15,0 0 0,0 0 0,0 0 16,0 0-16,100-24 0,-100 24 0,0 0 16,0 0-16,0 0 0,0 0 15,0 0-15,0 0 0,0 0 0,0 0 16,0 0-16,0 0 0,175-33 0,-175 33 15,0 0-15,0 0 0,0 0 0,0 0 16,100-25-16,-100 25 0,0 0 0,0 0 16,0 0-16,0 0 0,0 0 15,0 0-15,0 0 0,0 0 0,0 0 16,0 0-16,0 0 0,0 0 0,0 0 16,0 0-16,0 0 0,0 0 15,0 0-15,-234 50 0,234-50 0,0 0 16</inkml:trace>
  <inkml:trace contextRef="#ctx0" brushRef="#br0" timeOffset="116098.912">21765 6597 0,'0'0'0,"0"0"15,0 0-15,0 0 0,0 0 0,0 0 16,0 0-16,0 0 0,0 0 16,0 0-16,0 0 0,0 0 0,0 0 15,0 0-15,0 0 0,0 0 0,0 0 16,0 0-16,0 0 0,0 0 0,0 0 16,0 0-16,0 0 0,200-8 15,-200 8-15,0 0 0,0 0 0,217-17 16,-217 17-16,0 0 0,0 0 15,0 0-15,0 0 0,0 0 0,0 0 16,241-25-16,-241 25 0,0 0 0,0 0 16,0 0-16,0 0 0,0 0 0,0 0 15,250-25-15,-250 25 0,0 0 0,0 0 16,0 0-16,0 0 0,0 0 16,0 0-16,0 0 0,0 0 0,0 0 15,0 0-15,217-24 0,-217 24 0,0 0 16,0 0-16,0 0 0,0 0 0,0 0 15,0 0-15,0 0 0,0 0 16,0 0-16,0 0 0,150-16 0,-150 16 16,0 0-16,0 0 0,0 0 15,0 0-15,0 0 0,0 0 0,0 0 0,0 0 16,0 0-16,0 0 0,76-9 16,-76 9-16,0 0 0,0 0 0,0 0 15,0 0-15,0 0 0,0 0 0,0 0 16,0 0-16,0 0 0,0 0 15,0 0-15,0 0 0,0 0 0,0 0 16,0 0-16,0 0 0,0 0 0,0 0 16,0 0-16,0 0 0,0 0 0,0 0 15,0 0-15,0 0 0,0 0 16,0 0-16,-168 25 0,168-25 0,0 0 16,0 0-16,0 0 0,0 0 0,-216 17 15,216-17-15,0 0 0,0 0 16,0 0-16,0 0 0,-258 25 0,258-25 15,0 0-15,0 0 0,0 0 0,0 0 16,0 0-16,0 0 0,-250 32 16,250-32-16,0 0 0,0 0 0,0 0 15,0 0-15,0 0 0,0 0 0,0 0 16,0 0-16,0 0 0,0 0 16,-226 25-16,226-25 0,0 0 0,0 0 15,0 0-15,0 0 0,0 0 0,0 0 16,-82 9-16,82-9 0,0 0 0,0 0 15,0 0-15,0 0 0,0 0 16,107-25-16,-107 25 0,0 0 0,0 0 16,0 0-16,0 0 0,217-25 0,-217 25 15,0 0-15,0 0 0,0 0 16,0 0-16,0 0 0,0 0 0,267-25 16,-267 25-16,0 0 0,0 0 0,0 0 15,0 0-15,0 0 0,0 0 16,0 0-16,0 0 0,0 0 0,0 0 15,258-25-15,-258 25 0,0 0 0,0 0 16,0 0-16,0 0 0,0 0 0,0 0 16,0 0-16,0 0 0,0 0 15,0 0-15,175-16 0,-175 16 0,0 0 16,0 0-16,0 0 0,0 0 0,0 0 16,0 0-16,0 0 0,0 0 15,0 0-15,0 0 0,0 0 0,0 0 16</inkml:trace>
  <inkml:trace contextRef="#ctx0" brushRef="#br0" timeOffset="126100.102">26898 5531 0,'0'0'16,"0"0"-16,0 0 0,0 0 0,0 0 15,0 0-15,0 0 0,0 0 0,0 0 16,0 0-16,0 0 0,0 0 0,0 0 16,0 0-16,0-108 0,0 108 15,0 0-15,0 0 0,0 0 0,0 0 16,0 0-16,-9-156 0,9 156 0,0 0 15,0 0-15,0 0 0,0 0 0,0 0 16,-74-190-16,74 190 0,0 0 16,0 0-16,0 0 0,0 0 0,-168-191 15,168 191-15,0 0 0,0 0 0,0 0 16,0 0-16,-241-165 0,241 165 0,0 0 16,0 0-16,0 0 0,-291-124 15,291 124-15,0 0 0,0 0 0,-325-75 16,325 75-16,0 0 0,0 0 15,0 0-15,0 0 0,-325-33 0,325 33 16,0 0-16,0 0 0,0 0 0,-316 16 16,316-16-16,0 0 0,0 0 0,0 0 15,-300 67-15,300-67 0,0 0 0,0 0 16,-259 107-16,259-107 0,0 0 0,0 0 16,-217 132-16,217-132 0,0 0 15,0 0-15,-191 166 0,191-166 0,0 0 16,0 0-16,0 0 0,-192 215 0,192-215 15,0 0-15,0 0 0,0 0 16,-183 264-16,183-264 0,0 0 0,0 0 16,-150 290-16,150-290 0,0 0 0,0 0 15,0 0-15,-84 281 0,84-281 0,0 0 16,0 0-16,0 0 0,-33 264 16,33-264-16,0 0 0,0 0 0,9 240 15,-9-240-15,0 0 0,0 0 0,49 232 16,-49-232-16,0 0 0,0 0 15,92 207-15,-92-207 0,0 0 0,0 0 16,134 181-16,-134-181 0,0 0 0,0 0 16,174 157-16,-174-157 0,0 0 15,0 0-15,201 141 0,-201-141 0,0 0 16,0 0-16,0 0 0,216 115 16,-216-115-16,0 0 0,0 0 0,0 0 15,0 0-15,258 92 0,-258-92 0,0 0 16,0 0-16,0 0 0,301 48 0,-301-48 15,0 0-15,0 0 0,316-23 0,-316 23 16,0 0-16,0 0 0,308-74 16,-308 74-16,0 0 0,0 0 0,275-125 15,-275 125-15,0 0 0,0 0 0,234-157 16,-234 157-16,0 0 0,0 0 16,217-174-16,-217 174 0,0 0 0,0 0 15,0 0-15,183-190 0,-183 190 0,0 0 16,0 0-16,0 0 0,158-215 15,-158 215-15,0 0 0,0 0 0,133-240 16,-133 240-16,0 0 0,0 0 0,0 0 16,0 0-16,100-239 0,-100 239 15,0 0-15,0 0 0,0 0 0,58-257 16,-58 257-16,0 0 0,0 0 0,0 0 16,10-264-16,-10 264 0,0 0 0,0 0 15,0 0-15,-59-256 0,59 256 16,0 0-16,0 0 0,0 0 0,-134-232 15,134 232-15,0 0 0,0 0 0,0 0 16,-175-198-16,175 198 0,0 0 0,0 0 16,0 0-16,-225-174 0,225 174 15,0 0-15,0 0 0,-225-141 0,225 141 16,0 0-16,0 0 0,0 0 0,-241-98 16,241 98-16,0 0 0,0 0 0,0 0 15,-258-67-15,258 67 0,0 0 16,0 0-16,0 0 0,0 0 0,-267-42 15,267 42-15,0 0 0,0 0 0,0 0 16,0 0-16,-275-16 0,275 16 0,0 0 16,0 0-16,0 0 0,-243 16 15,243-16-15,0 0 0,0 0 0,0 0 16,0 0-16,0 0 0,-232 59 0,232-59 16,0 0-16,0 0 0,0 0 0,-217 115 15,217-115-15,0 0 0,0 0 16</inkml:trace>
  <inkml:trace contextRef="#ctx0" brushRef="#br0" timeOffset="146949.858">1632 8895 0,'0'0'16,"0"0"-16,0 0 0,0 0 0,0 0 16,0 0-16,0 0 0,0 0 0,0 0 15,0 0-15,0 0 0,0 0 0,0 0 16,0 0-16,0 0 0,0 0 0,0 0 16,0 0-16</inkml:trace>
  <inkml:trace contextRef="#ctx0" brushRef="#br0" timeOffset="153174.788">1782 9111 0,'0'0'0,"0"0"0,0 0 16,0 0-16,0 0 0,0 0 0,0 0 15,0 0-15,0 0 0,0 0 0,0 0 16,0 0-16,0 0 0,-50 99 0,50-99 16,0 0-16,0 0 0,0 0 0,0 0 15,0 0-15,0 0 0,-66 124 16,66-124-16,0 0 16,0 0-16,0 0 0,0 0 0,0 0 0,-101 198 0,101-198 15,0 0-15,0 0 0,0 0 0,0 0 16,-90 249-16,90-249 0,0 0 0,0 0 15,0 0-15,0 0 0,-77 280 0,77-280 16,0 0-16,0 0 0,0 0 16,0 0-16,0 0 0,-57 297 0,57-297 15,0 0-15,0 0 0,0 0 0,0 0 16,0 0-16,-34 274 0,34-274 0,0 0 16,0 0-16,0 0 0,0 0 15,0 0-15,9 257 0,-9-257 0,0 0 16,0 0-16,0 0 0,0 0 0,42 223 15,-42-223-15,0 0 0,0 0 16,0 0-16,0 0 0,90 181 0,-90-181 16,0 0-16,0 0 0,0 0 0,0 0 15,0 0-15,0 0 0,142 125 0,-142-125 16,0 0-16,0 0 0,0 0 16,0 0-16,0 0 0,0 0 15,176 57-15,-176-57 0,0 0 0,0 0 16,0 0-16,0 0 0,0 0 0,174-24 15,-174 24-15,0 0 0,0 0 0,0 0 16,150-116-16,-150 116 0,0 0 16,0 0-16,0 0 0,0 0 0,109-191 15,-109 191-15,0 0 0,0 0 16,0 0-16,41-247 0,-41 247 0,0 0 16,0 0-16,0 0 0,-16-256 0,16 256 15,0 0-15,0 0 0,0 0 0,0 0 16,-49-265-16,49 265 0,0 0 15,0 0-15,0 0 0,0 0 0,0 0 16,-50-273-16,50 273 0,0 0 0,0 0 16,0 0-16,0 0 0,-52-248 15,52 248-15,0 0 0,0 0 0,0 0 16,0 0-16,0 0 0,-58-223 0,58 223 16,0 0-16,0 0 0,0 0 0,0 0 15,0 0-15,0 0 0,-67-207 0,67 207 16,0 0-16,0 0 0,0 0 0,0 0 15,0 0-15,0 0 0,0 0 0,0 0 16,0 0-16,0 0 0,-82-174 0,82 174 16,0 0-16,0 0 0,0 0 15,0 0-15,0 0 0</inkml:trace>
  <inkml:trace contextRef="#ctx0" brushRef="#br0" timeOffset="164725.676">3383 9111 0,'0'0'0,"0"0"0,0 0 16,0 0-16,0 0 0,0 0 0,0 0 15,0 0-15,0 0 0,0 0 16,0 0-16,0 0 0,0 0 0,0 0 16,0 0-16,0 0 0,0 0 15,0 0-15,0 0 0,0 0 0,0 0 16,0 0-16,-93 25 0,93-25 0,0 0 16,0 0-16,0 0 0,0 0 0,0 0 15,-99 65-15,99-65 0,0 0 16,0 0-16,0 0 0,0 0 0,0 0 15,-100 159-15,100-159 0,0 0 16,0 0-16,0 0 0,0 0 0,-109 222 16,109-222-16,0 0 0,0 0 0,0 0 15,-83 256-15,83-256 0,0 0 16,0 0-16,-74 265 0,74-265 0,0 0 16,0 0-16,0 0 0,0 0 0,-67 265 15,67-265-15,0 0 0,0 0 16,0 0-16,-59 256 0,59-256 0,0 0 15,0 0-15,0 0 0,0 0 16,0 0-16,-24 231 0,24-231 0,0 0 16,0 0-16,0 0 0,0 0 15,0 0-15,15 224 0,-15-224 0,0 0 16,0 0-16,0 0 0,0 0 16,0 0-16,75 214 0,-75-214 0,0 0 15,0 0-15,0 0 0,0 0 16,0 0-16,0 0 0,0 0 0,0 0 15,0 0-15,117 174 0,-117-174 16,0 0-16,0 0 0,0 0 0,0 0 16,0 0-16,167 82 0,-167-82 15,0 0-15,0 0 0,0 0 0,166-50 16,-166 50-16,0 0 0,0 0 16,0 0-16,0 0 0,142-148 0,-142 148 15,0 0-15,0 0 0,0 0 16,109-215-16,-109 215 0,0 0 0,0 0 15,0 0-15,74-256 0,-74 256 0,0 0 16,0 0-16,0 0 0,52-265 16,-52 265-16,0 0 0,0 0 15,0 0-15,24-264 0,-24 264 0,0 0 16,0 0-16,0 0 0,0 0 16,0-273-16,0 273 0,0 0 0,0 0 15,0 0-15,0 0 0,0 0 0,-9-256 16,9 256-16,0 0 0,0 0 15,0 0-15,0 0 0,0 0 0,-26-240 16,26 240-16,0 0 0,0 0 16,0 0-16,0 0 0,0 0 0,0 0 15,0 0-15,0 0 0,0 0 16,0 0-16,-41-190 0,41 190 0,0 0 16,0 0-16,0 0 0,0 0 15,0 0-15,0 0 0,0 0 16</inkml:trace>
  <inkml:trace contextRef="#ctx0" brushRef="#br0" timeOffset="176441.149">3816 8804 0,'0'0'0,"0"0"0,0 0 15,0 0-15,0 0 0,0 0 0,0 0 16,0 0-16,0 0 0,0 0 15,0 0-15,0 0 0,0 0 0,0 0 16,0 0-16,0 0 0,0 0 16,0 0-16,0 0 0,0 0 0,0 0 15,0 0-15,0 0 0,0 0 16,0 0-16,0 0 0,0 0 0,0 0 16,0 0-16,-134-40 0,134 40 0,0 0 15,0 0-15,0 0 0,0 0 16,-150 57-16,150-57 0,0 0 15,0 0-15,-175 124 0,175-124 0,0 0 16,0 0-16,-166 158 0,166-158 0,0 0 16,0 0-16,-160 198 0,160-198 0,0 0 15,0 0-15,0 0 0,-149 223 16,149-223-16,0 0 0,0 0 0,0 0 16,-124 249-16,124-249 0,0 0 0,0 0 15,0 0-15,-92 231 0,92-231 16,0 0-16,0 0 0,0 0 0,-43 239 15,43-239-15,0 0 0,0 0 0,-8 240 16,8-240-16,0 0 0,0 0 16,0 0-16,17 224 0,-17-224 0,0 0 15,0 0-15,0 0 0,0 0 16,43 230-16,-43-230 0,0 0 0,0 0 16,0 0-16,65 232 0,-65-232 15,0 0-15,0 0 0,0 0 0,0 0 16,0 0-16,92 216 0,-92-216 15,0 0-15,0 0 0,0 0 0,0 0 16,0 0-16,0 0 0,150 164 16,-150-164-16,0 0 0,0 0 15,0 0-15,0 0 0,191 75 0,-191-75 16,0 0-16,0 0 0,0 0 16,201-50-16,-201 50 0,0 0 0,0 0 15,0 0-15,191-156 0,-191 156 16,0 0-16,0 0 0,0 0 0,151-224 15,-151 224-15,0 0 0,0 0 0,107-264 16,-107 264-16,0 0 0,0 0 16,0 0-16,85-281 0,-85 281 15,0 0-15,0 0 0,0 0 0,65-298 16,-65 298-16,0 0 0,0 0 0,0 0 16,42-298-16,-42 298 0,0 0 15,0 0-15,0 0 0,25-306 0,-25 306 16,0 0-16,0 0 0,0 0 15,0 0-15,0-289 0,0 289 0,0 0 16,0 0-16,0 0 0,0 0 16,-40-265-16,40 265 0,0 0 0,0 0 15,0 0-15,0 0 0,0 0 16,-101-231-16,101 231 0,0 0 0,0 0 16,0 0-16,0 0 0,0 0 15,-158-149-15,158 149 0,0 0 0,0 0 16,-209-41-16,209 41 0,0 0 15,0 0-15,0 0 0,0 0 0,-234 91 16,234-91-16,0 0 0,0 0 0,0 0 16,-224 206-16,224-206 0,0 0 15,0 0-15,-192 265 0,192-265 0,0 0 16,0 0-16,-142 281 0,142-281 16,0 0-16,0 0 0,0 0 0,-82 290 15,82-290-15,0 0 0,0 0 0,-60 281 16,60-281-16,0 0 0,0 0 0,0 0 15,-24 264-15,24-264 0,0 0 0,0 0 16,16 248-16,-16-248 0,0 0 16,0 0-16,0 0 0,42 239 15,-42-239-15,0 0 0,0 0 0,0 0 16,76 232-16,-76-232 0,0 0 0,0 0 16,0 0-16,0 0 0,107 207 15,-107-207-15,0 0 0,0 0 16,0 0-16,0 0 0,0 0 0,167 166 15,-167-166-15,0 0 0,0 0 0,0 0 16,0 0-16,217 74 0,-217-74 16,0 0-16,0 0 0,0 0 15,216-25-15,-216 25 0,0 0 0,0 0 16,184-107-16,-184 107 0,0 0 16,0 0-16,0 0 0,142-191 0,-142 191 15,0 0-15,0 0 0,0 0 16,100-264-16,-100 264 0,0 0 0,0 0 15,67-273-15,-67 273 0,0 0 0,32-256 16,-32 256-16,0 0 0,0 0 16,0 0-16,8-265 0,-8 265 15,0 0-15,0 0 0,0 0 0,-8-290 16,8 290-16,0 0 0,0 0 0,0 0 16,-17-288-16,17 288 0,0 0 15,0 0-15,0 0 0,0 0 0,-24-265 16,24 265-16,0 0 0,0 0 15,0 0-15,0 0 0,0 0 0,0 0 16,-41-232-16,41 232 0,0 0 16,0 0-16,0 0 0,0 0 0,0 0 15,0 0-15,-67-173 0,67 173 16,0 0-16,0 0 0</inkml:trace>
  <inkml:trace contextRef="#ctx0" brushRef="#br0" timeOffset="179404.268">6590 10615 0,'0'0'0,"0"0"0,0 0 0,0 0 16,0 0-16,0 0 0,0 0 0,0 0 15,0 0-15,0 0 0,0 0 0,0 0 16,0 0-16,0 0 0,0 0 16,0 0-16,0 0 0,0 0 0,0 0 15,0 0-15,0 0 0,0 0 0,0 0 16,0 0-16,0 0 0,0 0 16,0 0-16,0 0 0,0 0 0,0 0 15,0 0-15,0 0 0,0 0 0,0 0 16,-58-41-16,58 41 0,0 0 0,0 0 15,0 0-15,0 0 0,0 0 16,0 0-16,0 0 0,0 0 0,0 0 16,0 0-16,-67-67 0,67 67 0,0 0 15,0 0-15,0 0 0,0 0 0,0 0 16,0 0-16,0 0 0,0 0 16,0 0-16,0 0 0,-91-65 0,91 65 15,0 0-15,0 0 0,0 0 0,0 0 16,0 0-16,0 0 0,-143-41 15,143 41-15,0 0 0,0 0 0,0 0 16,0 0-16,0 0 0,0 0 0,-166-9 16,166 9-16,0 0 0,0 0 0,0 0 15,0 0-15,0 0 0,-166 50 16,166-50-16,0 0 0,0 0 0,0 0 16,0 0-16,0 0 0,0 0 0,-159 99 15,159-99-15,0 0 0,0 0 16,0 0-16,0 0 0,0 0 0,0 0 15,-124 133-15,124-133 0,0 0 0,0 0 16,0 0-16,0 0 0,0 0 0,0 0 16,-76 156-16,76-156 0,0 0 15,0 0-15,0 0 0,0 0 0,0 0 16,0 0-16,-33 174 0,33-174 0,0 0 16,0 0-16,0 0 0,0 0 15,0 0-15,0 0 0,-7 182 0,7-182 16,0 0-16,0 0 0,0 0 0,0 0 15,0 0-15,0 0 0,7 182 16,-7-182-16,0 0 0,0 0 0,0 0 16,0 0-16,0 0 0,0 0 0,25 199 15,-25-199-15,0 0 0,0 0 16,0 0-16,0 0 0,0 0 0,0 0 16,60 190-16,-60-190 0,0 0 0,0 0 15,0 0-15,0 0 0,0 0 0,99 165 16,-99-165-16,0 0 0,0 0 15,0 0-15,0 0 0,0 0 0,0 0 16,132 124-16,-132-124 0,0 0 16,0 0-16,0 0 0,0 0 0,0 0 15,0 0-15,168 66 0,-168-66 0,0 0 16,0 0-16,0 0 0,0 0 16,0 0-16,0 0 0,182 9 0,-182-9 15,0 0-15,0 0 0,0 0 16,0 0-16,175-50 0,-175 50 0,0 0 15,0 0-15,0 0 0,0 0 0,0 0 16,0 0-16,142-116 0,-142 116 0,0 0 16,0 0-16,0 0 0,0 0 15,0 0-15,100-173 0,-100 173 0,0 0 16,0 0-16,0 0 0,0 0 0,0 0 16,0 0-16,75-233 0,-75 233 15,0 0-15,0 0 0,0 0 0,0 0 16,0 0-16,0 0 0,50-239 0,-50 239 15,0 0-15,0 0 0,0 0 0,0 0 16,0 0-16,0 0 0,17-231 16,-17 231-16,0 0 0,0 0 0,0 0 15,0 0-15,-25-215 0,25 215 16,0 0-16,0 0 0,0 0 0,0 0 16,0 0-16,0 0 0,-50-166 0,50 166 15,0 0-15,0 0 0,0 0 0,0 0 16,0 0-16,0 0 0,0 0 0,0 0 15,0 0-15,0 0 0,-59-140 16,59 140-16,0 0 0,0 0 0,0 0 16,0 0-16,0 0 0,0 0 0,0 0 15,0 0-15,0 0 0,0 0 16,-91-116-16,91 116 0,0 0 0,0 0 16,0 0-16,0 0 0,0 0 0,0 0 15,-159-66-15,159 66 0,0 0 16,0 0-16,0 0 0,0 0 0,0 0 15,0 0-15,-199-8 0,199 8 0,0 0 16,0 0-16,0 0 0,0 0 16,0 0-16,0 0 0,-209 49 0,209-49 15,0 0-15,0 0 0,0 0 0,0 0 16,0 0-16,0 0 0,-183 100 0,183-100 16,0 0-16,0 0 0,0 0 15,0 0-15,0 0 0,0 0 0,-141 148 16,141-148-16,0 0 0,0 0 0,0 0 15,0 0-15,0 0 0,0 0 16,-84 182-16,84-182 0,0 0 0,0 0 16,0 0-16,0 0 0,0 0 0,-32 207 15,32-207-15,0 0 0,0 0 0,0 0 16,0 0-16,0 0 0,15 207 16,-15-207-16,0 0 0,0 0 0,0 0 15,0 0-15,0 0 0,0 0 0,77 181 16,-77-181-16,0 0 0,0 0 15,0 0-15,0 0 0,0 0 0,0 0 16,114 149-16,-114-149 0,0 0 0,0 0 16,0 0-16</inkml:trace>
  <inkml:trace contextRef="#ctx0" brushRef="#br0" timeOffset="197949.302">9482 9490 0,'0'0'0,"0"0"16,0 0-16,0 0 0,0 0 0,0 0 16,0 0-16,0 0 0,0 0 0,0 0 15,0 0-15,0 0 0,0 0 16,0 0-16,0 0 0,0 0 0,0 0 15,0 0-15,0 0 0,0 0 0,0 0 16,0 0-16,0 0 0,0 0 16,0 0-16,0 0 0,0 0 0,0 0 15,0 0-15,0 0 0,0 0 16,0 0-16,0 0 0,0 0 0,-100-24 16,100 24-16,0 0 0,0 0 0,0 0 15,0 0-15,0 0 0,0 0 0,0 0 16,0 0-16,0 0 0,0 0 15,-109-24-15,109 24 0,0 0 0,0 0 16,0 0-16,0 0 0,0 0 0,0 0 16,-166 8-16,166-8 0,0 0 15,0 0-15,0 0 0,0 0 0,0 0 16,0 0-16,0 0 0,0 0 0,0 0 16,0 0-16,-192 49 0,192-49 0,0 0 15,0 0-15,0 0 0,0 0 16,0 0-16,0 0 0,0 0 0,0 0 15,0 0-15,0 0 0,-166 100 0,166-100 16,0 0-16,0 0 0,0 0 16,0 0-16,0 0 0,0 0 0,0 0 15,0 0-15,0 0 0,0 0 0,-100 148 16,100-148-16,0 0 0,0 0 0,0 0 16,0 0-16,0 0 0,0 0 15,0 0-15,0 0 0,0 0 0,0 0 16,-8 165-16,8-165 0,0 0 15,0 0-15,0 0 0,0 0 0,0 0 16,0 0-16,91 149 0,-91-149 0,0 0 16,0 0-16,0 0 0,0 0 0,0 0 15,0 0-15,158 108 0,-158-108 16,0 0-16,0 0 0,0 0 0,0 0 16,0 0-16,0 0 0,184 50 0,-184-50 15,0 0-15,0 0 0,0 0 16,0 0-16,0 0 0,0 0 0,191 16 15,-191-16-15,0 0 0,0 0 0,0 0 16,0 0-16,0 0 0,0 0 0,0 0 16,0 0-16,0 0 0,0 0 0,176-16 15,-176 16-15,0 0 0,0 0 16,0 0-16,0 0 0,0 0 0,0 0 16,158-66-16,-158 66 0,0 0 0,0 0 15,0 0-15,0 0 0,0 0 16,0 0-16,0 0 0,0 0 0,0 0 15,0 0-15,108-133 0,-108 133 0,0 0 16,0 0-16,0 0 0,0 0 16,0 0-16,0 0 0,50-173 0,-50 173 15,0 0-15,0 0 0,0 0 0,0 0 16,0 0-16,0 0 0,-17-182 16,17 182-16,0 0 0,0 0 0,0 0 15,0 0-15,0 0 0,0 0 0,0 0 16,0 0-16,0 0 0,0 0 15,-75-149-15,75 149 0,0 0 0,0 0 16,0 0-16,0 0 0,0 0 0,0 0 16,0 0-16,0 0 0,0 0 0,0 0 15,-109-108-15,109 108 0,0 0 16,0 0-16,0 0 0,0 0 0,0 0 16,0 0-16,0 0 0</inkml:trace>
  <inkml:trace contextRef="#ctx0" brushRef="#br0" timeOffset="199160.973">8881 10368 0,'0'0'0,"0"0"0,0 0 16,0 0-16,0 0 0,0 0 0,0 0 15,0 0-15,0 0 0,0 0 0,0 0 16,0 0-16,0 0 0,0 0 0,0 0 15,0 0-15,0 0 0,0 0 16,-74 16-16,74-16 0,0 0 0,0 0 16,0 0-16,0 0 0,0 0 15,0 0-15,0 0 0,0 0 0,0 0 16,0 0-16,-100 41 0,100-41 0,0 0 16,0 0-16,0 0 0,0 0 0,0 0 15,0 0-15,-117 100 0,117-100 16,0 0-16,0 0 0,0 0 0,0 0 15,0 0-15,0 0 0,-109 140 0,109-140 16,0 0-16,0 0 0,0 0 16,0 0-16,0 0 0,-66 165 0,66-165 15,0 0-15,0 0 0,0 0 0,0 0 16,0 0-16,0 0 0,0 0 0,0 0 16,0 0-16,0 0 0,-8 166 15,8-166-15,0 0 0,0 0 0,0 0 16,0 0-16,0 0 0,0 0 15,66 182-15,-66-182 0,0 0 0,0 0 16,0 0-16,0 0 0,0 0 0,133 157 16,-133-157-16,0 0 0,0 0 0,0 0 15,0 0-15,0 0 0,0 0 16,0 0-16,0 0 0,0 0 0,0 0 16,150 107-16,-150-107 0,0 0 0,0 0 15,0 0-15,0 0 0,0 0 16,0 0-16,143 25 0,-143-25 0,0 0 15,0 0-15,0 0 0,0 0 0,0 0 16,0 0-16,116-57 0,-116 57 0,0 0 16,0 0-16,0 0 0,0 0 15,0 0-15,0 0 0,92-125 0,-92 125 16,0 0-16,0 0 0,0 0 0,0 0 16,0 0-16,0 0 0,49-165 0,-49 165 15,0 0-15,0 0 0,0 0 16,0 0-16,0 0 0,0 0 0,10-190 15,-10 190-15,0 0 0,0 0 0,0 0 16,0 0-16,0 0 0,0 0 0,-18-190 16,18 190-16,0 0 0,0 0 15,0 0-15,0 0 0,0 0 0,0 0 16,0 0-16,0 0 0,0 0 16,0 0-16,-33-166 0,33 166 0,0 0 15,0 0-15,0 0 0,0 0 0,0 0 16,0 0-16,0 0 0,0 0 0,0 0 15,0 0-15,-57-132 0,57 132 16,0 0-16,0 0 0,0 0 0,0 0 16,0 0-16,0 0 0,0 0 0,0 0 15</inkml:trace>
  <inkml:trace contextRef="#ctx0" brushRef="#br0" timeOffset="202121.191">7423 8888 0,'0'0'0,"0"0"16,0 0-16,0 0 0,0 0 0,0 0 15,0 0-15,0 0 0,0 0 0,0 0 16,0 0-16,0 0 0,-66 82 0,66-82 15,0 0-15,0 0 0,0 0 16,-50 190-16,50-190 0,0 0 0,0 0 16,-25 257-16,25-257 0,0 0 0,0 0 15,-9 297-15,9-297 0,0 0 16,0 0-16,9 315 0,-9-315 0,0 0 16,0 0-16,8 322 0,-8-322 0,0 0 15,0 0-15,0 323 0,0-323 16,0 0-16,0 0 0,0 0 0,-17 322 15,17-322-15,0 0 0,0 0 0,-25 289 16,25-289-16,0 0 0,0 0 16,0 0-16,0 0 0,-24 289 0,24-289 15,0 0-15,0 0 0,0 0 0,0 0 16,0 0-16,0 0 0,0 0 16,0 0-16,0 0 0,0 0 0,-17 258 15,17-258-15,0 0 0,0 0 16,0 0-16,-8 115 0,8-115 0,0 0 15,0 0-15,0 0 0</inkml:trace>
  <inkml:trace contextRef="#ctx0" brushRef="#br0" timeOffset="203423.411">7532 8532 0,'0'0'0,"0"0"0,0 0 0,0 0 0,0 0 15,0 0-15,0 0 0,0 0 16,0 0-16,0 0 0,0 0 0,58-42 15,-58 42-15,0 0 0,0 0 16,0 0-16,150-48 0,-150 48 0,0 0 0,0 0 16,267-42-16,-267 42 0,0 0 15,0 0-15,334-25 0,-334 25 0,0 0 16,0 0-16,358 0 0,-358 0 0,0 0 16,0 0-16,350 8 0,-350-8 15,0 0-15,0 0 0,0 0 0,324 9 16,-324-9-16,0 0 0,0 0 0,0 0 15,0 0-15,0 0 0,284 8 16,-284-8-16,0 0 0,0 0 0,0 0 16,0 0-16,0 0 0,0 0 0,0 0 15,0 0-15,0 0 0,0 0 0,225 0 16,-225 0-16,0 0 0,0 0 16,0 0-16,0 0 0,0 0 0,0 0 15,0 0-15,0 0 0,0 0 0,0 0 16,141 16-16,-141-16 0,0 0 15,0 0-15,0 0 0,0 0 0,42 116 16,-42-116-16,0 0 0,0 0 0,0 0 16,0 222-16,0-222 0,0 0 0,0 0 15,8 265-15,-8-265 0,0 0 16,0 0-16,26 307 0,-26-307 0,0 0 16,0 0-16,41 331 0,-41-331 15,0 0-15,42 322 0,-42-322 0,0 0 16,0 0-16,41 322 0,-41-322 0,0 0 15,0 0-15,34 331 0,-34-331 0,0 0 16,0 0-16,25 347 0,-25-347 16,0 0-16,0 0 0,0 0 0,25 347 15,-25-347-15,0 0 0,0 0 0,0 0 16,24 331-16,-24-331 0,0 0 16,0 0-16,0 0 0,0 0 0,0 0 15,25 290-15,-25-290 0,0 0 0,0 0 16,0 0-16,0 0 0,0 0 15,0 0-15,0 0 0,0 0 0,0 0 16,0 0-16,18 231 0,-18-231 0,0 0 16,0 0-16,0 0 0,0 0 0,0 0 15,-26 165-15,26-165 0,0 0 16,0 0-16,0 0 0,0 0 0,-91 74 16,91-74-16,0 0 0,0 0 0,0 0 15,-176 10-15,176-10 0,0 0 16,0 0-16,-240-26 0,240 26 0,0 0 15,0 0-15,0 0 0,0 0 0,-301-33 16,301 33-16,0 0 0,0 0 16,0 0-16,-341-49 0,341 49 0,0 0 15,0 0-15,0 0 0,0 0 0,-359-50 16,359 50-16,0 0 0,0 0 0,0 0 16,0 0-16,-350-50 0,350 50 15,0 0-15,0 0 0,0 0 0,0 0 16,-333-33-16,333 33 0,0 0 15,0 0-15,0 0 0,0 0 0,0 0 16,-292-16-16,292 16 0,0 0 0,0 0 16,0 0-16,0 0 0,0 0 15,0 0-15,0 0 0,0 0 0,0 0 16,0 0-16,-241 8 0,241-8 16,0 0-16,0 0 0,0 0 0,0 0 15,0 0-15,0 0 0,0 0 0,0 0 16,0 0-16,0 0 0,-175 16 15,175-16-15,0 0 0,0 0 0,0 0 16,0 0-16,0 0 0,0 0 16,0 0-16,0 0 0,0 0 0,0 0 15,-84 0-15,84 0 0,0 0 0,0 0 16,0 0-16,0 0 0,0 0 16,0 0-16,0 0 0,0 0 0,0 0 15,0 0-15,0 0 0,0 0 16,0 0-16,0 0 0,0 0 0,0 0 15,0 0-15,0 0 0,0 0 0,0 0 16,0 0-16,0 0 0,0 0 16,0 0-16,0 0 0,0 0 0,0 0 15,0 0-15,0 0 0</inkml:trace>
  <inkml:trace contextRef="#ctx0" brushRef="#br0" timeOffset="209979.436">13632 10351 0,'0'0'0,"0"0"0,0 0 16,0 0-16,0 0 0,0 0 0,0 0 15,0 0-15,0 0 0,0 0 0,0 0 16,0 0-16,0 0 0,0 0 16,0 0-16,0 0 0,0 0 0,0 0 15,0 0-15,0 0 0,0 0 0,0 0 16,-50 33-16,50-33 0,0 0 15,0 0-15,0 0 0,0 0 0,0 0 16,0 0-16,-92 83 0,92-83 0,0 0 16,0 0-16,0 0 0,0 0 0,0 0 15,0 0-15,-108 148 0,108-148 16,0 0-16,0 0 0,0 0 0,0 0 16,0 0-16,0 0 0,-117 190 15,117-190-15,0 0 0,0 0 0,0 0 16,0 0-16,0 0 0,-100 241 0,100-241 15,0 0-15,0 0 0,0 0 0,0 0 16,0 0-16,0 0 0,-75 239 16,75-239-16,0 0 0,0 0 0,0 0 15,0 0-15,0 0 0,0 0 0,-41 224 16,41-224-16,0 0 0,0 0 0,0 0 16,0 0-16,0 0 0,-9 214 15,9-214-15,0 0 0,0 0 0,0 0 16,0 0-16,0 0 0,0 0 0,42 191 15,-42-191-15,0 0 0,0 0 16,0 0-16,0 0 0,0 0 0,0 0 16,75 165-16,-75-165 0,0 0 0,0 0 15,0 0-15,0 0 0,0 0 0,0 0 16,0 0-16,0 0 0,0 0 16,0 0-16,116 124 0,-116-124 0,0 0 15,0 0-15,0 0 0,0 0 0,0 0 16,0 0-16,159 58 0,-159-58 0,0 0 15,0 0-15,0 0 0,0 0 16,0 0-16,0 0 0,167-8 0,-167 8 16,0 0-16,0 0 0,0 0 15,0 0-15,0 0 0,141-83 0,-141 83 16,0 0-16,0 0 0,0 0 0,0 0 16,0 0-16,0 0 0,92-149 0,-92 149 15,0 0-15,0 0 0,0 0 0,0 0 16,0 0-16,0 0 0,41-198 15,-41 198-15,0 0 0,0 0 0,0 0 16,0 0-16,0 0 0,0 0 0,9-232 16,-9 232-16,0 0 0,0 0 15,0 0-15,0 0 0,0 0 0,0 0 16,0-248-16,0 248 0,0 0 0,0 0 16,0 0-16,0 0 0,0 0 0,0 0 15,-9-256-15,9 256 0,0 0 16,0 0-16,0 0 0,0 0 0,0 0 15,0 0-15,-16-232 0,16 232 0,0 0 16,0 0-16,0 0 0,0 0 0,0 0 16,0 0-16,0 0 0,0 0 15,0 0-15,0 0 0,-33-198 0,33 198 16,0 0-16,0 0 0,0 0 0,0 0 16,0 0-16,0 0 0,0 0 0,0 0 15,0 0-15,0 0 0,-51-165 16,51 165-16,0 0 0</inkml:trace>
  <inkml:trace contextRef="#ctx0" brushRef="#br0" timeOffset="-208489.594">14456 10814 0,'0'0'0,"0"0"0,0 0 0,0 0 0,0 0 15,0 0-15,0 0 0,0 0 16,0 0-16,0 0 0,0 0 0,0 0 16,0 0-16,0 0 0,0 0 0,0 0 15,0 0-15,0 0 0,-66-33 0,66 33 16,0 0-16,0 0 0,0 0 16,0 0-16,0 0 0,0 0 0,-100-66 15,100 66-15,0 0 0,0 0 0,0 0 16,0 0-16,0 0 0,0 0 0,-133-83 15,133 83-15,0 0 0,0 0 16,0 0-16,0 0 0,0 0 0,0 0 16,-158-99-16,158 99 0,0 0 0,0 0 15,0 0-15,0 0 0,0 0 16,-193-91-16,193 91 0,0 0 0,0 0 16,0 0-16,0 0 0,0 0 0,0 0 15,-241-84-15,241 84 0,0 0 0,0 0 16,0 0-16,0 0 0,0 0 15,-266-48-15,266 48 0,0 0 0,0 0 16,0 0-16,0 0 0,-259 0 0,259 0 16,0 0-16,0 0 0,0 0 15,0 0-15,-241 41 0,241-41 0,0 0 16,0 0-16,0 0 0,0 0 0,0 0 16,0 0-16,-226 82 0,226-82 15,0 0-15,0 0 0,0 0 0,0 0 16,0 0-16,0 0 0,-207 125 0,207-125 15,0 0-15,0 0 0,0 0 0,0 0 16,0 0-16,0 0 0,-160 157 16,160-157-16,0 0 0,0 0 0,0 0 15,0 0-15,0 0 0,-107 174 0,107-174 16,0 0-16,0 0 0,0 0 16,0 0-16,0 0 0,0 0 0,-51 198 15,51-198-15,0 0 0,0 0 0,0 0 16,0 0-16,0 0 0,0 0 0,-8 206 15,8-206-15,0 0 0,0 0 16,0 0-16,0 0 0,0 0 0,0 0 16,33 216-16,-33-216 0,0 0 0,0 0 15,0 0-15,0 0 0,0 0 16,75 198-16,-75-198 0,0 0 0,0 0 16,0 0-16,0 0 0,0 0 0,126 165 15,-126-165-15,0 0 0,0 0 0,0 0 16,0 0-16,0 0 0,0 0 0,174 149 15,-174-149-15,0 0 0,0 0 16,0 0-16,0 0 0,0 0 0,0 0 16,209 133-16,-209-133 0,0 0 15,0 0-15,0 0 0,0 0 0,0 0 16,0 0-16,258 115 0,-258-115 0,0 0 16,0 0-16,0 0 0,0 0 0,0 0 15,259 83-15,-259-83 0,0 0 16,0 0-16,0 0 0,0 0 0,0 0 15,0 0-15,250 41 0,-250-41 0,0 0 16,0 0-16,0 0 0,0 0 0,0 0 16,241 0-16,-241 0 0,0 0 15,0 0-15,0 0 0,0 0 0,0 0 16,0 0-16,208-41 0,-208 41 0,0 0 16,0 0-16,0 0 0,0 0 0,0 0 15,0 0-15,175-108 0,-175 108 16,0 0-16,0 0 0,0 0 0,0 0 15,0 0-15,0 0 0,133-165 16,-133 165-16,0 0 0,0 0 0,0 0 16,0 0-16,0 0 0,0 0 0,84-199 15,-84 199-15,0 0 0,0 0 0,0 0 16,0 0-16,0 0 0,0 0 16,58-215-16,-58 215 0,0 0 0,0 0 15,0 0-15,0 0 0,0 0 0,0 0 16,17-223-16,-17 223 0,0 0 0,0 0 15,0 0-15,0 0 0,0 0 0,0 0 16,0-206-16,0 206 0,0 0 16,0 0-16,0 0 0,0 0 0,0 0 15,0 0-15,0 0 0,0 0 0,0 0 16,0 0-16,-17-182 0,17 182 16,0 0-16,0 0 0,0 0 0,0 0 15,0 0-15,0 0 0,0 0 16,0 0-16,0 0 0,0 0 0,-25-157 15,25 157-15,0 0 0,0 0 0,0 0 16,0 0-16</inkml:trace>
  <inkml:trace contextRef="#ctx0" brushRef="#br0" timeOffset="-204065.449">12940 12186 0,'0'0'16,"0"0"-16,0 0 0,0 0 0,0 0 16,0 0-16,0 0 0,0 0 15,0 0-15,0 0 0,0 0 0,0 0 16,0 0-16,0 0 0,0 0 0,0 0 16,0 0-16,0 0 0,0 0 0,0 0 15,0 0-15,0 0 0,0 0 16,0 0-16,0 0 0,0 0 0,0 0 15,0 0-15,0 0 0,0 0 0,84 17 16,-84-17-16,0 0 0,0 0 16,0 0-16,0 0 0,0 0 0,0 0 15,158 0-15,-158 0 0,0 0 0,0 0 16,0 0-16,0 0 0,0 0 0,0 0 16,208 0-16,-208 0 0,0 0 15,0 0-15,0 0 0,0 0 0,0 0 16,0 0-16,0 0 0,0 0 0,0 0 15,0 0-15,192 0 0,-192 0 16,0 0-16,0 0 0,0 0 0,0 0 16,0 0-16,0 0 0,0 0 0,0 0 15,0 0-15,0 0 0,133 8 16,-133-8-16,0 0 0,0 0 0,0 0 16,0 0-16,0 0 0,0 0 0,0 0 15,0 0-15,0 0 0,0 0 0,0 0 16,0 0-16,-125 0 0,125 0 15,0 0-15,0 0 0,0 0 0,0 0 16,0 0-16,-225 17 0,225-17 0,0 0 16,0 0-16,0 0 0,0 0 15,0 0-15,0 0 0,-242 16 0,242-16 16,0 0-16,0 0 0,0 0 0,0 0 16,0 0-16,0 0 0,0 0 15,0 0-15,0 0 0,0 0 0,-216 25 16,216-25-16,0 0 0,0 0 0,0 0 15,0 0-15,0 0 0,0 0 0,-75 25 16,75-25-16,0 0 0,0 0 16,0 0-16,0 0 0,0 0 0,75 25 15,-75-25-15,0 0 0,0 0 0,0 0 16,0 0-16,0 0 0,0 0 16,183 8-16,-183-8 0,0 0 0,0 0 15,0 0-15,0 0 0,0 0 0,0 0 16,0 0-16,0 0 0,0 0 0,0 0 15,234 0-15,-234 0 0,0 0 0,0 0 16,0 0-16,0 0 0,0 0 16,0 0-16,0 0 0,0 0 0,0 0 15,0 0-15,191-16 0,-191 16 16,0 0-16,0 0 0,0 0 0,0 0 16,0 0-16,0 0 0,0 0 0,0 0 15,0 0-15,0 0 0,0 0 0,0 0 16,0 0-16,0 0 0,-91-8 15,91 8-15,0 0 0,0 0 0,0 0 16,0 0-16,0 0 0,0 0 16,0 0-16,0 0 0,0 0 0,0 0 15,-184 8-15,184-8 0,0 0 0,0 0 16,0 0-16,0 0 0,0 0 0,0 0 16,-133 8-16,133-8 0,0 0 15,0 0-15,0 0 0,0 0 0,0 0 16,0 0-16,0 0 0,0 0 0,0 0 15,0 0-15,0 0 0,0 0 0,0 0 16,0 0-16,125 8 0,-125-8 16,0 0-16,0 0 0,0 0 0,0 0 15,0 0-15,0 0 0,0 0 0,0 0 16,0 0-16,0 0 0,166 0 16,-166 0-16,0 0 0,0 0 0,0 0 15,0 0-15,0 0 0,0 0 16,117-8-16,-117 8 0,0 0 0,0 0 15,0 0-15,0 0 0,0 0 0,0 0 16,0 0-16,0 0 0,0 0 0,0 0 16,0 0-16,0 0 0,0 0 0,0 0 15,-142-8-15,142 8 0,0 0 16,0 0-16,0 0 0,0 0 0,0 0 16,0 0-16,0 0 0,0 0 0,0 0 15,0 0-15,-199 8 0,199-8 16,0 0-16,0 0 0,0 0 0,0 0 15,0 0-15,0 0 0,0 0 0,0 0 16,0 0-16,0 0 0,-134 8 0,134-8 16,0 0-16,0 0 0,0 0 15,0 0-15,0 0 0,0 0 0,0 0 16,0 0-16,0 0 0,0 0 0,0 0 16,0 0-16,0 0 0,167 8 15,-167-8-15,0 0 0,0 0 0,0 0 16,0 0-16,0 0 0,0 0 0,0 0 15,0 0-15,0 0 0,0 0 0,209 0 16,-209 0-16,0 0 0,0 0 16,0 0-16,0 0 0,0 0 0,0 0 15,0 0-15,0 0 0,0 0 0,0 0 16,174-16-16,-174 16 0,0 0 16,0 0-16,0 0 0,0 0 0,0 0 15,0 0-15,0 0 0,0 0 0,0 0 16,0 0-16,0 0 0,0 0 15,0 0-15,0 0 0,-141-8 0,141 8 16,0 0-16,0 0 0,0 0 0,0 0 16,0 0-16,0 0 0,0 0 0,0 0 15,0 0-15,0 0 0,-201 8 16,201-8-16,0 0 0,0 0 0,0 0 16,0 0-16,0 0 0,0 0 0,-141 8 15,141-8-15,0 0 0,0 0 16,0 0-16,0 0 0,0 0 0,0 0 15,0 0-15,0 0 0,0 0 0,0 0 16,0 0-16,0 0 0,0 0 16,0 0-16,192 0 0,-192 0 0,0 0 15,0 0-15,0 0 0,0 0 0,0 0 16,0 0-16,0 0 0,0 0 0,0 0 16,0 0-16,199 0 0,-199 0 15,0 0-15,0 0 0,0 0 0,0 0 16,0 0-16,0 0 0,142-8 0,-142 8 15,0 0-15,0 0 0,0 0 16,0 0-16,0 0 0,0 0 0,0 0 16,0 0-16,0 0 0,0 0 0,0 0 15,0 0-15,0 0 0,0 0 0,-109 16 16,109-16-16</inkml:trace>
  <inkml:trace contextRef="#ctx0" brushRef="#br0" timeOffset="-198550.935">16782 12121 0,'0'0'0,"0"0"0,0 0 15,0 0-15,0 0 0,0 0 0,0 0 16,0 0-16,0 0 0,0 0 0,0 0 16,0 0-16,0 0 0,0 0 15,0 0-15,0 0 0,0 0 0,0 0 16,0 0-16,0 0 0,0 0 0,0 0 16,0 0-16,0 0 0,0 0 15,0 0-15,0 0 0,0 0 0,0 0 0,0 0 16,0 0-16,0 0 0,0 0 15,0 0-15,-76 15 0,76-15 0,0 0 16,0 0-16,0 0 0,0 0 16,0 0-16,0 0 0,0 0 0,0 0 15,0 0-15,0 0 0,0 0 0,0 0 16,0 0-16,0 0 0,0 0 16,0 0-16,0 0 0,0 0 0,109 0 15,-109 0-15,0 0 0,0 0 0,0 0 16,0 0-16,0 0 0,0 0 15,0 0-15,0 0 0,0 0 0,0 0 16,117 0-16,-117 0 0,0 0 0,0 0 16,0 0-16,0 0 0,0 0 0,0 0 15,0 0-15,0 0 0,0 0 0,75 0 16,-75 0-16,0 0 0,0 0 16,0 0-16,0 0 0,0 0 0,0 0 15,0 0-15,0 0 0,0 0 0,0 0 16,0 0-16,0 0 0,0 0 0,0 0 15,0 0-15,0 0 0,0 0 16,0 0-16,-167 0 0,167 0 0,0 0 16,0 0-16,0 0 0,0 0 0,0 0 15,0 0-15,0 0 0,0 0 0,0 0 16,0 0-16,-134 0 0,134 0 16,0 0-16,0 0 0,0 0 0,0 0 15,0 0-15,0 0 0,0 0 0,0 0 16,0 0-16,0 0 0,0 0 15,0 0-15,0 0 0,0 0 0,101 18 16,-101-18-16,0 0 0,0 0 0,0 0 16,0 0-16,0 0 0,0 0 0,0 0 15,0 0-15,0 0 0,0 0 16,141 0-16,-141 0 0,0 0 0,0 0 16,0 0-16,0 0 0,0 0 0,0 0 15,84 0-15,-84 0 0,0 0 16,0 0-16,0 0 0,0 0 0,0 0 15,0 0-15,0 0 0,0 0 0,0 0 16,0 0-16,0 0 0,0 0 16,0 0-16,0 0 0,0 0 0,0 0 15,0 0-15,0 0 0,-117 0 0,117 0 16,0 0-16,0 0 0,0 0 0,0 0 16,0 0-16,0 0 0,0 0 15,0 0-15,0 0 0,0 0 0,-75 0 16,75 0-16,0 0 0,0 0 0,0 0 15,0 0-15,0 0 0,0 0 0,0 0 16,0 0-16,0 0 0,0 0 16,0 0-16,0 0 0,0 0 0,0 0 15,0 0-15,0 0 0,0 0 16,0 0-16,0 0 0,0 0 0,0 0 16,0 0-16,84-10 0,-84 10 0,0 0 15,0 0-15,0 0 0,0 0 0,0 0 16,0 0-16,0 0 0,0 0 15,0 0-15,0 0 0,0 0 0,0 0 16,0 0-16,0 0 0,0 0 0,0 0 16,0 0-16,0 0 0,-134 10 15,134-10-15,0 0 0,0 0 0,0 0 16,0 0-16,0 0 0,0 0 0,-133 24 16,133-24-16</inkml:trace>
  <inkml:trace contextRef="#ctx0" brushRef="#br0" timeOffset="-197149.254">17656 11955 0,'0'0'15,"0"0"-15,0 0 0,0 0 16,0 0-16,0 0 0,0 0 0,0 0 15,0 0-15,0 0 0,0 0 0,0 0 16,0 0-16,0 0 0,0 0 16,0 0-16,0 0 0,0 0 0,0 0 0,0 0 15,0 0-15,0 0 0,0 0 16,0 0-16,0 0 0,0 0 0,0 0 16,0 0-16,0 0 0,0 0 0,0 0 15,0 0-15,0 0 0,0 0 16,0 0-16,0 0 0,0 0 0,0 0 15,0 0-15,0 0 0,0 0 0,0 0 16,0 0-16,0 0 0,0 0 16,0 0-16,-99 49 0,99-49 0,0 0 15,0 0-15,0 0 0,0 0 0,0 0 16,0 0-16,0 0 0,0 0 0,0 0 16,0 0-16,-59 33 0,59-33 15,0 0-15,0 0 0,0 0 0,0 0 16,0 0-16,0 0 0,0 0 0,0 0 15,0 0-15,0 0 0,0 0 16,0 0-16,0 0 0,0 0 0,0 0 16,0 0-16,0 0 0,0 0 0,0 0 15,0 0-15,0 0 0,0 0 16,92 34-16,-92-34 0,0 0 0,0 0 16,0 0-16,0 0 0,0 0 0,0 0 15,0 0-15,0 0 0,0 0 16,0 0-16,0 0 0,0 0 0,0 0 15,0 0-15,0 0 0,0 0 0,0 0 16,0 0-16,-67-9 0,67 9 16,0 0-16,0 0 0,0 0 0,0 0 15,0 0-15,0 0 0,0 0 0,0 0 16,0 0-16,0 0 0,0 0 16,0 0-16,0 0 0,0 0 0,0 0 15,0 0-15,0 0 0,0 0 0,0 0 16,0 0-16,0 0 0,0 0 0,0 0 15,0 0-15,0 0 0,0 0 16,59-16-16,-59 16 0,0 0 0,0 0 16,0 0-16,0 0 0,0 0 0,0 0 15,66-9-15,-66 9 0,0 0 16,0 0-16,0 0 0,0 0 0,0 0 16,0 0-16,0 0 0,0 0 0,0 0 15,0 0-15,0 0 0,0 0 16,0 0-16,0 0 0,0 0 0,0 0 15,0 0-15,0 0 0,-133 9 0,133-9 16,0 0-16,0 0 0,0 0 16,0 0-16,0 0 0,0 0 0,-75 0 15,75 0-15,0 0 0,0 0 0,0 0 16,0 0-16,0 0 0,0 0 16,0 0-16,0 0 0,0 0 0,0 0 15,0 0-15,0 0 0,0 0 0,0 0 16,0 0-16,0 0 0,0 0 15,0 0-15,92 8 0,-92-8 0,0 0 16,0 0-16,0 0 0,0 0 0,0 0 16,0 0-16,91 0 0,-91 0 0,0 0 15,0 0-15,0 0 0,0 0 16,0 0-16,0 0 0,0 0 0,0 0 16,0 0-16,0 0 0,0 0 0,0 0 15,0 0-15,0 0 0,0 0 16,0 0-16,0 0 0,0 0 0,0 0 15,0 0-15,0 0 0,0 0 16,0 0-16,0 0 0,0 0 0,0 0 16,0 0-16,0 0 0,0 0 0,0 0 15,0 0-15,0 0 0,0 0 16,0 0-16,-91 8 0,91-8 0,0 0 16,0 0-16,0 0 0,0 0 0,0 0 15,0 0-15,0 0 0,0 0 16,0 0-16,0 0 0,0 0 0,0 0 15,0 0-15,0 0 0,0 0 0,0 0 16,0 0-16,0 0 0,66-16 0,-66 16 16,0 0-16,0 0 0,0 0 15,0 0-15,0 0 0,0 0 0,0 0 16,0 0-16,0 0 0,0 0 0,0 0 16,0 0-16,0 0 0,0 0 15,0 0-15,0 0 0,0 0 0,0 0 16</inkml:trace>
  <inkml:trace contextRef="#ctx0" brushRef="#br0" timeOffset="-193725.599">17324 10581 0,'0'0'0,"0"0"16,0 0-16,0 0 0,0 0 16,0 0-16,0 0 0,0 0 0,0 0 15,0 0-15,0 0 0,0 0 0,0 0 16,0 0-16,0 0 0,0 0 0,0 0 16,0 0-16,-101-15 0,101 15 0,0 0 15,0 0-15,0 0 0,0 0 16,0 0-16,0 0 0,-150-41 0,150 41 15,0 0-15,0 0 0,0 0 0,0 0 16,0 0-16,0 0 0,-183-50 16,183 50-16,0 0 0,0 0 0,0 0 15,0 0-15,0 0 0,0 0 0,-208-33 16,208 33-16,0 0 0,0 0 0,0 0 16,0 0-16,-226 16 0,226-16 15,0 0-15,0 0 0,0 0 0,0 0 16,0 0-16,0 0 0,-216 75 0,216-75 15,0 0-15,0 0 0,0 0 16,0 0-16,0 0 0,0 0 0,-184 124 16,184-124-16,0 0 0,0 0 0,0 0 15,0 0-15,0 0 0,0 0 16,-141 157-16,141-157 0,0 0 0,0 0 16,0 0-16,0 0 0,0 0 0,0 0 15,-83 182-15,83-182 0,0 0 0,0 0 16,0 0-16,0 0 0,0 0 15,0 0-15,-16 198 0,16-198 0,0 0 16,0 0-16,0 0 0,0 0 0,0 0 16,57 207-16,-57-207 0,0 0 0,0 0 15,0 0-15,0 0 0,0 0 16,0 0-16,109 182 0,-109-182 0,0 0 16,0 0-16,0 0 0,0 0 0,0 0 15,0 0-15,150 149 0,-150-149 16,0 0-16,0 0 0,0 0 0,0 0 15,0 0-15,0 0 0,183 107 0,-183-107 16,0 0-16,0 0 0,0 0 0,0 0 16,0 0-16,0 0 0,192 50 0,-192-50 15,0 0-15,0 0 0,0 0 16,0 0-16,0 0 0,0 0 0,183-9 16,-183 9-16,0 0 0,0 0 15,0 0-15,0 0 0,0 0 0,166-66 16,-166 66-16,0 0 0,0 0 0,0 0 15,0 0-15,0 0 0,0 0 0,134-116 16,-134 116-16,0 0 0,0 0 0,0 0 16,0 0-16,0 0 0,0 0 15,100-149-15,-100 149 0,0 0 0,0 0 16,0 0-16,0 0 0,0 0 0,0 0 16,67-173-16,-67 173 0,0 0 15,0 0-15,0 0 0,0 0 0,0 0 16,0 0-16,41-198 0,-41 198 0,0 0 15,0 0-15,0 0 0,0 0 16,0 0-16,0 0 0,0-207 0,0 207 16,0 0-16,0 0 0,0 0 0,0 0 15,0 0-15,0 0 0,0 0 16,0 0-16,0 0 0,0 0 0,-24-190 16,24 190-16,0 0 0,0 0 0,0 0 15,0 0-15,0 0 0,0 0 0,0 0 16,0 0-16,0 0 0,0 0 15,-51-174-15,51 174 0,0 0 0,0 0 16,0 0-16,0 0 0,0 0 0,0 0 16</inkml:trace>
  <inkml:trace contextRef="#ctx0" brushRef="#br0" timeOffset="-176026.473">16482 11897 0,'0'0'0,"0"0"0,0 0 0,0 0 16,0 0-16,0 0 0,0 0 0,0 0 16,0 0-16,0 0 0,0 0 15,0 0-15,0 0 0,0 0 0,0 0 16,0 0-16,0 0 0,0 0 15,0 0-15,0 0 0,0 0 0,0 0 16,0 0-16,0 0 0,0 0 0,0 0 16,0 0-16,0 0 0,0 0 0,0 0 15,-34 50-15,34-50 0,0 0 16,0 0-16,0 0 0,0 0 0,0 0 16,0 0-16,-25 82 0,25-82 0,0 0 15,0 0-15,0 0 0,0 0 0,0 0 16,0 0-16,0 0 0,0 0 15,0 0-15,0 0 0,-16 133 0,16-133 16,0 0-16,0 0 0,0 0 0,0 0 16,0 0-16,0 0 0,0 0 15,0 0-15,0 0 0,0 0 0,-9 157 16,9-157-16,0 0 0,0 0 0,0 0 16,0 0-16,0 0 0,0 0 0,0 0 15,0 0-15,0 0 0,0 0 16</inkml:trace>
  <inkml:trace contextRef="#ctx0" brushRef="#br0" timeOffset="-175591.643">16548 12609 0,'0'0'0,"0"0"15,0 0-15,0 0 0,0 0 0,0 0 16,0 0-16,0 0 0,0 0 16,0 0-16,0 0 0,0 0 0,0 0 15,0 0-15,0 0 0,0 0 0,0 0 16,0 0-16,-8 115 0,8-115 0,0 0 15,0 0-15,0 0 0,0 0 16,0 0-16,0 0 0,0 0 0,0 0 16,0 0-16,0 0 0,-16 173 0</inkml:trace>
  <inkml:trace contextRef="#ctx0" brushRef="#br0" timeOffset="-166671.711">20724 9458 0,'0'0'0,"0"0"0,0 0 0,0 0 15,0 0-15,0 0 0,0 0 16,0 0-16,0 0 0,0 0 0,0 0 16,0 0-16,0 0 0,0 0 0,0 0 15,0 0-15,0 0 0,0 0 16,-51-33-16,51 33 0,0 0 0,0 0 16,0 0-16,0 0 0,0 0 0,0 0 15,-117-65-15,117 65 0,0 0 16,0 0-16,0 0 0,0 0 0,0 0 15,0 0-15,-174-75 0,174 75 0,0 0 16,0 0-16,0 0 0,0 0 16,0 0-16,0 0 0,-250-59 0,250 59 0,0 0 15,0 0-15,0 0 0,0 0 16,0 0-16,0 0 0,-300-33 0,300 33 16,0 0-16,0 0 0,0 0 15,0 0-15,-300 0 0,300 0 0,0 0 16,0 0-16,0 0 0,-258 33 0,258-33 15,0 0-15,0 0 0,0 0 0,0 0 16,-234 67-16,234-67 0,0 0 0,0 0 16,0 0-16,-209 107 0,209-107 15,0 0-15,0 0 0,0 0 0,0 0 16,-199 157-16,199-157 0,0 0 0,0 0 16,0 0-16,-158 174 0,158-174 15,0 0-15,0 0 0,0 0 0,0 0 16,-133 198-16,133-198 0,0 0 0,0 0 15,0 0-15,0 0 0,-101 232 16,101-232-16,0 0 0,0 0 0,0 0 16,0 0-16,0 0 0,-75 247 0,75-247 15,0 0-15,0 0 0,0 0 16,0 0-16,-50 249 0,50-249 0,0 0 16,0 0-16,0 0 0,0 0 0,0 0 15,0 0-15,8 240 0,-8-240 0,0 0 16,0 0-16,0 0 0,58 239 0,-58-239 15,0 0-15,0 0 0,0 0 16,0 0-16,101 207 0,-101-207 0,0 0 16,0 0-16,0 0 0,158 182 0,-158-182 15,0 0-15,0 0 0,0 0 16,0 0-16,200 149 0,-200-149 0,0 0 16,0 0-16,0 0 0,0 0 0,0 0 15,250 108-15,-250-108 0,0 0 0,0 0 16,0 0-16,0 0 0,0 0 15,267 57-15,-267-57 0,0 0 0,0 0 16,0 0-16,0 0 0,0 0 16,250 16-16,-250-16 0,0 0 0,0 0 15,0 0-15,0 0 0,224-32 0,-224 32 16,0 0-16,0 0 0,0 0 0,0 0 16,0 0-16,201-75 0,-201 75 15,0 0-15,0 0 0,0 0 0,0 0 16,183-115-16,-183 115 0,0 0 0,0 0 15,0 0-15,0 0 0,166-149 16,-166 149-16,0 0 0,0 0 0,0 0 16,0 0-16,0 0 0,151-191 0,-151 191 15,0 0-15,0 0 0,0 0 0,0 0 16,0 0-16,142-231 0,-142 231 0,0 0 16,0 0-16,0 0 0,0 0 15,107-248-15,-107 248 0,0 0 0,0 0 16,0 0-16,0 0 0,84-240 0,-84 240 15,0 0-15,0 0 0,0 0 16,0 0-16,0 0 0,0 0 0,59-248 16,-59 248-16,0 0 0,0 0 0,0 0 15,0 0-15,0 0 0,0 0 0,25-256 16,-25 256-16,0 0 0,0 0 16,0 0-16,0 0 0,0 0 0,0 0 15,-9-240-15,9 240 0,0 0 0,0 0 16,0 0-16,0 0 0,0 0 15,0 0-15,0 0 0,0 0 0,0 0 16,0 0-16,-42-198 0,42 198 0,0 0 16,0 0-16,0 0 0,0 0 0,0 0 15,0 0-15,0 0 0,0 0 16,0 0-16,0 0 0,-41-133 0,41 133 16,0 0-16,0 0 0</inkml:trace>
  <inkml:trace contextRef="#ctx0" brushRef="#br0" timeOffset="-163246.463">20057 11054 0,'0'0'0,"0"0"0,0 0 0,0 0 0</inkml:trace>
  <inkml:trace contextRef="#ctx0" brushRef="#br0" timeOffset="-155109.428">4132 9037 0,'0'0'0,"0"0"0,0 0 16,0 0-16,0 0 0,0 0 0,0 0 16,0 0-16,0 0 0,0 0 15,0 0-15,0 0 0,0 0 0,0 0 16,0 0-16,0 0 0,0 0 16,0 0-16,0 0 0,0 0 0,0 0 15,0 0-15,0 0 0,0 0 16,0 0-16,0 0 0,0 0 0,0 0 15,0 0-15,0 0 0,-50-83 16,50 83-16,0 0 0,0 0 0,0 0 16,0 0-16,0 0 0,0 0 15,0 0-15,0 0 0,0 0 0,0 0 16,-82-100-16,82 100 0,0 0 16,0 0-16,0 0 0,0 0 0,0 0 15,0 0-15,-142-41 0,142 41 16,0 0-16,0 0 0,0 0 0,0 0 15,0 0-15,-185 50 0,185-50 16,0 0-16,0 0 0,0 0 0,0 0 16,0 0-16,0 0 0,-183 132 15,183-132-15,0 0 0,0 0 0,0 0 16,-165 190-16,165-190 0,0 0 16,0 0-16,0 0 0,-134 215 0,134-215 15,0 0-15,0 0 0,0 0 0,0 0 16,-109 248-16,109-248 0,0 0 15,0 0-15,0 0 0,-108 264 0,108-264 16,0 0-16,0 0 0,0 0 16,0 0-16,-84 257 0,84-257 0,0 0 15,0 0-15,0 0 0,0 0 16,-75 239-16,75-239 0,0 0 0,0 0 16,0 0-16,0 0 0,0 0 0,-50 249 15,50-249-15,0 0 0,0 0 16,0 0-16,0 0 0,-32 257 15,32-257-15,0 0 0,0 0 0,0 0 16,0 0-16,0 0 0,0 0 0,0 255 16,0-255-16,0 0 0,0 0 15,0 0-15,0 0 0,0 0 16,0 0-16,40 249 0,-40-249 0,0 0 16,0 0-16,0 0 0,0 0 15,92 198-15,-92-198 0,0 0 0,0 0 16,0 0-16,0 0 0,0 0 15,0 0-15,126 141 0,-126-141 0,0 0 16,0 0-16,0 0 0,0 0 16,0 0-16,0 0 0,165 66 0,-165-66 15,0 0-15,0 0 0,0 0 16,0 0-16,0 0 0,201-25 0,-201 25 16,0 0-16,0 0 0,0 0 15,0 0-15,208-124 0,-208 124 16,0 0-16,0 0 0,0 0 0,0 0 15,192-207-15,-192 207 0,0 0 0,0 0 16,0 0-16,166-256 0,-166 256 16,0 0-16,0 0 0,0 0 0,0 0 15,125-274-15,-125 274 0,0 0 16,0 0-16,0 0 0,0 0 0,84-296 16,-84 296-16,0 0 0,0 0 15,0 0-15,0 0 0,58-323 0,-58 323 16,0 0-16,0 0 0,0 0 15,17-306-15,-17 306 0,0 0 0,0 0 16,0 0-16,-8-281 0,8 281 16,0 0-16,0 0 0,0 0 0,0 0 15,-34-256-15,34 256 0,0 0 16,0 0-16,0 0 0,0 0 0,0 0 16,0 0-16,-58-232 0,58 232 0,0 0 15,0 0-15,0 0 0,0 0 16,0 0-16,0 0 0,-100-206 0,100 206 15,0 0-15,0 0 0,0 0 16,0 0-16,0 0 0,0 0 0,-149-142 16,149 142-16,0 0 0,0 0 0,0 0 15,0 0-15,0 0 0,-210-32 16,210 32-16,0 0 0,0 0 16,0 0-16,0 0 0,0 0 0,-225 82 15,225-82-15,0 0 0,0 0 0,0 0 16,0 0-16,-199 149 0,199-149 0,0 0 15,0 0-15,-150 191 0,150-191 16,0 0-16,0 0 0,0 0 0,0 0 16,-132 223-16,132-223 0,0 0 15,0 0-15,0 0 0,-92 231 0,92-231 16,0 0-16,0 0 0,-59 223 0,59-223 16,0 0-16,-43 224 0,43-224 0,0 0 15,0 0-15,0 0 0,0 0 16,-15 231-16,15-231 0,0 0 15,0 0-15,0 0 0,0 0 0,0 0 16,0 0-16,32 248 0,-32-248 0,0 0 16,0 0-16,0 0 0,0 0 15,60 256-15,-60-256 0,0 0 16,0 0-16,0 0 0,0 0 0,0 0 16,0 0-16,65 248 0,-65-248 0,0 0 15,0 0-15,0 0 0,0 0 16,0 0-16,59 241 0,-59-241 0,0 0 15,0 0-15,0 0 0,0 0 16,0 0-16</inkml:trace>
  <inkml:trace contextRef="#ctx0" brushRef="#br0" timeOffset="-151863.563">20765 9201 0,'0'0'0,"0"0"0,0 0 0,0 0 15,0 0-15,0 0 0,0 0 16,0 0-16,0 0 0,0 0 0,0 0 16,0 0-16,0 0 0,0 0 0,0 0 15,0 0-15,0 0 0,0 0 16,0 0-16,0 0 0,0 0 0,0 0 16,0 0-16,0 0 0,0 0 0,0 0 15,0 0-15,0 0 0,0 0 0,0 0 16,-108-90-16,108 90 0,0 0 15,0 0-15,0 0 0,0 0 0,0 0 16,-117-50-16,117 50 0,0 0 0,0 0 16,0 0-16,0 0 0,0 0 15,-158 0-15,158 0 0,0 0 0,0 0 16,0 0-16,0 0 0,-175 75 0,175-75 16,0 0-16,0 0 0,0 0 0,0 0 15,0 0-15,0 0 0,-192 157 16,192-157-16,0 0 0,0 0 0,0 0 15,0 0-15,-175 197 0,175-197 0,0 0 16,0 0-16,0 0 0,0 0 16,-141 216-16,141-216 0,0 0 0,0 0 15,0 0-15,0 0 0,-101 223 0,101-223 16,0 0-16,0 0 0,0 0 16,0 0-16,0 0 0,-74 240 0,74-240 0,0 0 15,0 0-15,0 0 0,0 0 16,-59 256-16,59-256 0,0 0 0,0 0 15,0 0-15,0 0 0,-33 240 16,33-240-16,0 0 0,0 0 0,0 0 16,0 0-16,0 0 0,0 232 0,0-232 15,0 0-15,0 0 0,0 0 0,0 0 16,0 0-16,0 0 0,25 223 0,-25-223 16,0 0-16,0 0 0,0 0 15,0 0-15,0 0 0,58 198 0,-58-198 16,0 0-16,0 0 0,0 0 0,0 0 15,0 0-15,100 166 0,-100-166 16,0 0-16,0 0 0,0 0 0,0 0 16,0 0-16,0 0 0,142 132 0,-142-132 15,0 0-15,0 0 0,0 0 16,0 0-16,0 0 0,0 0 0,175 66 16,-175-66-16,0 0 0,0 0 0,0 0 15,183-17-15,-183 17 0,0 0 16,0 0-16,0 0 0,167-98 0,-167 98 15,0 0-15,0 0 0,0 0 0,0 0 16,141-174-16,-141 174 0,0 0 0,0 0 16,0 0-16,0 0 0,125-232 15,-125 232-15,0 0 0,0 0 0,0 0 16,0 0-16,100-256 0,-100 256 0,0 0 16,0 0-16,0 0 0,0 0 15,67-264-15,-67 264 0,0 0 0,0 0 16,0 0-16,42-273 0,-42 273 0,0 0 15,0 0-15,0 0 0,0 0 0,0 0 16,17-257-16,-17 257 0,0 0 16,0 0-16,0 0 0,0 0 0,-9-256 15,9 256-15,0 0 0,0 0 0,0 0 16,0 0-16,0 0 0,-50-223 16,50 223-16,0 0 0,0 0 0,0 0 15,0 0-15,0 0 0,0 0 0,-100-199 16,100 199-16,0 0 0,0 0 0,0 0 15,0 0-15,0 0 0,0 0 16,-141-157-16,141 157 0,0 0 0,0 0 16,0 0-16,0 0 0,0 0 0,0 0 15,-176-91-15,176 91 0,0 0 16,0 0-16,0 0 0,0 0 0,0 0 16,-183-8-16,183 8 0,0 0 0,0 0 15,0 0-15,0 0 0,0 0 0,-175 91 16,175-91-16,0 0 0,0 0 0,0 0 15,-167 174-15,167-174 0,0 0 16,0 0-16,0 0 0,0 0 0,-133 247 16,133-247-16,0 0 0,0 0 15,0 0-15,-100 273 0,100-273 0,0 0 16,0 0-16,0 0 0,-67 281 0,67-281 16,0 0-16,0 0 0,0 0 0,-41 264 15,41-264-15,0 0 0,0 0 16,0 0-16,0 0 0,0 0 0,0 0 15,-17 290-15,17-290 0,0 0 0,0 0 16,0 0-16,0 0 0,9 299 0,-9-299 16,0 0-16,0 0 0,0 0 15,0 0-15,0 0 0,0 0 0,33 272 16,-33-272-16,0 0 0,0 0 0,0 0 16,0 0-16,0 0 0,75 240 15,-75-240-15,0 0 0,0 0 0,0 0 16,0 0-16,0 0 0,0 0 0,134 182 15,-134-182-15,0 0 0,0 0 16,0 0-16,0 0 0,0 0 0,174 99 16,-174-99-16,0 0 0,0 0 0,0 0 15,0 0-15,183 0 0,-183 0 0,0 0 16,0 0-16,0 0 0,0 0 16,184-99-16,-184 99 0,0 0 0,0 0 15,0 0-15,150-174 0,-150 174 0,0 0 16,0 0-16,0 0 0,0 0 15,125-240-15,-125 240 0,0 0 0,0 0 16,0 0-16,99-264 0,-99 264 0,0 0 16,0 0-16,0 0 0,0 0 0,67-289 15,-67 289-15,0 0 0,0 0 16,0 0-16,0 0 0,42-298 0,-42 298 16,0 0-16,0 0 0,0 0 0,0 0 15,16-299-15,-16 299 0,0 0 16,0 0-16,0 0 0,0 0 0,-8-264 15,8 264-15,0 0 0,0 0 0,0 0 16,0 0-16,-33-231 0,33 231 0,0 0 16,0 0-16,0 0 0,0 0 15,0 0-15,0 0 0,-74-207 0,74 207 16,0 0-16,0 0 0,0 0 0,0 0 16,0 0-16,0 0 0,0 0 15,0 0-15,0 0 0,0 0 0,-101-190 16,101 190-16,0 0 0,0 0 0,0 0 15,0 0-15,0 0 0,0 0 0,0 0 16,0 0-16</inkml:trace>
  <inkml:trace contextRef="#ctx0" brushRef="#br0" timeOffset="-148688.442">1923 12037 0,'0'0'0,"0"0"0,0 0 16,0 0-16,0 0 0,0 0 0,0 0 15,0 0-15,0 0 0,0 0 16,0 0-16,0 0 0,0 0 0,0 0 16,0 0-16,0 0 0,0 0 0,0 0 15,-82 17-15,82-17 0,0 0 16,0 0-16,0 0 0,0 0 0,0 0 15,0 0-15,0 0 0,0 0 0,0 0 16,0 0-16,-84 8 0,84-8 0,0 0 16,0 0-16,0 0 0,0 0 15,0 0-15,0 0 0,0 0 0,0 0 16,0 0-16,0 0 0,0 0 0,0 0 16,0 0-16,0 0 0,0 0 15,0 0-15,225 9 0,-225-9 16,0 0-16,0 0 0,0 0 0,0 0 15,267 16-15,-267-16 0,0 0 16,0 0-16,284 17 0,-284-17 0,0 0 16,0 0-16,299 25 0,-299-25 15,0 0-15,0 0 0,0 0 16,291 33-16,-291-33 0,0 0 0,0 0 16,0 0-16,0 0 0,285 32 0,-285-32 15,0 0-15,0 0 0,0 0 16,274 17-16,-274-17 0,0 0 0,0 0 15,0 0-15,0 0 0,0 0 16,0 0-16,241 8 0,-241-8 0,0 0 16,0 0-16,0 0 0,0 0 0,0 0 15,0 0-15,0 0 0,0 0 16,167 9-16,-167-9 0,0 0 0,0 0 16,0 0-16,0 0 0,0 0 0,0 0 15,0 0-15,-191 8 0,191-8 16,0 0-16,-267 0 0,267 0 15,0 0-15,-307-17 0,307 17 0,0 0 16,-309-16-16,309 16 0,0 0 16,0 0-16,-317 0 0,317 0 0,0 0 15,0 0-15,-325 8 0,325-8 0,0 0 16,0 0-16,0 0 0,-309 8 16,309-8-16,0 0 0,0 0 15,-299 9-15,299-9 0,0 0 0,0 0 16,0 0-16,0 0 0,0 0 0,-276 8 15,276-8-15,0 0 0,0 0 0,0 0 16,0 0-16,0 0 0,0 0 16,0 0-16,0 0 0,0 0 0,0 0 15,-224 17-15,224-17 0,0 0 16,0 0-16,0 0 0,0 0 0,-58-17 16,58 17-16,0 0 0,0 0 15,133-25-15,-133 25 0,0 0 0,233-25 16,-233 25-16,0 0 0,0 0 15,300-42-15,-300 42 0,0 0 0,0 0 16,325-40-16,-325 40 0,0 0 0,0 0 16,325-42-16,-325 42 0,0 0 15,0 0-15,308-41 0,-308 41 16,0 0-16,0 0 0,284-34 0,-284 34 16,0 0-16,0 0 0,0 0 15,0 0-15,0 0 0,292-32 0,-292 32 16,0 0-16,0 0 0,0 0 15,0 0-15,0 0 0,0 0 0,0 0 16,0 0-16,0 0 0,0 0 16,258-25-16,-258 25 0,0 0 0,0 0 15,0 0-15,0 0 0,116-16 16,-116 16-16,0 0 0,0 0 0,0 0 16,-91 0-16,91 0 0,0 0 15,0 0-15,-259-9 0,259 9 16,0 0-16,0 0 0,-341 0 0,341 0 15,0 0-15,0 0 0,-351 9 16,351-9-16,0 0 0,0 0 0,-316 16 16,316-16-16,0 0 0,0 0 0,0 0 15,0 0-15,0 0 0,-292 25 16,292-25-16,0 0 0,0 0 0,0 0 16,0 0-16,0 0 0,0 0 0,0 0 15,0 0-15,0 0 0,0 0 0,-258 41 16,258-41-16,0 0 0,0 0 15,0 0-15,0 0 0,0 0 0,-125 66 16,125-66-16,0 0 0,0 0 16,0 0-16,42 67 0,-42-67 0,0 0 15,0 0-15,0 0 0,217 25 16,-217-25-16,0 0 0,0 0 0,316 0 16,-316 0-16,0 0 0,0 0 15,351-25-15,-351 25 0,0 0 0,307-33 16,-307 33-16,0 0 0,0 0 15,0 0-15,291-42 0,-291 42 0,0 0 16,0 0-16,0 0 0,0 0 16,0 0-16,301-40 0,-301 40 0,0 0 15,0 0-15,0 0 0,0 0 0,0 0 16,0 0-16,0 0 0,0 0 16,0 0-16,0 0 0,257-42 0,-257 42 15,0 0-15,0 0 0,0 0 16,0 0-16,0 0 0,102-25 0,-102 25 15,0 0-15,0 0 0,0 0 16,-102 0-16,102 0 0,0 0 0,0 0 16,0 0-16,-239 25 0,239-25 0,0 0 15,0 0-15,0 0 0,-319 42 16,319-42-16,0 0 0,0 0 0,0 0 16,-341 40-16,341-40 0,0 0 15,0 0-15,0 0 0,-334 50 16,334-50-16,0 0 0,0 0 0,0 0 15,0 0-15,-282 50 0,282-50 16,0 0-16,0 0 0,0 0 0,0 0 16,0 0-16,0 0 0,0 0 0,0 0 15,0 0-15,0 0 0,-226 49 16,226-49-16</inkml:trace>
  <inkml:trace contextRef="#ctx0" brushRef="#br0" timeOffset="-146513.698">18390 12162 0,'0'0'0,"0"0"0,0 0 0,0 0 16,0 0-16,0 0 0,0 0 15,0 0-15,0 0 0,0 0 0,0 0 16,0 0-16,0 0 0,0 0 16,0 0-16,0 0 0,0 0 0,0 0 15,0 0-15,0 0 0,0 0 0,0 0 16,0 0-16,0 0 0,0 0 0,0 0 16,0 0-16,0 0 0,0 0 0,109-26 15,-109 26-15,0 0 0,0 0 16,0 0-16,0 0 0,216-24 0,-216 24 15,0 0-15,0 0 0,0 0 0,300 0 16,-300 0-16,0 0 0,0 0 16,325 0-16,-325 0 0,0 0 0,0 0 15,0 0-15,326 9 0,-326-9 0,0 0 16,0 0-16,0 0 0,324 0 16,-324 0-16,0 0 0,0 0 0,0 0 15,0 0-15,0 0 0,334-9 0,-334 9 16,0 0-16,0 0 0,0 0 0,0 0 15,0 0-15,0 0 0,0 0 16,0 0-16,0 0 0,0 0 0,308-8 16,-308 8-16,0 0 0,0 0 0,0 0 15,0 0-15,0 0 0,183-25 16,-183 25-16,0 0 0,0 0 0,0 0 16,0 0-16,-41-42 0,41 42 0,0 0 15,0 0-15,-218-33 0,218 33 0,0 0 16,0 0-16,0 0 0,-324-24 15,324 24-15,0 0 0,0 0 0,-375 0 16,375 0-16,0 0 0,0 0 0,-367 16 16,367-16-16,0 0 0,0 0 0,-341 25 15,341-25-15,0 0 0,0 0 16,0 0-16,-309 33 0,309-33 0,0 0 16,0 0-16,0 0 0,0 0 0,0 0 15,-275 25-15,275-25 0,0 0 16,0 0-16,0 0 0,0 0 0,0 0 15,0 0-15,0 0 0,0 0 0,0 0 16,0 0-16,-224 17 0,224-17 0,0 0 16,0 0-16,-76-9 0,76 9 15,0 0-15,0 0 0,0 0 0,117-25 16,-117 25-16,0 0 0,0 0 0,258-33 16,-258 33-16,0 0 0,0 0 0,350-33 15,-350 33-15,0 0 0,0 0 16,375-24-16,-375 24 0,0 0 0,0 0 15,383-17-15,-383 17 0,0 0 0,0 0 16,0 0-16,367-8 0,-367 8 0,0 0 16,0 0-16,0 0 0,0 0 15,333 0-15,-333 0 0,0 0 0,0 0 16,0 0-16,0 0 0,0 0 16,0 0-16,0 0 0,0 0 0,0 0 15,0 0-15,276 0 0,-276 0 0,0 0 16,0 0-16,0 0 0,91-8 0,-91 8 15,0 0-15,0 0 0,-133-9 0,133 9 16,0 0-16,-267-8 0,267 8 16,0 0-16,0 0 0,-341 0 0,341 0 15,0 0-15,0 0 0,-384 0 0,384 0 16,0 0-16,0 0 0,-375 17 16,375-17-16,0 0 0,0 0 0,-342 25 15,342-25-15,0 0 0,0 0 0,0 0 16,0 0-16,0 0 0,-291 40 15,291-40-15,0 0 0,0 0 0,0 0 16,0 0-16,0 0 0,0 0 0,0 0 16,0 0-16,0 0 0,0 0 0,-192 42 15,192-42-15,0 0 0,0 0 0,0 0 16,0 0-16,0 0 0,0 0 16,0 0-16,0 0 0,0 0 0,159 58 15,-159-58-15,0 0 0,0 0 0,0 0 16,0 0-16,0 0 0,0 0 0,258 8 15,-258-8-15,0 0 0,0 0 16,0 0-16,0 0 0,0 0 0,0 0 16,208 0-16,-208 0 0,0 0 0,0 0 15,0 0-15,0 0 0,0 0 16,0 0-16,0 0 0,0 0 0,0 0 16,0 0-16,0 0 0,0 0 0,0 0 15,0 0-15,0 0 0,0 0 0,0 0 16,0 0-16,-108 42 0</inkml:trace>
  <inkml:trace contextRef="#ctx0" brushRef="#br0" timeOffset="-140905.54">20407 9855 0,'0'0'0,"0"0"0,0 0 0,0 0 16,0 0-16,0 0 0,0 0 15,0 0-15,0 0 0,0 0 0,0 0 16,0 0-16,0 0 0,0 0 0,0 0 16,0 0-16,0 0 0,0 0 15,0 0-15,0 0 0,0 0 0,0 0 16,0 0-16,0 0 0,0 0 0,0 0 15,0 0-15,0 0 0,0 0 0,0 0 16,0 0-16,0 0 0,0 0 16,0 0-16,0 0 0,0 0 0,0 0 15,0 0-15,0 0 0,0 0 0,0 0 16,0 0-16,0 0 0,0 0 0,0 0 16,0 0-16,0 0 0,0 0 15,0 0-15,0 0 0,67-33 0,-67 33 16,0 0-16,0 0 0,0 0 0,0 0 15,0 0-15,0 0 0,0 0 16,0 0-16,0 0 0,0 0 0,166-16 16,-166 16-16,0 0 0,0 0 0,0 0 15,0 0-15,0 0 0,0 0 0,0 0 16,0 0-16,0 0 0,0 0 16,158-9-16,-158 9 0,0 0 0,0 0 15,0 0-15,0 0 0,0 0 0,0 0 16,0 0-16,0 0 0,0 0 0,0 0 15,101 0-15,-101 0 0,0 0 16,0 0-16,0 0 0,0 0 0,0 0 16,0 0-16,0 0 0,0 0 0,0 0 15,0 0-15,0 0 0,0 0 0,0 0 16,0 0-16,0 0 0,0 0 16,0 0-16,0 0 0,0 0 0,0 0 15,0 0-15,0 0 0,0 0 0,0 0 16,0 0-16,0 0 0,-167 25 0,167-25 15,0 0-15,0 0 0,0 0 16,0 0-16,0 0 0,0 0 0,0 0 16,0 0-16,0 0 0,0 0 0,-151 16 15,151-16-15,0 0 0,0 0 0,0 0 16,0 0-16,0 0 0,0 0 16,-74 9-16,74-9 0,0 0 0,0 0 15,0 0-15,0 0 0,0 0 0,0 0 16,0 0-16,0 0 0,0 0 0,0 0 15,0 0-15,0 0 0,0 0 16,0 0-16,0 0 0,0 0 0,0 0 16,0 0-16,166-17 0,-166 17 0,0 0 15,0 0-15,0 0 0,0 0 16,0 0-16,0 0 0,76-17 0,-76 17 16,0 0-16,0 0 0,0 0 0,0 0 15,0 0-15,0 0 0,0 0 0,0 0 16,0 0-16,0 0 0,0 0 0,0 0 15,0 0-15,0 0 0,0 0 16,0 0-16,0 0 0,0 0 0,-201 0 16,201 0-16,0 0 0,0 0 0,0 0 15,0 0-15,0 0 0,0 0 16,-91 9-16,91-9 0,0 0 0,0 0 16,0 0-16,0 0 0,0 0 0,0 0 15,0 0-15,0 0 0,0 0 0,0 0 16,0 0-16,0 0 0,0 0 0,0 0 15,0 0-15,0 0 0,0 0 16,0 0-16,134 16 0,-134-16 0,0 0 16,0 0-16,0 0 0,0 0 0,0 0 15,0 0-15,0 0 0,0 0 16,0 0-16,0 0 0,115 0 0,-115 0 16,0 0-16,0 0 0,0 0 0,0 0 15,0 0-15,0 0 0</inkml:trace>
  <inkml:trace contextRef="#ctx0" brushRef="#br0" timeOffset="-139716.713">20273 10914 0,'0'0'0,"0"0"16,0 0-16,0 0 0,0 0 16,0 0-16,0 0 0,0 0 0,0 0 15,0 0-15,0 0 0,0 0 0,0 0 16,0 0-16,0 0 0,0 0 0,0 0 15,0 0-15,0 0 0,0 0 16,0 0-16,0 0 0,0 0 0,0 0 16,0 0-16,0 0 0,0 0 0,0 0 15,0 0-15,0 0 0,0 0 0,0 0 16,0 0-16,0 0 0,0 0 0,0 0 16,0 0-16,0 0 0,158-25 15,-158 25-15,0 0 0,0 0 0,0 0 16,0 0-16,0 0 0,0 0 15,184-17-15,-184 17 0,0 0 0,0 0 16,0 0-16,0 0 0,0 0 0,0 0 16,0 0-16,0 0 0,0 0 0,0 0 15,183-8-15,-183 8 0,0 0 0,0 0 16,0 0-16,0 0 0,0 0 16,0 0-16,101-9 0,-101 9 0,0 0 15,0 0-15,0 0 0,0 0 0,0 0 16,0 0-16,0 0 0,0 0 15,0 0-15,0 0 0,0 0 0,0 0 16,0 0-16,0 0 0,0 0 0,0 0 16,0 0-16,0 0 0,-201-8 0,201 8 15,0 0-15,0 0 0,0 0 16,0 0-16,0 0 0,0 0 0,0 0 16,0 0-16,0 0 0,0 0 0,-183 8 15,183-8-15,0 0 0,0 0 16,0 0-16,0 0 0,0 0 0,0 0 15,-125 17-15,125-17 0,0 0 0,0 0 16,0 0-16,0 0 0,0 0 0,0 0 16,0 0-16,0 0 0,0 0 15,0 0-15,0 0 0,0 0 0,0 0 16,0 0-16,0 0 0,0 0 0,0 0 16,0 0-16,117 17 0,-117-17 0,0 0 15,0 0-15,0 0 0,0 0 16,0 0-16,0 0 0,0 0 0,0 0 15,0 0-15,0 0 0,133 0 0,-133 0 16,0 0-16,0 0 0,0 0 0,0 0 16,0 0-16,0 0 0,0 0 0,0 0 15,0 0-15,0 0 0,0 0 16,0 0-16,0 0 0,0 0 0,0 0 16,0 0-16,0 0 0,0 0 0,0 0 15,0 0-15,0 0 0,0 0 16,0 0-16,0 0 0,0 0 0,0 0 15,-200 0-15,200 0 0,0 0 0,0 0 16,0 0-16,0 0 0,0 0 0,0 0 16,-100 0-16,100 0 0</inkml:trace>
  <inkml:trace contextRef="#ctx0" brushRef="#br0" timeOffset="-124822.236">23190 9565 0,'0'0'0,"0"0"0,0 0 16,0 0-16,0 0 0,0 0 0,0 0 15,0 0-15,0 0 0,0 0 16,0 0-16,0 0 0,0 0 0,0 0 16,0 0-16,0 0 0,0 0 15,0 0-15,0 0 0,0 0 0,0 0 16,-41-49-16,41 49 0,0 0 0,0 0 16,0 0-16,0 0 0,0 0 0,-109-108 15,109 108-15,0 0 0,0 0 16,0 0-16,0 0 0,0 0 0,0 0 15,-183-132-15,183 132 0,0 0 16,0 0-16,0 0 0,0 0 0,-225-124 0,225 124 16,0 0-16,0 0 0,0 0 15,0 0-15,-242-75 0,242 75 0,0 0 16,0 0-16,0 0 0,0 0 0,-250-33 16,250 33-16,0 0 0,0 0 15,0 0-15,0 0 0,-258 17 0,258-17 16,0 0-16,0 0 0,0 0 0,-242 75 15,242-75-15,0 0 0,0 0 16,0 0-16,0 0 0,-216 107 0,216-107 16,0 0-16,0 0 0,0 0 0,-184 132 15,184-132-15,0 0 0,0 0 0,0 0 16,-158 165-16,158-165 0,0 0 0,0 0 16,0 0-16,0 0 0,-126 199 15,126-199-15,0 0 0,0 0 0,0 0 16,0 0-16,-99 223 0,99-223 0,0 0 15,0 0-15,0 0 0,-67 240 16,67-240-16,0 0 0,0 0 0,0 0 16,0 0-16,-16 256 0,16-256 0,0 0 15,0 0-15,0 0 0,0 0 16,33 273-16,-33-273 0,0 0 0,0 0 16,0 0-16,0 0 0,75 248 0,-75-248 15,0 0-15,0 0 0,0 0 16,99 207-16,-99-207 0,0 0 0,0 0 15,0 0-15,0 0 0,134 182 0,-134-182 16,0 0-16,0 0 0,0 0 0,0 0 16,184 165-16,-184-165 0,0 0 0,0 0 15,0 0-15,0 0 0,225 124 16,-225-124-16,0 0 0,0 0 0,0 0 16,0 0-16,249 83 0,-249-83 0,0 0 15,0 0-15,0 0 0,0 0 16,276 33-16,-276-33 0,0 0 0,0 0 15,0 0-15,275-8 0,-275 8 0,0 0 16,0 0-16,0 0 0,0 0 0,249-67 16,-249 67-16,0 0 0,0 0 15,0 0-15,217-99 0,-217 99 0,0 0 16,0 0-16,0 0 0,166-132 0,-166 132 16,0 0-16,0 0 0,0 0 15,0 0-15,142-198 0,-142 198 0,0 0 16,0 0-16,0 0 0,0 0 0,117-232 15,-117 232-15,0 0 0,0 0 0,0 0 16,0 0-16,92-248 0,-92 248 16,0 0-16,0 0 0,0 0 0,0 0 15,58-256-15,-58 256 0,0 0 0,0 0 16,0 0-16,0 0 0,17-240 16,-17 240-16,0 0 0,0 0 0,0 0 15,0 0-15,-26-240 0,26 240 16,0 0-16,0 0 0,0 0 0,0 0 15,-82-240-15,82 240 0,0 0 0,0 0 16,0 0-16,-117-214 0,117 214 0,0 0 16,0 0-16,0 0 0,-150-174 15,150 174-15,0 0 0,0 0 0,0 0 16,0 0-16,-192-132 0,192 132 0,0 0 16,0 0-16,0 0 0,0 0 0,-250-92 15,250 92-15,0 0 0,0 0 16,0 0-16,0 0 0,-267-49 0,267 49 15,0 0-15,0 0 0,0 0 0,-267 0 16,267 0-16,0 0 0,0 0 16,0 0-16,0 0 0,-258 49 0,258-49 15,0 0-15,0 0 0,0 0 0,-233 92 16,233-92-16,0 0 0,0 0 0,-200 115 16,200-115-16,0 0 0,0 0 15,0 0-15,0 0 0,-183 141 0,183-141 16,0 0-16,0 0 0,0 0 15,-150 157-15,150-157 0,0 0 0,0 0 16,0 0-16,0 0 0,-108 182 0,108-182 16,0 0-16,0 0 0,0 0 0,0 0 15,-76 206-15,76-206 0,0 0 0,0 0 16,0 0-16,0 0 0,0 0 16,-41 249-16,41-249 0,0 0 0,0 0 15,0 0-15,0 0 0,0 248 0,0-248 16,0 0-16,0 0 0,0 0 15,0 0-15,33 232 0,-33-232 0,0 0 16,0 0-16,0 0 0,0 0 0,0 0 16,75 214-16,-75-214 0,0 0 0,0 0 15,0 0-15,0 0 0,109 199 16,-109-199-16,0 0 0,0 0 0,0 0 16,0 0-16,141 165 0,-141-165 0,0 0 15,0 0-15,0 0 0,0 0 16,183 141-16,-183-141 0,0 0 0,0 0 15,0 0-15,0 0 0,209 99 0,-209-99 16,0 0-16,0 0 0,0 0 0,0 0 16,0 0-16,233 57 0,-233-57 15,0 0-15,0 0 0,0 0 0,0 0 16,250 17-16,-250-17 0,0 0 16,0 0-16,0 0 0,0 0 0,0 0 15,0 0-15,242-41 0,-242 41 0,0 0 16,0 0-16,0 0 0,0 0 0,0 0 15,0 0-15,0 0 0,0 0 16,0 0-16,0 0 0,217-66 0,-217 66 16,0 0-16,0 0 0,0 0 0,0 0 15,0 0-15,0 0 0,0 0 16</inkml:trace>
  <inkml:trace contextRef="#ctx0" brushRef="#br0" timeOffset="-117676.036">22698 9615 0,'0'0'0,"0"0"0,0 0 16,0 0-16,0 0 0,0 0 0,0 0 15,0 0-15,0 0 0,0 0 0,0 0 16,0 0-16,0 0 0,0 0 15,0 0-15,0 0 0,0 0 0,0 0 16,-50-41-16,50 41 0,0 0 16,0 0-16,0 0 0,0 0 0,0 0 15,-83-75-15,83 75 0,0 0 0,0 0 16,0 0-16,0 0 0,-175-74 0,175 74 16,0 0-16,0 0 0,0 0 0,0 0 15,-258-33-15,258 33 0,0 0 16,0 0-16,0 0 0,-292 8 0,292-8 15,0 0-15,0 0 0,0 0 0,0 0 16,-291 66-16,291-66 0,0 0 16,0 0-16,0 0 0,-259 91 0,259-91 15,0 0-15,0 0 0,0 0 0,0 0 16,0 0-16,-208 124 0,208-124 0,0 0 16,0 0-16,0 0 0,0 0 15,0 0-15,-134 166 0,134-166 0,0 0 16,0 0-16,0 0 0,8 182 0,-8-182 15,0 0-15,0 0 0,142 149 16,-142-149-16,0 0 0,0 0 0,234 90 16,-234-90-16,0 0 0,0 0 0,0 0 15,283 42-15,-283-42 0,0 0 16,0 0-16,0 0 0,291-17 0,-291 17 16,0 0-16,0 0 0,0 0 0,267-58 15,-267 58-15,0 0 0,0 0 16,0 0-16,0 0 0,0 0 0,217-124 15,-217 124-15,0 0 0,0 0 0,0 0 16,0 0-16,125-182 0,-125 182 16,0 0-16,0 0 0,0 0 0,-16-190 15,16 190-15,0 0 0,0 0 0,0 0 16,0 0-16,0 0 0,0 0 0,-159-149 16,159 149-16</inkml:trace>
  <inkml:trace contextRef="#ctx0" brushRef="#br0" timeOffset="-116790.867">22532 10581 0,'0'0'0,"0"0"0,0 0 16,0 0-16,0 0 0,0 0 15,0 0-15,0 0 0,0 0 0,0 0 16,0 0-16,0 0 0,0 0 0,-234-7 15,234 7-15,0 0 0,0 0 16,0 0-16,0 0 0,-224-8 0,224 8 16,0 0-16,0 0 0,0 0 0,0 0 15,0 0-15,-250 8 0,250-8 16,0 0-16,0 0 0,0 0 0,0 0 16,-259 41-16,259-41 0,0 0 0,0 0 15,0 0-15,0 0 0,0 0 0,0 0 16,-250 83-16,250-83 0,0 0 15,0 0-15,0 0 0,0 0 0,0 0 16,-183 132-16,183-132 0,0 0 0,0 0 16,0 0-16,-67 166 0,67-166 15,0 0-15,0 0 0,0 0 0,75 157 16,-75-157-16,0 0 0,0 0 0,175 149 16,-175-149-16,0 0 0,0 0 15,0 0-15,0 0 0,267 108 0,-267-108 16,0 0-16,0 0 0,300 57 0,-300-57 15,0 0-15,0 0 0,0 0 0,0 0 16,0 0-16,317-16 0,-317 16 0,0 0 16,0 0-16,0 0 0,0 0 15,291-83-15,-291 83 0,0 0 0,0 0 16,0 0-16,0 0 0,0 0 0,0 0 16,216-150-16,-216 150 0,0 0 15,0 0-15,0 0 0,0 0 0,92-214 16,-92 214-16,0 0 0,0 0 0,-33-223 15,33 223-15,0 0 0,0 0 16,-125-190-16,125 190 0,0 0 0,0 0 16,0 0-16,-225-158 0,225 158 0,0 0 15,0 0-15,-275-107 0,275 107 16,0 0-16,0 0 0,0 0 0,-292-50 16,292 50-16,0 0 0,0 0 0,0 0 15</inkml:trace>
  <inkml:trace contextRef="#ctx0" brushRef="#br0" timeOffset="-119623.863">708 8325 0,'0'0'0,"0"0"0,0 0 0,0 0 16,0 0-16,0 0 0,0 0 0,0 0 16,0 0-16,0 0 0,0 0 0,0 0 15,0 0-15,0 0 0,0 0 0,0 0 16,0 0-16,0 0 0</inkml:trace>
  <inkml:trace contextRef="#ctx0" brushRef="#br0" timeOffset="-50712.654">3624 4547 0,'0'0'0,"0"0"0,0 0 0,0 0 15,0 0-15,0 0 0,0 0 0,0 0 16,0 0-16,0 0 0,0 0 0,0 0 16,0 0-16,-109-9 0,109 9 0,0 0 15,0 0-15,0 0 0,0 0 0,-141-24 16,141 24-16,0 0 0,0 0 15,0 0-15,0 0 0,0 0 0,0 0 16,-193-25-16,193 25 0,0 0 16,0 0-16,0 0 0,0 0 0,0 0 15,-249-8-15,249 8 0,0 0 0,0 0 16,0 0-16,0 0 0,-274 17 0,274-17 16,0 0-16,0 0 0,0 0 15,0 0-15,-259 32 0,259-32 0,0 0 16,0 0-16,0 0 0,0 0 0,-234 67 15,234-67-15,0 0 0,0 0 0,0 0 16,0 0-16,0 0 0,-232 108 16,232-108-16,0 0 0,0 0 0,0 0 15,0 0-15,-218 165 0,218-165 0,0 0 16,0 0-16,0 0 0,0 0 0,-183 197 16,183-197-16,0 0 0,0 0 15,0 0-15,0 0 0,-149 224 0,149-224 0,0 0 16,0 0-16,0 0 0,0 0 15,-117 257-15,117-257 0,0 0 0,0 0 16,0 0-16,-85 240 0,85-240 0,0 0 16,0 0-16,0 0 0,-24 239 0,24-239 15,0 0-15,0 0 0,0 0 16,0 0-16,9 240 0,-9-240 0,0 0 16,0 0-16,0 0 0,49 231 0,-49-231 15,0 0-15,0 0 0,0 0 0,83 215 16,-83-215-16,0 0 0,0 0 0,0 0 15,0 0-15,125 199 0,-125-199 0,0 0 16,0 0-16,0 0 0,0 0 0,167 190 16,-167-190-16,0 0 0,0 0 0,0 0 15,192 149-15,-192-149 0,0 0 16,0 0-16,0 0 0,0 0 0,209 115 16,-209-115-16,0 0 0,0 0 15,208 91-15,-208-91 0,0 0 0,0 0 16,0 0-16,0 0 0,208 58 0,-208-58 15,0 0-15,0 0 0,0 0 16,0 0-16,0 0 0,241 0 0,-241 0 16,0 0-16,0 0 0,0 0 0,0 0 15,276-58-15,-276 58 0,0 0 0,0 0 16,0 0-16,257-99 0,-257 99 16,0 0-16,0 0 0,0 0 0,227-141 15,-227 141-15,0 0 0,0 0 0,173-165 16,-173 165-16,0 0 0,0 0 15,0 0-15,0 0 0,151-190 0,-151 190 16,0 0-16,0 0 0,0 0 16,116-215-16,-116 215 0,0 0 0,0 0 15,0 0-15,0 0 0,92-224 0,-92 224 16,0 0-16,0 0 0,0 0 16,0 0-16,0 0 0,67-239 0,-67 239 15,0 0-15,0 0 0,0 0 16,41-256-16,-41 256 0,0 0 0,0 0 15,0 0-15,0 0 0,0 0 0,0 0 16,0-240-16,0 240 0,0 0 16,0 0-16,0 0 0,0 0 15,0 0-15,0 0 0,-33-232 0,33 232 16,0 0-16,0 0 0,0 0 0,0 0 16,-75-224-16,75 224 0,0 0 0,0 0 15,0 0-15,-92-189 0,92 189 16,0 0-16,0 0 0,0 0 0,0 0 15,0 0-15,0 0 0,-132-157 16,132 157-16,0 0 0,0 0 0,0 0 16,0 0-16,0 0 0,0 0 0,-167-124 15,167 124-15,0 0 0,0 0 0,0 0 16,0 0-16,0 0 0,0 0 16,-175-75-16,175 75 0,0 0 0,0 0 15,0 0-15,0 0 0,0 0 0,0 0 16,0 0-16,0 0 0,0 0 15,0 0-15,-166-40 0,166 40 0,0 0 16,0 0-16,0 0 0,0 0 0,0 0 16</inkml:trace>
  <inkml:trace contextRef="#ctx0" brushRef="#br0">782 8490 0,'0'0'0,"0"0"0,0 0 0,0 0 16,0 0-16,0 0 0,0 0 0,0 0 15,0 0-15,0 0 0,0 0 0,0 0 16,0 0-16,0 0 0,0 0 0,0 0 16,0 0-16,0 0 0,0 0 0,0 0 15,0 0-15,0 0 0</inkml:trace>
  <inkml:trace contextRef="#ctx0" brushRef="#br0">2299 16974 0,'0'0'0,"0"0"0,0 0 16,0 0-16,0 0 0,0 0 0,0 0 16,0 0-16,0 0 0,0 0 0,0 0 15,0 0-15,0 0 0,0 0 0,0 0 16,0 0-16,0 0 0,0 0 0,0 0 16,0 0-16,0 0 0,0 0 15,0 0-15,0 0 0,0 0 0,0 0 0,0 0 16,0 0-16,0 0 0,0 0 15,0 0-15,0 0 0,0 0 0,0 0 16,-68-9-16,68 9 0,0 0 16,0 0-16,0 0 0,0 0 0,0 0 15,0 0-15,0 0 0,0 0 0,0 0 16,0 0-16,0 0 0,0 0 0,0 0 16,0 0-16,0 0 0,0 0 0,0 0 15,0 0-15,-133 41 0,133-41 0,0 0 16,0 0-16,0 0 0,0 0 0,0 0 15,0 0-15,0 0 0,0 0 0,0 0 16,0 0-16,-83 108 0,83-108 16,0 0-16,0 0 0,0 0 0,0 0 15,0 0-15,0 0 0,-24 141 0,24-141 16,0 0-16,0 0 0,0 0 0,0 0 16,0 0-16,0 0 0,0 0 15,0 0-15,0 0 0,67 124 0,-67-124 16,0 0-16,0 0 0,0 0 0,0 0 15,0 0-15,0 0 0,0 0 0,117 50 16,-117-50-16,0 0 0,0 0 0,0 0 16,0 0-16,0 0 0,0 0 0,124-67 15,-124 67-15,0 0 0,0 0 0,0 0 16,0 0-16,0 0 0,0 0 16,0 0-16,0 0 0,0 0 0,100-149 15,-100 149-15,0 0 0,0 0 0,0 0 16,0 0-16,0 0 0,0 0 0,0 0 15,0 0-15,0 0 0,0 0 0,74-182 16,-74 182-16,0 0 0,0 0 0,0 0 16,0 0-16,0 0 0,0 0 0,0 0 15,0 0-15,0 0 0,0 0 16,51-164-16,-51 164 0,0 0 0,0 0 16,0 0-16,0 0 0,0 0 0,0 0 15,0 0-15,0 0 0,0 0 0,0 0 16,0 0-16,0 0 0,-18 57 0,18-57 15,0 0-15,0 0 0,0 0 0,0 0 16,0 0-16,0 0 0,0 0 0,0 0 16,0 0-16,0 0 0,0 173 15,0-173-15,0 0 0,0 0 0,0 0 16,0 0-16,0 0 0,0 0 0,0 0 16,0 0-16,0 0 0,0 0 0,18 190 15,-18-190-15,0 0 0,0 0 0,0 0 16,0 0-16,0 0 0,0 0 15,0 0-15,0 0 0,0 0 0,0 0 16,16 133-16,-16-133 0,0 0 0,0 0 16,0 0-16,0 0 0,0 0 0,43 49 15,-43-49-15,0 0 0,0 0 0,0 0 16</inkml:trace>
  <inkml:trace contextRef="#ctx0" brushRef="#br0">3415 16751 0,'0'0'0,"0"0"0,0 0 0,0 0 0,0 0 15,0 0-15,0 0 0,0 0 16,0 0-16,0 0 0,0 0 0,0 0 15,0 0-15,0 0 0,0 0 0,0 0 16,0 0-16,0 0 0,17 57 16,-17-57-16,0 0 0,0 0 0,0 0 15,0 0-15,0 0 0,0 0 0,16 108 16,-16-108-16,0 0 0,0 0 0,0 0 16,0 0-16,0 0 0,0 0 0,0 0 15,0 0-15,0 0 0,0 0 0,9 149 16,-9-149-16,0 0 0,0 0 15,0 0-15,0 0 0,0 0 0,0 0 16,0 0-16,0 0 0,0 0 0,0 0 16,18 173-16,-18-173 0,0 0 0,0 0 15,0 0-15,0 0 0,0 0 16,0 0-16,0 0 0,0 0 0,0 0 16,0 0-16,15 166 0,-15-166 0,0 0 15,0 0-15,0 0 0,0 0 0,0 0 16</inkml:trace>
  <inkml:trace contextRef="#ctx0" brushRef="#br0">3173 16850 0,'0'0'0,"0"0"0,0 0 16,0 0-16,0 0 0,0 0 0,0 0 16,0 0-16,0 0 0,0 0 0,0 0 15,0 0-15,0 0 0,0 0 0,0 0 16,0 0-16,0 0 0,0 0 15,0 0-15,0 0 0,0 0 0,0 0 16,0 0-16,0 0 0,0 0 0,0 0 16,0 0-16,0 0 0,0 0 0,60 49 15,-60-49-15,0 0 0,0 0 16,0 0-16,0 0 0,0 0 0,0 0 16,132 17-16,-132-17 0,0 0 0,0 0 15,0 0-15,0 0 0,0 0 16,200-8-16,-200 8 0,0 0 0,0 0 15,0 0-15,0 0 0,0 0 0,0 0 16,0 0-16,0 0 0,0 0 16,0 0-16,201-9 0,-201 9 0,0 0 15,0 0-15,0 0 0,0 0 0,0 0 16,0 0-16,0 0 0,0 0 0,0 0 16,0 0-16,142 0 0,-142 0 15,0 0-15,0 0 0,0 0 0</inkml:trace>
  <inkml:trace contextRef="#ctx0" brushRef="#br0">4498 16693 0,'0'0'0,"0"0"0,0 0 0,0 0 16,0 0-16,0 0 0,0 0 0,0 0 16,0 0-16,0 0 0,0 0 0,0 0 15,0 0-15,0 0 0,0 0 16,0 0-16,0 0 0,0 0 0,0 0 0,0 0 15,0 0-15,0 0 0,0 0 16,0 0-16,0 0 0,0 0 0,0 0 16,0 0-16,0 0 0,0 0 0,0 0 15,0 0-15,0 0 0,0 0 16,0 0-16,-91 74 0,91-74 0,0 0 16,0 0-16,0 0 0,0 0 0,0 0 15,0 0-15,-116 83 0,116-83 0,0 0 16,0 0-16,0 0 0,0 0 15,-92 132-15,92-132 0,0 0 0,0 0 16,0 0-16,0 0 0,0 0 0,0 0 16,-17 149-16,17-149 0,0 0 0,0 0 15,0 0-15,0 0 0,0 0 16,92 124-16,-92-124 0,0 0 0,0 0 16,0 0-16,0 0 0,0 0 0,0 0 15,174 65-15,-174-65 0,0 0 0,0 0 16,0 0-16,0 0 0,0 0 0,0 0 15,0 0-15,0 0 0,0 0 16,0 0-16,227 26 0,-227-26 0,0 0 16,0 0-16,0 0 0,0 0 0,0 0 15,0 0-15,165 0 0,-165 0 0</inkml:trace>
  <inkml:trace contextRef="#ctx0" brushRef="#br0">2008 17346 0,'0'0'0,"0"0"16,0 0-16,0 0 0,0 0 0,0 0 15,0 0-15,0 0 0,0 0 0,0 0 16,0 0-16,0 0 0,0 0 0,0 0 16,0 0-16,0 0 0,0 0 0,0 0 15,0 0-15,0 0 0,0 0 0,0 0 16,0 0-16,0 0 0,0 0 16,0 0-16,0 0 0,0 0 0,0 0 0,16 66 15,-16-66-15,0 0 0,0 0 16,0 0-16,0 0 0,141 33 0,-141-33 15,0 0-15,0 0 0,0 0 0,0 0 16,209 33-16,-209-33 0,0 0 16,0 0-16,0 0 0,274 33 0,-274-33 15,0 0-15,0 0 0,294 32 0,-294-32 16,0 0-16,0 0 0,0 0 0,306 10 16,-306-10-16,0 0 0,0 0 0,317-17 15,-317 17-15,0 0 0,293-25 0,-293 25 16,0 0-16,0 0 0,267-42 15,-267 42-15,0 0 0,0 0 0,0 0 16,257-40-16,-257 40 0,0 0 0,0 0 16,0 0-16,0 0 0,0 0 0,258-42 15,-258 42-15,0 0 0,0 0 16,0 0-16,0 0 0,0 0 0,0 0 16,0 0-16,0 0 0,0 0 0,0 0 15,200-25-15,-200 25 0,0 0 0,0 0 16,0 0-16,0 0 0,0 0 15,0 0-15,0 0 0,0 0 0,0 0 16,77 0-16,-77 0 0,0 0 0</inkml:trace>
  <inkml:trace contextRef="#ctx0" brushRef="#br0">2473 17453 0,'0'0'0,"0"0"0,0 0 0,0 0 16,0 0-16,0 0 0,0 0 0,0 0 16,0 0-16,0 0 0,0 0 0,0 0 15,0 0-15,0 0 0,0 0 0,0 0 16,0 0-16,0 0 0,0 0 0,0 0 15,0 0-15,0 0 0,-49 58 0,49-58 16,0 0-16,0 0 0,0 0 0,0 0 16,0 0-16,0 0 0,-17 116 15,17-116-15,0 0 0,0 0 0,0 0 16,0 0-16,0 0 0,0 0 0,17 174 16,-17-174-16,0 0 0,0 0 0,0 0 15,0 0-15,0 0 0,0 0 0,0 0 16,0 0-16,0 0 0,0 0 0,25 197 15,-25-197-15,0 0 0,0 0 16,0 0-16,0 0 0,0 0 0,0 0 16,0 0-16,0 0 0,0 0 0,0 0 15,24 207-15,-24-207 0,0 0 16,0 0-16,0 0 0,0 0 0,0 0 16,0 0-16,0 0 0,0 0 0,0 0 15,0 0-15,18 175 0,-18-175 0,0 0 16,0 0-16,0 0 0,0 0 15,0 0-15,0 0 0,0 0 0,0 0 16,0 0-16,0 0 0,0 0 0,0 0 16,0 0-16,0 0 0,0 0 0,0 0 15,0 0-15,0 0 0,0 0 0,0 0 16,0 0-16,0 0 0,0 0 0,0 0 16,0 0-16,25-158 0,-25 158 0,0 0 15,0 0-15,0 0 0,0 0 0,0 0 16,0 0-16,0 0 0,0 0 0,0 0 15,0 0-15,42-166 0,-42 166 16,0 0-16,0 0 0,0 0 0,0 0 16,0 0-16,0 0 0,0 0 0,0 0 15,0 0-15,0 0 0,90-115 0,-90 115 16,0 0-16,0 0 0,0 0 16,0 0-16,0 0 0,152-17 0,-152 17 0,0 0 15,0 0-15,0 0 0,0 0 16,0 0-16,0 0 0,90 100 0,-90-100 15,0 0-15,0 0 0,0 0 16,0 0-16,0 0 0,0 0 0,0 0 16,0 0-16,0 0 0,9 149 0,-9-149 15,0 0-15,0 0 0,0 0 0,0 0 16,-74 107-16,74-107 0,0 0 16,0 0-16,0 0 0,0 0 0,0 0 15,0 0-15,0 0 0,0 0 0,0 0 16,0 0-16,-126 49 0,126-49 0,0 0 15,0 0-15,0 0 0,0 0 0,0 0 16,0 0-16,0 0 0,0 0 16,0 0-16,0 0 0,-116 18 0,116-18 15,0 0-15,0 0 0,0 0 16,0 0-16,0 0 0,0 0 0,0 0 16,0 0-16,0 0 0,0 0 0,-59-42 15,59 42-15,0 0 0,0 0 0,0 0 16,0 0-16,0 0 0,0 0 0,0 0 15,0 0-15</inkml:trace>
  <inkml:trace contextRef="#ctx0" brushRef="#br0">3774 17593 0,'0'0'0,"0"0"0,0 0 0,0 0 0,0 0 16,0 0-16,0 0 0,0 0 16,0 0-16,0 0 0,0 0 0,0 0 15,0 0-15,0 0 0,0 0 0,0 0 16,0 0-16,0 0 0,0 0 0,0 0 16,0 0-16,0 0 0,0 0 0,0 0 15,0 0-15,0 0 0,0 0 16,0 0-16,0 0 0,0 100 0,0-100 15,0 0-15,0 0 0,0 0 0,0 0 16,0 0-16,-25 156 0,25-156 16,0 0-16,0 0 0,0 0 0,0 0 15,0 0-15,0 0 0,-8 207 0,8-207 16,0 0-16,0 0 0,0 0 16,0 0-16,0 0 0,0 0 0,-9 207 0,9-207 15,0 0-15,0 0 0,0 0 16,0 0-16,0 0 0,0 0 0,0 0 15,0 0-15,0 0 0,0 0 16,-8 174-16,8-174 0,0 0 0,0 0 16,0 0-16,0 0 0,0 0 0,0 0 15,0 0-15,0 0 0,0 0 0,0 0 16,0 0-16,0 0 0,0 0 0,0 0 16</inkml:trace>
  <inkml:trace contextRef="#ctx0" brushRef="#br0">3423 17776 0,'0'0'0,"0"0"0,0 0 16,0 0-16,0 0 0,0 0 0,0 0 15,0 0-15,0 0 0,0 0 0,0 0 16,0 0-16,0 0 0,0 0 15,0 0-15,0 0 0,0 0 0,0 0 16,17 58-16,-17-58 0,0 0 0,0 0 16,0 0-16,0 0 0,0 0 0,100 65 15,-100-65-15,0 0 0,0 0 16,0 0-16,0 0 0,0 0 0,0 0 16,151 50-16,-151-50 0,0 0 0,0 0 15,0 0-15,0 0 0,0 0 16,0 0-16,0 0 0,0 0 0,0 0 15,0 0-15,183 25 0,-183-25 0,0 0 16,0 0-16,0 0 0,0 0 0,0 0 16,0 0-16,0 0 0,0 0 0,0 0 15,0 0-15,158 9 0,-158-9 16,0 0-16,0 0 0,0 0 0,0 0 16,0 0-16,0 0 0</inkml:trace>
  <inkml:trace contextRef="#ctx0" brushRef="#br0">4590 17643 0,'0'0'0,"0"0"0,0 0 0,0 0 16,0 0-16,0 0 0,0 0 0,0 0 15,0 0-15,0 0 0,0 0 0,0 0 16,0 0-16,0 0 0,0 0 0,0 0 16,0 0-16,0 0 0,0 0 15,0 0-15,0 0 0,0 0 0,0 0 16,0 0-16,0 0 0,0 0 0,0 0 16,0 0-16,0 0 0,0 0 0,-50 25 15,50-25-15,0 0 0,0 0 16,0 0-16,0 0 0,0 0 0,0 0 15,-108 49-15,108-49 0,0 0 0,0 0 16,0 0-16,0 0 0,0 0 0,0 0 16,-125 100-16,125-100 0,0 0 15,0 0-15,0 0 0,0 0 0,0 0 16,0 0-16,-83 132 0,83-132 0,0 0 16,0 0-16,0 0 0,0 0 0,0 0 15,0 0-15,7 124 0,-7-124 16,0 0-16,0 0 0,0 0 0,0 0 15,0 0-15,0 0 0,85 91 0,-85-91 16,0 0-16,0 0 0,0 0 0,0 0 16,0 0-16,0 0 0,0 0 15,0 0-15,0 0 0,0 0 0,132 34 16,-132-34-16,0 0 0,0 0 0,0 0 16,0 0-16,0 0 0,0 0 0,0 0 15,0 0-15,0 0 0,135-51 16,-135 51-16,0 0 0,0 0 0,0 0 15,0 0-15,0 0 0,107-139 0,-107 139 16,0 0-16,0 0 0,0 0 16,0 0-16,92-207 0,-92 207 0,0 0 15,0 0-15,0 0 0,0 0 0,0 0 16,83-224-16,-83 224 0,0 0 0,0 0 16,0 0-16,0 0 0,0 0 0,0 0 15,52-223-15,-52 223 0,0 0 16,0 0-16,0 0 0,0 0 0,0 0 15,0 0-15,0 0 0,0 0 0,0 0 16,0 0-16,24-182 0,-24 182 0,0 0 16,0 0-16,0 0 0,0 0 15,0 0-15,0 0 0,0 0 0,0 0 16,0 0-16,0 0 0,8-82 0,-8 82 16,0 0-16,0 0 0,0 0 0,0 0 15,0 0-15,0 0 0,0 0 16,0 0-16,0 0 0,-25 230 0,25-230 15,0 0-15,0 0 0,0 0 0,0 0 16,0 0-16,-34 241 0,34-241 0,0 0 16,0 0-16,0 0 0,0 0 15,0 0-15,-16 265 0,16-265 0,0 0 16,0 0-16,0 0 0,0 0 0,0 0 16,0 0-16,0 0 0,0 0 0,0 0 15,0 0-15,8 239 0,-8-239 0,0 0 16,0 0-16,0 0 0,0 0 0,0 0 15,0 0-15,0 0 0,0 0 16,0 0-16,0 0 0,35 173 0</inkml:trace>
  <inkml:trace contextRef="#ctx0" brushRef="#br0">24115 5316 0,'0'0'0,"0"0"16,0 0-16,0 0 0,0 0 15,0 0-15,0 0 0,0 0 0,0 0 16,0 0-16,0 0 0,0 0 0,0 0 15,0 0-15,0 0 0,0 0 16,75-25-16,-75 25 0,0 0 0,0 0 16,0 0-16,0 0 0,0 0 0,175-59 15,-175 59-15,0 0 0,0 0 16,0 0-16,0 0 0,0 0 0,267-65 16,-267 65-16,0 0 0,0 0 0,0 0 15,308-67-15,-308 67 0,0 0 16,0 0-16,0 0 0,317-40 0,-317 40 15,0 0-15,0 0 0,0 0 0,0 0 16,316-8-16,-316 8 0,0 0 0,0 0 16,0 0-16,0 0 0,292 32 15,-292-32-15,0 0 0,0 0 0,0 0 16,0 0-16,0 0 0,0 0 0,225 75 16,-225-75-16,0 0 0,0 0 15,0 0-15,0 0 0,0 0 0,0 0 16,142 123-16,-142-123 0,0 0 0,0 0 15,0 0-15,0 0 0,41 157 0,-41-157 16,0 0-16,0 0 0,0 0 16,-59 166-16,59-166 0,0 0 0,0 0 15,0 0-15,0 0 0,-132 157 0,132-157 16,0 0-16,0 0 0,0 0 16,-217 124-16,217-124 0,0 0 0,0 0 15,0 0-15,-276 92 0,276-92 0,0 0 16,0 0-16,0 0 0,-299 49 0,299-49 15,0 0-15,0 0 0,0 0 16,-316 8-16,316-8 0,0 0 0,0 0 16,0 0-16,-334-25 0,334 25 0,0 0 15,0 0-15,-316-40 0,316 40 0,0 0 16,0 0-16,0 0 0,-275-42 16,275 42-16,0 0 0,0 0 0,0 0 15,0 0-15,-242-50 0,242 50 0,0 0 16,0 0-16,0 0 0,0 0 0,0 0 15,0 0-15,-200-67 0,200 67 16,0 0-16,0 0 0,0 0 0,-91-107 16,91 107-16,0 0 0,0 0 15,57-132-15,-57 132 0,0 0 0,0 0 16,175-133-16,-175 133 0,0 0 0,0 0 16,259-132-16,-259 132 0,0 0 0,0 0 15,309-115-15,-309 115 0,0 0 0,0 0 16,324-83-16,-324 83 0,0 0 15,0 0-15,0 0 0,325-66 0,-325 66 16,0 0-16,0 0 0,0 0 16,0 0-16,0 0 0,0 0 0,309-41 15,-309 41-15,0 0 0,0 0 0,0 0 16,0 0-16,0 0 0</inkml:trace>
  <inkml:trace contextRef="#ctx0" brushRef="#br0">24165 6754 0,'0'0'0,"0"0"16,0 0-16,0 0 0,0 0 15,0 0-15,0 0 0,0 0 0,0 0 16,0 0-16,0 0 0,0 0 0,0 0 16,0 0-16,0 0 0,0 0 0,0 0 15,0 0-15,-108-16 0,108 16 16,0 0-16,0 0 0,0 0 0,0 0 15,0 0-15,0 0 0,-84-49 0,84 49 16,0 0-16,0 0 0,0 0 16,0 0-16,34-83 0,-34 83 0,0 0 15,0 0-15,0 0 0,0 0 16,175-91-16,-175 91 0,0 0 0,0 0 16,0 0-16,267-75 0,-267 75 0,0 0 15,0 0-15,0 0 0,308-74 0,-308 74 16,0 0-16,0 0 0,0 0 0,316-50 15,-316 50-15,0 0 0,0 0 16,0 0-16,301-33 0,-301 33 0,0 0 16,0 0-16,0 0 0,0 0 0,0 0 15,283-8-15,-283 8 0,0 0 16,0 0-16,0 0 0,0 0 0,0 0 16,0 0-16,258 33 0,-258-33 0,0 0 15,0 0-15,0 0 0,0 0 0,0 0 16,0 0-16,183 108 0,-183-108 15,0 0-15,0 0 0,0 0 0,0 0 16,68 156-16,-68-156 0,0 0 0,0 0 16,0 0-16,0 0 0,-68 166 15,68-166-15,0 0 0,0 0 0,0 0 16,-166 165-16,166-165 0,0 0 0,0 0 16,0 0-16,-242 141 0,242-141 0,0 0 15,0 0-15,0 0 0,-291 107 16,291-107-16,0 0 0,0 0 15,0 0-15,-318 74 0,318-74 0,0 0 16,0 0-16,0 0 0,0 0 0,-324 33 16,324-33-16,0 0 0,0 0 0,-300-16 15,300 16-15,0 0 0,0 0 16,0 0-16,0 0 0,-250-65 0,250 65 16,0 0-16,0 0 0,0 0 0,0 0 15,0 0-15,-209-109 0,209 109 16,0 0-16,0 0 0,0 0 0,0 0 15,0 0-15,-125-156 0,125 156 0,0 0 16,0 0-16,0 0 0,-8-183 0,8 183 16,0 0-16,0 0 0,0 0 15,133-164-15,-133 164 0,0 0 0,0 0 16,242-149-16,-242 149 0,0 0 0,0 0 16,0 0-16,300-116 0,-300 116 15,0 0-15,0 0 0,309-66 0,-309 66 16,0 0-16,0 0 0,0 0 0,275-25 15,-275 25-15,0 0 0,0 0 0,0 0 16,0 0-16,250 16 0</inkml:trace>
  <inkml:trace contextRef="#ctx0" brushRef="#br0">5565 16899 0,'0'0'16,"0"0"-16,0 0 0,0 0 0,0 0 15,0 0-15,0 0 0,0 0 0,0 0 16,0 0-16,0 0 0,0 0 15,0 0-15,0 0 0,0 0 0,0 0 16,0 0-16,-75-49 0,75 49 0,0 0 16,0 0-16,0 0 0,0 0 0,0 0 15,0 0-15,-125-108 0,125 108 16,0 0-16,0 0 0,0 0 0,0 0 16,0 0-16,-192-116 0,192 116 0,0 0 15,0 0-15,0 0 0,-241-92 16,241 92-16,0 0 0,0 0 0,0 0 15,-257-48-15,257 48 0,0 0 0,0 0 16,0 0-16,-293-17 0,293 17 0,0 0 16,0 0-16,0 0 0,-317 17 0,317-17 15,0 0-15,0 0 0,0 0 16,-333 16-16,333-16 0,0 0 0,0 0 16,0 0-16,-317 17 0,317-17 0,0 0 15,0 0-15,0 0 0,-299 42 0,299-42 16,0 0-16,0 0 0,-276 74 15,276-74-15,0 0 0,0 0 0,-266 107 16,266-107-16,0 0 0,0 0 0,0 0 16,0 0-16,-258 141 0,258-141 0,0 0 15,0 0-15,0 0 0,0 0 0,0 0 16,-243 165-16,243-165 0,0 0 0,0 0 16,0 0-16,0 0 0,0 0 15,0 0-15,-199 207 0,199-207 0,0 0 16,0 0-16,0 0 0,0 0 0,0 0 15,-117 248-15,117-248 0,0 0 0,0 0 16,0 0-16,0 0 0,9 256 0,-9-256 16,0 0-16,0 0 0,0 0 0,0 0 15,108 232-15,-108-232 0,0 0 0,0 0 16,175 182-16,-175-182 0,0 0 16,0 0-16,0 0 0,0 0 0,0 0 15,225 149-15,-225-149 0,0 0 0,0 0 16,242 99-16,-242-99 0,0 0 0,224 74 15,-224-74-15,0 0 0,0 0 0,0 0 16,217 58-16,-217-58 0,0 0 16,224 0-16,-224 0 0,0 0 0,0 0 15,0 0-15,251-42 0,-251 42 0,0 0 16,0 0-16,266-50 0,-266 50 16,0 0-16,0 0 0,0 0 0,275-74 15,-275 74-15,0 0 0,0 0 0,0 0 16,267-91-16,-267 91 0,0 0 0,0 0 15,0 0-15,242-98 0,-242 98 16,0 0-16,0 0 0,0 0 0,208-116 16,-208 116-16,0 0 0,0 0 0,167-141 15,-167 141-15,0 0 0,0 0 0,0 0 16,0 0-16,141-165 0,-141 165 16,0 0-16,0 0 0,0 0 0,101-199 15,-101 199-15,0 0 0,0 0 0,0 0 16,0 0-16,0 0 0,0 0 0,67-231 15,-67 231-15,0 0 0,0 0 16,0 0-16,0 0 0,0 0 0,0 0 16,25-240-16,-25 240 0,0 0 0,0 0 15,0 0-15,0 0 0</inkml:trace>
  <inkml:trace contextRef="#ctx0" brushRef="#br0">2231 16958 0,'0'0'0,"0"0"0,0 0 0,0 0 16,0 0-16,0 0 0,0 0 0,0 0 16,0 0-16,0 0 0,0 0 0,0 0 15,0 0-15,0 0 0,0 0 0,0 0 16,0 0-16,0 0 0,0 0 16,0 0-16,0 0 0,0 0 0,0 0 15,0 0-15,18 180 0,-18-180 0,0 0 16,0 0-16,0 0 0,0 0 0,8 182 15,-8-182-15,0 0 0,0 0 0,0 0 16,0 0-16,0 0 0,0 0 0,-26 233 16,26-233-16,0 0 0,0 0 0,0 0 15,0 0-15,0 0 0,0 0 0,-49 248 16,49-248-16,0 0 0,0 0 0,0 0 16,0 0-16,0 0 0,0 0 15,-7 197-15,7-197 0,0 0 0,0 0 16,0 0-16,0 0 0,74 67 0,-74-67 15,0 0-15,0 0 0,0 0 0,0 0 16,132-99-16,-132 99 0,0 0 0,0 0 16,0 0-16,0 0 0,0 0 15,177-232-15,-177 232 0,0 0 0,0 0 16,0 0-16,157-289 0,-157 289 0,0 0 16,0 0-16,0 0 0,0 0 0,142-273 15,-142 273-15,0 0 0,0 0 0,0 0 16,0 0-16,125-231 0,-125 231 0,0 0 15,0 0-15,0 0 0,0 0 16,0 0-16,0 0 0,0 0 0,0 0 16,0 0-16,0 0 0,109-166 0,-109 166 15,0 0-15,0 0 0,100-41 16,-100 41-16,0 0 0,0 0 0,0 0 16,49 99-16,-49-99 0,0 0 0,0 0 15,0 0-15,0 0 0,8 223 0,-8-223 16,0 0-16,0 0 0,0 0 15,-24 290-15,24-290 0,0 0 0,0 0 16,0 0-16,0 0 0,0 0 0,0 0 16,-25 306-16,25-306 0,0 0 15,0 0-15,0 0 0,0 0 0,0 0 16,9 264-16,-9-264 0,0 0 0,0 0 16,0 0-16,0 0 0,0 0 0,50 157 15,-50-157-15,0 0 0,0 0 0,0 0 16,0 0-16,99 9 0,-99-9 0,0 0 15,0 0-15,0 0 0,143-149 0,-143 149 16,0 0-16,0 0 0,0 0 16,141-216-16,-141 216 0,0 0 0,0 0 15,0 0-15,150-255 0,-150 255 0,0 0 16,0 0-16,0 0 0,0 0 16,142-265-16,-142 265 0,0 0 0,0 0 15,0 0-15,0 0 0,0 0 0,0 0 16,132-239-16,-132 239 0,0 0 0,0 0 15,0 0-15,0 0 0,0 0 16,0 0-16,0 0 0,0 0 0,0 0 16,0 0-16,125-174 0,-125 174 0,0 0 15,0 0-15,0 0 0,0 0 16,117-33-16,-117 33 0,0 0 0,0 0 0,0 0 16,100 123-16,-100-123 0,0 0 15,0 0-15,0 0 0,75 232 0,-75-232 16,0 0-16,0 0 0,0 0 0,0 0 15,0 0-15,67 281 0,-67-281 0,0 0 16,0 0-16,0 0 0,0 0 0,0 0 16,0 0-16,66 265 0,-66-265 15,0 0-15,0 0 0,0 0 0,0 0 16,0 0-16,85 197 0,-85-197 0,0 0 16,0 0-16,0 0 0,0 0 15,115 75-15,-115-75 0,0 0 0,0 0 16,126-58-16,-126 58 0,0 0 0,0 0 15,0 0-15,0 0 0,0 0 0,116-156 16,-116 156-16,0 0 0,0 0 0,0 0 16,0 0-16,91-232 0,-91 232 15,0 0-15,0 0 0,0 0 0,0 0 16,0 0-16,0 0 0,92-248 16,-92 248-16,0 0 0,0 0 0,0 0 15,0 0-15,0 0 0,0 0 0,0 0 16,0 0-16,0 0 0,85-207 15,-85 207-15,0 0 0,0 0 0,0 0 16,0 0-16,57-65 0,-57 65 0,0 0 16,0 0-16,0 0 0,0 0 0,16 98 15,-16-98-15,0 0 0,0 0 16,0 0-16,0 0 0,9 224 0,-9-224 16,0 0-16,0 0 0,0 0 0,0 0 15,0 0-15,0 247 0,0-247 0,0 0 16,0 0-16,0 0 0,0 0 15,0 0-15,0 0 0,0 0 0,0 0 16,0 0-16,0 0 0,0 232 0,0-232 16,0 0-16,0 0 0,0 0 0,0 0 15,0 0-15,0 0 0,0 0 16,0 0-16,0 0 0,16 174 0,-16-174 16,0 0-16,0 0 0,0 0 0,0 0 15,0 0-15,0 0 0,0 0 0,0 0 16</inkml:trace>
  <inkml:trace contextRef="#ctx0" brushRef="#br0">6765 13930 0,'0'0'0,"0"0"0,0 0 0,0 0 16,0 0-16,0 0 0,0 0 0,0 0 16,0 0-16,0 0 0,0 0 0,0 0 15,0 0-15,0 0 0,0 0 16,0 0-16,0 0 0,0 0 0,0 0 15,0 0-15,0 0 0,0 0 0,-50 34 16,50-34-16,0 0 0,0 0 16,0 0-16,0 0 0,0 0 0,0 0 15,-65 33-15,65-33 0,0 0 0,0 0 16,0 0-16,0 0 0,0 0 16,-92 74-16,92-74 0,0 0 0,0 0 15,0 0-15,0 0 0,-101 116 16,101-116-16,0 0 0,0 0 0,0 0 15,0 0-15,0 0 0,0 0 0,-101 174 16,101-174-16,0 0 0,0 0 0,0 0 16,0 0-16,0 0 0,0 0 15,-107 215-15,107-215 0,0 0 0,0 0 16,-100 232-16,100-232 0,0 0 16,0 0-16,0 0 0,0 0 0,0 0 15,-68 247-15,68-247 0,0 0 0,0 0 16,0 0-16,0 0 0,0 0 15,-32 249-15,32-249 0,0 0 0,0 0 16,0 0-16,0 0 0,0 0 16,0 0-16,-9 255 0,9-255 0,0 0 15,0 0-15,0 0 0,0 0 0,0 0 16,0 265-16,0-265 0,0 0 0,0 0 16,0 0-16,0 0 0,0 0 15,9 232-15,-9-232 0,0 0 0,0 0 16,0 0-16,0 0 0,0 0 15,24 207-15,-24-207 0,0 0 0,0 0 16,0 0-16,0 0 0,0 0 0,0 0 16,43 189-16,-43-189 0,0 0 15,0 0-15,0 0 0,0 0 0,0 0 16,0 0-16,0 0 0,0 0 0,0 0 16,57 174-16,-57-174 0,0 0 0,0 0 15,0 0-15,0 0 0,0 0 16,0 0-16,109 166 0,-109-166 0,0 0 15,0 0-15,0 0 0,0 0 0,0 0 16,0 0-16,0 0 0,0 0 16,0 0-16,0 0 0,133 132 0,-133-132 15,0 0-15,0 0 0,0 0 16,0 0-16,0 0 0,0 0 0,150 50 16,-150-50-16,0 0 0,0 0 0,0 0 15,0 0-15,0 0 0,150-42 0,-150 42 16,0 0-16,0 0 0,0 0 15,0 0-15,125-133 0,-125 133 0,0 0 16,0 0-16,0 0 0,0 0 16,101-181-16,-101 181 0,0 0 0,0 0 15,0 0-15,75-206 0,-75 206 0,0 0 16,0 0-16,0 0 0,0 0 0,0 0 16,0 0-16,49-240 0,-49 240 15,0 0-15,0 0 0,0 0 0,0 0 16,0 0-16,0 0 0,33-273 15,-33 273-15,0 0 0,0 0 0,0 0 16,0 0-16,0 0 0,17-273 0,-17 273 16,0 0-16,0 0 0,0 0 0,0 0 15,0 0-15,0 0 0,8-281 16,-8 281-16,0 0 0,0 0 0,0 0 16,0 0-16,0 0 0,0-264 15,0 264-15,0 0 0,0 0 0,0 0 16,0 0-16,0 0 0,0 0 0,0-249 15,0 249-15,0 0 0,0 0 0,0 0 16,0 0-16,0 0 0,0 0 16,-8-248-16,8 248 0,0 0 0,0 0 15,0 0-15,0 0 0,0 0 16,0 0-16,0 0 0,0 0 0,0 0 16,0 0-16,-8-215 0,8 215 0,0 0 15,0 0-15,0 0 0,0 0 0,0 0 16,0 0-16,0 0 0,0 0 15,0 0-15,0 0 0,-33-182 0,33 182 16,0 0-16,0 0 0,0 0 16,0 0-16,0 0 0,0 0 0,0 0 15,0 0-15,0 0 0,0 0 0,-67-141 16,67 141-16,0 0 0,0 0 0,0 0 16,0 0-16,0 0 0,0 0 15,0 0-15,0 0 0,0 0 0,0 0 16,-90-90-16,90 90 0,0 0 15,0 0-15,0 0 0,0 0 0,0 0 16,0 0-16,0 0 0,0 0 0,0 0 16,0 0-16,-85-33 0,85 33 15,0 0-15,0 0 0,0 0 16,0 0-16,0 0 0,0 0 0,0 0 16,0 0-16,0 0 0,0 0 0,0 0 15,0 0-15,0 0 0,0 0 0,0 0 16,0 0-16,0 0 0,0 0 15,0 0-15,0 0 0,0 0 0,0 0 16,-92 33-16,92-33 0,0 0 0,0 0 16,0 0-16,0 0 0,0 0 15,0 0-15,0 0 0,0 0 0,0 0 16,0 0-16,0 0 0,0 0 0,0 0 16,0 0-16,0 0 0</inkml:trace>
  <inkml:trace contextRef="#ctx0" brushRef="#br0">7698 16287 0,'0'0'16,"0"0"-16,0 0 0,0 0 0,0 0 15,0 0-15,0 0 0,0 0 16,0 0-16,0 0 0,0 0 0,0 0 16,0 0-16,0 0 0,0 0 0,0 0 15,0 0-15,0 0 0,0 0 16,0 0-16,0 0 0,0 0 0,0 0 16,0 0-16,0 0 0,0 0 0,0 0 15,0 0-15,0 0 0,0 0 16,0 0-16,0 0 0,0 0 0,0 0 15,10 75-15,-10-75 0,0 0 0,0 0 16,0 0-16,0 0 0,0 0 16,0 0-16,0 0 0,0 0 0,0 0 15,0 0-15,24 58 0,-24-58 16,0 0-16,0 0 0,0 0 0,0 0 16,0 0-16,0 0 0,0 0 0,0 0 15,0 0-15,0 0 0,50 82 16,-50-82-16,0 0 0,0 0 0,0 0 15,0 0-15,0 0 0,0 0 0,0 0 16,0 0-16,0 0 0,0 0 16,83 67-16,-83-67 0,0 0 0,0 0 15,0 0-15,0 0 0,0 0 0,0 0 16,0 0-16,0 0 0,0 0 0,0 0 16,110 57-16,-110-57 0,0 0 15,0 0-15,0 0 0,0 0 0,0 0 16,0 0-16,0 0 0,0 0 15,0 0-15,0 0 0,106 25 0,-106-25 16,0 0-16,0 0 0,0 0 0,0 0 16,0 0-16,0 0 0,109-49 15,-109 49-15,0 0 0,0 0 0,0 0 16,0 0-16,0 0 0,0 0 0,0 0 16,0 0-16,100-116 0,-100 116 15,0 0-15,0 0 0,0 0 0,0 0 16,0 0-16,0 0 0,84-157 0,-84 157 15,0 0-15,0 0 0,0 0 16,0 0-16,0 0 0,0 0 0,0 0 16,0 0-16,0 0 0,0 0 15,66-191-15,-66 191 0,0 0 0,0 0 16,0 0-16,0 0 0,0 0 0,0 0 16,41-206-16,-41 206 0,0 0 15,0 0-15,0 0 0,0 0 0,0 0 16,0 0-16,43-216 0,-43 216 15,0 0-15,0 0 0,0 0 0,0 0 16,41-197-16,-41 197 0,0 0 0,0 0 16,0 0-16,0 0 0,0 0 15,0 0-15,8-183 0,-8 183 0,0 0 16,0 0-16,0 0 0,0 0 0,0 0 16,-8-181-16,8 181 0,0 0 15,0 0-15,0 0 0,0 0 0,0 0 16,0 0-16,-8-198 0,8 198 0,0 0 15,0 0-15,0 0 0,0 0 16,0 0-16,-8-200 0,8 200 0,0 0 16,0 0-16,0 0 0,0 0 15,0 0-15,0 0 0,0-206 0,0 206 16,0 0-16,0 0 0,0 0 0,0 0 16,0 0-16,-33-198 0,33 198 15,0 0-15,0 0 0,0 0 0,0 0 16,0 0-16,0 0 0,-51-174 15,51 174-15,0 0 0,0 0 0,0 0 16,0 0-16,0 0 0,0 0 0,0 0 16,0 0-16,0 0 0,0 0 15,-58-157-15,58 157 0,0 0 0,0 0 16,0 0-16,0 0 0,0 0 16,0 0-16,0 0 0,0 0 0,0 0 15,0 0-15,-84-125 0,84 125 16,0 0-16,0 0 0,0 0 0,0 0 15,0 0-15,0 0 0,0 0 16,0 0-16,-108-74 0,108 74 0,0 0 16,0 0-16,0 0 0,0 0 15,0 0-15,0 0 0,-141 25 0,141-25 16,0 0-16,0 0 0,0 0 0,0 0 16,0 0-16,-142 123 0,142-123 15,0 0-15,0 0 0,0 0 0,0 0 16,0 0-16,-117 192 0,117-192 0,0 0 15,0 0-15,0 0 0,0 0 16,0 0-16,-91 214 0,91-214 0,0 0 16,0 0-16,0 0 0,0 0 15,0 0-15,-58 216 0,58-216 0,0 0 16,0 0-16,0 0 0,0 0 0,0 0 16,0 0-16,-42 239 0,42-239 0,0 0 15,0 0-15,0 0 0,0 0 16,0 0-16,0 0 0,-34 273 0,34-273 15,0 0-15,0 0 0,0 0 16,0 0-16,0 0 0,0 0 0,-8 272 16,8-272-16,0 0 0,0 0 0,0 0 15,0 0-15,0 0 0,0 266 0,0-266 16,0 0-16,0 0 0,0 0 16,0 0-16,0 0 0,0 0 0,8 256 15,-8-256-15,0 0 0,0 0 16,0 0-16,0 0 0,0 0 0,26 223 15,-26-223-15,0 0 0,0 0 0,0 0 16,0 0-16,0 0 0,50 190 0,-50-190 16,0 0-16,0 0 0,0 0 15,0 0-15,0 0 0,0 0 0,0 0 16,0 0-16,0 0 0,0 0 16,74 165-16,-74-165 0,0 0 0,0 0 15,0 0-15,0 0 0,0 0 0,0 0 16,0 0-16,0 0 0,0 0 0,0 0 15,83 141-15,-83-141 0,0 0 16,0 0-16,0 0 0,0 0 0,0 0 16,0 0-16,0 0 0,0 0 15,0 0-15,0 0 0,75 100 0,-75-100 16,0 0-16,0 0 0,0 0 0,0 0 16,0 0-16,0 0 0,0 0 0,0 0 15</inkml:trace>
  <inkml:trace contextRef="#ctx0" brushRef="#br0">6982 13997 0,'0'0'16,"0"0"-16,0 0 0,0 0 0,0 0 16,0 0-16,0 0 0,0 0 15,0 0-15,0 0 0,0 0 0,0 0 16,0 0-16,0 0 0,-75 0 0,75 0 15,0 0-15,0 0 0,0 0 0,0 0 16,0 0-16,-125-33 0,125 33 16,0 0-16,0 0 0,0 0 0,0 0 15,0 0-15,0 0 0,-199-34 16,199 34-16,0 0 0,0 0 0,0 0 16,0 0-16,-242 0 0,242 0 0,0 0 15,0 0-15,0 0 0,-235 50 0,235-50 16,0 0-16,0 0 0,0 0 15,0 0-15,-232 108 0,232-108 16,0 0-16,0 0 0,0 0 0,0 0 16,-217 141-16,217-141 0,0 0 0,0 0 15,0 0-15,-183 165 0,183-165 0,0 0 16,0 0-16,0 0 0,-149 190 16,149-190-16,0 0 0,0 0 0,0 0 15,0 0-15,-126 231 0,126-231 0,0 0 16,0 0-16,0 0 0,0 0 15,-109 249-15,109-249 0,0 0 0,0 0 16,0 0-16,0 0 0,0 0 0,-67 255 16,67-255-16,0 0 0,0 0 15,0 0-15,0 0 0,-25 265 0,25-265 16,0 0-16,0 0 0,0 0 0,0 0 16,0 0-16,33 256 0,-33-256 15,0 0-15,0 0 0,0 0 0,0 0 16,76 224-16,-76-224 0,0 0 15,0 0-15,0 0 0,0 0 0,0 0 16,101 206-16,-101-206 0,0 0 0,0 0 16,0 0-16,0 0 0,0 0 15,132 191-15,-132-191 0,0 0 0,0 0 16,0 0-16,0 0 0,150 157 0,-150-157 16,0 0-16,0 0 0,0 0 0,0 0 15,0 0-15,167 124 0,-167-124 16,0 0-16,0 0 0,0 0 0,0 0 15,0 0-15,0 0 0,183 75 16,-183-75-16,0 0 0,0 0 0,0 0 16,0 0-16,0 0 0,0 0 0,209 8 15,-209-8-15,0 0 0,0 0 0,0 0 16,0 0-16,0 0 0,0 0 0,217-67 16,-217 67-16,0 0 0,0 0 15,0 0-15,0 0 0,207-140 0,-207 140 16,0 0-16,0 0 0,0 0 15,0 0-15,168-166 0,-168 166 0,0 0 16,0 0-16,0 0 0,0 0 0,0 0 16,0 0-16,141-182 0,-141 182 0,0 0 15,0 0-15,108-197 0,-108 197 16,0 0-16,0 0 0,0 0 16,0 0-16,83-199 0,-83 199 0,0 0 15,0 0-15,0 0 0,0 0 0,58-199 16,-58 199-16,0 0 0,0 0 0,0 0 15,0 0-15,0 0 0,0 0 16,51-207-16,-51 207 0,0 0 0,0 0 16,0 0-16,0 0 0,0 0 0,25-231 15,-25 231-15,0 0 0,0 0 16,0 0-16,0 0 0,0 0 0,8-256 16,-8 256-16,0 0 0,0 0 0,0 0 15,0 0-15,0 0 0,0 0 16,-8-256-16,8 256 0,0 0 0,0 0 15,0 0-15,0 0 0,0 0 16,-42-249-16,42 249 0,0 0 0,0 0 16,0 0-16,0 0 0,0 0 0,-67-231 15,67 231-15,0 0 0,0 0 16,0 0-16,0 0 0,0 0 0,0 0 16,-81-206-16,81 206 0,0 0 0,0 0 15,0 0-15,0 0 0,0 0 16,0 0-16,-102-182 0,102 182 0,0 0 15,0 0-15,0 0 0,0 0 16,0 0-16,0 0 0,-133-132 0,133 132 16,0 0-16,0 0 0,0 0 15,0 0-15,0 0 0,0 0 0,-166-84 16,166 84-16,0 0 0,0 0 0,0 0 16,0 0-16,0 0 0,0 0 15,-175-25-15,175 25 0,0 0 0,0 0 16,0 0-16,0 0 0,0 0 15,0 0-15,-159 9 0,159-9 0,0 0 16,0 0-16,0 0 0,0 0 0,0 0 16,0 0-16,0 0 0,0 0 15,0 0-15,0 0 0,-133 41 0,133-41 16,0 0-16,0 0 0,0 0 0,0 0 16,0 0-16,0 0 0</inkml:trace>
  <inkml:trace contextRef="#ctx0" brushRef="#br0">3224 3910 0,'0'0'16,"0"0"-16,0 0 0,0 0 0,0 0 16,0 0-16,0 0 0,0 0 0,0 0 15,0 0-15,-193 0 0,193 0 0,0 0 16,0 0-16,0 0 0,-206 25 15,206-25-15,0 0 0,0 0 0,0 0 16,-251 75-16,251-75 0,0 0 0,-242 115 16,242-115-16,0 0 0,0 0 15,0 0-15,-234 174 0,234-174 0,0 0 16,0 0-16,-242 215 0,242-215 0,0 0 16,0 0-16,-215 223 0,215-223 0,0 0 15,-193 223-15,193-223 0,0 0 0,-157 199 16,157-199-16,0 0 0,0 0 15,-134 198-15,134-198 0,0 0 0,0 0 16,0 0-16,-126 231 0,126-231 0,0 0 16,0 0-16,0 0 0,-107 248 0,107-248 15,0 0 1,0 0-16,0 0 0,-74 274 0,74-274 0,0 0 0,0 0 0,0 0 16,-25 263-16,25-263 0,0 0 0,0 0 15,49 241-15,-49-241 0,0 0 0,0 0 16,0 0-16,108 231 0,-108-231 0,0 0 15,0 0-15,0 0 0,141 215 0,-141-215 16,0 0-16,0 0 0,184 207 16,-184-207-16,0 0 0,0 0 0,0 0 15,0 0-15,242 198 0,-242-198 0,0 0 16,0 0-16,258 166 0,-258-166 0,0 0 16,0 0-16,242 125 0,-242-125 0,0 0 15,0 0-15,0 0 0,250 90 16,-250-90-16,0 0 0,0 0 0,0 0 15,0 0-15,284 49 0,-284-49 16,0 0-16,0 0 0,0 0 0,274 0 16,-274 0-16,0 0 0,0 0 0,259-33 15,-259 33-15,0 0 0,0 0 16,224-91-16,-224 91 0,0 0 0,0 0 16,209-140-16,-209 140 0,0 0 0,0 0 15,0 0-15,192-199 0,-192 199 16,0 0-16,0 0 0,174-223 15,-174 223-15,0 0 0,0 0 0,150-223 16,-150 223-16,0 0 0,0 0 0,134-232 16,-134 232-16,0 0 0,0 0 15,0 0-15,108-264 0,-108 264 16,0 0-16,0 0 0,84-265 0,-84 265 16,0 0-16,0 0 0,57-273 0,-57 273 15,0 0-15,0 0 0,0 0 16,18-264-16,-18 264 0,0 0 0,0 0 15,-9-272-15,9 272 0,0 0 0,0 0 16,0 0-16,-42-274 0,42 274 16,0 0-16,0 0 0,0 0 0,-92-265 15,92 265-15,0 0 0,0 0 0,-124-230 16,124 230-16,0 0 0,0 0 16,-159-183-16,159 183 0,0 0 0,0 0 15,0 0-15,-192-150 0,192 150 0,0 0 16,0 0-16,0 0 0,-191-123 15,191 123-15,0 0 0,0 0 0,0 0 16,-200-99-16,200 99 0,0 0 0,0 0 16,0 0-16,0 0 0,0 0 0,0 0 15,0 0-15,0 0 0,0 0 16</inkml:trace>
  <inkml:trace contextRef="#ctx0" brushRef="#br0">5382 15436 0,'0'0'0,"0"0"0,0 0 16,0 0-16,0 0 0,0 0 0,0 0 15,0 0-15,0 0 0,0 0 0,0 0 16,0 0-16,0 0 0,0 0 15,0 0-15,0 0 0,0 0 0,0 0 16,0 0-16,0 0 0,0 0 0,0 0 16,0 0-16,0 0 0,0 0 0,0 0 15,0 0-15,0 0 0,0 0 16,0 0-16,75 32 0,-75-32 0,0 0 16,0 0-16,0 0 0,0 0 0,0 0 15,0 0-15,99 9 0,-99-9 16,0 0-16,0 0 0,0 0 0,0 0 15,0 0-15,0 0 0,160 0 0,-160 0 16,0 0-16,0 0 0,0 0 16,0 0-16,199 0 0,-199 0 0,0 0 15,0 0-15,0 0 0,0 0 0,0 0 16,0 0-16,225 0 0,-225 0 16,0 0-16,0 0 0,0 0 0,0 0 15,0 0-15,0 0 0,0 0 0,0 0 16,0 0-16,0 0 0,226-9 15,-226 9-15,0 0 0,0 0 0,0 0 16,0 0-16,0 0 0,0 0 16,0 0-16,0 0 0,0 0 0,0 0 15,166-7-15,-166 7 0,0 0 0,0 0 16,0 0-16,0 0 0,0 0 16,0 0-16,0 0 0,0 0 0,0 0 15,0 0-15,91-17 0,-91 17 0,0 0 16,0 0-16,0 0 0,0 0 0,0 0 15,0 0-15,0 0 0,0 0 16,0 0-16,0 0 0,0 0 0,0 0 16</inkml:trace>
  <inkml:trace contextRef="#ctx0" brushRef="#br0">12331 14402 0,'0'0'0,"0"0"0,0 0 15,0 0-15,0 0 0,0 0 0,0 0 16,0 0-16,0 0 0,0 0 0,0 0 16,0 0-16,0 0 0,0 0 15,0 0-15,0 0 0,0 0 0,0 0 16,0 0-16,0 0 0,0 0 15,0 0-15,0 0 0,0 0 0,0 0 16,0 0-16,0 0 0,0 0 16,0 0-16,0 0 0,-158-8 0,158 8 15,0 0-15,0 0 0,0 0 16,0 0-16,0 0 0,0 0 0,-150-8 16,150 8-16,0 0 0,0 0 0,0 0 15,0 0-15,0 0 0,0 0 16,-191 0-16,191 0 0,0 0 15,0 0-15,0 0 0,0 0 0,0 0 16,0 0-16,-225 8 0,225-8 0,0 0 16,0 0-16,0 0 0,0 0 15,0 0-15,0 0 0,-217 17 16,217-17-16,0 0 0,0 0 0,0 0 16,0 0-16,0 0 0,0 0 0,-183 25 15,183-25-15,0 0 0,0 0 16,0 0-16,0 0 0,0 0 15,0 0-15,0 0 0,0 0 0,0 0 16,0 0-16,-167 40 0,167-40 0,0 0 16,0 0-16,0 0 0,0 0 0,0 0 15,0 0-15,0 0 0,0 0 16,0 0-16,0 0 0,-133 83 0,133-83 16,0 0-16,0 0 0,0 0 15,0 0-15,0 0 0,0 0 0,-75 133 16,75-133-16,0 0 0,0 0 0,0 0 15,0 0-15,0 0 0,0 165 16,0-165-16,0 0 0,0 0 0,0 0 16,0 0-16,0 0 0,83 164 0,-83-164 15,0 0-15,0 0 0,0 0 16,0 0-16,0 0 0,134 142 0,-134-142 16,0 0-16,0 0 0,0 0 0,0 0 15,0 0-15,0 0 0,199 91 16,-199-91-16,0 0 0,0 0 0,0 0 15,0 0-15,0 0 0,250 41 0,-250-41 16,0 0-16,0 0 0,0 0 16,0 0-16,0 0 0,0 0 0,259 0 15,-259 0-15,0 0 0,0 0 0,0 0 16,0 0-16,233-41 0,-233 41 16,0 0-16,0 0 0,0 0 0,0 0 15,0 0-15,0 0 0,216-67 16,-216 67-16,0 0 0,0 0 0,0 0 15,0 0-15,0 0 0,0 0 0,184-91 16,-184 91-16,0 0 0,0 0 16,0 0-16,0 0 0,0 0 0,0 0 15,0 0-15,0 0 0,0 0 16,0 0-16,134-115 0,-134 115 0,0 0 16,0 0-16,0 0 0,0 0 15,0 0-15,0 0 0,74-149 0,-74 149 16,0 0-16,0 0 0,0 0 0,0 0 15,0 0-15,0 0 0,0 0 16,0 0-16,0 0 0,0 0 0,17-157 16,-17 157-16,0 0 0,0 0 15,0 0-15,0 0 0,0 0 0,0 0 16,0 0-16,0 0 0,0 0 16,0 0-16,-50-165 0,50 165 0,0 0 15,0 0-15,0 0 0,0 0 16,0 0-16,0 0 0,-117-157 0,117 157 15,0 0-15,0 0 0,0 0 16,0 0-16,0 0 0,0 0 0,0 0 16,0 0-16,0 0 0,0 0 0,-158-108 15,158 108-15,0 0 0,0 0 16,0 0-16,0 0 0,0 0 0,0 0 16,0 0-16,0 0 0,0 0 15,0 0-15,-158-58 0,158 58 0,0 0 16,0 0-16,0 0 0,0 0 0,0 0 15,0 0-15,0 0 0,0 0 16,0 0-16,0 0 0,-125-24 0,125 24 16,0 0-16,0 0 0</inkml:trace>
  <inkml:trace contextRef="#ctx0" brushRef="#br0">12348 15502 0,'0'0'0,"0"0"16,0 0-16,0 0 0,0 0 0,0 0 15,0 0-15,0 0 0,0 0 16,0 0-16,0 0 0,0 0 0,0 0 16,0 0-16,0 0 0,0 0 0,0 0 15,0 0-15,0 0 0,0 0 0,0 0 16,0 0-16,0 0 0,0 0 15,0 0-15,0 0 0,0 0 0,0 0 16,0 0-16,0 0 0,-116 24 16,116-24-16,0 0 0,0 0 0,0 0 15,0 0-15,0 0 0,0 0 0,-151 0 16,151 0-16,0 0 0,0 0 16,0 0-16,0 0 0,0 0 0,0 0 15,-199-7-15,199 7 0,0 0 16,0 0-16,0 0 0,0 0 0,0 0 15,0 0-15,-226-8 0,226 8 0,0 0 16,0 0-16,0 0 0,0 0 16,0 0-16,-224-17 0,224 17 0,0 0 15,0 0-15,0 0 0,0 0 0,0 0 16,-225-10-16,225 10 0,0 0 16,0 0-16,0 0 0,0 0 0,0 0 15,0 0-15,-217 27 0,217-27 0,0 0 16,0 0-16,0 0 0,0 0 15,0 0-15,0 0 0,-191 57 0,191-57 16,0 0-16,0 0 0,0 0 16,0 0-16,0 0 0,0 0 0,0 0 15,0 0-15,0 0 0,0 0 0,-142 83 16,142-83-16,0 0 0,0 0 16,0 0-16,0 0 0,0 0 0,-67 140 15,67-140-15,0 0 0,0 0 16,0 0-16,0 0 0,0 0 0,25 182 15,-25-182-15,0 0 0,0 0 0,0 0 16,0 0-16,0 0 0,108 182 16,-108-182-16,0 0 0,0 0 0,0 0 15,0 0-15,0 0 0,0 0 0,176 165 16,-176-165-16,0 0 0,0 0 16,0 0-16,0 0 0,0 0 0,0 0 15,224 124-15,-224-124 0,0 0 16,0 0-16,0 0 0,0 0 0,0 0 15,242 83-15,-242-83 0,0 0 0,0 0 16,0 0-16,0 0 0,0 0 16,242 17-16,-242-17 0,0 0 0,0 0 15,0 0-15,0 0 0,0 0 0,225-25 16,-225 25-16,0 0 0,0 0 0,0 0 16,0 0-16,0 0 0,200-58 15,-200 58-15,0 0 0,0 0 16,0 0-16,0 0 0,0 0 0,0 0 15,166-91-15,-166 91 0,0 0 0,0 0 16,0 0-16,0 0 0,0 0 16,0 0-16,133-133 0,-133 133 0,0 0 15,0 0-15,0 0 0,0 0 0,0 0 16,0 0-16,92-164 0,-92 164 16,0 0-16,0 0 0,0 0 0,0 0 15,0 0-15,0 0 0,50-174 0,-50 174 16,0 0-16,0 0 0,0 0 15,0 0-15,0 0 0,0 0 0,-8-183 16,8 183-16,0 0 0,0 0 16,0 0-16,0 0 0,0 0 0,0 0 15,-75-164-15,75 164 0,0 0 0,0 0 16,0 0-16,0 0 0,0 0 0,0 0 16,0 0-16,0 0 0,0 0 15,0 0-15,-116-116 0,116 116 0,0 0 16,0 0-16,0 0 0,0 0 15,0 0-15,0 0 0,0 0 0,0 0 16,0 0-16</inkml:trace>
  <inkml:trace contextRef="#ctx0" brushRef="#br0">9590 14080 0,'0'0'0,"0"0"0,0 0 16,0 0-16,0 0 0,0 0 0,0 0 15,0 0-15,0 0 0,0 0 16,0 0-16,0 0 0,0 0 0,0 0 16,0 0-16,0 0 0,0 0 0,-75-34 15,75 34-15,0 0 0,0 0 16,0 0-16,0 0 0,0 0 16,0 0-16,-142-75 0,142 75 0,0 0 15,0 0-15,0 0 0,0 0 0,-207-74 16,207 74-16,0 0 0,0 0 15,0 0-15,0 0 0,0 0 0,-242-40 16,242 40-16,0 0 0,0 0 16,0 0-16,-267 33 0,267-33 0,0 0 15,0 0-15,0 0 0,0 0 0,-250 90 16,250-90-16,0 0 0,0 0 16,0 0-16,-225 140 0,225-140 0,0 0 15,0 0-15,0 0 0,-200 191 16,200-191-16,0 0 0,0 0 0,-159 215 15,159-215-15,0 0 0,0 0 0,-125 231 16,125-231-16,0 0 0,0 0 16,0 0-16,-91 232 0,91-232 0,0 0 15,0 0-15,0 0 0,0 0 0,0 0 16,-59 256-16,59-256 0,0 0 16,0 0-16,-25 274 0,25-274 0,0 0 15,0 0-15,0 0 0,0 0 16,9 272-16,-9-272 0,0 0 0,0 0 15,42 256-15,-42-256 0,0 0 0,0 0 16,74 232-16,-74-232 0,0 0 16,0 0-16,0 0 0,101 207 0,-101-207 15,0 0-15,0 0 0,108 207 0,-108-207 16,0 0-16,0 0 0,0 0 16,108 181-16,-108-181 0,0 0 0,0 0 15,0 0-15,0 0 0,142 141 0,-142-141 16,0 0-16,0 0 0,0 0 0,0 0 15,183 108-15,-183-108 0,0 0 16,0 0-16,0 0 0,209 49 0,-209-49 16,0 0-16,0 0 0,0 0 0,0 0 15,233-25-15,-233 25 0,0 0 16,0 0-16,0 0 0,225-82 0,-225 82 16,0 0-16,0 0 0,0 0 15,191-149-15,-191 149 0,0 0 0,0 0 16,0 0-16,0 0 0,167-207 0,-167 207 15,0 0-15,0 0 0,142-248 0,-142 248 16,0 0-16,0 0 0,0 0 16,125-273-16,-125 273 0,0 0 15,0 0-15,99-281 0,-99 281 0,0 0 16,0 0-16,0 0 0,59-298 0,-59 298 16,0 0-16,0 0 0,33-280 15,-33 280-15,0 0 0,0 0 0,0 0 16,0 0-16,9-274 0,-9 274 0,0 0 15,0 0-15,0 0 0,-17-255 16,17 255-16,0 0 0,0 0 0,0 0 16,-32-249-16,32 249 0,0 0 0,0 0 15,0 0-15,0 0 0,0 0 16,-68-224-16,68 224 0,0 0 0,0 0 16,0 0-16,0 0 0,0 0 15,0 0-15</inkml:trace>
  <inkml:trace contextRef="#ctx0" brushRef="#br0">9248 14418 0,'0'0'0,"0"0"0,0 0 15,0 0-15,0 0 0,0 0 0,0 0 16,0 0-16,0 0 0,0 0 16,0 0-16,0 0 0,0 0 0,0 0 15,0 0-15,0 0 0,0 0 0,-74-24 16,74 24-16,0 0 0,0 0 16,0 0-16,0 0 0,0 0 0,-151-50 15,151 50-15,0 0 0,0 0 16,0 0-16,0 0 0,0 0 0,-233-33 15,233 33-15,0 0 0,0 0 0,0 0 16,-266-8-16,266 8 0,0 0 16,0 0-16,0 0 0,0 0 0,-267 17 15,267-17-15,0 0 0,0 0 16,0 0-16,0 0 0,-250 41 0,250-41 16,0 0-16,0 0 0,0 0 0,0 0 15,0 0-15,0 0 0,-234 83 16,234-83-16,0 0 0,0 0 0,0 0 15,0 0-15,0 0 0,0 0 0,0 0 16,0 0-16,0 0 0,-183 107 16,183-107-16,0 0 0,0 0 0,0 0 15,0 0-15,0 0 0,0 0 0,-67 149 16,67-149-16,0 0 0,0 0 16,0 0-16,0 0 0,76 157 0,-76-157 15,0 0-15,0 0 0,0 0 16,191 132-16,-191-132 0,0 0 0,0 0 15,0 0-15,0 0 0,267 99 0,-267-99 16,0 0-16,0 0 0,0 0 0,0 0 16,0 0-16,0 0 0,326 59 15,-326-59-15,0 0 0,0 0 0,0 0 16,324 0-16,-324 0 0,0 0 16,0 0-16,0 0 0,0 0 0,0 0 15,275-51-15,-275 51 0,0 0 0,0 0 16,0 0-16,0 0 0,0 0 15,217-82-15,-217 82 0,0 0 0,0 0 16,0 0-16,0 0 0,0 0 16,0 0-16,150-116 0,-150 116 0,0 0 15,0 0-15,0 0 0,0 0 0,0 0 16,0 0-16,66-141 0,-66 141 16,0 0-16,0 0 0,0 0 0,0 0 15,0 0-15,0 0 0,-25-156 16,25 156-16,0 0 0,0 0 0,0 0 15,0 0-15,0 0 0,0 0 0,0 0 16,0 0-16,0 0 0</inkml:trace>
  <inkml:trace contextRef="#ctx0" brushRef="#br0">14331 14344 0,'0'0'0,"0"0"0,0 0 16,0 0-16,0 0 0,0 0 0,0 0 15,0 0-15,0 0 0,0 0 16,0 0-16,0 0 0,0 0 0,0 0 16,0 0-16,0 0 0,-115-33 15,115 33-15,0 0 0,0 0 0,0 0 16,0 0-16,0 0 0,0 0 0,-209-42 15,209 42-15,0 0 0,0 0 16,0 0-16,0 0 0,0 0 0,-250-24 16,250 24-16,0 0 0,0 0 0,0 0 15,0 0-15,-250 8 0,250-8 16,0 0-16,0 0 0,0 0 0,0 0 16,0 0-16,-251 67 0,251-67 15,0 0-15,0 0 0,0 0 0,0 0 16,-216 107-16,216-107 0,0 0 15,0 0-15,0 0 0,0 0 0,-149 157 16,149-157-16,0 0 0,0 0 16,0 0-16,0 0 0,0 0 0,-59 190 15,59-190-15,0 0 0,0 0 16,0 0-16,0 0 0,59 207 0,-59-207 16,0 0-16,0 0 0,0 0 0,0 0 15,191 182-15,-191-182 0,0 0 0,0 0 16,0 0-16,283 116 0,-283-116 15,0 0-15,0 0 0,0 0 0,291 57 16,-291-57-16,0 0 0,0 0 16,0 0-16,0 0 0,0 0 0,293-7 15,-293 7-15,0 0 0,0 0 16,0 0-16,0 0 0,0 0 0,267-84 16,-267 84-16,0 0 0,0 0 15,0 0-15,0 0 0,0 0 0,199-164 16,-199 164-16,0 0 0,0 0 0,0 0 15,0 0-15,0 0 0,92-224 16,-92 224-16,0 0 0,0 0 0,0 0 16,0 0-16,0 0 0,-16-223 15,16 223-15,0 0 0,0 0 0,0 0 16,0 0-16,0 0 0,0 0 0,-117-190 16,117 190-16,0 0 0,0 0 15,0 0-15,0 0 0,0 0 16,0 0-16,0 0 0,0 0 0</inkml:trace>
  <inkml:trace contextRef="#ctx0" brushRef="#br0">14757 15807 0,'0'0'0,"0"0"16,0 0-16,0 0 0,0 0 15,0 0-15,0 0 0,0 0 0,0 0 16,0 0-16,0 0 0,0 0 16,0 0-16,0 0 0,0 0 0,0 0 15,0 0-15,0 0 0,0 0 0,0 0 16,0 0-16,-67-16 0,67 16 0,0 0 15,0 0-15,0 0 0,0 0 16,0 0-16,-117-41 0,117 41 0,0 0 16,0 0-16,0 0 0,0 0 15,0 0-15,-199-75 0,199 75 0,0 0 16,0 0-16,0 0 0,0 0 16,-275-66-16,275 66 0,0 0 0,0 0 15,0 0-15,-301-41 0,301 41 0,0 0 16,0 0-16,0 0 0,0 0 15,0 0-15,-275-9 0,275 9 0,0 0 16,0 0-16,0 0 0,0 0 0,0 0 16,-267 25-16,267-25 0,0 0 15,0 0-15,0 0 0,0 0 0,-240 59 16,240-59-16,0 0 0,0 0 16,0 0-16,0 0 0,0 0 0,0 0 15,-201 107-15,201-107 0,0 0 0,0 0 16,0 0-16,0 0 0,-117 157 0,117-157 15,0 0-15,0 0 0,0 0 16,0 0-16,-8 181 0,8-181 0,0 0 16,0 0-16,0 0 0,100 166 15,-100-166-15,0 0 0,0 0 0,0 0 16,192 132-16,-192-132 0,0 0 0,0 0 16,0 0-16,241 91 0,-241-91 15,0 0-15,0 0 0,0 0 0,0 0 16,284 42-16,-284-42 0,0 0 15,0 0-15,0 0 0,0 0 0,309-8 16,-309 8-16,0 0 0,0 0 0,0 0 16,0 0-16,0 0 0,299-50 15,-299 50-15,0 0 0,0 0 0,0 0 16,0 0-16,0 0 0,250-75 0,-250 75 16,0 0-16,0 0 0,0 0 15,0 0-15,0 0 0,0 0 0,183-132 16,-183 132-16,0 0 0,0 0 0,0 0 15,0 0-15,0 0 0,92-173 16,-92 173-16,0 0 0,0 0 0,0 0 16,0 0-16,0 0 0,0 0 0,9-190 15,-9 190-15,0 0 0,0 0 16,0 0-16,0 0 0,0 0 0,0 0 16,-59-175-16,59 175 0,0 0 0,0 0 15,0 0-15</inkml:trace>
  <inkml:trace contextRef="#ctx0" brushRef="#br0">11365 16775 0,'0'0'0,"0"0"16,0 0-16,0 0 0,0 0 0,0 0 15,0 0-15,0 0 0,0 0 0,0 0 16,0 0-16,0 0 0,0 0 16,0 0-16,0 0 0,0 0 0,0 0 15,0 0-15,0 0 0,0 0 0,0 0 16,0 0-16,0 0 0,0 0 15,0 0-15,166 50 0,-166-50 0,0 0 16,0 0-16,0 0 0,0 0 0,0 0 16,0 0-16,193 8 0,-193-8 0,0 0 15,0 0-15,0 0 0,0 0 16,0 0-16,0 0 0,0 0 0,0 0 16,0 0-16,0 0 0,199 0 15,-199 0-15,0 0 0,0 0 0,0 0 16,0 0-16,0 0 0,0 0 0,0 0 15,0 0-15,0 0 0,0 0 16,176 0-16,-176 0 0,0 0 0,0 0 16,0 0-16,0 0 0,0 0 0,0 0 15,0 0-15,0 0 0,0 0 16,0 0-16,91-8 0,-91 8 0,0 0 16,0 0-16,0 0 0,0 0 0,0 0 15,0 0-15,0 0 0,0 0 16,0 0-16,0 0 0,0 0 0,0 0 15,0 0-15,0 0 0,-191-41 0,191 41 16,0 0-16,0 0 0,0 0 16,0 0-16,0 0 0,0 0 0,-226-9 15,226 9-15,0 0 0,0 0 0,0 0 16,0 0-16,0 0 0,0 0 16,-233-8-16,233 8 0,0 0 0,0 0 15,0 0-15,0 0 0,0 0 16,0 0-16,0 0 0,0 0 0,0 0 15,0 0-15,-192-9 0,192 9 0,0 0 16,0 0-16,0 0 0,0 0 16,0 0-16,0 0 0,-83 0 0,83 0 15,0 0-15,0 0 0,0 0 0,0 0 16,0 0-16,75-16 0,-75 16 16,0 0-16,0 0 0,0 0 0,0 0 15,183-24-15,-183 24 0,0 0 0,0 0 16,0 0-16,0 0 0,0 0 15,0 0-15,250-34 0,-250 34 0,0 0 16,0 0-16,0 0 0,0 0 0,0 0 16,0 0-16,0 0 0,0 0 15,0 0-15,0 0 0,234-25 0,-234 25 16,0 0-16,0 0 0,0 0 16,0 0-16,0 0 0,0 0 0,100-16 15,-100 16-15,0 0 0,0 0 16,0 0-16,-59-17 0,59 17 0,0 0 15,0 0-15,0 0 0,0 0 0,0 0 16,0 0-16,-216 9 0,216-9 0,0 0 16,0 0-16,0 0 0,0 0 15,0 0-15,0 0 0,-284 33 0,284-33 16,0 0-16,0 0 0,0 0 0,0 0 16,0 0-16,0 0 0,0 0 15,0 0-15,0 0 0,0 0 0,-241 33 16,241-33-16,0 0 0,0 0 0,0 0 15,0 0-15,0 0 0,0 0 16,-84 24-16,84-24 0,0 0 0,0 0 16,0 0-16,0 0 0,0 0 0,0 0 15,92 17-15,-92-17 0,0 0 16,0 0-16,0 0 0,0 0 0,0 0 16,200 0-16,-200 0 0,0 0 0,0 0 15,0 0-15,0 0 0,0 0 16,0 0-16,0 0 0,0 0 0,0 0 15,0 0-15,258-24 0,-258 24 0,0 0 16,0 0-16,0 0 0,0 0 16,0 0-16,184-17 0,-184 17 0,0 0 15,0 0-15,0 0 0,0 0 16,0 0-16,0 0 0,0 0 0,0 0 16,0 0-16,0 0 0,0 0 0,0 0 15,-92-8-15,92 8 0,0 0 16,0 0-16,0 0 0,0 0 0,0 0 15,0 0-15,-217 16 0,217-16 0,0 0 16,0 0-16,0 0 0,0 0 16,0 0-16,0 0 0,0 0 0,0 0 15,0 0-15,0 0 0,-224 16 0,224-16 16,0 0-16,0 0 0,0 0 0,0 0 16</inkml:trace>
  <inkml:trace contextRef="#ctx0" brushRef="#br0">17399 16444 0,'0'0'0,"0"0"0,0 0 16,0 0-16,0 0 0,0 0 0,0 0 15,0 0-15,0 0 0,0 0 16,0 0-16,0 0 0,0 0 0,50 67 16,-50-67-16,0 0 0,0 0 0,0 0 15,0 0-15,0 0 0,0 0 16,0 0-16,0 0 0,0 0 0,0 0 15,100 58-15,-100-58 0,0 0 0,0 0 16,0 0-16,0 0 0,0 0 16,0 0-16,141 33 0,-141-33 0,0 0 15,0 0-15,0 0 0,0 0 0,0 0 16,0 0-16,159-9 0,-159 9 16,0 0-16,0 0 0,0 0 0,0 0 15,0 0-15,0 0 0,158-66 0,-158 66 16,0 0-16,0 0 0,0 0 15,0 0-15,0 0 0,166-115 0,-166 115 16,0 0-16,0 0 0,0 0 0,0 0 16,150-142-16,-150 142 0,0 0 15,0 0-15,0 0 0,0 0 0,0 0 16,108-156-16,-108 156 0,0 0 16,0 0-16,0 0 0,0 0 0,0 0 15,0 0-15,76-207 0,-76 207 0,0 0 16,0 0-16,0 0 0,0 0 15,0 0-15,0 0 0,33-264 0,-33 264 16,0 0-16,0 0 0,0 0 16,0 0-16,0 0 0,-8-289 0,8 289 15,0 0-15,0 0 0,0 0 0,-42-266 16,42 266-16,0 0 0,0 0 16,0 0-16,0 0 0,-75-240 0,75 240 15,0 0-15,0 0 0,0 0 16,0 0-16,0 0 0,-92-214 0,92 214 15,0 0-15,0 0 0,0 0 0,0 0 16,-108-182-16,108 182 0,0 0 0,0 0 16,0 0-16,0 0 0,0 0 0,0 0 15,-116-157-15,116 157 0,0 0 16,0 0-16,0 0 0,0 0 0,0 0 16,0 0-16,-142-124 0,142 124 0,0 0 15,0 0-15,0 0 0,0 0 16,0 0-16,0 0 0,-176-34 0,176 34 15,0 0-15,0 0 0,0 0 0,0 0 16,0 0-16,-174 83 0,174-83 0,0 0 16,0 0-16,0 0 0,0 0 15,-150 166-15,150-166 0,0 0 0,0 0 16,0 0-16,0 0 0,-109 215 16,109-215-16,0 0 0,0 0 0,0 0 15,0 0-15,0 0 0,-74 272 0,74-272 16,0 0-16,0 0 0,0 0 15,0 0-15,-42 314 0,42-314 0,0 0 16,0 0-16,0 0 0,0 0 16,0 0-16,-17 315 0,17-315 0,0 0 15,0 0-15,0 0 0,0 0 16,0 0-16,0 298 0,0-298 0,0 0 16,0 0-16,0 0 0,0 0 0,0 0 15,0 0-15,25 264 0,-25-264 16,0 0-16,0 0 0,0 0 0,0 0 15,59 231-15,-59-231 0,0 0 0,0 0 16,0 0-16,0 0 0,0 0 0,0 0 16,82 182-16,-82-182 0,0 0 0,0 0 15,0 0-15,0 0 0,0 0 16,0 0-16,0 0 0,0 0 0,0 0 16,0 0-16,109 141 0,-109-141 15,0 0-15,0 0 0,0 0 0,0 0 16,0 0-16,0 0 0,0 0 0,0 0 15,0 0-15,0 0 0,133 91 16,-133-91-16,0 0 0,0 0 0,0 0 16,0 0-16,0 0 0,0 0 0,0 0 15,0 0-15,0 0 0,0 0 16,125 49-16,-125-49 0,0 0 0,0 0 16,0 0-16,0 0 0,0 0 0,0 0 15,0 0-15,0 0 0,0 0 16,0 0-16,76 17 0,-76-17 0,0 0 15,0 0-15,0 0 0,0 0 16,0 0-16,0 0 0,0 0 0,0 0 16</inkml:trace>
  <inkml:trace contextRef="#ctx0" brushRef="#br0">13382 16395 0,'0'0'0,"0"0"0,0 0 0,0 0 15,0 0-15,0 0 0,0 0 16,0 0-16,0 0 0,0 0 0,0 0 15,0 0-15,0 0 0,0 0 16,0 0-16,0 0 0,0 0 0,0 0 16,0 0-16,0 0 0,0 0 0,34 41 15,-34-41-15,0 0 0,0 0 16,0 0-16,0 0 0,115 25 0,-115-25 16,0 0-16,0 0 0,0 0 0,0 0 15,217 8-15,-217-8 0,0 0 16,0 0-16,0 0 0,0 0 0,0 0 15,284 0-15,-284 0 0,0 0 0,0 0 16,0 0-16,0 0 0,0 0 16,0 0-16,0 0 0,0 0 0,0 0 15,0 0-15,275 0 0,-275 0 0,0 0 16,0 0-16,0 0 0,0 0 16,0 0-16,166 0 0,-166 0 0,0 0 15,0 0-15,0 0 0,0 0 0,0 0 16,0 0-16,0 0 0,0 0 0,0 0 15,0 0-15,-200 25 0,200-25 16,0 0-16,0 0 0,0 0 0,0 0 16,0 0-16,0 0 0,-250 33 15,250-33-15,0 0 0,0 0 0,0 0 16,0 0-16,0 0 0,0 0 0,0 0 16,0 0-16,0 0 0,0 0 15,-275 57-15,275-57 0,0 0 0,0 0 16,0 0-16,0 0 0,0 0 15,0 0-15,-191 67 0,191-67 0,0 0 16,0 0-16,0 0 0,0 0 0,0 0 16,0 0-16,-17 58 0,17-58 0,0 0 15,0 0-15,0 0 0,0 0 16,0 0-16,125 25 0,-125-25 0,0 0 16,0 0-16,0 0 0,0 0 0,0 0 15,0 0-15,0 0 0,0 0 16,0 0-16,0 0 0,175-9 0,-175 9 15,0 0-15,0 0 0,0 0 0,0 0 16,0 0-16,0 0 0,0 0 16,0 0-16,0 0 0,117-16 0,-117 16 15,0 0-15,0 0 0,0 0 0,0 0 16,0 0-16,0 0 0,0 0 16,0 0-16,0 0 0,0 0 0,0 0 15,0 0-15,0 0 0,-225 0 0,225 0 16,0 0-16,0 0 0,0 0 0,0 0 15,0 0-15,0 0 0,0 0 16,0 0-16,0 0 0,0 0 0,-217 9 16,217-9-16,0 0 0,0 0 15,0 0-15,0 0 0,0 0 0,-83 0 16,83 0-16,0 0 0,0 0 0,0 0 16,91 0-16,-91 0 0,0 0 15,0 0-15,0 0 0,0 0 0,0 0 16,0 0-16,201-9 0,-201 9 0,0 0 15,0 0-15,0 0 0,0 0 16,0 0-16,0 0 0,0 0 0,0 0 16,0 0-16,0 0 0,225-8 0,-225 8 15,0 0-15,0 0 0,0 0 16,107 8-16,-107-8 0,0 0 0,0 0 16,0 0-16,0 0 0,0 0 15,0 0-15,-57 49 0,57-49 0,0 0 16,0 0-16</inkml:trace>
  <inkml:trace contextRef="#ctx0" brushRef="#br0">20199 16180 0,'0'0'0,"0"0"0,0 0 0,0 0 16,0 0-16,0 0 0,0 0 16,0 0-16,0 0 0,0 0 0,0 0 15,0 0-15,0 0 0,0 0 16,0 0-16,0 0 0,0 0 0,0 0 16,0 0-16,0 0 0,0 0 0,0 0 15,0 0-15,0 0 0,0 0 16,0 0-16,0 0 0,0 0 15,0 0-15,0 0 0,0 0 0,0 0 16,0 0-16,0 0 0,25 83 0,-25-83 16,0 0-16,0 0 0,0 0 0,0 0 15,0 0-15,0 0 0,82 57 16,-82-57-16,0 0 0,0 0 0,0 0 16,0 0-16,134 82 0,-134-82 15,0 0-15,0 0 0,0 0 0,0 0 16,0 0-16,0 0 0,167 75 0,-167-75 15,0 0-15,0 0 0,0 0 16,0 0-16,0 0 0,183 50 0,-183-50 16,0 0-16,0 0 0,0 0 15,0 0-15,0 0 0,0 0 0,191 17 16,-191-17-16,0 0 0,0 0 0,0 0 16,0 0-16,0 0 0,0 0 15,201-33-15,-201 33 0,0 0 16,0 0-16,0 0 0,0 0 0,0 0 15,0 0-15,191-83 0,-191 83 0,0 0 16,0 0-16,0 0 0,0 0 16,133-149-16,-133 149 0,0 0 0,0 0 15,0 0-15,92-198 0,-92 198 0,0 0 16,0 0-16,0 0 0,0 0 16,59-215-16,-59 215 0,0 0 0,0 0 15,0 0-15,0 0 0,0 0 0,50-250 16,-50 250-16,0 0 0,0 0 0,0 0 15,0 0-15,0 0 0,0 0 16,41-262-16,-41 262 0,0 0 0,0 0 16,0 0-16,0 0 0,0 0 0,0 0 15,8-266-15,-8 266 0,0 0 16,0 0-16,0 0 0,0 0 0,-33-256 16,33 256-16,0 0 0,0 0 0,0 0 15,0 0-15,0 0 0,-74-214 0,74 214 16,0 0-16,0 0 0,0 0 15,0 0-15,0 0 0,-133-182 0,133 182 16,0 0-16,0 0 0,0 0 0,0 0 16,0 0-16,0 0 0,-193-116 15,193 116-15,0 0 0,0 0 0,0 0 16,0 0-16,-208-33 0,208 33 0,0 0 16,0 0-16,0 0 0,0 0 0,-200 33 15,200-33-15,0 0 0,0 0 0,0 0 16,0 0-16,-191 98 0,191-98 15,0 0-15,0 0 0,0 0 0,0 0 16,-184 166-16,184-166 0,0 0 0,0 0 16,0 0-16,0 0 0,-150 199 15,150-199-15,0 0 0,0 0 0,0 0 16,-108 215-16,108-215 0,0 0 0,0 0 16,0 0-16,0 0 0,-91 231 0,91-231 15,0 0-15,0 0 0,0 0 16,0 0-16,0 0 0,-68 255 15,68-255-15,0 0 0,0 0 0,0 0 16,0 0-16,0 0 0,-24 258 0,24-258 16,0 0-16,0 0 0,0 0 15,0 0-15,8 231 0,-8-231 0,0 0 16,0 0-16,0 0 0,0 0 16,0 0-16,0 0 0,66 215 0,-66-215 15,0 0-15,0 0 0,0 0 0,0 0 16,142 182-16,-142-182 0,0 0 15,0 0-15,0 0 0,0 0 0,0 0 16,192 141-16,-192-141 0,0 0 0,0 0 16,0 0-16,0 0 0,0 0 15,233 91-15,-233-91 0,0 0 0,0 0 16,0 0-16,0 0 0,0 0 0,0 0 16,233 24-16,-233-24 0,0 0 15,0 0-15,0 0 0,0 0 0,0 0 16,234-50-16,-234 50 0,0 0 15,0 0-15,0 0 0,208-115 0,-208 115 16,0 0-16,0 0 0,0 0 16,134-174-16,-134 174 0,0 0 0,0 0 15,82-206-15,-82 206 0,0 0 0,0 0 16,0 0-16,0 0 0,51-241 16,-51 241-16,0 0 0,0 0 0,0 0 15,0 0-15,0 0 0,33-264 0,-33 264 16,0 0-16,0 0 0,0 0 0,0 0 15,0 0-15,17-281 0,-17 281 16,0 0-16,0 0 0,0 0 0,0 0 16,0 0-16,0-297 0,0 297 0,0 0 15,0 0-15,0 0 0,0 0 16,0 0-16,0 0 0,-25-290 0,25 290 16,0 0-16,0 0 0,0 0 0,0 0 15,0 0-15,-67-256 0,67 256 0,0 0 16,0 0-16,0 0 0,0 0 15,0 0-15,-91-207 0,91 207 0,0 0 16,0 0-16,0 0 0,0 0 0,0 0 16,0 0-16,-134-141 0,134 141 0,0 0 15,0 0-15,0 0 0,0 0 16,0 0-16,-175-74 0,175 74 0,0 0 16,0 0-16</inkml:trace>
  <inkml:trace contextRef="#ctx0" brushRef="#br0">18332 14039 0,'0'0'0,"0"0"0,0 0 15,0 0-15,0 0 0,0 0 0,0 0 16,0 0-16,0 0 0,0 0 16,0 0-16,0 0 0,0 0 0,0 0 15,0 0-15,0 0 0,0 0 0,0 0 16,-100 0-16,100 0 0,0 0 16,0 0-16,0 0 0,0 0 0,0 0 15,0 0-15,-117 0 0,117 0 0,0 0 16,0 0-16,0 0 0,0 0 15,-150 24-15,150-24 0,0 0 0,0 0 16,0 0-16,0 0 0,-166 74 16,166-74-16,0 0 0,0 0 0,0 0 15,-159 116-15,159-116 0,0 0 0,0 0 16,0 0-16,-150 174 0,150-174 0,0 0 16,0 0-16,0 0 0,-125 224 15,125-224-15,0 0 0,0 0 0,0 0 16,-99 238-16,99-238 0,0 0 15,0 0-15,0 0 0,0 0 0,-76 266 16,76-266-16,0 0 0,0 0 0,0 0 16,-49 272-16,49-272 0,0 0 15,0 0-15,0 0 0,0 0 0,0 0 16,-9 274-16,9-274 0,0 0 16,0 0-16,0 0 0,0 0 0,0 0 15,0 0-15,25 272 0,-25-272 0,0 0 16,0 0-16,0 0 0,0 0 0,0 0 15,0 0-15,83 249 0,-83-249 16,0 0-16,0 0 0,0 0 0,0 0 16,141 198-16,-141-198 0,0 0 15,0 0-15,0 0 0,0 0 0,0 0 16,0 0-16,0 0 0,0 0 0,0 0 16,0 0-16,193 141 0,-193-141 0,0 0 15,0 0-15,0 0 0,0 0 16,0 0-16,0 0 0,216 65 0,-216-65 15,0 0-15,0 0 0,0 0 0,0 0 16,217-17-16,-217 17 0,0 0 16,0 0-16,0 0 0,192-90 0,-192 90 15,0 0-15,0 0 0,0 0 16,0 0-16,158-165 0,-158 165 0,0 0 16,0 0-16,0 0 0,133-240 0,-133 240 15,0 0-15,0 0 0,0 0 16,100-264-16,-100 264 0,0 0 0,0 0 15,0 0-15,0 0 0,67-291 16,-67 291-16,0 0 0,0 0 0,0 0 16,0 0-16,25-305 0,-25 305 0,0 0 15,0 0-15,0 0 0,0-297 16,0 297-16,0 0 0,0 0 0,0 0 16,0 0-16,-33-265 0,33 265 0,0 0 15,0 0-15,0 0 0,0 0 0,0 0 16,-50-240-16,50 240 0,0 0 15,0 0-15,0 0 0,0 0 0,0 0 16,-84-215-16,84 215 0,0 0 0,0 0 16,0 0-16,0 0 0,0 0 0,0 0 15,0 0-15,0 0 0,0 0 16,0 0-16,-100-166 0,100 166 0</inkml:trace>
  <inkml:trace contextRef="#ctx0" brushRef="#br0">21565 14237 0,'0'0'16,"0"0"-16,0 0 0,0 0 0,0 0 15,0 0-15,0 0 0,0 0 0,0 0 16,0 0-16,0 0 0,0 0 16,0 0-16,0 0 0,0 0 0,0 0 15,0 0-15,0 0 0,0 0 0,0 0 16,0 0-16,-100 8 0,100-8 0,0 0 16,0 0-16,0 0 0,0 0 0,0 0 15,0 0-15,-150-8 0,150 8 16,0 0-16,0 0 0,0 0 0,0 0 15,0 0-15,0 0 0,-209 16 0,209-16 16,0 0-16,0 0 0,0 0 0,0 0 16,-216 50-16,216-50 0,0 0 15,0 0-15,0 0 0,0 0 0,-217 99 16,217-99-16,0 0 0,0 0 0,0 0 16,-199 141-16,199-141 0,0 0 15,0 0-15,0 0 0,0 0 0,-168 165 16,168-165-16,0 0 0,0 0 0,0 0 15,-150 190-15,150-190 0,0 0 16,0 0-16,0 0 0,0 0 0,0 0 16,-116 223-16,116-223 0,0 0 0,0 0 15,0 0-15,0 0 0,-83 241 16,83-241-16,0 0 0,0 0 0,0 0 16,-42 247-16,42-247 0,0 0 15,0 0-15,0 0 0,0 0 0,9 248 16,-9-248-16,0 0 0,0 0 0,0 0 15,0 0-15,58 248 0,-58-248 16,0 0-16,0 0 0,0 0 0,0 0 16,84 232-16,-84-232 0,0 0 15,0 0-15,0 0 0,0 0 0,133 224 16,-133-224-16,0 0 0,0 0 0,0 0 16,0 0-16,0 0 0,0 0 15,175 190-15,-175-190 0,0 0 0,0 0 16,0 0-16,0 0 0,0 0 0,0 0 15,225 123-15,-225-123 0,0 0 16,0 0-16,0 0 0,0 0 0,0 0 16,249 25-16,-249-25 0,0 0 0,0 0 15,0 0-15,0 0 0,234-74 16,-234 74-16,0 0 0,0 0 0,0 0 16,208-157-16,-208 157 0,0 0 15,0 0-15,158-207 0,-158 207 0,0 0 16,0 0-16,0 0 0,101-224 0,-101 224 15,0 0-15,0 0 0,0 0 0,0 0 16,74-248-16,-74 248 0,0 0 16,0 0-16,0 0 0,0 0 0,0 0 15,59-280-15,-59 280 0,0 0 16,0 0-16,0 0 0,0 0 0,41-290 16,-41 290-16,0 0 0,0 0 0,0 0 15,0 0-15,0 0 0,25-306 0,-25 306 16,0 0-16,0 0 0,0 0 0,0 0 15,8-305-15,-8 305 0,0 0 16,0 0-16,0 0 0,0 0 0,0 0 16,-8-282-16,8 282 0,0 0 15,0 0-15,0 0 0,0 0 0,-41-247 16,41 247-16,0 0 0,0 0 0,0 0 16,0 0-16,-76-208 0,76 208 0,0 0 15,0 0-15,0 0 0,0 0 0,0 0 16,0 0-16,-115-148 0,115 148 15,0 0-15,0 0 0,0 0 0,0 0 16,0 0-16,0 0 0,-151-100 0,151 100 16,0 0-16,0 0 0,0 0 15,0 0-15,0 0 0</inkml:trace>
  <inkml:trace contextRef="#ctx0" brushRef="#br0">27891 15138 0,'0'0'0,"0"0"0,0 0 15,0 0-15,0 0 0,0 0 0,0 0 16,0 0-16,0 0 0,0 0 0,0 0 16,0 0-16,0 0 0,0 0 0,0 0 15,0 0-15,0 0 0,0 0 0,0 0 16,0 0-16,0 0 0,0 0 16,0 0-16,0 0 0,0 0 0,0 0 15,0 0-15,0 0 0,0 0 0,99-100 16,-99 100-16,0 0 0,0 0 0,0 0 15,0 0-15,0 0 0,0 0 0,74-140 16,-74 140-16,0 0 0,0 0 0,0 0 16,0 0-16,25-173 0,-25 173 15,0 0-15,0 0 0,0 0 0,0 0 16,-65-182-16,65 182 0,0 0 0,0 0 16,0 0-16,0 0 0,0 0 0,-151-174 15,151 174-15,0 0 0,0 0 16,0 0-16,0 0 0,0 0 0,-224-149 15,224 149-15,0 0 0,0 0 0,0 0 16,-259-116-16,259 116 0,0 0 0,0 0 16,0 0-16,0 0 0,0 0 15,0 0-15,-258-65 0,258 65 0,0 0 16,0 0-16,0 0 0,0 0 0,0 0 16,-250-17-16,250 17 0,0 0 0,0 0 15,0 0-15,0 0 0,-235 75 16,235-75-16,0 0 0,0 0 0,0 0 15,0 0-15,-206 156 0,206-156 0,0 0 16,0 0-16,0 0 0,-177 223 16,177-223-16,0 0 0,0 0 0,0 0 15,-132 257-15,132-257 0,0 0 0,0 0 16,0 0-16,-83 281 0,83-281 0,0 0 16,0 0-16,0 0 0,-43 298 0,43-298 15,0 0-15,0 0 0,0 0 0,0 289 16,0-289-16,0 0 0,0 0 15,35 273-15,-35-273 0,0 0 0,0 0 16,57 240-16,-57-240 0,0 0 0,0 0 16,84 215-16,-84-215 0,0 0 0,0 0 15,117 190-15,-117-190 0,0 0 16,0 0-16,142 165 0,-142-165 0,0 0 16,0 0-16,0 0 0,0 0 0,181 141 15,-181-141-15,0 0 0,0 0 0,0 0 16,0 0-16,0 0 0,227 116 0,-227-116 15,0 0-15,0 0 0,0 0 16,0 0-16,0 0 0,241 49 0,-241-49 16,0 0-16,0 0 0,0 0 0,232-25 15,-232 25-15,0 0 0,0 0 0,0 0 16,0 0-16,210-108 0,-210 108 16,0 0-16,0 0 0,0 0 0,0 0 15,166-189-15,-166 189 0,0 0 0,0 0 16,134-256-16,-134 256 0,0 0 0,0 0 15,0 0-15,75-274 0,-75 274 0,0 0 16,0 0-16,0 0 0,40-281 16,-40 281-16,0 0 0,0 0 0,0 0 15,25-298-15,-25 298 0,0 0 0,0 0 16,0 0-16,0 0 0,-7-297 0,7 297 16,0 0-16,0 0 0,-33-281 0,33 281 15,0 0-15,0 0 0,0 0 0,0 0 16,-67-256-16,67 256 0,0 0 15,0 0-15,0 0 0,0 0 0,-108-223 16,108 223-16,0 0 0,0 0 0,0 0 16,0 0-16,0 0 0,0 0 15,-159-175-15,159 175 0,0 0 0,0 0 16,0 0-16,0 0 0,-216-107 0,216 107 16,0 0-16,0 0 0,0 0 0,0 0 15,-250-25-15,250 25 0,0 0 16,0 0-16,-250 50 0,250-50 0,0 0 15,0 0-15,0 0 0,-210 108 0,210-108 16,0 0-16,0 0 0,0 0 0,-190 190 16,190-190-16,0 0 0,0 0 15,-167 231-15,167-231 0,0 0 0,0 0 16,-133 247-16,133-247 0,0 0 0,0 0 16,0 0-16,-108 258 0,108-258 0,0 0 15,0 0-15,0 0 0,-84 273 0,84-273 16,0 0-16,0 0 0,0 0 15,-42 288-15,42-288 0,0 0 0,0 0 16,-8 274-16,8-274 0,0 0 0,0 0 16,32 240-16,-32-240 0,0 0 0,0 0 15,102 215-15,-102-215 0,0 0 0,0 0 16,149 173-16,-149-173 0,0 0 16,0 0-16,0 0 0,209 141 0,-209-141 15,0 0-15,0 0 0,0 0 16,275 107-16,-275-107 0,0 0 0,0 0 15,0 0-15,0 0 0,0 0 0,292 66 16,-292-66-16,0 0 0,0 0 0,0 0 16,0 0-16,0 0 0,0 0 0,0 0 15,0 0-15,216 9 0,-216-9 0,0 0 16,0 0-16,0 0 0</inkml:trace>
  <inkml:trace contextRef="#ctx0" brushRef="#br0">15816 15939 0,'0'0'16,"0"0"-16,0 0 0,0 0 0,0 0 16,0 0-16,0 0 0,0 0 0,0 0 15,0 0-15,0 0 0,0 0 16,0 0-16,0 0 0,0 0 0,0 0 16,0 0-16,0 0 0,49 26 0,-49-26 15,0 0-15,0 0 0,0 0 16,0 0-16,117 8 0,-117-8 0,0 0 15,0 0-15,0 0 0,0 0 16,175 0-16,-175 0 0,0 0 0,0 0 16,0 0-16,0 0 0,0 0 0,0 0 15,217 0-15,-217 0 0,0 0 16,0 0-16,0 0 0,0 0 0,0 0 16,0 0-16,242 8 0,-242-8 0,0 0 15,0 0-15,0 0 0,0 0 16,0 0-16,0 0 0,0 0 0,0 0 15,0 0-15,0 0 0,207 8 0,-207-8 16,0 0-16,0 0 0,0 0 16,0 0-16,0 0 0,0 0 0,0 0 15,0 0-15,0 0 0,0 0 16,117 10-16,-117-10 0,0 0 0,0 0 16,0 0-16,0 0 0,0 0 0,0 0 15,0 0-15,0 0 0,0 0 16,0 0-16,0 0 0,0 0 0,0 0 15,0 0-15,0 0 0,0 0 0,0 0 16,-84 15-16,84-15 0,0 0 16,0 0-16,0 0 0,0 0 0,-224 17 15,224-17-15,0 0 0,0 0 16,0 0-16,0 0 0,0 0 0,-267 33 16,267-33-16,0 0 0,0 0 0,0 0 15,0 0-15,0 0 0,0 0 0,0 0 16,0 0-16,0 0 0,0 0 15,-241 33-15,241-33 0,0 0 0,0 0 16,0 0-16,0 0 0,0 0 0,-101 17 16,101-17-16,0 0 0,0 0 15,0 0-15,0 0 0,0 0 0,0 0 16,92-9-16,-92 9 0,0 0 0,0 0 16,0 0-16,0 0 0,0 0 15,200-24-15,-200 24 0,0 0 0,0 0 16,0 0-16,0 0 0,0 0 15,0 0-15,0 0 0,0 0 0,0 0 16,0 0-16,233-34 0,-233 34 0,0 0 16,0 0-16,0 0 0,0 0 15,0 0-15,0 0 0,142-16 0,-142 16 16,0 0-16,0 0 0,0 0 16,0 0-16,0 0 0,0 0 0,0 0 15,0 0-15,0 0 0,0 0 0,0 0 16,-200-8-16,200 8 0,0 0 0,0 0 15,0 0-15,0 0 0,0 0 16,0 0-16,-225 8 0,225-8 0,0 0 16,0 0-16,0 0 0,0 0 0,0 0 15,0 0-15,0 0 0,0 0 16,0 0-16,0 0 0,-233 16 0,233-16 16,0 0-16,0 0 0,0 0 15,0 0-15,0 0 0</inkml:trace>
  <inkml:trace contextRef="#ctx0" brushRef="#br0">19015 15866 0,'0'0'0,"0"0"0,0 0 15,0 0-15,0 0 0,0 0 16,0 0-16,0 0 0,0 0 0,0 0 16,0 0-16,0 0 0,0 0 15,0 0-15,0 0 0,0 0 0,0 0 16,0 0-16,50 49 0,-50-49 15,0 0-15,0 0 0,0 0 0,0 0 16,0 0-16,133 17 0,-133-17 16,0 0-16,0 0 0,0 0 0,0 0 15,0 0-15,193 0 0,-193 0 0,0 0 16,0 0-16,0 0 0,0 0 16,0 0-16,0 0 0,224 0 0,-224 0 15,0 0-15,0 0 0,0 0 16,0 0-16,0 0 0,0 0 0,0 0 15,0 0-15,0 0 0,0 0 16,192 7-16,-192-7 0,0 0 0,0 0 16,0 0-16,0 0 0,0 0 15,0 0-15,50 26 0,-50-26 0,0 0 16,0 0-16,0 0 0,0 0 0,0 0 16,-117 34-16,117-34 0,0 0 15,0 0-15,0 0 0,0 0 0,0 0 16,0 0-16,0 0 0,0 0 15,0 0-15,0 0 0,-200 32 0,200-32 16,0 0-16,0 0 0,0 0 0,0 0 16,0 0-16,0 0 0,0 0 0,0 0 15,0 0-15,0 0 0,-192 33 16,192-33-16,0 0 0,0 0 0,0 0 16,0 0-16,0 0 0,-74 17 15,74-17-15,0 0 0,0 0 0,0 0 16,0 0-16,0 0 0,0 0 15,91-17-15,-91 17 0,0 0 0,0 0 16,0 0-16,0 0 0,0 0 16,0 0-16,0 0 0,0 0 0,0 0 15,0 0-15,175-17 0,-175 17 0,0 0 16,0 0-16,0 0 0,0 0 16,0 0-16,0 0 0,142-24 0,-142 24 15,0 0-15,0 0 0,0 0 16,0 0-16,0 0 0,0 0 0,0 0 15,0 0-15,0 0 0,0 0 16,0 0-16,0 0 0,0 0 0,-117-9 16,117 9-16,0 0 0,0 0 0,0 0 15,0 0-15,0 0 0,0 0 16,0 0-16,0 0 0,0 0 0,0 0 16,-158 9-16,158-9 0,0 0 0,0 0 15,0 0-15,0 0 0,0 0 16,-67-9-16,67 9 0,0 0 15,0 0-15,0 0 0,84-33 0,-84 33 16,0 0-16,0 0 0,0 0 16,0 0-16,0 0 0,0 0 0,174-32 15,-174 32-15,0 0 0,0 0 0,0 0 16,0 0-16,0 0 0,0 0 16,0 0-16,0 0 0,0 0 0,0 0 15,201-17-15,-201 17 0,0 0 16,0 0-16,0 0 0,0 0 0,0 0 15,91 17-15,-91-17 0,0 0 16,0 0-16,0 0 0,0 0 0,0 0 16,-66 32-16,66-32 0,0 0 0,0 0 15,0 0-15,0 0 0,0 0 16,0 0-16,-184 33 0,184-33 0,0 0 16,0 0-16,0 0 0,0 0 15</inkml:trace>
  <inkml:trace contextRef="#ctx0" brushRef="#br0">17590 16725 0,'0'0'15,"0"0"-15,0 0 0,0 0 0,0 0 16,0 0-16,0 0 0,0 0 0,0 0 16,0 0-16,0 0 0,0 0 15,0 0-15,0 0 0,0 0 0,0 0 16,92 17-16,-92-17 0,0 0 0,0 0 15,0 0-15,0 0 0,0 0 0,0 0 16,167 16-16,-167-16 0,0 0 16,0 0-16,0 0 0,0 0 0,0 0 15,0 0-15,0 0 0,0 0 0,0 0 16,0 0-16,199 9 0,-199-9 16,0 0-16,0 0 0,0 0 0,0 0 15,0 0-15,0 0 0,0 0 0,0 0 16,0 0-16,0 0 0,184 8 0,-184-8 15,0 0-15,0 0 16</inkml:trace>
  <inkml:trace contextRef="#ctx0" brushRef="#br0">19857 16725 0,'0'0'0,"0"0"0,0 0 15,0 0-15,0 0 0,0 0 0,0 0 16,0 0-16,0 0 0,0 0 0,0 0 16,100 59-16,-100-59 0,0 0 15,0 0-15,0 0 0,0 0 0,183 57 16,-183-57-16,0 0 0,0 0 0,258 42 16,-258-42-16,0 0 0,0 0 15,0 0-15,0 0 0,300 41 0,-300-41 16,0 0-16,0 0 0,0 0 0,0 0 15,0 0-15,0 0 0,0 0 16,0 0-16,0 0 0,0 0 0,275 41 16,-275-41-16,0 0 0,0 0 0,0 0 15,0 0-15,0 0 0,0 0 16,192 25-16,-192-25 0,0 0 0,0 0 16,0 0-16</inkml:trace>
  <inkml:trace contextRef="#ctx0" brushRef="#br0">26132 16122 0,'0'0'0,"0"0"0,0 0 0,0 0 16,0 0-16,0 0 0,0 0 0,0 0 16,0 0-16,0 0 0,0 0 0,0 0 15,0 0-15,0 0 0,0 0 16,0 0-16,0 0 0,0 0 0,0 0 16,0 0-16,0 0 0,0 0 0,0 0 15,0 0-15,0 0 0,0 0 0,0 0 16,0 0-16,0 0 0,0 0 0,0 0 15,0 0-15,0 0 0,0 0 16,0 0-16,0 0 0,0 0 0,-100 16 16,100-16-16,0 0 0,0 0 0,0 0 15,0 0-15,0 0 0,-192 0 0,192 0 16,0 0-16,0 0 0,0 0 0,0 0 16,0 0-16,-258 0 0,258 0 15,0 0-15,0 0 0,0 0 0,0 0 16,0 0-16,-292 0 0,292 0 0,0 0 15,0 0-15,0 0 0,0 0 0,0 0 16,-283 17-16,283-17 0,0 0 16,0 0-16,0 0 0,0 0 0,0 0 15,-283 17-15,283-17 0,0 0 0,0 0 16,0 0-16,-275 24 0,275-24 0,0 0 16,0 0-16,0 0 0,0 0 0,-275 34 15,275-34-15,0 0 0,0 0 16,0 0-16,0 0 0,0 0 0,-267 24 15,267-24-15,0 0 0,0 0 0,0 0 16,0 0-16,0 0 0,0 0 16,-266 25-16,266-25 0,0 0 0,0 0 15,0 0-15,0 0 0,0 0 16,0 0-16,0 0 0,0 0 0,0 0 16,0 0-16,-234 16 0,234-16 0,0 0 15,0 0-15,0 0 0,0 0 0,0 0 16,0 0-16,-125 9 0,125-9 15,0 0-15,0 0 0,0 0 0,0 0 16,0 0-16,0 0 0,0 0 16,0 0-16,0 0 0,0 0 0,0 0 15,216 0-15,-216 0 0,0 0 0,0 0 16,0 0-16,276-9 0,-276 9 0,0 0 16,0 0-16,0 0 0,0 0 0,316-16 15,-316 16-15,0 0 0,0 0 16,0 0-16,325-16 0,-325 16 0,0 0 15,0 0-15,309-17 0,-309 17 0,0 0 16,0 0-16,0 0 0,0 0 0,300-16 16,-300 16-16,0 0 0,0 0 15,0 0-15,0 0 0,0 0 0,291-25 16,-291 25-16,0 0 0,0 0 0,0 0 16,0 0-16,0 0 0,0 0 0,274-17 15,-274 17-15,0 0 0,0 0 0,0 0 16,0 0-16,0 0 0,0 0 15,0 0-15,0 0 0,0 0 0,0 0 0,243-25 16,-243 25-16,0 0 0,0 0 16,0 0-16,0 0 0,0 0 0,0 0 15,0 0-15,0 0 0,0 0 0,0 0 16,158-8-16,-158 8 0,0 0 0,0 0 16,0 0-16,0 0 0,0 0 0,0 0 15,0 0-15,0 0 0,0 0 16,0 0-16,0 0 0,0 0 0,0 0 15,-216 25-15,216-25 0,0 0 0,0 0 16,0 0-16,0 0 0,-293 25 0,293-25 16,0 0-16,0 0 0,0 0 0,0 0 15,-341 17-15,341-17 0,0 0 0,0 0 16,0 0-16,0 0 0,-334 15 16,334-15-16,0 0 0,0 0 0,0 0 15,-316 17-15,316-17 0,0 0 0,0 0 16,0 0-16,-291 25 0,291-25 0,0 0 15,0 0-15,0 0 0,0 0 16,0 0-16,-292 16 0,292-16 0,0 0 16,0 0-16,0 0 0,0 0 0,-284 25 15,284-25-15,0 0 0,0 0 16,0 0-16,0 0 0,0 0 16,-267 34-16,267-34 0,0 0 0,0 0 15,0 0-15,0 0 0,0 0 0,0 0 16,0 0-16,0 0 0,0 0 15,0 0-15,-216 25 0,216-25 0,0 0 16,0 0-16,0 0 0,0 0 0,0 0 16,0 0-16,0 0 0,0 0 15,0 0-15,0 0 0,0 0 0,0 0 16,83-9-16,-83 9 0,0 0 16,0 0-16,0 0 0,0 0 0,0 0 15,284-41-15,-284 41 0,0 0 0,0 0 16,0 0-16,341-42 0,-341 42 0,0 0 15,0 0-15,0 0 0,0 0 0,342-50 16,-342 50-16,0 0 0,0 0 16,0 0-16,308-41 0,-308 41 0,0 0 15,0 0-15,0 0 0,0 0 0,284-41 16,-284 41-16,0 0 0,0 0 0,0 0 16,0 0-16,0 0 0,291-41 15,-291 41-15,0 0 0,0 0 0,0 0 16,0 0-16,0 0 0,0 0 0,292-33 15,-292 33-15,0 0 0,0 0 0,0 0 16,0 0-16,0 0 0,0 0 0,267-25 16,-267 25-16,0 0 0,0 0 0,0 0 15,0 0-15,0 0 0,0 0 16,0 0-16,0 0 0,0 0 0,0 0 16,208-17-16,-208 17 0,0 0 0,0 0 15,0 0-15,0 0 0,0 0 0,0 0 16,108-8-16,-108 8 0,0 0 0,0 0 15,0 0-15,0 0 0,0 0 16,0 0-16,0 0 0,0 0 0,0 0 16,0 0-16,-192 8 0,192-8 0,0 0 15,0 0-15,0 0 0,0 0 0,-257 17 16,257-17-16,0 0 0,0 0 16,-293 25-16,293-25 0,0 0 0,0 0 15,-283 41-15,283-41 0,0 0 0,0 0 16,-258 41-16,258-41 0,0 0 0,0 0 15,0 0-15,-242 25 0,242-25 0,0 0 16,0 0-16,0 0 0,-241 34 16,241-34-16,0 0 0,0 0 0,0 0 15,0 0-15,0 0 0,0 0 0,-250 32 16,250-32-16,0 0 0,0 0 16,0 0-16,0 0 0,0 0 0,0 0 15,0 0-15,0 0 0,0 0 0,0 0 16,-225 25-16,225-25 0,0 0 15,0 0-15,0 0 0,0 0 0,0 0 16,0 0-16,0 0 0,0 0 0,0 0 16,0 0-16,-142 33 0,142-33 0,0 0 15,0 0-15</inkml:trace>
  <inkml:trace contextRef="#ctx0" brushRef="#br0">27241 16602 0,'0'0'0,"0"0"16,0 0-16,0 0 0,0 0 0,0 0 15,0 0-15,0 0 0,0 0 0,0 0 16,0 0-16,0 0 0,0 0 16,0 0-16,0 0 0,0 0 0,0 0 0,0 0 15,0 0-15,0 0 0,0 0 16,0 0-16,32 41 0,-32-41 0,0 0 16,0 0-16,0 0 0,0 0 0,0 0 15,0 0-15,83 25 0,-83-25 16,0 0-16,0 0 0,0 0 0,0 0 15,0 0-15,0 0 0,125 0 0,-125 0 16,0 0-16,0 0 0,0 0 0,0 0 16,0 0-16,0 0 0,150-33 0,-150 33 15,0 0-15,0 0 0,0 0 0,0 0 16,0 0-16,0 0 0,151-66 16,-151 66-16,0 0 0,0 0 0,0 0 15,0 0-15,0 0 0,125-125 0,-125 125 16,0 0-16,0 0 0,0 0 0,0 0 15,0 0-15,108-181 0,-108 181 0,0 0 16,0 0-16,0 0 0,0 0 16,67-257-16,-67 257 0,0 0 0,0 0 15,0 0-15,0 0 0,25-281 0,-25 281 16,0 0-16,0 0 0,0 0 0,0 0 16,-9-281-16,9 281 0,0 0 0,0 0 15,0 0-15,-41-274 0,41 274 0,0 0 16,0 0-16,0 0 0,-60-255 15,60 255-15,0 0 0,0 0 0,0 0 16,-74-232-16,74 232 0,0 0 0,0 0 16,0 0-16,-108-197 0,108 197 15,0 0-15,0 0 0,0 0 0,0 0 16,0 0-16,-150-166 0,150 166 0,0 0 16,0 0-16,0 0 0,0 0 0,-192-125 15,192 125-15,0 0 0,0 0 16,0 0-16,0 0 0,0 0 0,-241-58 15,241 58-15,0 0 0,0 0 0,0 0 16,0 0-16,0 0 0,-251 0 0,251 0 16,0 0-16,0 0 0,0 0 15,-232 67-15,232-67 0,0 0 0,0 0 16,0 0-16,-193 116 0,193-116 0,0 0 16,0 0-16,0 0 0,-158 156 0,158-156 15,0 0-15,0 0 0,0 0 0,0 0 16,-134 207-16,134-207 0,0 0 15,0 0-15,0 0 0,0 0 0,-98 256 16,98-256-16,0 0 0,0 0 0,0 0 16,0 0-16,-68 274 0,68-274 15,0 0-15,0 0 0,0 0 0,0 0 16,-24 271-16,24-271 0,0 0 0,0 0 16,0 0-16,0 0 0,33 274 0,-33-274 15,0 0-15,0 0 0,0 0 0,92 256 16,-92-256-16,0 0 0,0 0 0,0 0 15,0 0-15,116 223 0,-116-223 0,0 0 16,0 0-16,0 0 0,0 0 16,142 183-16,-142-183 0,0 0 0,0 0 15,0 0-15,158 132 0,-158-132 0,0 0 16,0 0-16,0 0 0,0 0 16,0 0-16,191 99 0,-191-99 0,0 0 15,0 0-15,0 0 0,0 0 0,217 58 16,-217-58-16,0 0 0,0 0 0,0 0 15,0 0-15,259 16 0,-259-16 0,0 0 16,0 0-16,0 0 0,0 0 16,0 0-16,258-41 0,-258 41 0,0 0 15,0 0-15,0 0 0,0 0 0,0 0 16,234-91-16,-234 91 0,0 0 0,0 0 16,0 0-16,0 0 0,208-149 0,-208 149 15,0 0-15,0 0 0,0 0 0,0 0 16,166-207-16,-166 207 0,0 0 15,0 0-15,0 0 0,0 0 0,100-238 16,-100 238-16,0 0 0,0 0 0,0 0 16,0 0-16,16-283 0,-16 283 0,0 0 15,0 0-15,0 0 0,0 0 0,-41-289 16,41 289-16,0 0 0,0 0 0,0 0 16,0 0-16,-92-264 0,92 264 15,0 0-15,0 0 0,0 0 0,0 0 16,-134-265-16,134 265 0,0 0 0,0 0 15,0 0-15,0 0 0,-149-239 16,149 239-16,0 0 0,0 0 0,0 0 16,-158-190-16,158 190 0,0 0 0,0 0 15,0 0-15,-183-149 0,183 149 0,0 0 16,0 0-16,0 0 0,0 0 0,0 0 16,0 0-16,-242-107 0,242 107 15,0 0-15,0 0 0,0 0 0,0 0 16,0 0-16,-291-42 0,291 42 0,0 0 15,0 0-15,0 0 0,0 0 0,-275 24 16,275-24-16,0 0 0,0 0 16,0 0-16,-234 74 0,234-74 0,0 0 15,0 0-15,0 0 0,0 0 0,-192 125 16,192-125-16,0 0 0,0 0 16,0 0-16,0 0 0,-141 165 0,141-165 15,0 0-15,0 0 0,0 0 0,0 0 16,-100 215-16,100-215 0,0 0 0,0 0 15,0 0-15,0 0 0,-67 240 0,67-240 16,0 0-16,0 0 0,0 0 0,0 0 16</inkml:trace>
  <inkml:trace contextRef="#ctx0" brushRef="#br0">28291 15155 0,'0'0'0,"0"0"15,0 0-15,0 0 0,0 0 0,0 0 16,0 0-16,0 0 0,0 0 0,0 0 16,0 0-16,0 0 0,0 0 15,0 0-15,0 0 0,0 0 0,0 0 16,0 0-16,0 0 0,0 0 0,0 0 16,0 0-16,0 0 0,0 0 0,0 0 15,0 0-15,0 0 0,0 0 0,0 0 16,0 0-16,33-59 0,-33 59 15,0 0-15,0 0 0,0 0 0,0 0 16,0 0-16,24-107 0,-24 107 0,0 0 16,0 0-16,0 0 0,0 0 0,-17-141 15,17 141-15,0 0 0,0 0 0,0 0 16,0 0-16,0 0 0,-58-156 16,58 156-16,0 0 0,0 0 0,0 0 15,0 0-15,-107-166 0,107 166 0,0 0 16,0 0-16,0 0 0,0 0 0,0 0 15,-160-157-15,160 157 0,0 0 16,0 0-16,0 0 0,0 0 0,0 0 16,-191-140-16,191 140 0,0 0 0,0 0 15,0 0-15,0 0 0,0 0 0,-226-125 16,226 125-16,0 0 0,0 0 16,0 0-16,0 0 0,0 0 0,0 0 0,-249-82 15,249 82-15,0 0 0,0 0 16,0 0-16,0 0 0,0 0 0,-259-33 15,259 33-15,0 0 0,0 0 0,0 0 16,0 0-16,-249 25 0,249-25 16,0 0-16,0 0 0,0 0 0,-234 74 15,234-74-15,0 0 0,0 0 0,0 0 16,0 0-16,-200 107 0,200-107 16,0 0-16,0 0 0,0 0 0,-166 141 15,166-141-15,0 0 0,0 0 0,0 0 16,0 0-16,0 0 0,-142 174 0,142-174 15,0 0-15,0 0 0,0 0 16,0 0-16,0 0 0,-118 231 0,118-231 16,0 0-16,0 0 0,0 0 0,-82 248 15,82-248-15,0 0 0,0 0 0,0 0 16,0 0-16,-50 232 0,50-232 0,0 0 16,0 0-16,-25 215 0,25-215 0,0 0 15,0 0-15,0 0 0,0 0 16,0 0-16,17 223 0,-17-223 0,0 0 15,0 0-15,0 0 0,0 0 0,0 0 16,58 256-16,-58-256 0,0 0 16,0 0-16,0 0 0,0 0 0,82 265 15,-82-265-15,0 0 0,0 0 0,0 0 16,110 232-16,-110-232 0,0 0 0,0 0 16,0 0-16,125 190 0,-125-190 0,0 0 15,0 0-15,0 0 0,0 0 16,0 0-16,0 0 0,166 156 0,-166-156 15,0 0-15,0 0 0,0 0 0,0 0 16,0 0-16,217 125 0,-217-125 0,0 0 16,0 0-16,0 0 0,0 0 0,242 82 15,-242-82-15,0 0 0,0 0 16,0 0-16,0 0 0,275 25 0,-275-25 16,0 0-16,0 0 0,0 0 0,258-32 15,-258 32-15,0 0 0,0 0 0,0 0 16,0 0-16,233-84 0,-233 84 0,0 0 15,0 0-15,0 0 0,0 0 16,201-132-16,-201 132 0,0 0 0,0 0 16,0 0-16,0 0 0,0 0 0,166-181 15,-166 181-15,0 0 0,0 0 0,0 0 16,142-216-16,-142 216 0,0 0 0,0 0 16,0 0-16,0 0 0,0 0 15,100-231-15,-100 231 0,0 0 0,0 0 16,0 0-16,66-248 0,-66 248 0,0 0 15,0 0-15,0 0 0,0 0 0,0 0 16,0 0-16,33-265 0,-33 265 0,0 0 16,0 0-16,0 0 0,9-256 15,-9 256-15,0 0 0,0 0 0,0 0 16,0 0-16,0 0 0,-24-240 0,24 240 16,0 0-16,0 0 0,0 0 0,0 0 15,-68-223-15,68 223 0,0 0 16,0 0-16,0 0 0,0 0 0,-83-199 15,83 199-15,0 0 0,0 0 0,0 0 16,0 0-16,-101-181 0,101 181 0,0 0 16,0 0-16,0 0 0,0 0 0,-116-158 15,116 158-15,0 0 0,0 0 0,0 0 16,0 0-16,0 0 0,-141-140 16,141 140-16,0 0 0,0 0 0,0 0 15,0 0-15,-176-116 0,176 116 16,0 0-16,0 0 0,0 0 0,0 0 15,0 0-15,0 0 0,-216-74 0,216 74 16,0 0-16,0 0 0,0 0 0,0 0 16,0 0-16,-250-25 0,250 25 0,0 0 15,0 0-15,0 0 0,0 0 16,-258 8-16,258-8 0,0 0 0,0 0 16,0 0-16,0 0 0,0 0 0,-235 42 15,235-42-15,0 0 0,0 0 16,0 0-16,-206 91 0,206-91 0,0 0 15,0 0-15,0 0 0,-177 132 0,177-132 16,0 0-16,0 0 0,0 0 0,-149 182 16,149-182-16,0 0 0,0 0 0,0 0 15,0 0-15,-125 222 0,125-222 16,0 0-16,0 0 0,0 0 0,0 0 16,-92 232-16,92-232 0,0 0 0,0 0 15,0 0-15,0 0 0,0 0 16,-50 265-16,50-265 0,0 0 0,0 0 15,0 0-15,0 0 0,0 0 0,0 298 16,0-298-16,0 0 0,0 0 0,0 0 16,42 281-16,-42-281 0,0 0 0,0 0 15,0 0-15,82 239 0,-82-239 0,0 0 16,0 0-16,0 0 0,0 0 0,135 232 16,-135-232-16,0 0 0,0 0 15,0 0-15,0 0 0,166 207 0,-166-207 16,0 0-16,0 0 0,0 0 0,0 0 15,176 182-15,-176-182 0,0 0 16,0 0-16,0 0 0,0 0 0,0 0 0,0 0 16,198 149-16,-198-149 0,0 0 15,0 0-15,0 0 0,0 0 0,0 0 16,242 90-16,-242-90 0,0 0 0,0 0 16,0 0-16,0 0 0,0 0 0,0 0 15,235 33-15,-235-33 0,0 0 0,0 0 16,0 0-16,0 0 0,0 0 15,166-41-15,-166 41 0,0 0 0</inkml:trace>
  <inkml:trace contextRef="#ctx0" brushRef="#br0">31681 15766 0,'0'0'0,"0"0"0,0 0 16,0 0-16,0 0 0,0 0 0,0 0 16,0 0-16,0 0 0,0 0 0,0 0 15,0 0-15,0 0 0,0 0 16,0 0-16,0 0 0,0 0 0,0 0 0,-83 0 16,83 0-16,0 0 0,0 0 15,0 0-15,0 0 0,0 0 0,0 0 16,-107-8-16,107 8 0,0 0 0,0 0 15,0 0-15,0 0 0,0 0 0,0 0 16,-160-16-16,160 16 0,0 0 0,0 0 16,0 0-16,0 0 0,0 0 0,-191-17 15,191 17-15,0 0 0,0 0 0,0 0 16,0 0-16,-217-16 0,217 16 0,0 0 16,0 0-16,0 0 0,0 0 0,0 0 15,0 0-15,-224 0 0,224 0 0,0 0 16,0 0-16,0 0 0,0 0 0,0 0 15,-234 7-15,234-7 0,0 0 16,0 0-16,0 0 0,0 0 0,0 0 16,0 0-16,-225 17 0,225-17 0,0 0 15,0 0-15,0 0 0,0 0 0,0 0 16,-191 42-16,191-42 0,0 0 0,0 0 16,0 0-16,0 0 0,0 0 0,0 0 15,0 0-15,0 0 0,0 0 16,0 0-16,-142 82 0,142-82 0,0 0 15,0 0-15,0 0 0,0 0 0,0 0 16,-85 142-16,85-142 0,0 0 0,0 0 16,0 0-16,0 0 0,0 0 0,0 173 15,0-173-15,0 0 0,0 0 0,0 0 16,0 0-16,93 173 0,-93-173 0,0 0 16,0 0-16,0 0 0,0 0 0,0 0 15,0 0-15,174 166 0,-174-166 0,0 0 16,0 0-16,0 0 0,0 0 0,226 124 15,-226-124-15,0 0 0,0 0 0,0 0 16,0 0-16,0 0 0,242 83 16,-242-83-16,0 0 0,0 0 0,0 0 15,0 0-15,0 0 0,249 40 0,-249-40 16,0 0-16,0 0 0,0 0 0,0 0 16,242 0-16,-242 0 0,0 0 0,0 0 15,0 0-15,0 0 0,0 0 0,0 0 16,224-49-16,-224 49 0,0 0 0,0 0 15,0 0-15,0 0 0,0 0 0,0 0 16,201-91-16,-201 91 0,0 0 16,0 0-16,0 0 0,0 0 0,158-116 0,-158 116 15,0 0-15,0 0 0,0 0 16,0 0-16,0 0 0,0 0 0,99-140 16,-99 140-16,0 0 0,0 0 0,0 0 15,0 0-15,0 0 0,0 0 0,35-166 16,-35 166-16,0 0 0,0 0 0,0 0 15,0 0-15,0 0 0,0 0 0,-35-190 16,35 190-16,0 0 0,0 0 0,0 0 16,0 0-16,0 0 0,-74-166 0,74 166 15,0 0-15,0 0 0,0 0 0,0 0 16,0 0-16,0 0 0,-108-131 0,108 131 16,0 0-16,0 0 0,0 0 0,0 0 15,0 0-15,0 0 0,-166-108 0,166 108 16,0 0-16,0 0 0,0 0 0,0 0 15,0 0-15,0 0 0,-210-58 16,210 58-16,0 0 0,0 0 0,0 0 16,0 0-16,-223-24 0,223 24 0,0 0 15,0 0-15,0 0 0,0 0 0,0 0 16,0 0-16,-242 7 0,242-7 0,0 0 16,0 0-16,0 0 0,0 0 0,0 0 15</inkml:trace>
  <inkml:trace contextRef="#ctx0" brushRef="#br0">28482 15221 0,'0'0'0,"0"0"0,0 0 16,0 0-16,0 0 0,0 0 15,0 0-15,0 0 0,0 0 0,0 0 16,0 0-16,0 0 0,0 0 0,0 0 16,0 0-16,0 0 0,0 0 0,0 0 15,0 0-15,0 0 0,0 0 0,0 0 16,0 0-16,0 0 0,58-116 15,-58 116-15,0 0 0,0 0 0,0 0 16,42-132-16,-42 132 0,0 0 0,0 0 16,0 0-16,0 0 0,16-165 0,-16 165 15,0 0-15,0 0 0,0 0 0,-41-183 16,41 183-16,0 0 0,0 0 0,0 0 16,-92-189-16,92 189 0,0 0 15,0 0-15,-125-183 0,125 183 0,0 0 16,0 0-16,-158-156 0,158 156 15,0 0-15,0 0 0,0 0 0,-185-133 16,185 133-16,0 0 0,0 0 0,0 0 16,-215-124-16,215 124 0,0 0 0,0 0 15,0 0-15,0 0 0,-250-99 0,250 99 16,0 0-16,0 0 0,0 0 16,0 0-16,-275-66 0,275 66 0,0 0 15,0 0-15,-267-9 0,267 9 16,0 0-16,0 0 0,0 0 0,-225 41 0,225-41 15,0 0-15,0 0 0,0 0 16,-217 108-16,217-108 0,0 0 0,0 0 16,0 0-16,-191 165 0,191-165 0,0 0 15,0 0-15,-158 207 0,158-207 16,0 0-16,0 0 0,-117 224 0,117-224 16,0 0-16,0 0 0,0 0 0,0 0 15,-84 255-15,84-255 0,0 0 16,0 0-16,0 0 0,-58 291 0,58-291 0,0 0 15,0 0-15,0 0 0,-33 322 16,33-322-16,0 0 0,0 0 0,-9 314 16,9-314-16,0 0 0,0 0 0,9 289 15,-9-289-15,0 0 0,0 0 0,25 281 16,-25-281-16,0 0 0,0 0 0,0 0 16,58 257-16,-58-257 0,0 0 15,0 0-15,0 0 0,100 239 0,-100-239 16,0 0-16,0 0 0,149 215 15,-149-215-15,0 0 0,0 0 0,0 0 16,0 0-16,202 182 0,-202-182 0,0 0 16,0 0-16,216 149 0,-216-149 15,0 0-15,0 0 0,0 0 16,225 99-16,-225-99 0,0 0 0,0 0 16,0 0-16,0 0 0,233 58 0,-233-58 15,0 0-15,0 0 0,0 0 0,250-8 16,-250 8-16,0 0 0,0 0 0,0 0 15,233-82-15,-233 82 0,0 0 16,0 0-16,0 0 0,192-141 0,-192 141 16,0 0-16,0 0 0,157-183 0,-157 183 15,0 0-15,0 0 0,0 0 0,127-206 16,-127 206-16,0 0 0,0 0 0,0 0 16,108-240-16,-108 240 0,0 0 15,0 0-15,0 0 0,0 0 0,99-280 16,-99 280-16,0 0 0,0 0 0,0 0 15,75-307-15,-75 307 0,0 0 0,0 0 16,42-281-16,-42 281 0,0 0 0,0 0 16,17-240-16,-17 240 0,0 0 0,0 0 15,0 0-15,0 0 0,-10-224 16,10 224-16,0 0 0,0 0 0,0 0 16,-49-247-16,49 247 0,0 0 0,0 0 15,0 0-15,0 0 0,-83-231 0,83 231 16,0 0-16,0 0 0,0 0 15,0 0-15,-107-182 0,107 182 0,0 0 16,0 0-16,0 0 0,0 0 0,0 0 16,0 0-16,-160-116 0</inkml:trace>
  <inkml:trace contextRef="#ctx0" brushRef="#br0">27374 17618 0,'0'0'0,"0"0"16,0 0-16,0 0 0,0 0 15,0 0-15,0 0 0,0 0 0,0 0 16,-117 41-16,117-41 0,0 0 16,0 0-16,0 0 0,-226 26 0,226-26 15,0 0-15,0 0 0,-299 41 0,299-41 16,0 0-16,-350 50 0,350-50 0,0 0 15,0 0-15,-392 41 0,392-41 16,-417 42-16,417-42 0,0 0 16,0 0-16,-400 49 0,400-49 0,0 0 15,0 0-15,-408 58 0,408-58 0,0 0 16,-416 58-16,416-58 0,0 0 0,-392 49 16,392-49-16,0 0 0,-342 50 15,342-50-15,0 0 0,0 0 0,0 0 16,0 0-16,-275 57 0,275-57 0,0 0 15,0 0-15,0 0 0,0 0 0,0 0 16,-175 67-16,175-67 0,0 0 16,0 0-16,42 41 0,-42-41 0,0 0 15,241-8-15,-241 8 0,376-42 0,-376 42 16</inkml:trace>
  <inkml:trace contextRef="#ctx0" brushRef="#br0">32440 17618 0,'0'0'15,"0"0"-15,0 0 0,0 0 0,0 0 16,0 0-16,0 0 0,0 0 0,0 0 0,0 0 16,-150-16-16,150 16 0,0 0 15,0 0-15,0 0 0,-167-9 0,167 9 0,0 0 16,0 0-16,-241-8 0,241 8 16,0 0-16,0 0 0,-317-8 0,317 8 0,0 0 15,0 0-15,0 0 0,-326 8 0,326-8 16,0 0-16,-333 17 0,333-17 0,0 0 15,0 0-15,0 0 0,-316 16 0,316-16 16,0 0-16,0 0 0,0 0 16,-309 34-16,309-34 0,0 0 0,0 0 15,0 0-15,0 0 0,0 0 16,-316 49-16,316-49 0,0 0 0,0 0 16,0 0-16,0 0 0,0 0 0,0 0 15,0 0-15,0 0 0,0 0 16,0 0-16,-259 58 0,259-58 0,0 0 15</inkml:trace>
  <inkml:trace contextRef="#ctx0" brushRef="#br0">3958 13782 0,'0'0'0,"0"0"0,0 0 16,0 0-16,0 0 0,0 0 0,0 0 16,0 0-16,0 0 0,0 0 15,0 0-15,0 0 0,0 0 0,-100-17 16,100 17-16,0 0 0,0 0 0,0 0 15,0 0-15,0 0 0,-134-58 16,134 58-16,0 0 0,0 0 0,0 0 16,0 0-16,-175-82 0,175 82 0,0 0 15,-192-99-15,192 99 0,0 0 16,0 0-16,0 0 0,0 0 0,-234-66 16,234 66-16,0 0 0,0 0 15,-283-17-15,283 17 0,0 0 0,0 0 16,-307 33-16,307-33 0,0 0 15,0 0-15,-326 92 0,326-92 0,0 0 16,-299 123-16,299-123 0,0 0 0,-251 132 16,251-132-16,0 0 0,0 0 15,-209 141-15,209-141 0,0 0 0,0 0 16,-182 173-16,182-173 0,0 0 0,0 0 16,-184 207-16,184-207 0,0 0 15,0 0-15,-167 249 0,167-249 0,0 0 16,0 0-16,-133 264 0,133-264 0,0 0 15,0 0-15,-83 281 0,83-281 16,0 0-16,0 0 0,-33 281 16,33-281-16,0 0 0,0 0 0,0 0 15,24 282-15,-24-282 0,0 0 16,0 0-16,75 288 0,-75-288 16,0 0-16,109 265 0,-109-265 0,0 0 15,150 248-15,-150-248 0,0 0 16,0 0-16,0 0 0,200 240 0,-200-240 15,0 0-15,0 0 0,233 206 0,-233-206 16,0 0-16,0 0 0,267 142 0,-267-142 16,0 0-16,0 0 0,291 82 0,-291-82 15,0 0-15,0 0 0,301 33 16,-301-33-16,0 0 0,0 0 0,292-8 16,-292 8-16,0 0 0,0 0 0,282-33 15,-282 33-15,0 0 0,0 0 0,266-67 16,-266 67-16,0 0 0,0 0 0,0 0 15,252-107-15,-252 107 0,0 0 16,216-140-16,-216 140 0,0 0 0,183-174 16,-183 174-16,0 0 0,0 0 0,0 0 15,158-248-15,-158 248 0,0 0 0,0 0 16,125-290-16,-125 290 0,0 0 16,0 0-16,85-305 0,-85 305 0,0 0 15,0 0-15,49-322 0,-49 322 0,16-290 16,-16 290-16,9-223 0,-9 223 0,0 0 15,0 0-15,-9-224 0,9 224 16,0 0-16,0 0 0,-25-240 0,25 240 16,0 0-16,0 0 0,0 0 15,-50-272-15,50 272 0,0 0 0,0 0 16,0 0-16,-67-291 0,67 291 0,0 0 16,0 0-16,0 0 0,0 0 0,-91-264 15,91 264-15,0 0 0,0 0 16,0 0-16,0 0 0,0 0 0,-117-231 15,117 231-15,0 0 0,0 0 0,0 0 16,0 0-16,0 0 0,0 0 16</inkml:trace>
  <inkml:trace contextRef="#ctx0" brushRef="#br0">33214 15742 0,'0'0'15,"0"0"-15,0 0 0,0 0 0,0 0 16,0 0-16,0 0 0,0 0 0,0 0 0,0 0 16,0 0-16,-33-108 0,33 108 15,0 0-15,0 0 0,0 0 0,0 0 0,0 0 16,0 0-16,-16-150 0,16 150 0,0 0 15,0 0-15,0 0 0,0 0 0,-8-189 16,8 189-16,0 0 0,0 0 0,0 0 16,0 0-16,-25-231 0,25 231 0,0 0 15,0 0-15,0 0 0,0 0 0,-50-249 16,50 249-16,0 0 0,0 0 0,0 0 16,0 0-16,-101-247 0,101 247 0,0 0 15,0 0-15,-132-232 0,132 232 0,0 0 16,0 0-16,-175-199 0,175 199 0,0 0 15,0 0-15,0 0 0,0 0 0,-234-173 16,234 173-16,0 0 0,0 0 0,-266-149 16,266 149-16,0 0 0,0 0 15,0 0-15,0 0 0,-309-124 0,309 124 16,0 0-16,0 0 0,0 0 0,-334-82 16,334 82-16,0 0 0,0 0 0,-316-33 15,316 33-15,0 0 0,0 0 0,-309 16 16,309-16-16,0 0 0,0 0 0,0 0 15,0 0-15,-316 58 0,316-58 16,0 0-16,0 0 0,-299 98 0,299-98 16,0 0-16,-285 109 0,285-109 0,0 0 15,0 0-15,0 0 0,-276 132 0,276-132 16,0 0-16,-249 141 0,249-141 0,0 0 16,0 0-16,-216 157 0,216-157 0,0 0 15,0 0-15,-185 182 0,185-182 16,0 0-16,0 0 0,-141 190 0,141-190 15,0 0-15,0 0 0,0 0 0,-99 239 16,99-239-16,0 0 0,-67 257 0,67-257 16,0 0-16,0 0 0,0 0 15,-25 264-15,25-264 0,0 0 0,0 0 16,9 272-16,-9-272 0,0 0 0,0 0 16,0 0-16,41 290 0,-41-290 0,0 0 15,76 256-15,-76-256 0,0 0 0,107 224 16,-107-224-16,0 0 0,0 0 0,151 215 15,-151-215-15,0 0 0,183 198 0,-183-198 16,0 0-16,0 0 0,192 182 0,-192-182 16,191 141-16,-191-141 0,0 0 0,193 107 15,-193-107-15,0 0 0,216 100 0,-216-100 16,0 0-16,217 90 0,-217-90 0,0 0 16,0 0-16,233 83 0,-233-83 15,0 0-15,0 0 0,267 66 0,-267-66 0,0 0 16,0 0-16,258 42 0,-258-42 0,0 0 15,0 0-15,267 25 0,-267-25 16,0 0-16,0 0 0,0 0 0,267 0 0,-267 0 16,0 0-16,0 0 0,258-58 15,-258 58-15,0 0 0,224-91 0,-224 91 0,0 0 16,0 0-16,0 0 0,192-141 0,-192 141 16,0 0-16,0 0 0,158-182 15,-158 182-15,0 0 0,149-190 0,-149 190 16,0 0-16,127-198 0,-127 198 0,0 0 15,0 0-15,0 0 0,0 0 0,100-224 16,-100 224-16,0 0 0,0 0 0,91-264 16,-91 264-16,0 0 0,0 0 0,75-265 15,-75 265-15,0 0 0,0 0 0,0 0 16,50-281-16,-50 281 0,0 0 0,0 0 16,0 0-16,15-322 0,-15 322 0,0 0 15,0 0-15,0 0 0,0 0 0,-24-298 16,24 298-16,0 0 0,0 0 0,0 0 15,0 0-15,0 0 0,-83-273 0,83 273 16,0 0-16,0 0 0,0 0 0,0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3T08:32:54.3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7049 4779 0,'0'0'0,"0"0"0,0 0 16,0 0-16,0 0 0,0 0 16,0 0-16,0 0 0,0 0 0,0 0 15,0 0-15,0 0 0,83-9 0,-83 9 16,0 0-16,0 0 0,0 0 15,0 0-15,193-25 0,-193 25 0,0 0 16,0 0-16,0 0 0,257-33 16,-257 33-16,0 0 0,0 0 0,0 0 15,283-49-15,-283 49 0,0 0 0,0 0 16,0 0-16,300-50 0,-300 50 0,0 0 16,0 0-16,0 0 0,283-41 15,-283 41-15,0 0 0,0 0 0,284-42 16,-284 42-16,0 0 0,0 0 15,266-49-15,-266 49 0,0 0 0,0 0 0,0 0 16,259-58-16,-259 58 0,0 0 16,0 0-16,0 0 0,258-74 0,-258 74 15,0 0-15,242-67 0,-242 67 0,0 0 16,0 0-16,250-65 0,-250 65 16,0 0-16,0 0 0,258-75 0,-258 75 15,0 0-15,0 0 0,0 0 0,267-74 16,-267 74-16,0 0 0,0 0 15,267-75-15,-267 75 0,0 0 0,0 0 16,250-83-16,-250 83 0,0 0 0,0 0 16,232-99-16,-232 99 0,0 0 0,0 0 15,226-99-15,-226 99 0,0 0 16,0 0-16,225-116 0,-225 116 0,0 0 16,0 0-16,234-124 0,-234 124 15,0 0-15,0 0 0,0 0 0,232-149 16,-232 149-16,0 0 0,0 0 0,209-166 15,-209 166-15,0 0 0,0 0 0,0 0 16,175-156-16,-175 156 0,0 0 0,0 0 16,0 0-16,149-191 0,-149 191 0,0 0 15,0 0-15,0 0 0,0 0 16,117-222-16,-117 222 0,0 0 0,0 0 16,59-216-16,-59 216 0,0 0 0,0 0 15,0 0-15,-8-207 0,8 207 0,0 0 16,0 0-16,0 0 0,-84-198 0,84 198 15,0 0-15,0 0 0,0 0 0,0 0 16,-166-207-16,166 207 0,0 0 0,0 0 16,-209-173-16,209 173 0,0 0 15,-225-157-15,225 157 0,0 0 0,0 0 16,-249-133-16,249 133 0,0 0 0,0 0 16,0 0-16,-267-115 0,267 115 0,0 0 15,-284-99-15,284 99 0,0 0 0,0 0 16,-267-83-16,267 83 0,0 0 0,0 0 15,-267-74-15,267 74 0,0 0 0,-275-84 16,275 84-16,0 0 0,-283-73 0,283 73 16,0 0-16,0 0 0,-275-59 0,275 59 15,0 0-15,-275-58 0,275 58 0,0 0 16,0 0-16,-283-49 0,283 49 16,0 0-16,-300-41 0,300 41 0,-283-33 0,283 33 15,-232-67-15,232 67 0,-210-49 16,210 49-16,-183-33 0,183 33 0,-184-17 15,184 17-15,-191-16 0,191 16 0,-183-18 16,183 18-16,-176 18 0,176-18 0,-183-18 16,183 18-16,-183 0 0,183 0 15,-191 0-15,191 0 0,-184 0 0,184 0 16,-184-16-16,184 16 0,-183 0 0,183 0 16,-191 0-16,191 0 0,-200 0 0,200 0 15,-184 0-15,184 0 0,-184 16 0,184-16 16,-191 18-16,191-18 0,0 0 0,-183 16 15,183-16-15,-200 33 0,200-33 0,-217 33 16,217-33-16,0 0 0,-225 66 16,225-66-16,0 0 0,-266 50 0,266-50 15,0 0-15,0 0 0,-317 42 0,317-42 16,0 0-16,0 0 0,-341 49 0,341-49 16,-309 42-16,309-42 0,0 0 15,0 0-15,-291 41 0,291-41 0,0 0 16,0 0-16,-316 66 0,316-66 0,0 0 15,0 0-15,-319 74 0,319-74 0,0 0 16,0 0-16,-316 107 0,316-107 0,0 0 16,-291 117-16,291-117 0,0 0 0,-249 115 15,249-115-15,0 0 0,0 0 16,-210 140-16,210-140 0,0 0 0,0 0 16,-182 167-16,182-167 0,0 0 0,0 0 15,0 0-15,-176 197 0,176-197 16,0 0-16,0 0 0,-158 224 0,158-224 0,0 0 15,0 0-15,0 0 0,-142 264 0,142-264 16,0 0-16,0 0 0,-108 298 16,108-298-16,0 0 0,0 0 0,0 0 15,-58 306-15,58-306 0,0 0 0,0 0 16,0 0-16,-8 314 0,8-314 0,0 0 16,0 0-16,0 0 0,49 306 0,-49-306 15,0 0-15,0 0 0,91 264 0,-91-264 16,0 0-16,0 0 0,0 0 0,142 232 15,-142-232-15,0 0 0,0 0 0,0 0 16,201 207-16,-201-207 0,0 0 0,0 0 16,242 182-16,-242-182 0,0 0 15,292 165-15,-292-165 0,0 0 0,0 0 16,0 0-16,315 133 0,-315-133 0,0 0 16,300 108-16,-300-108 0,0 0 15,293 90-15,-293-90 0,0 0 0,0 0 16,292 75-16,-292-75 0,0 0 0,0 0 15,323 48-15,-323-48 0,0 0 16,334 42-16,-334-42 0,0 0 0,334 33 16,-334-33-16,0 0 0,0 0 0,349 42 15,-349-42-15,0 0 0,368 25 16,-368-25-16,0 0 0,0 0 0,384 17 16,-384-17-16,0 0 0,0 0 0,399 0 15,-399 0-15,0 0 0,0 0 16,416-17-16,-416 17 0,384-17 15,-384 17-15,0 0 0,0 0 0,357-25 16,-357 25-16,0 0 0,351-25 0,-351 25 16,0 0-16,332-25 0,-332 25 0,0 0 15,0 0-15,334-25 0,-334 25 16,0 0-16,0 0 0,341-32 0,-341 32 16,0 0-16,301-41 0,-301 41 15,0 0-15,0 0 0,0 0 0,283-34 16,-283 34-16,0 0 0,0 0 0,0 0 15,0 0-15,292-41 0,-292 41 0,0 0 16,0 0-16,0 0 0,0 0 0,0 0 16,266-42-16,-266 42 0,0 0 15,0 0-15,0 0 0,0 0 0,0 0 16,0 0-16,0 0 0,0 0 16,0 0-16,0 0 0,217-32 0,-217 32 15,0 0-15,0 0 0,0 0 0,0 0 16,0 0-16,0 0 0,0 0 15,0 0-15,0 0 0,0 0 0,117-26 16,-117 26-16</inkml:trace>
  <inkml:trace contextRef="#ctx0" brushRef="#br0" timeOffset="3823.6">3215 3174 0,'0'0'15,"0"0"-15,0 0 0,0 0 0,0 0 16,0 0-16,0 0 0,0 0 0,0 0 16,0 0-16,0 0 0,0 0 0,0 0 15,0 0-15,0 0 0,0 0 16,0 0-16,0 0 0,0 0 0,0 0 16,0 0-16,0 0 0,0 0 0,0 0 15,0 0-15,0 0 0,0 0 16,0 0-16,0 0 0,0 0 0,0 0 15,0 0-15,0 0 0,0 0 0,100 25 16,-100-25-16,0 0 0,0 0 16,0 0-16,0 0 0,0 0 0,0 0 15,0 0-15,0 0 0,0 0 0,0 0 16,133 17-16,-133-17 0,0 0 16,0 0-16,0 0 0,0 0 0,0 0 15,0 0-15,193 16 0,-193-16 0,0 0 16,0 0-16,0 0 0,0 0 0,0 0 15,225 25-15,-225-25 0,0 0 16,0 0-16,0 0 0,0 0 0,0 0 16,232 25-16,-232-25 0,0 0 0,0 0 15,0 0-15,0 0 0,0 0 16,0 0-16,225 8 0,-225-8 0,0 0 16,0 0-16,0 0 0,0 0 0,0 0 15,0 0-15,226 0 0,-226 0 16,0 0-16,0 0 0,0 0 0,0 0 15,0 0-15,0 0 0,242 0 0,-242 0 16,0 0-16,0 0 0,0 0 16,0 0-16,240 0 0,-240 0 0,0 0 15,0 0-15,0 0 0,0 0 16,252 0-16,-252 0 0,0 0 0,0 0 16,0 0-16,0 0 0,0 0 0,273 0 15,-273 0-15,0 0 0,0 0 16,0 0-16,0 0 0,275 0 0,-275 0 15,0 0-15,0 0 0,0 0 0,267 0 16,-267 0-16,0 0 0,0 0 16,0 0-16,0 0 0,268-17 0,-268 17 15,0 0-15,0 0 0,0 0 16,0 0-16,275-24 0,-275 24 0,0 0 16,0 0-16,0 0 0,0 0 0,0 0 15,283-17-15,-283 17 0,0 0 16,0 0-16,0 0 0,275-16 0,-275 16 15,0 0-15,0 0 0,0 0 0,258-8 16,-258 8-16,0 0 0,0 0 0,0 0 16,275 0-16,-275 0 0,0 0 15,0 0-15,0 0 0,0 0 0,0 0 16,308-9-16,-308 9 0,0 0 0,0 0 16,0 0-16,316-8 0,-316 8 0,0 0 15,0 0-15,0 0 0,0 0 16,319-17-16,-319 17 0,0 0 0,0 0 15,0 0-15,307-24 0,-307 24 16,0 0-16,0 0 0,0 0 0,275-17 16,-275 17-16,0 0 0,0 0 0,0 0 15,0 0-15,283-25 0,-283 25 0,0 0 16,0 0-16,0 0 0,301-25 0,-301 25 16,0 0-16,0 0 0,0 0 15,0 0-15,308-24 0,-308 24 0,0 0 16,0 0-16,0 0 0,308-26 0,-308 26 15,0 0-15,0 0 0,0 0 16,300-24-16,-300 24 0,0 0 0,0 0 16,0 0-16,0 0 0,0 0 0,300-16 15,-300 16-15,0 0 0,0 0 0,0 0 16,0 0-16,0 0 0,0 0 0,275-8 16,-275 8-16,0 0 0,0 0 15,0 0-15,0 0 0,0 0 0,0 0 16,0 0-16,0 0 0,0 0 0,0 0 15,225-10-15,-225 10 0,0 0 0,0 0 16,0 0-16,0 0 0,0 0 16,0 0-16,0 0 0,0 0 0,0 0 15,0 0-15,134-15 0,-134 15 0,0 0 16,0 0-16,0 0 0,0 0 0,0 0 16,0 0-16,0 0 0,0 0 15,0 0-15,0 0 0,0 0 0,0 0 16,0 0-16,0 0 0,0 0 0,0 0 15,0 0-15,0 0 0,0 0 16,0 0-16,0 0 0,0 0 0,0 0 16,0 0-16,0 0 0,0 0 0,0 0 15,0 0-15,0 0 0,0 0 0,0 0 16,0 0-16,0 0 0,0 0 0,0 0 16,0 0-16,0 0 0,0 0 15,0 0-15,0 0 0,0 0 0,0 0 16,0 0-16,0 0 0,0 0 0,0 0 15,0 0-15,0 0 0,0 0 16,0 0-16,0 0 0,0 0 0,0 0 16,0 0-16,0 0 0,0 0 0,0 0 15,0 0-15,0 0 0,0 0 0,0 0 16,0 0-16,0 0 0,0 0 16,0 0-16,0 0 0,0 0 0,0 0 15,0 0-15,0 0 0,0 0 0,0 0 16,0 0-16,0 0 0,0 0 0,0 0 15,0 0-15,0 0 0,0 0 16,0 0-16,0 0 0,0 0 0,0 0 16,0 0-16,0 0 0,0 0 0,0 0 15,0 0-15,0 0 0,0 0 0,0 0 16,0 0-16,0 0 0,0 0 0,0 0 16,0 0-16,0 0 0,0 0 15</inkml:trace>
  <inkml:trace contextRef="#ctx0" brushRef="#br0" timeOffset="5496.525">4199 4538 0,'0'0'0,"0"0"0,0 0 15,0 0-15,0 0 0,0 0 0,0 0 16,0 0-16,0 0 0,0 0 0,0 0 16,0 0-16,0 0 0,0 0 15,0 0-15,0 0 0,0 0 0,0 0 16,0 0-16,0 0 0,0 0 0,0 0 15,0 0-15,0 0 0,0 0 0,0 0 16,0 0-16,0 0 0,0 0 16,100 9-16,-100-9 0,0 0 0,0 0 15,0 0-15,0 0 0,0 0 16,158-17-16,-158 17 0,0 0 0,0 0 16,0 0-16,0 0 0,225-16 15,-225 16-15,0 0 0,0 0 0,0 0 16,0 0-16,0 0 0,0 0 15,250-16-15,-250 16 0,0 0 0,0 0 16,0 0-16,0 0 0,0 0 0,259-9 16,-259 9-16,0 0 0,0 0 0,0 0 15,0 0-15,266-8 0,-266 8 16,0 0-16,0 0 0,0 0 16,0 0-16,275-17 0,-275 17 0,0 0 15,0 0-15,0 0 0,0 0 0,0 0 16,0 0-16,275-16 0,-275 16 15,0 0-15,0 0 0,0 0 0,267 0 16,-267 0-16,0 0 0,0 0 16,0 0-16,0 0 0,242 0 0,-242 0 15,0 0-15,0 0 0,0 0 0,240-17 16,-240 17-16,0 0 0,0 0 16,0 0-16,0 0 0,251-17 0,-251 17 15,0 0-15,0 0 0,0 0 0,0 0 16,0 0-16,275-16 0,-275 16 15,0 0-15,0 0 0,0 0 0,0 0 16,0 0-16,283-17 0,-283 17 0,0 0 16,0 0-16,0 0 0,0 0 0,0 0 15,0 0-15,284-15 0,-284 15 16,0 0-16,0 0 0,0 0 0,0 0 16,0 0-16,258-26 0,-258 26 0,0 0 15,0 0-15,0 0 0,0 0 16,0 0-16,234-26 0,-234 26 0,0 0 15,0 0-15,0 0 0,0 0 0,0 0 16,0 0-16,224-23 0,-224 23 0,0 0 16,0 0-16,0 0 0,0 0 15,0 0-15,0 0 0,0 0 0,0 0 16,0 0-16,0 0 0,191-25 16,-191 25-16,0 0 0,0 0 0,0 0 15,0 0-15,0 0 0,0 0 0,0 0 16,0 0-16,0 0 0,0 0 0,125-25 15,-125 25-15,0 0 0,0 0 16,0 0-16,0 0 0,0 0 0,0 0 16,0 0-16,0 0 0,0 0 0,0 0 15,0 0-15,0 0 0,0 0 0,0 0 16,0 0-16,0 0 0,0 0 16,0 0-16,0 0 0,0 0 0,0 0 15,0 0-15,43-34 0,-43 34 0,0 0 16,0 0-16,0 0 0,0 0 0,0 0 15,0 0-15,0 0 0,0 0 16,0 0-16</inkml:trace>
  <inkml:trace contextRef="#ctx0" brushRef="#br0" timeOffset="40106.668">26340 15800 0,'0'0'0,"0"0"16,0 0-16,0 0 0,0 0 16,0 0-16,0 0 0,0 0 0,0 0 15,0 0-15,0 0 0,0 0 0,0 0 16,0 0-16,0 0 0,0 0 0,0 0 15,58 50-15,-58-50 0,0 0 0,0 0 16,0 0-16,0 0 0,0 0 16,0 0-16,158 65 0,-158-65 0,0 0 15,0 0-15,0 0 0,0 0 0,0 0 16,0 0-16,209 58 0,-209-58 0,0 0 16,0 0-16,0 0 0,0 0 0,0 0 15,201 50-15,-201-50 0,0 0 0,0 0 16,0 0-16,0 0 0,0 0 15,0 0-15,191 41 0,-191-41 0,0 0 16,0 0-16,0 0 0,0 0 0,190 50 16,-190-50-16,0 0 0,0 0 0,0 0 15,0 0-15,0 0 0,0 0 0,193 49 16,-193-49-16,0 0 0,0 0 16,0 0-16,0 0 0,0 0 0,0 0 15,200 50-15,-200-50 0,0 0 0,0 0 16,0 0-16,0 0 0,0 0 0,0 0 15,200 41-15,-200-41 0,0 0 0,0 0 16,0 0-16,0 0 0,0 0 0,0 0 16,208 41-16,-208-41 0,0 0 0,0 0 15,0 0-15,0 0 0,0 0 16,0 0-16,217 34 0,-217-34 0,0 0 16,0 0-16,0 0 0,0 0 0,0 0 15,0 0-15,233 25 0,-233-25 0,0 0 16,0 0-16,0 0 0,0 0 15,0 0-15,242 8 0,-242-8 0,0 0 16,0 0-16,0 0 0,0 0 0,0 0 16,240 8-16,-240-8 0,0 0 0,0 0 15,0 0-15,0 0 0,0 0 0,260 16 16,-260-16-16,0 0 0,0 0 0,0 0 16,0 0-16,0 0 0,249 26 15,-249-26-15,0 0 0,0 0 0,0 0 0,0 0 16,0 0-16,233 24 0,-233-24 0,0 0 15,0 0-15,0 0 0,0 0 16,0 0-16,0 0 0,252 16 0,-252-16 16,0 0-16,0 0 0,0 0 0,0 0 15,0 0-15,250 0 0,-250 0 0,0 0 16,0 0-16,0 0 0,0 0 0,0 0 16,258-24-16,-258 24 0,0 0 0,0 0 15,0 0-15,0 0 0,234-49 0,-234 49 16,0 0-16,0 0 0,0 0 0,0 0 15,215-67-15,-215 67 0,0 0 16,0 0-16,0 0 0,208-75 0,-208 75 16,0 0-16,0 0 0,0 0 0,0 0 0,0 0 15,193-123-15,-193 123 0,0 0 0,0 0 16,0 0-16,0 0 0,158-182 16,-158 182-16,0 0 0,0 0 0,0 0 15,0 0-15,133-190 0,-133 190 0,0 0 16,0 0-16,0 0 0,99-190 0,-99 190 15,0 0-15,0 0 0,0 0 0,52-223 16,-52 223-16,0 0 0,0 0 0,0 0 16,0 0-16,0-257 0,0 257 0,0 0 15,0 0-15,-77-257 0,77 257 0,0 0 16,0 0-16,0 0 0,-148-239 0,148 239 16,0 0-16,0 0 0,-193-207 15,193 207-15,0 0 0,0 0 0,0 0 16,-224-182-16,224 182 0,0 0 0,0 0 15,-251-173-15,251 173 0,0 0 0,0 0 16,-249-166-16,249 166 0,0 0 0,-260-141 16,260 141-16,0 0 0,0 0 15,-257-131-15,257 131 0,0 0 0,-258-116 16,258 116-16,0 0 0,0 0 0,-283-99 16,283 99-16,0 0 0,0 0 0,-310-83 15,310 83-15,0 0 0,0 0 0,-324-75 16,324 75-16,0 0 0,0 0 15,-333-41-15,333 41 0,0 0 0,-317-25 16,317 25-16,0 0 0,0 0 0,-301-8 16,301 8-16,0 0 0,0 0 15,-299 8-15,299-8 0,0 0 0,0 0 16,-291 34-16,291-34 0,0 0 0,0 0 16,-284 57-16,284-57 0,0 0 0,0 0 15,-241 83-15,241-83 0,0 0 16,0 0-16,-217 91 0,217-91 0,0 0 15,0 0-15,-201 124 0,201-124 0,0 0 16,0 0-16,-174 157 0,174-157 16,0 0-16,0 0 0,0 0 0,-159 207 15,159-207-15,0 0 0,0 0 0,-125 247 16,125-247-16,0 0 0,0 0 0,-92 265 16,92-265-16,0 0 0,0 0 15,0 0-15,0 0 0,-41 273 0,41-273 16,0 0-16,0 0 0,0 257 0,0-257 15,0 0-15,0 0 0,67 238 0,-67-238 16,0 0-16,0 0 0,142 234 16,-142-234-16,0 0 0,0 0 0,199 212 15,-199-212-15,0 0 0,217 167 0,-217-167 16,0 0-16,0 0 0,216 132 0,-216-132 16,0 0-16,217 124 0,-217-124 0,0 0 15,0 0-15,225 124 0,-225-124 0,0 0 16,0 0-16,0 0 0,225 107 15,-225-107-15,0 0 0,0 0 0,225 100 16,-225-100-16,0 0 0,0 0 0,0 0 16,0 0-16,234 66 0,-234-66 0,0 0 15,0 0-15,0 0 0,0 0 0,0 0 16,0 0-16,0 0 0,0 0 16,0 0-16,0 0 0,234 33 0,-234-33 15,0 0-15,0 0 0,0 0 0,0 0 16,0 0-16,0 0 0,182-17 0,-182 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3T09:03:48.7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6257 5067 0,'0'0'0,"0"0"0,0 0 16,0 0-16,0 0 0,0 0 15,0 0-15,0 0 0,0 0 0,0 0 16,0 0-16,0 0 0,0 0 0,0 0 16,0 0-16,0 0 0,0 0 15,0 0-15,0 0 0,0 0 16,0 0-16,0 0 0,0 0 0,0 0 16,0 0-16,0 0 0,0 0 0,0 0 15,0 0-15,0 0 0,183-82 16,-183 82-16,0 0 0,0 0 0,0 0 15,0 0-15,0 0 0,260-42 0,-260 42 16,0 0-16,0 0 0,0 0 16,0 0-16,0 0 0,298-25 0,-298 25 15,0 0-15,0 0 0,0 0 0,0 0 16,0 0-16,0 0 0,0 0 16,0 0-16,0 0 0,0 0 0,275-7 15,-275 7-15,0 0 0,0 0 0,0 0 16,0 0-16,0 0 0,0 0 15,0 0-15,0 0 0,0 0 0,0 0 16,192 0-16,-192 0 0,0 0 0,0 0 16,0 0-16,0 0 0,0 0 15,0 0-15,0 0 0,0 0 0,0 0 16,0 0-16,83 0 0,-83 0 0,0 0 16,0 0-16,0 0 0,0 0 0,0 0 15,0 0-15,0 0 0</inkml:trace>
  <inkml:trace contextRef="#ctx0" brushRef="#br0" timeOffset="993.261">9449 4985 0,'0'0'0,"0"0"0,0 0 0,0 0 16,0 0-16,0 0 0,0 0 0,0 0 15,0 0-15,0 0 0,0 0 0,0 0 16,0 0-16,0 0 0,0 0 16,0 0-16,0 0 0,0 0 0,0 0 15,0 0-15,0 0 0,0 0 0,0 0 16,0 0-16,133 17 0,-133-17 0,0 0 15,0 0-15,0 0 0,0 0 16,224-9-16,-224 9 0,0 0 0,0 0 16,0 0-16,0 0 0,284 0 0,-284 0 15,0 0-15,0 0 0,0 0 16,0 0-16,0 0 0,0 0 0,284 0 16,-284 0-16,0 0 0,0 0 0,0 0 15,0 0-15,0 0 0,0 0 0,0 0 16,0 0-16,0 0 0,0 0 15,224-8-15,-224 8 0,0 0 0,0 0 16,0 0-16,0 0 0,0 0 0,0 0 16,0 0-16,0 0 0,0 0 15,0 0-15,133-8 0,-133 8 0,0 0 16,0 0-16,0 0 0,0 0 0,0 0 16,0 0-16,0 0 0,0 0 0,0 0 15,0 0-15,0 0 0,0 0 16,0 0-16,0 0 0,0 0 0,0 0 15,0 0-15,0 0 0,0 0 0,0 0 16,0 0-16,0 0 0,0 0 16,0 0-16,0 0 0,0 0 0,0 0 15,0 0-15,0 0 0,0 0 0,0 0 16,0 0-16,0 0 0,0 0 16,0 0-16,0 0 0,0 0 0,0 0 15</inkml:trace>
  <inkml:trace contextRef="#ctx0" brushRef="#br0" timeOffset="7851.913">19073 4836 0,'0'0'0,"0"0"16,0 0-16,0 0 0,0 0 0,0 0 16,0 0-16,0 0 0,0 0 15,0 0-15,0 0 0,0 0 0,0 0 16,0 0-16,0 0 0,0 0 0,0 0 16,0 0-16,51 34 0,-51-34 15,0 0-15,0 0 0,0 0 0,0 0 16,0 0-16,150 0 0,-150 0 0,0 0 15,0 0-15,0 0 0,0 0 0,0 0 16,0 0-16,250-9 0,-250 9 0,0 0 16,0 0-16,0 0 0,0 0 15,0 0-15,0 0 0,283-17 0,-283 17 16,0 0-16,0 0 0,0 0 0,0 0 16,0 0-16,0 0 0,0 0 15,0 0-15,0 0 0,0 0 0,250-16 16,-250 16-16,0 0 0,0 0 0,0 0 15,0 0-15,0 0 0,0 0 0,0 0 16,0 0-16,0 0 0,0 0 16,183-8-16,-183 8 0,0 0 0,0 0 15,0 0-15,0 0 0,0 0 16,0 0-16,0 0 0,0 0 0,0 0 16,0 0-16</inkml:trace>
  <inkml:trace contextRef="#ctx0" brushRef="#br0" timeOffset="8025.588">19323 4918 0,'0'0'0,"0"0"16,0 0-16,0 0 0,0 0 0,0 0 15,0 0-15,0 0 0,0 0 0,0 0 16,0 0-16,0 0 0,0 0 0,0 0 15,0 0-15</inkml:trace>
  <inkml:trace contextRef="#ctx0" brushRef="#br0" timeOffset="8468.604">18882 4943 0,'0'0'0,"0"0"0,0 0 15,0 0-15,0 0 0,0 0 16,0 0-16,0 0 0,0 0 0,0 0 16,0 0-16,0 0 0,0 0 0,0 0 15,0 0-15,0 0 0,0 0 0,0 0 16,58 17-16,-58-17 0,0 0 16,0 0-16,0 0 0,0 0 0,0 0 15,133 8-15,-133-8 0,0 0 0,0 0 16,0 0-16,0 0 0,0 0 0,0 0 15,242 0-15,-242 0 0,0 0 16,0 0-16,0 0 0,292-16 0,-292 16 16,0 0-16,0 0 0,0 0 0,0 0 15,291-9-15,-291 9 0,0 0 16,0 0-16,0 0 0,0 0 0,0 0 16,0 0-16,283-8 0,-283 8 0,0 0 15,0 0-15,0 0 0,0 0 0,0 0 16,0 0-16,0 0 0,0 0 15,0 0-15,0 0 0,242-7 0,-242 7 16,0 0-16,0 0 0,0 0 0,0 0 16,0 0-16,0 0 0,0 0 0,0 0 15,0 0-15,0 0 0,142 0 16,-142 0-16,0 0 0</inkml:trace>
  <inkml:trace contextRef="#ctx0" brushRef="#br0" timeOffset="9927.276">6490 5258 0,'0'0'0,"0"0"0,0 0 0,0 0 16,0 0-16,0 0 0,0 0 15,0 0-15,0 0 0,0 0 0,0 0 16,0 0-16,0 0 0,0 0 0,0 0 15,0 0-15,0 0 0,0 0 16,0 0-16,0 0 0,0 0 0,0 0 16,0 0-16,0 0 0,0 0 15,0 0-15,0 0 0,0 0 0,0 0 16,0 0-16,0 0 0,0 0 0,0 0 16,0 0-16,0 0 0,75-42 15,-75 42-15,0 0 0,0 0 0,0 0 16,0 0-16,0 0 0,234-16 15,-234 16-15,0 0 0,0 0 0,0 0 16,0 0-16,0 0 0,0 0 0,291-25 16,-291 25-16,0 0 0,0 0 0,0 0 15,0 0-15,0 0 0,292-25 0,-292 25 16,0 0-16,0 0 0,0 0 16,0 0-16,0 0 0,0 0 0,0 0 15,0 0-15,0 0 0,0 0 16,259-16-16,-259 16 0,0 0 0,0 0 15,0 0-15,0 0 0,0 0 0,0 0 16,0 0-16,0 0 0,0 0 0,0 0 16</inkml:trace>
  <inkml:trace contextRef="#ctx0" brushRef="#br0" timeOffset="10631.75">9457 5241 0,'0'0'16,"0"0"-16,0 0 0,0 0 0,0 0 15,0 0-15,0 0 0,0 0 0,0 0 16,0 0-16,0 0 0,0 0 16,0 0-16,0 0 0,0 0 0,0 0 15,0 0-15,0 0 0,0 0 0,0 0 16,0 0-16,0 0 0,0 0 0,0 0 15,0 0-15,125-25 0,-125 25 0,0 0 16,0 0-16,0 0 0,183-7 16,-183 7-16,0 0 0,0 0 0,0 0 15,0 0-15,234 0 0,-234 0 16,0 0-16,0 0 0,0 0 0,0 0 16,258 0-16,-258 0 0,0 0 0,0 0 15,0 0-15,0 0 0,0 0 0,283-9 16,-283 9-16,0 0 0,0 0 15,0 0-15,0 0 0,0 0 0,0 0 16,0 0-16,0 0 0,0 0 0,0 0 16,259-16-16,-259 16 0,0 0 15,0 0-15,0 0 0,0 0 0,0 0 16,0 0-16,0 0 0,0 0 0,0 0 16,0 0-16,174-17 0,-174 17 15,0 0-15,0 0 0,0 0 0,0 0 16</inkml:trace>
  <inkml:trace contextRef="#ctx0" brushRef="#br0" timeOffset="12159.536">18965 5167 0,'0'0'0,"0"0"15,0 0-15,0 0 0,0 0 0,0 0 16,0 0-16,0 0 0,0 0 0,0 0 16,0 0-16,0 0 0,0 0 0,0 0 15,0 0-15,0 0 0,0 0 16,0 0-16,0 0 0,0 0 0,0 0 16,0 0-16,0 0 0,0 0 0,0 0 15,0 0-15,0 0 0,0 0 16,0 0-16,0 0 0,159 33 0,-159-33 15,0 0-15,0 0 0,0 0 0,0 0 16,0 0-16,183 9 0,-183-9 16,0 0-16,0 0 0,0 0 0,0 0 15,0 0-15,258-9 0,-258 9 0,0 0 16,0 0-16,0 0 0,0 0 0,292 0 16,-292 0-16,0 0 0,0 0 15,0 0-15,0 0 0,0 0 0,299 0 16,-299 0-16,0 0 0,0 0 0,0 0 15,0 0-15,0 0 0,0 0 16,275 0-16,-275 0 0,0 0 0,0 0 16,0 0-16,0 0 0,0 0 0,0 0 15,0 0-15,0 0 0,0 0 16,0 0-16,209 0 0,-209 0 0,0 0 16,0 0-16,0 0 0,0 0 0,0 0 15,0 0-15,0 0 0,0 0 16,0 0-16,0 0 0,117 0 0,-117 0 15,0 0-15,0 0 0,0 0 0</inkml:trace>
  <inkml:trace contextRef="#ctx0" brushRef="#br0" timeOffset="42766.805">3298 8367 0,'0'0'0,"0"0"0,0 0 0,0 0 16,0 0-16,0 0 0,0 0 0,0 0 15,0 0-15,0 0 0,0 0 0,0 0 16,0 0-16,0 0 0,0 0 0,0 0 15,0 0-15,0 0 0,0 0 16,0 0-16,0 0 0,0 0 0,0 0 16,0 0-16,0 0 0,0 0 0,0 0 15,0 0-15,0 0 0,0 0 16,0 0-16,0 0 0,0 0 0,0 0 16,0 0-16,0 0 0,0 0 0,0 0 15,0 0-15,0 0 0,0 0 16,0 0-16,0 0 0,0 0 0,0 0 15,0 0-15,0 0 0,0 0 0,0 0 16,0 0-16,0 157 0,0-157 16,0 0-16,0 0 0,0 0 0,0 0 15,0 0-15,0 0 0,0 0 16,0 0-16,0 0 0,0 0 0,9 132 16,-9-132-1,0 0-15,0 0 0,0 0 0,0 0 0,0 0 16,0 0-16,0 0 0,0 0 0,0 0 15,0 0-15,0 140 0,0-140 0,0 0 16,0 0-16,0 0 0,0 0 16,0 0-16,0 0 0,0 0 0,0 0 15,0 0-15,0 0 0,0 125 16,0-125-16,0 0 0,0 0 0,0 0 16,0 0-16,0 0 0,0 0 15,0 0-15,0 0 0,0 0 0,0 0 16,0 0-16,0 0 0,0 0 15,0 0-15,0 0 0,0 0 16,0 0-16,0 0 0,0 0 0,0 0 16,0 0-16,0 0 0,0 0 0,0 0 15,0 0-15,0 0 0,0 0 16,0 0-16,0 0 0,0 0 0,0 0 16,0 0-16,0 0 0,0 0 15,0 0-15,0 0 0,0 0 0,0 0 16,0 0-16,0 0 0</inkml:trace>
  <inkml:trace contextRef="#ctx0" brushRef="#br0" timeOffset="43602.994">4890 8276 0,'0'0'0,"0"0"0,0 0 16,0 0-16,0 0 0,0 0 0,0 0 16,0 0-16,0 0 0,0 0 0,0 0 15,0 0-15,0 0 0,0 0 16,0 0-16,0 0 0,0 0 16,0 0-16,0 0 0,0 0 0,0 0 15,0 0-15,0 0 0,0 0 16,0 0-16,0 0 0,0 0 0,0 0 15,0 0-15,0 0 0,0 0 16,0 0-16,0 0 0,0 0 0,0 0 16,0 0-16,0 0 0,0 0 15,0 0-15,0 0 0,0 0 0,0 0 16,42 66-16,-42-66 0,0 0 16,0 0-16,0 0 0,0 0 0,0 0 15,0 0-15,0 100 0,0-100 16,0 0-16,0 0 0,0 0 0,0 0 15,0 0-15,0 0 0,0 148 16,0-148-16,0 0 0,0 0 0,0 0 16,0 0-16,0 0 0,0 0 0,0 0 15,0 0-15,0 0 0,0 0 16,9 157-16,-9-157 0,0 0 0,0 0 16,0 0-16,0 0 0,0 0 15,0 0-15,0 0 0,0 0 0,0 0 16,0 0-16,16 124 0,-16-124 0,0 0 15,0 0-15,0 0 0,0 0 16,0 0-16,0 0 0,0 0 16,0 0-16,0 0 0,0 0 0,16 66 15,-16-66-15,0 0 0,0 0 0,0 0 16,0 0-16,0 0 0,0 0 16,0 0-16</inkml:trace>
  <inkml:trace contextRef="#ctx0" brushRef="#br0" timeOffset="44324.238">6790 8267 0,'0'0'0,"0"0"0,0 0 15,0 0-15,0 0 0,0 0 0,0 0 16,0 0-16,0 0 0,0 0 16,0 0-16,0 0 0,0 0 0,0 0 15,0 0-15,0 0 0,0 0 0,0 0 16,0 0-16,0 0 0,0 0 0,0 0 15,0 0-15,0 0 0,0 0 16,0 0-16,0 0 0,0 0 0,0 0 16,0 0-16,0 0 0,0 0 0,0 0 15,0 0-15,0 0 0,0 0 16,0 0-16,0 0 0,0 0 0,0 0 16,0 0-16,0 0 0,-8 66 0,8-66 15,0 0-15,0 0 0,0 0 16,0 0-16,0 0 0,0 0 0,0 116 15,0-116-15,0 0 0,0 0 0,0 0 16,0 0-16,0 0 0,0 0 0,8 166 16,-8-166-16,0 0 0,0 0 15,0 0-15,0 0 0,0 0 0,0 0 16,0 0-16,0 0 0,0 0 0,0 0 16,17 173-16,-17-173 0,0 0 15,0 0-15,0 0 0,0 0 0,0 0 16,0 0-16,0 0 0,0 0 15,0 0-15,0 0 0,25 133 0,-25-133 16,0 0-16,0 0 0,0 0 0,0 0 16,0 0-16,0 0 0,0 0 0,0 0 15,0 0-15</inkml:trace>
  <inkml:trace contextRef="#ctx0" brushRef="#br0" timeOffset="48601.544">10274 8392 0,'0'0'0,"0"0"0,0 0 0,0 0 15,0 0-15,0 0 0,0 0 0,0 0 16,0 0-16,0 0 0,0 0 0,0 0 16,0 0-16,0 0 0,0 0 15,0 0-15,0 0 0,0 0 0,0 0 16,0 0-16,0 0 0,0 0 0,0 0 15,0 0-15,0 0 0,0 0 16,0 0-16,0 0 0,0 0 0,0 0 16,-17 140-16,17-140 0,0 0 0,0 0 15,0 0-15,0 0 0,0 0 0,0 0 16,-8 149-16,8-149 0,0 0 16,0 0-16,0 0 0,0 0 0,0 0 15,0 0-15,0 0 0,0 0 0,0 0 16,0 0-16,8 165 0,-8-165 15,0 0-15,0 0 0,0 0 0,0 0 16,0 0-16,0 0 0,0 0 0,0 0 16,0 0-16,0 0 0,0 149 0,0-149 15,0 0-15,0 0 0,0 0 16,0 0-16,0 0 0,0 0 0,0 0 16,0 0-16</inkml:trace>
  <inkml:trace contextRef="#ctx0" brushRef="#br0" timeOffset="49218.508">11890 8333 0,'0'0'15,"0"0"-15,0 0 0,0 0 0,0 0 16,0 0-16,0 0 0,0 0 0,0 0 15,0 0-15,0 0 0,0 0 0,0 0 16,0 0-16,0 0 0,0 0 16,0 0-16,0 0 0,8 67 0,-8-67 15,0 0-15,0 0 0,0 0 0,0 0 16,0 0-16,0 0 0,0 157 16,0-157-16,0 0 0,0 0 0,0 0 15,0 0-15,0 0 0,0 0 0,0 0 16,0 0-16,0 0 0,0 0 0,0 182 15,0-182-15,0 0 0,0 0 16,0 0-16,0 0 0,0 0 0,0 0 16,0 0-16,0 0 0,0 0 15,0 0-15,-8 165 0,8-165 0,0 0 16,0 0-16,0 0 0,0 0 0</inkml:trace>
  <inkml:trace contextRef="#ctx0" brushRef="#br0" timeOffset="49836.833">13732 8259 0,'0'0'0,"0"0"0,0 0 16,0 0-16,0 0 0,0 0 15,0 0-15,0 0 0,0 0 0,0 0 16,0 0-16,0 0 0,0 0 0,0 0 15,0 0-15,0 0 0,0 0 0,0 0 16,0 0-16,0 0 0,0 0 16,0 0-16,0 0 0,0 0 0,0 0 15,-17 108-15,17-108 0,0 0 0,0 0 16,0 0-16,0 0 0,0 0 16,0 0-16,-8 132 0,8-132 0,0 0 15,0 0-15,0 0 0,0 0 0,0 0 16,0 0-16,17 173 0,-17-173 0,0 0 15,0 0-15,0 0 0,0 0 0,0 0 16,0 0-16,0 0 0,0 0 16,0 0-16,0 0 0,16 182 0,-16-182 15,0 0-15,0 0 0,0 0 16,0 0-16,0 0 0</inkml:trace>
  <inkml:trace contextRef="#ctx0" brushRef="#br0" timeOffset="50541.793">15265 8325 0,'0'0'16,"0"0"-16,0 0 0,0 0 0,0 0 15,0 0-15,0 0 0,0 0 0,0 0 16,0 0-16,0 0 0,0 0 0,0 0 16,0 0-16,0 0 0,0 0 15,0 0-15,0 0 0,9 83 0,-9-83 16,0 0-16,0 0 0,0 0 0,0 0 15,0 0-15,0 0 0,25 132 16,-25-132-16,0 0 0,0 0 0,0 0 16,0 0-16,0 0 0,0 0 0,0 0 15,0 0-15,0 0 0,0 0 16,25 166-16,-25-166 0,0 0 0,0 0 16,0 0-16,0 0 0,0 0 0,0 0 15,0 0-15,0 0 0,0 0 0,0 0 16,24 165-16,-24-165 0,0 0 0,0 0 15,0 0-15,0 0 0,0 0 16,0 0-16,0 0 0</inkml:trace>
  <inkml:trace contextRef="#ctx0" brushRef="#br0" timeOffset="53224.566">19640 8582 0,'0'0'0,"0"0"0,0 0 15,0 0-15,0 0 0,0 0 0,0 0 16,0 0-16,0 0 0,0 0 16,0 0-16,0 0 0,0 0 0,0 0 15,0 0-15,0 0 0,0 0 0,0 0 16,0 0-16,0 0 0,0 0 16,0 0-16,0 0 0,0 0 0,0 0 15,0 0-15,8 132 0,-8-132 0,0 0 16,0 0-16,0 0 0,0 0 0,0 0 15,0 0-15,0 0 0,0 0 16,0 0-16,0 0 0,18 157 16,-18-157-16,0 0 0,0 0 0,0 0 15,0 0-15,0 0 0,0 0 0,0 0 16,0 0-16,0 0 0,0 0 0,8 148 16</inkml:trace>
  <inkml:trace contextRef="#ctx0" brushRef="#br0" timeOffset="53826.906">21373 8490 0,'0'0'0,"0"0"0,0 0 0,0 0 16,0 0-16,0 0 0,0 0 0,0 0 15,0 0-15,0 0 0,0 0 0,0 0 16,0 0-16,0 0 0,0 0 16,0 0-16,0 0 0,0 0 0,0 0 15,0 0-15,0 0 0,0 0 0,0 0 16,0 0-16,0 0 0,0 0 0,0 0 16,0 0-16,0 0 0,0 0 15,0 0-15,0 0 0,0 0 0,0 0 16,0 0-16,0 0 0,0 0 0,0 0 15,0 0-15,0 0 0,0 0 0,0 0 16,0 0-16,0 0 0,0 0 0,0 0 16,0 0-16,0 0 0,0 0 15,0 0-15,18 125 0,-18-125 0,0 0 16,0 0-16,0 0 0,0 0 0,0 0 16,0 0-16,0 0 0,0 0 15,0 0-15,0 0 0,24 173 0,-24-173 16,0 0-16,0 0 0,0 0 0,0 0 15,0 0-15,0 0 0,0 0 16,0 0-16,0 0 0,0 0 0,25 174 16,-25-174-16,0 0 0,0 0 0,0 0 15,0 0-15,0 0 0</inkml:trace>
  <inkml:trace contextRef="#ctx0" brushRef="#br0" timeOffset="54424.159">23065 8308 0,'0'0'0,"0"0"15,0 0-15,0 0 0,0 0 0,0 0 16,0 0-16,0 0 0,0 0 15,0 0-15,0 0 0,0 0 0,0 0 16,0 0-16,0 0 0,0 0 16,0 0-16,0 0 0,0 0 0,0 0 15,0 0-15,0 0 0,0 0 0,0 0 16,0 0-16,0 0 0,0 0 0,0 0 16,0 0-16,0 0 0,-8 67 0,8-67 15,0 0-15,0 0 0,0 0 16,0 0-16,0 0 0,0 0 0,24 140 15,-24-140-15,0 0 0,0 0 0,0 0 16,0 0-16,0 0 0,0 0 16,43 199-16,-43-199 0,0 0 0,0 0 15,0 0-15,0 0 0,0 0 0,0 0 16,0 0-16,0 0 0,0 0 16,0 0-16,33 199 0,-33-199 0,0 0 15,0 0-15,0 0 0,0 0 0,0 0 16,0 0-16,0 0 0,0 0 0,0 0 15,0 0-15,25 148 0,-25-148 16,0 0-16,0 0 0,0 0 0,0 0 16</inkml:trace>
  <inkml:trace contextRef="#ctx0" brushRef="#br0" timeOffset="55027.549">24874 8318 0,'0'0'0,"0"0"0,0 0 0,0 0 15,0 0-15,0 0 0,0 0 0,0 0 16,0 0-16,0 0 0,0 0 16,0 0-16,0 0 0,0 0 0,0 0 15,0 0-15,0 0 0,0 0 16,0 0-16,0 0 0,0 0 0,0 0 15,0 0-15,0 0 0,0 0 0,0 0 16,0 0-16,0 0 0,0 0 0,0 0 16,0 0-16,0 0 0,0 0 15,0 0-15,0 0 0,0 0 0,0 0 16,0 0-16,40 139 0,-40-139 0,0 0 16,0 0-16,0 0 0,0 0 15,0 0-15,0 0 0,34 142 0,-34-142 16,0 0-16,0 0 0,0 0 0,0 0 15,0 0-15,0 0 0,0 0 16,0 0-16,0 0 0,0 0 0,42 181 16,-42-181-16,0 0 0,0 0 0,0 0 15,0 0-15,0 0 0,0 0 0,0 0 16,0 0-16,0 0 0,0 0 16,34 174-16,-34-174 0,0 0 0,0 0 15,0 0-15,0 0 0,0 0 0,0 0 16,24 107-16,-24-107 0,0 0 0,0 0 15,0 0-15</inkml:trace>
  <inkml:trace contextRef="#ctx0" brushRef="#br0" timeOffset="55676.358">26782 8375 0,'0'0'0,"0"0"0,0 0 0,0 0 16,0 0-16,0 0 0,0 0 0,0 0 15,0 0-15,0 0 0,0 0 0,0 0 16,0 0-16,0 0 0,0 0 15,0 0-15,0 0 0,0 0 0,0 0 16,0 0-16,0 0 0,0 0 16,0 0-16,0 0 0,0 0 0,0 0 15,0 0-15,0 0 0,0 0 0,0 0 16,-25 82-16,25-82 0,0 0 0,0 0 16,0 0-16,0 0 0,0 0 15,0 0-15,0 115 0,0-115 0,0 0 16,0 0-16,0 0 0,0 0 0,0 0 15,0 0-15,8 150 0,-8-150 16,0 0-16,0 0 0,0 0 0,0 0 16,0 0-16,0 0 0,0 0 0,0 0 15,0 0-15,0 0 0,0 166 16,0-166-16,0 0 0,0 0 0,0 0 16,0 0-16,0 0 0,0 0 0,0 0 15,0 0-15,0 0 0,0 0 16,8 131-16,-8-131 0,0 0 0,0 0 15,0 0-15,0 0 0,0 0 0,0 0 16,0 0-16,0 0 0,0 0 0,0 0 16</inkml:trace>
  <inkml:trace contextRef="#ctx0" brushRef="#br0" timeOffset="56360.446">28490 8318 0,'0'0'0,"0"0"0,0 0 15,0 0-15,0 0 0,0 0 16,0 0-16,0 0 0,0 0 0,0 0 16,0 0-16,0 0 0,0 0 0,0 0 15,0 0-15,0 0 0,0 0 0,0 0 16,0 0-16,0 0 0,0 0 16,0 0-16,0 0 0,0 0 0,0 0 15,0 0-15,0 0 0,0 0 16,0 0-16,0 0 0,-25 115 0,25-115 15,0 0-15,0 0 0,0 0 0,0 0 16,0 0-16,0 0 0,9 107 16,-9-107-16,0 0 0,0 0 0,0 0 15,0 0-15,0 0 0,0 0 0,0 0 16,0 0-16,0 0 0,0 0 16,8 132-16,-8-132 0,0 0 0,0 0 15,0 0-15,0 0 0,0 0 0,0 0 16,0 0-16,0 0 0,0 0 0,0 0 15,8 141-15,-8-141 0,0 0 0,0 0 16,0 0-16,0 0 0,0 0 16,0 0-16,0 0 0,0 0 15,0 0-15,0 0 0,0 116 0,0-116 16,0 0-16,0 0 0,0 0 0,0 0 16,0 0-16</inkml:trace>
  <inkml:trace contextRef="#ctx0" brushRef="#br0" timeOffset="57109.294">30181 8342 0,'0'0'15,"0"0"-15,0 0 0,0 0 0,0 0 16,0 0-16,0 0 0,0 0 0,0 0 16,0 0-16,0 0 0,0 0 0,0 0 15,0 0-15,0 0 0,0 0 16,0 0-16,0 0 0,0 0 0,0 0 15,0 0-15,0 0 0,0 0 0,0 0 16,0 0-16,0 0 0,0 0 16,0 0-16,0 0 0,0 0 0,0 0 15,0 0-15,0 0 0,0 0 0,0 0 16,0 0-16,0 0 0,0 0 0,0 0 16,0 0-16,0 0 0,0 0 0,0 0 15,0 0-15,0 0 0,0 0 16,0 0-16,0 0 0,0 0 15,0 0-15,0 0 0,0 0 0,0 0 0,0 0 16,51 74-16,-51-74 0,0 0 16,0 0-16,0 0 0,0 0 0,0 0 15,0 0-15,16 116 0,-16-116 0,0 0 16,0 0-16,0 0 0,0 0 0,0 0 16,0 0-16,0 0 0,0 0 15,0 0-15,0 0 0,33 157 0,-33-157 16,0 0-16,0 0 0,0 0 15,0 0-15,0 0 0,0 0 0,0 0 16,0 0-16,0 0 0,0 0 0,25 165 16,-25-165-16,0 0 0,0 0 0,0 0 15,0 0-15,0 0 0,0 0 16,0 0-16,0 0 0,0 0 0,0 0 16,9 116-16,-9-116 0</inkml:trace>
  <inkml:trace contextRef="#ctx0" brushRef="#br0" timeOffset="66741.579">3082 8780 0,'0'0'0,"0"0"0,0 0 15,0 0-15,0 0 0,0 0 0,0 0 16,0 0-16,0 0 0,0 0 0,0 0 16,0 0-16,0 0 0,0 0 15,0 0-15,0 0 0,0 0 16,0 0-16,0 0 0,0 0 0,0 0 16,0 0-16,0 0 0,0 0 0,0 0 15,0 0-15,0 0 0,0 0 16,0 0-16,0 0 0,0 0 0,0 0 15,0 0-15,0 0 0,0 0 16,176-91-16,-176 91 0,0 0 0,0 0 16,0 0-16,0 0 0,0 0 0,0 0 15,232-33-15,-232 33 0,0 0 16,0 0-16,0 0 0,0 0 16,0 0-16,0 0 0,0 0 0,0 0 15,0 0-15,0 0 0,242-17 0,-242 17 16,0 0-16,0 0 0,0 0 15,0 0-15,0 0 0,0 0 0,0 0 16,0 0-16,0 0 0,0 0 16,183-8-16,-183 8 0,0 0 0,0 0 15,0 0-15,0 0 0,0 0 16,0 0-16,0 0 0,0 0 0,0 0 16,0 0-16,100 8 0,-100-8 15,0 0-15</inkml:trace>
  <inkml:trace contextRef="#ctx0" brushRef="#br0" timeOffset="66977.319">5057 8863 0,'0'0'0,"0"0"0,0 0 15,0 0-15,0 0 0,0 0 0,0 0 16,0 0-16,0 0 0,0 0 0,0 0 16,0 0-16,0 0 0,0 0 15,0 0-15,0 0 0,0 0 0,0 0 16,0 0-16,0 0 0,0 0 16,0 0-16</inkml:trace>
  <inkml:trace contextRef="#ctx0" brushRef="#br0" timeOffset="67370.382">4491 8739 0,'0'0'0,"0"0"0,0 0 15,0 0-15,0 0 0,0 0 0,0 0 16,0 0-16,0 0 0,0 0 16,0 0-16,0 0 0,0 0 0,0 0 15,0 0-15,0 0 0,0 0 16,0 0-16,0 0 0,0 0 0,0 0 15,0 0-15,0 0 0,0 0 0,74-33 16,-74 33-16,0 0 0,0 0 16,0 0-16,0 0 0,183-42 15,-183 42-15,0 0 0,0 0 0,0 0 16,0 0-16,250-33 0,-250 33 0,0 0 16,0 0-16,0 0 0,0 0 0,0 0 15,0 0-15,267-25 0,-267 25 16,0 0-16,0 0 0,0 0 0,0 0 15,0 0-15,0 0 0,0 0 0,0 0 16,0 0-16,0 0 0,242-16 16,-242 16-16,0 0 0,0 0 0,0 0 15,0 0-15,0 0 0,0 0 0,0 0 16,0 0-16,0 0 0,0 0 0,159-8 16,-159 8-16,0 0 0,0 0 15,0 0-15,0 0 0</inkml:trace>
  <inkml:trace contextRef="#ctx0" brushRef="#br0" timeOffset="67930.565">6356 8664 0,'0'0'0,"0"0"0,0 0 15,0 0-15,0 0 0,0 0 16,0 0-16,0 0 0,0 0 0,0 0 16,0 0-16,0 0 0,0 0 0,0 0 15,0 0-15,0 0 0,0 0 16,0 0-16,0 0 0,0 0 0,0 0 16,0 0-16,0 0 0,0 0 0,109 8 15,-109-8-15,0 0 0,0 0 0,0 0 16,0 0-16,0 0 0,185-25 15,-185 25-15,0 0 0,0 0 0,0 0 16,0 0-16,0 0 0,0 0 0,240-16 16,-240 16-16,0 0 0,0 0 15,0 0-15,0 0 0,0 0 0,0 0 16,0 0-16,0 0 0,0 0 0,0 0 16,250-16-16,-250 16 0,0 0 0,0 0 15,0 0-15,0 0 0,0 0 16,0 0-16,0 0 0,0 0 0,0 0 15,0 0-15,185-9 0,-185 9 0,0 0 16,0 0-16,0 0 0,0 0 0,0 0 16</inkml:trace>
  <inkml:trace contextRef="#ctx0" brushRef="#br0" timeOffset="69005.019">9582 8681 0,'0'0'0,"0"0"15,0 0-15,0 0 0,0 0 16,0 0-16,0 0 0,0 0 0,0 0 15,0 0-15,0 0 0,0 0 0,0 0 16,0 0-16,0 0 0,0 0 16,0 0-16,0 0 0,66 25 0,-66-25 15,0 0-15,0 0 0,0 0 0,0 0 16,167 8-16,-167-8 0,0 0 16,0 0-16,0 0 0,0 0 0,258 8 15,-258-8-15,0 0 0,0 0 0,0 0 16,0 0-16,0 0 0,301 0 15,-301 0-15,0 0 0,0 0 0,0 0 16,0 0-16,0 0 0,0 0 0,291 0 16,-291 0-16,0 0 0,0 0 0,0 0 15,0 0-15,0 0 0,0 0 16,0 0-16,0 0 0,0 0 0,0 0 16,242 0-16,-242 0 0,0 0 0,0 0 15,0 0-15,0 0 0,0 0 0,0 0 16</inkml:trace>
  <inkml:trace contextRef="#ctx0" brushRef="#br0" timeOffset="69628.705">11474 8532 0,'0'0'15,"0"0"-15,0 0 0,0 0 0,0 0 16,0 0-16,0 0 0,0 0 0,0 0 15,0 0-15,0 0 0,0 0 16,0 0-16,0 0 0,0 0 0,0 0 16,0 0-16,0 0 0,0 0 0,0 0 15,0 0-15,0 0 0,0 0 0,149 25 16,-149-25-16,0 0 0,0 0 16,0 0-16,217-8 0,-217 8 0,0 0 15,0 0-15,0 0 0,0 0 0,0 0 16,275-9-16,-275 9 0,0 0 0,0 0 15,0 0-15,0 0 0,0 0 16,0 0-16,292-8 0,-292 8 0,0 0 16,0 0-16,0 0 0,0 0 0,0 0 15,0 0-15,0 0 0,0 0 16,0 0-16,0 0 0,225 0 0,-225 0 16,0 0-16,0 0 0,0 0 0,0 0 15,0 0-15,0 0 0,0 0 16</inkml:trace>
  <inkml:trace contextRef="#ctx0" brushRef="#br0" timeOffset="70277.728">13307 8549 0,'0'0'0,"0"0"15,0 0-15,0 0 0,0 0 0,0 0 16,0 0-16,0 0 0,0 0 0,0 0 16,0 0-16,0 0 0,0 0 15,0 0-15,0 0 0,0 0 0,0 0 16,0 0-16,0 0 0,0 0 0,0 0 16,0 0-16,0 0 0,0 0 15,0 0-15,224-9 0,-224 9 0,0 0 16,0 0-16,0 0 0,0 0 0,0 0 15,234 0-15,-234 0 0,0 0 16,0 0-16,0 0 0,0 0 0,0 0 16,0 0-16,258 0 0,-258 0 0,0 0 15,0 0-15,0 0 0,0 0 0,0 0 16,0 0-16,0 0 0,0 0 0,0 0 16,0 0-16,226 0 0,-226 0 0,0 0 15,0 0-15,0 0 0,0 0 16,0 0-16,0 0 0,0 0 0,0 0 15,0 0-15,0 0 0</inkml:trace>
  <inkml:trace contextRef="#ctx0" brushRef="#br0" timeOffset="70916.048">14765 8557 0,'0'0'0,"0"0"15,0 0-15,0 0 0,0 0 0,0 0 16,0 0-16,0 0 0,0 0 0,0 0 15,0 0-15,0 0 0,0 0 0,0 0 16,0 0-16,0 0 0,0 0 16,0 0-16,0 0 0,0 0 0,0 0 15,0 0-15,0 0 0,0 0 0,0 0 16,0 0-16,100 15 0,-100-15 0,0 0 16,0 0-16,0 0 0,0 0 0,192-7 15,-192 7-15,0 0 0,0 0 16,0 0-16,0 0 0,0 0 0,242 0 15,-242 0-15,0 0 0,0 0 0,0 0 16,0 0-16,0 0 0,0 0 16,275 7-16,-275-7 0,0 0 0,0 0 15,0 0-15,0 0 0,0 0 0,0 0 16,0 0-16,0 0 0,0 0 0,0 0 16,250 18-16,-250-18 0,0 0 15,0 0-15,0 0 0,0 0 0,0 0 16,0 0-16,0 0 0,0 0 0,0 0 15,0 0-15,158 9 0,-158-9 0,0 0 16,0 0-16</inkml:trace>
  <inkml:trace contextRef="#ctx0" brushRef="#br0" timeOffset="72765.739">7298 3827 0,'0'0'0,"0"0"0,0 0 15,0 0-15,0 0 0,0 0 0,0 0 16,0 0-16,0 0 0,0 0 16,0 0-16,0 0 0,0 0 0,0 0 15,0 0-15,0 0 0,0 0 0,0 0 16,0 0-16,0 0 0,0 0 15,0 0-15,0-74 0,0 74 0,0 0 16,0 0-16,0 0 0,0 0 16,0 0-16,-58-98 0,58 98 0,0 0 15,0 0-15,0 0 0,-142-59 0,142 59 16,0 0-16,0 0 0,0 0 0,-208-8 16,208 8-16,0 0 0,0 0 15,0 0-15,0 0 0,-225 67 0,225-67 16,0 0-16,0 0 0,0 0 15,0 0-15,-233 123 0,233-123 0,0 0 16,0 0-16,0 0 0,0 0 16,-208 182-16,208-182 0,0 0 0,0 0 15,0 0-15,0 0 0,0 0 0,-118 240 16,118-240-16,0 0 0,0 0 16,0 0-16,0 256 0,0-256 0,0 0 15,0 0-15,0 0 0,0 0 16,109 223-16,-109-223 0,0 0 0,0 0 15,176 174-15,-176-174 0,0 0 16,0 0-16,0 0 0,224 99 0,-224-99 16,0 0-16,0 0 0,242 16 0,-242-16 15,0 0-15,0 0 0,250-57 0,-250 57 16,0 0-16,0 0 0,225-116 16,-225 116-16,0 0 0,0 0 0,0 0 15,0 0-15,191-174 0,-191 174 16,0 0-16,0 0 0,0 0 0,143-214 15,-143 214-15,0 0 0,0 0 0,0 0 16,0 0-16,50-232 0,-50 232 0,0 0 16,0 0-16,0 0 0,0 0 15,-50-223-15,50 223 0,0 0 0,0 0 16,0 0-16,0 0 0,0 0 16,0 0-16,-143-174 0,143 174 0,0 0 15,0 0-15,0 0 0,0 0 0,0 0 16,0 0-16,0 0 0</inkml:trace>
  <inkml:trace contextRef="#ctx0" brushRef="#br0" timeOffset="73787.072">10757 4034 0,'0'0'0,"0"0"16,0 0-16,0 0 0,0 0 0,0 0 15,0 0-15,0 0 0,0 0 16,0 0-16,0 0 0,0 0 0,0 0 15,-75-50-15,75 50 0,0 0 0,0 0 16,0 0-16,0 0 0,-117-83 16,117 83-16,0 0 0,0 0 0,0 0 15,0 0-15,0 0 0,-199-90 0,199 90 16,0 0-16,0 0 0,-251-82 0,251 82 16,0 0-16,0 0 0,0 0 15,0 0-15,-241-33 0,241 33 0,0 0 16,0 0-16,0 0 0,-242 23 0,242-23 15,0 0-15,0 0 0,0 0 0,0 0 16,0 0-16,0 0 0,-226 126 16,226-126-16,0 0 0,0 0 0,0 0 15,-166 197-15,166-197 0,0 0 0,0 0 16,0 0-16,-58 215 0,58-215 0,0 0 16,0 0-16,0 0 0,66 215 15,-66-215-15,0 0 0,0 0 16,0 0-16,167 182 0,-167-182 0,0 0 0,0 0 15,0 0-15,250 125 0,-250-125 16,0 0-16,0 0 0,283 65 0,-283-65 16,0 0-16,0 0 0,275 9 0,-275-9 15,0 0-15,0 0 0,0 0 16,258-42-16,-258 42 0,0 0 0,0 0 16,0 0-16,0 0 0,242-106 0,-242 106 15,0 0-15,0 0 0,0 0 16,0 0-16,0 0 0,192-167 0,-192 167 15,0 0-15,0 0 0,0 0 0,0 0 16,91-198-16,-91 198 0,0 0 16,0 0-16,0 0 0,0 0 0,0 0 15,-8-206-15,8 206 0,0 0 0,0 0 16,0 0-16,0 0 0,0 0 0,0 0 16,-91-182-16,91 182 0,0 0 15,0 0-15,0 0 0,0 0 0,0 0 16,0 0-16,0 0 0,0 0 0,0 0 15,0 0-15,-133-117 0,133 117 0,0 0 16</inkml:trace>
  <inkml:trace contextRef="#ctx0" brushRef="#br0" timeOffset="74901.241">20682 4266 0,'0'0'0,"0"0"0,0 0 0,0 0 0,0 0 16,0 0-16,0 0 0,0 0 0,0 0 15,0 0-15,0 0 0,0 0 16,0 0-16,0 0 0,0 0 0,0 0 16,0 0-16,0 0 0,0-75 0,0 75 15,0 0-15,0 0 0,0 0 0,0 0 16,0 0-16,0 0 0,-25-116 0,25 116 16,0 0-16,0 0 0,0 0 15,0 0-15,0 0 0,0 0 0,-84-132 16,84 132-16,0 0 0,0 0 15,0 0-15,0 0 0,-142-124 0,142 124 0,0 0 16,0 0-16,0 0 0,0 0 16,-191-107-16,191 107 0,0 0 0,0 0 15,0 0-15,-225-84 0,225 84 0,0 0 16,0 0-16,-250-32 0,250 32 0,0 0 16,0 0-16,-250 16 0,250-16 15,0 0-15,0 0 0,-249 58 0,249-58 16,0 0-16,0 0 0,0 0 15,-251 108-15,251-108 0,0 0 0,0 0 16,0 0-16,-225 149 0,225-149 0,0 0 16,0 0-16,0 0 0,0 0 0,-175 190 15,175-190-15,0 0 0,0 0 0,0 0 16,0 0-16,-75 223 0,75-223 16,0 0-16,0 0 0,0 0 0,41 223 15,-41-223-15,0 0 0,0 0 0,142 174 16,-142-174-16,0 0 0,0 0 15,225 124-15,-225-124 0,0 0 0,0 0 16,259 74-16,-259-74 0,0 0 0,0 0 16,283 17-16,-283-17 0,0 0 0,0 0 15,0 0-15,317-41 0,-317 41 16,0 0-16,0 0 0,308-91 0,-308 91 16,0 0-16,0 0 0,259-115 0,-259 115 15,0 0-15,0 0 0,0 0 16,0 0-16,0 0 0,0 0 0,199-158 15,-199 158-15,0 0 0,0 0 0,0 0 16,0 0-16,117-207 0,-117 207 16,0 0-16,0 0 0,0 0 0,0 0 15,16-215-15,-16 215 0,0 0 0,0 0 16,0 0-16,-99-206 0,99 206 0,0 0 16,0 0-16,0 0 0,0 0 15,0 0-15,-217-166 0,217 166 0,0 0 16,0 0-16,0 0 0,0 0 0,-283-108 15,283 108-15</inkml:trace>
  <inkml:trace contextRef="#ctx0" brushRef="#br0" timeOffset="92107.362">1249 8176 0,'0'0'0,"0"0"0,0 0 16,0 0-16,0 0 0,0 0 15,0 0-15,0 0 0,0 0 0,0 0 16,0 0-16,0 0 0,0 0 0,0 0 16,0 0-16,0 0 0,0 0 0,0 0 15,0 0-15,0 0 0,0 0 16,0 0-16,0 0 0,0 0 0,0 0 16,0 0-16,0 0 0</inkml:trace>
  <inkml:trace contextRef="#ctx0" brushRef="#br0" timeOffset="98944.149">4249 11425 0,'0'0'0,"0"0"16,0 0-16,0 0 0,0 0 0,0 0 16,0 0-16,0 0 0,0 0 15,0 0-15,0 0 0,0 0 0,0 0 16,0 0-16,0 0 0,0 0 0,0 0 15,0 0-15,0 0 0,0 0 0,0 0 16,0 0-16,0 0 0,0 0 16,0 0-16,0 0 0,0 0 0,0 0 15,0 0-15,0 0 0,0 0 16,0 0-16,0 0 0,0 0 0,-50 42 16,50-42-16,0 0 0,0 0 0,0 0 15,0 0-15,0 0 0,0 0 16,0 0-16,0 0 0,0 0 0,0 0 15,0 0-15,0 0 0,0 0 16,0 0-16,0 0 0,0 0 0,0 0 16,0 0-16,100-49 0,-100 49 0,0 0 15,0 0-15,0 0 0,0 0 0,0 0 16,0 0-16,174-33 0,-174 33 31,0 0-31,0 0 0,0 0 0,0 0 0,0 0 0,0 0 0,227-42 16,-227 42-16,0 0 0,0 0 0,0 0 15,0 0-15,0 0 0,0 0 0,0 0 16,0 0-16,0 0 0,0 0 0,217-33 16,-217 33-16,0 0 0,0 0 15,0 0-15,0 0 0,0 0 0,0 0 16,0 0-16,0 0 0,0 0 16,0 0-16,140-25 0,-140 25 0,0 0 15,0 0-15,0 0 0,0 0 0,0 0 16,0 0-16,0 0 0,0 0 0,0 0 15,0 0-15,0 0 0,0 0 16,0 0-16,0 0 0,0 0 0,0 0 16,0 0-16,0 0 0,0 0 15,0 0-15</inkml:trace>
  <inkml:trace contextRef="#ctx0" brushRef="#br0" timeOffset="99801.146">6007 11326 0,'0'0'0,"0"0"0,0 0 0,0 0 15,0 0-15,0 0 0,0 0 0,0 0 16,0 0-16,0 0 0,0 0 16,0 0-16,0 0 0,0 0 0,0 0 15,0 0-15,0 0 0,0 0 0,0 0 16,0 0-16,0 0 0,0 0 15,0 0-15,0 0 0,0 0 0,0 0 16,166 9-16,-166-9 0,0 0 0,0 0 16,0 0-16,0 0 0,0 0 15,0 0-15,168 0 0,-168 0 0,0 0 16,0 0-16,0 0 0,0 0 0,0 0 16,0 0-16,208-17 0,-208 17 15,0 0-15,0 0 0,0 0 0,0 0 16,0 0-16,0 0 0,0 0 0,0 0 15,0 0-15,0 0 0,216-16 0,-216 16 16,0 0-16,0 0 0,0 0 0,0 0 16,0 0-16,0 0 0,0 0 15,0 0-15,0 0 0,0 0 0,192-26 16,-192 26-16,0 0 0,0 0 16,0 0-16,0 0 0,0 0 0,0 0 15,0 0-15,0 0 0,0 0 0,0 0 16,108-7-16,-108 7 0,0 0 15,0 0-15,0 0 0,0 0 0,0 0 16,0 0-16,0 0 0,0 0 0</inkml:trace>
  <inkml:trace contextRef="#ctx0" brushRef="#br0" timeOffset="102088.459">11898 11410 0,'0'0'0,"0"0"0,0 0 0,0 0 15,0 0-15,0 0 0,0 0 0,0 0 16,0 0-16,0 0 0,0 0 16,0 0-16,0 0 0,0 0 0,0 0 15,0 0-15,0 0 0,0 0 0,0 0 16,0 0-16,0 0 0,0 0 16,0 0-16,0 0 0,0 0 0,0 0 15,0 0-15,0 0 0,0 0 0,0 0 16,68 8-16,-68-8 0,0 0 0,0 0 15,0 0-15,0 0 0,0 0 0,158-8 16,-158 8-16,0 0 0,0 0 16,0 0-16,0 0 0,0 0 0,242-9 15,-242 9-15,0 0 0,0 0 0,0 0 16,0 0-16,283-16 0,-283 16 16,0 0-16,0 0 0,0 0 0,0 0 15,0 0-15,0 0 0,291-17 0,-291 17 16,0 0-16,0 0 0,0 0 0,0 0 15,0 0-15,0 0 0,0 0 16,0 0-16,0 0 0,0 0 0,267-17 16,-267 17-16,0 0 0,0 0 15,0 0-15,0 0 0,0 0 0,0 0 16,0 0-16,0 0 0,0 0 0,0 0 16,183-8-16,-183 8 0,0 0 0,0 0 15,0 0-15,0 0 0,0 0 16,0 0-16,0 0 0,0 0 0,0 0 15,0 0-15,83-8 0,-83 8 0,0 0 16,0 0-16,0 0 0,0 0 16,0 0-16,0 0 0,0 0 0,0 0 15,0 0-15,0 0 0,-67 33 0,67-33 16,0 0-16</inkml:trace>
  <inkml:trace contextRef="#ctx0" brushRef="#br0" timeOffset="103527.388">4415 11492 0,'0'0'0,"0"0"0,0 0 0,0 0 0,0 0 16,0 0-16,0 0 0,0 0 15,0 0-15,0 0 0,0 0 0,0 0 16,0 0-16,0 0 0,0 0 0,0 0 15,0 0-15,0 0 0,0 0 16,0 0-16,0 0 0,0 0 0,-49 25 16,49-25-16,0 0 0,0 0 15,0 0-15,0 0 0,0 0 0,0 0 16,0 0-16,0 0 0,0 0 0,0 0 16,-59 25-16,59-25 0,0 0 15,0 0-15,0 0 0,0 0 0,0 0 16,0 0-16,0 0 0,0 0 0,0 0 15,0 0-15,0 0 0,0 0 16,0 0-16,0 0 0,0 0 0,0 0 16,0 0-16,0 0 0,0 0 0,0 0 15,0 0-15,0 0 0,0 0 16,0 0-16,0 0 0,0 0 0,134 0 16,-134 0-16,0 0 0,0 0 0,0 0 15,0 0-15,0 0 0,0 0 16,234-25-16,-234 25 0,0 0 0,0 0 15,0 0-15,0 0 0,0 0 16,0 0-16,249-25 0,-249 25 0,0 0 16,0 0-16,0 0 0,0 0 0,0 0 15,0 0-15,0 0 0,0 0 0,0 0 16,0 0-16,216-25 0,-216 25 16,0 0-16,0 0 0,0 0 0,0 0 15,0 0-15,0 0 0,0 0 16,0 0-16,0 0 0,0 0 0,143-8 15,-143 8-15,0 0 0</inkml:trace>
  <inkml:trace contextRef="#ctx0" brushRef="#br0" timeOffset="104151.108">6124 11475 0,'0'0'0,"0"0"0,0 0 0,0 0 0,0 0 16,0 0-16,0 0 0,0 0 15,0 0-15,0 0 0,0 0 0,0 0 16,0 0-16,0 0 0,0 0 0,0 0 16,0 0-16,0 0 0,0 0 15,0 0-15,0 0 0,0 0 0,0 0 16,0 0-16,0 0 0,0 0 0,100 34 16,-100-34-16,0 0 0,0 0 15,0 0-15,0 0 0,191 0 0,-191 0 16,0 0-16,0 0 0,0 0 0,0 0 15,0 0-15,250-17 0,-250 17 16,0 0-16,0 0 0,0 0 0,0 0 16,0 0-16,0 0 0,0 0 0,0 0 15,0 0-15,0 0 0,259-17 16,-259 17-16,0 0 0,0 0 0,0 0 16,0 0-16,0 0 0,0 0 0,0 0 15,0 0-15,0 0 0,0 0 16,191-16-16,-191 16 0,0 0 0,0 0 15,0 0-15</inkml:trace>
  <inkml:trace contextRef="#ctx0" brushRef="#br0" timeOffset="105295.681">11748 11542 0,'0'0'0,"0"0"15,0 0-15,0 0 0,0 0 0,0 0 16,0 0-16,0 0 0,0 0 0,0 0 15,0 0-15,0 0 0,0 0 16,0 0-16,0 0 0,0 0 0,0 0 16,0 0-16,0 0 0,0 0 0,0 0 15,0 0-15,0 0 0,0 0 0,0 0 16,0 0-16,0 0 0,0 0 16,0 0-16,0 0 0,0 0 0,0 0 15,0 0-15,0 0 0,0 0 0,0 0 16,0 0-16,192 17 0,-192-17 0,0 0 15,0 0-15,0 0 0,0 0 16,0 0-16,242 0 0,-242 0 0,0 0 16,0 0-16,0 0 0,0 0 15,299-10-15,-299 10 0,0 0 0,0 0 16,0 0-16,0 0 0,318-7 0,-318 7 16,0 0-16,0 0 0,0 0 0,0 0 15,0 0-15,308-17 0,-308 17 16,0 0-16,0 0 0,0 0 0,0 0 15,0 0-15,0 0 0,0 0 0,0 0 16,0 0-16,0 0 0,266-16 16,-266 16-16,0 0 0,0 0 0,0 0 15,0 0-15,0 0 0,0 0 0,0 0 16,0 0-16,0 0 0,0 0 16,192-10-16,-192 10 0,0 0 0,0 0 15,0 0-15,0 0 0,0 0 0,0 0 16,0 0-16,0 0 0,0 0 0,0 0 15,91 0-15,-91 0 0,0 0 16,0 0-16,0 0 0</inkml:trace>
  <inkml:trace contextRef="#ctx0" brushRef="#br0" timeOffset="152610.088">2274 12534 0,'0'0'0,"0"0"0,0 0 0,0 0 16,0 0-16,0 0 0,0 0 0,0 0 15,0 0-15,0 0 0,0 0 16,0 0-16,0 0 0,0 0 0,0 0 16,0 0-16,0 0 0,0 0 15,-75 32-15,75-32 0,0 0 0,0 0 16,0 0-16,0 0 0,0 0 16,0 0-16,-134 17 0,134-17 0,0 0 15,0 0-15,0 0 0,0 0 0,0 0 16,0 0-16,-166 17 0,166-17 15,0 0-15,0 0 0,0 0 0,0 0 16,0 0-16,-175 16 0,175-16 0,0 0 16,0 0-16,0 0 0,0 0 15,0 0-15,0 0 0,0 0 0,0 0 16,0 0-16,0 0 0,-167 0 16,167 0-16,0 0 0,0 0 0,0 0 15,0 0-15,0 0 0,0 0 0,0 0 16,0 0-16,0 0 0,0 0 0,-159-7 15,159 7-15,0 0 0,0 0 16,0 0-16,0 0 0,0 0 0,0 0 16,0 0-16,0 0 0,0 0 0,0 0 15,-125 0-15,125 0 0,0 0 16,0 0-16,0 0 0,0 0 0,0 0 16,0 0-16,0 0 0,0 0 0,0 0 15,0 0-15,-74 0 0,74 0 0,0 0 16,0 0-16,0 0 0,0 0 15,0 0-15,0 0 0,0 0 0,0 0 16,0 0-16,0 0 0,0 0 16,0 0-16,0 0 0,0 0 0,0 0 15,0 0-15,0 0 0,0 0 16,0 0-16,0 0 0,0 0 0,0 0 16,0 0-16,0 0 0,0 0 0,0 0 15,0 0-15,0 0 0,0 0 16,0 0-16,0 0 0,0 0 0,0 0 15,0 0-15,-92 0 0,92 0 0,0 0 16,0 0-16,0 0 0,0 0 0,0 0 16,0 0-16,0 0 0,0 0 0,0 0 15,0 0-15,0 0 0,0 0 0,0 0 16,0 0-16,0 0 0,0 0 0,0 0 16,0 0-16</inkml:trace>
  <inkml:trace contextRef="#ctx0" brushRef="#br0" timeOffset="153480.611">2540 14526 0,'0'0'0,"0"0"0,0 0 0,0 0 16,0 0-16,0 0 0,0 0 0,0 0 15,0 0-15,0 0 0,0 0 16,0 0-16,0 0 0,0 0 0,0 0 16,0 0-16,0 0 0,-67 33 15,67-33-15,0 0 0,0 0 0,0 0 16,0 0-16,-99 17 0,99-17 0,0 0 15,0 0-15,0 0 0,0 0 16,-159 8-16,159-8 0,0 0 16,0 0-16,0 0 0,0 0 15,0 0-15,0 0 0,-191 0 0,191 0 16,0 0-16,0 0 0,0 0 16,0 0-16,0 0 0,0 0 0,0 0 15,0 0-15,0 0 0,0 0 16,-193-8-16,193 8 0,0 0 0,0 0 15,0 0-15,0 0 0,0 0 16,0 0-16,0 0 0,0 0 0,0 0 16,0 0-16,-157 0 0,157 0 15,0 0-15,0 0 0,0 0 16,0 0-16,0 0 0,0 0 0,0 0 16</inkml:trace>
  <inkml:trace contextRef="#ctx0" brushRef="#br0" timeOffset="154277.288">2516 16402 0,'0'0'0,"0"0"0,0 0 0,0 0 16,0 0-16,0 0 0,0 0 0,0 0 15,0 0-15,0 0 0,0 0 0,0 0 16,0 0-16,0 0 0,0 0 15,0 0-15,0 0 0,0 0 0,0 0 16,0 0-16,0 0 0,0 0 0,0 0 16,0 0-16,0 0 0,0 0 0,0 0 15,0 0-15,-150 34 0,150-34 0,0 0 16,0 0-16,0 0 0,0 0 0,-225 25 16,225-25-16,0 0 0,0 0 15,0 0-15,0 0 0,-275 25 0,275-25 16,0 0-16,0 0 0,0 0 15,0 0-15,-285 25 0,285-25 16,0 0-16,0 0 0,0 0 0,0 0 16,0 0-16,0 0 0,0 0 0,0 0 15,0 0-15,0 0 0,-240 23 16,240-23-16,0 0 0,0 0 0,0 0 16,0 0-16,0 0 0,0 0 15,0 0-15,0 0 0,0 0 16,0 0-16,-133 18 0,133-18 0,0 0 15</inkml:trace>
  <inkml:trace contextRef="#ctx0" brushRef="#br0" timeOffset="155893.143">2942 16916 0,'0'0'0,"0"0"16,0 0-16,0 0 0,0 0 0,0 0 15,0 0-15,0 0 0,0 0 16,0 0-16,0 0 0,0 0 0,0 0 16,0 0-16,0 0 0,0 0 0,0 0 15,0 0-15,0 0 0,0 0 0,0 0 16,0 0-16,0 0 0,0 0 16,0 0-16,0 82 0,0-82 0,0 0 15,0 0-15,0 0 0,0 0 0,24 149 16,-24-149-16,0 0 0,0 0 0,0 0 15,0 0-15,0 0 0,0 0 0,25 199 16,-25-199-16,0 0 0,0 0 16,0 0-16,0 0 0,0 0 0,0 0 15,7 197-15,-7-197 0,0 0 0,0 0 16,0 0-16,0 0 0,0 0 16,0 0-16,0 0 0,0 0 0,0 0 0,0 0 15,0 167-15,0-167 0,0 0 16,0 0-16,0 0 0,0 0 0,0 0 15</inkml:trace>
  <inkml:trace contextRef="#ctx0" brushRef="#br0" timeOffset="156473.298">4756 16643 0,'0'0'0,"0"0"0,0 0 0,0 0 15,0 0-15,0 0 0,0 0 0,0 0 16,0 0-16,0 0 0,0 0 0,0 0 16,0 0-16,0 0 0,0 0 15,0 0-15,0 0 0,-8 124 0,8-124 16,0 0-16,0 0 0,17 149 15,-17-149-15,0 0 0,0 0 0,0 0 16,0 0-16,0 0 0,0 0 0,35 198 16,-35-198-16,0 0 0,0 0 0,0 0 15,0 0-15,40 215 0,-40-215 0,0 0 16,0 0-16,0 0 0,0 0 16,0 0-16,0 0 0,34 214 0,-34-214 15,0 0-15,0 0 0,0 0 0,0 0 16,0 0-16,0 0 0,0 0 0,0 0 15,0 0-15,0 0 0,25 191 0,-25-191 16,0 0-16,0 0 0,0 0 0,0 0 16,33 115-16,-33-115 0,0 0 15,0 0-15,0 0 0,0 0 0,75 17 16,-75-17-16,0 0 0,0 0 0,0 0 16</inkml:trace>
  <inkml:trace contextRef="#ctx0" brushRef="#br0" timeOffset="157075.05">6507 16709 0,'0'0'0,"0"0"0,0 0 15,0 0-15,0 0 0,0 0 16,0 0-16,0 0 0,0 0 0,0 0 16,0 0-16,0 0 0,0 0 0,0 0 15,0 0-15,0 0 0,0 0 16,0 0-16,0 0 0,0 0 0,0 0 16,0 0-16,0 0 0,0 0 15,0 0-15,17 141 0,-17-141 0,0 0 16,0 0-16,0 0 0,0 0 0,0 0 15,25 156-15,-25-156 0,0 0 0,0 0 16,0 0-16,0 0 0,41 216 16,-41-216-16,0 0 0,0 0 0,0 0 15,0 0-15,0 0 0,0 0 0,60 240 16,-60-240-16,0 0 0,0 0 16,0 0-16,0 0 0,0 0 0,0 0 15,0 0-15,0 0 0,0 0 0,0 0 16,74 214-16,-74-214 0,0 0 0,0 0 15,0 0-15,0 0 0,0 0 0,0 0 16,83 116-16,-83-116 0,0 0 16,0 0-16,0 0 0,0 0 0,0 0 15</inkml:trace>
  <inkml:trace contextRef="#ctx0" brushRef="#br0" timeOffset="157467.786">8049 16792 0,'0'0'0,"0"0"0,0 0 0,0 0 0,0 0 15,0 0-15,0 0 0,0 0 0,0 0 16,0 0-16,0 0 0,0 0 16,0 0-16,0 0 0,0 0 0,0 0 15,0 0-15,41 82 0,-41-82 0,0 0 16,0 0-16,0 0 0,50 141 16,-50-141-16,0 0 0,0 0 0,0 0 15,0 0-15,58 207 0,-58-207 16,0 0-16,0 0 0,0 0 0,0 0 15,0 0-15,43 247 0,-43-247 0,0 0 16,0 0-16,0 0 0,0 0 0,0 0 16,0 0-16,33 241 0,-33-241 0,0 0 15,0 0-15,0 0 0,0 0 16,0 0-16</inkml:trace>
  <inkml:trace contextRef="#ctx0" brushRef="#br0" timeOffset="166997.082">12065 15096 0,'0'0'15,"0"0"-15,0 0 0,0 0 0,0 0 16,0 0-16,0 0 0,0 0 15,0 0-15,0 0 0,0 0 0,0 0 16,0 0-16,0 0 0,0 0 0,0 0 16,0 0-16,0 0 0,0 0 15,0 0-15,0 0 0,0 0 0,0 0 16,0 0-16,0 0 0,-9 216 0,9-216 16,0 0-16,0 0 0,0 0 15,0 0-15,0 0 0,0 231 0,0-231 16,0 0-16,0 0 0,0 0 0,0 0 15,0 0-15,0 0 0,0 257 16,0-257-16,0 0 0,0 0 0,0 0 16,0 0-16,0 0 0,0 0 15,0 239-15,0-239 0,0 0 0,0 0 16,0 0-16,0 0 0,0 0 0,0 0 16,9 174-16,-9-174 0,0 0 15,0 0-15,0 0 0</inkml:trace>
  <inkml:trace contextRef="#ctx0" brushRef="#br0" timeOffset="167493.495">13865 14957 0,'0'0'0,"0"0"0,0 0 0,0 0 15,0 0-15,0 0 0,0 0 16,0 0-16,0 0 0,0 0 0,0 0 16,0 0-16,0 0 0,0 107 15,0-107-15,0 0 0,0 0 0,0 0 16,0 0-16,0 0 0,17 149 16,-17-149-16,0 0 0,0 0 0,0 0 15,16 206-15,-16-206 0,0 0 0,0 0 16,0 0-16,0 0 0,0 0 15,33 232-15,-33-232 0,0 0 0,0 0 16,0 0-16,0 0 0,0 0 0,0 0 16,0 0-16,0 0 0,0 0 0,0 0 15,34 215-15,-34-215 0,0 0 16,0 0-16,0 0 0,0 0 0,0 0 16,0 0-16,42 157 0,-42-157 0,0 0 15,0 0-15</inkml:trace>
  <inkml:trace contextRef="#ctx0" brushRef="#br0" timeOffset="167973.105">15531 15081 0,'0'0'0,"0"0"0,0 0 0,0 0 0,0 0 15,0 0-15,0 0 0,0 0 16,0 0-16,0 0 0,0 0 0,0 0 15,0 0-15,0 0 0,0 0 16,0 0-16,0 0 0,0 0 0,26 82 16,-26-82-16,0 0 0,0 0 15,0 0-15,0 0 0,0 0 0,33 173 16,-33-173-16,0 0 0,0 0 16,0 0-16,0 0 0,42 248 0,-42-248 15,0 0-15,0 0 0,0 0 0,0 0 16,0 0-16,50 266 0,-50-266 0,0 0 15,0 0-15,0 0 0,0 0 16,0 0-16,0 0 0,0 0 0,0 0 16,0 0-16,0 0 0,66 247 15,-66-247-15,0 0 0,0 0 0,0 0 16,68 149-16,-68-149 0,0 0 0,0 0 16</inkml:trace>
  <inkml:trace contextRef="#ctx0" brushRef="#br0" timeOffset="168396.903">16940 15006 0,'0'0'0,"0"0"0,0 0 16,0 0-16,0 0 0,0 0 16,0 0-16,0 0 0,0 0 0,0 0 15,0 0-15,0 0 0,0 0 16,0 0-16,0 0 0,0 0 0,0 0 16,0 0-16,17 90 0,-17-90 0,0 0 15,0 0-15,0 0 0,0 0 16,42 174-16,-42-174 0,0 0 15,0 0-15,0 0 0,50 224 0,-50-224 16,0 0-16,0 0 0,0 0 0,0 0 16,0 0-16,57 231 0,-57-231 15,0 0-15,0 0 0,0 0 0,0 0 16,0 0-16,0 0 0,51 214 0,-51-214 16,0 0-16,0 0 0,0 0 15,0 0-15,0 0 0,0 0 0,50 166 16,-50-166-16,0 0 0,0 0 0</inkml:trace>
  <inkml:trace contextRef="#ctx0" brushRef="#br0" timeOffset="169083.609">19473 14981 0,'0'0'0,"0"0"0,0 0 0,0 0 16,0 0-16,0 0 0,0 0 0,0 0 15,0 0-15,0 0 0,0 0 16,0 0-16,0 0 0,0 115 0,0-115 15,0 0-15,0 0 0,0 0 0,0 0 16,0 0-16,17 174 0,-17-174 16,0 0-16,0 0 0,0 0 0,25 241 15,-25-241-15,0 0 0,0 0 16,0 0-16,0 0 0,0 0 0,34 264 16,-34-264-16,0 0 0,0 0 0,0 0 15,0 0-15,0 0 0,0 0 16,0 0-16,0 0 0,0 0 15,0 0-15,49 248 0,-49-248 0,0 0 16,0 0-16,0 0 0,0 0 0,0 0 16,68 140-16,-68-140 0,0 0 15,0 0-15,0 0 0</inkml:trace>
  <inkml:trace contextRef="#ctx0" brushRef="#br0" timeOffset="169538.332">21448 14948 0,'0'0'0,"0"0"0,0 0 0,0 0 0,0 0 15,0 0-15,0 0 0,0 0 16,0 0-16,0 0 0,0 0 0,0 0 16,0 0-16,0 0 0,0 0 0,0 0 15,0 0-15,0 0 0,0 0 0,0 0 16,0 0-16,0 0 0,0 0 16,0 0-16,0 0 0,0 0 0,0 0 15,25 90-15,-25-90 0,0 0 0,0 0 16,0 0-16,0 0 0,0 0 0,0 0 15,33 199-15,-33-199 0,0 0 0,0 0 16,0 0-16,0 0 0,0 0 16,0 0-16,43 297 0,-43-297 15,0 0-15,0 0 0,0 0 0,0 0 16,0 0-16,0 0 0,41 316 0,-41-316 16,0 0-16,0 0 0,0 0 0,0 0 15,0 0-15,0 0 0,0 0 16,0 0-16,0 0 0,0 0 0,50 223 15,-50-223-15,0 0 0,0 0 16,0 0-16</inkml:trace>
  <inkml:trace contextRef="#ctx0" brushRef="#br0" timeOffset="169983.702">23015 14932 0,'0'0'0,"0"0"15,0 0-15,0 0 0,0 0 0,0 0 16,0 0-16,0 0 0,0 0 15,0 0-15,0 0 0,0 0 0,0 0 16,0 0-16,0 0 0,0 0 0,25 74 16,-25-74-16,0 0 0,0 0 0,0 0 15,0 0-15,41 149 0,-41-149 0,0 0 16,0 0-16,0 0 0,0 0 0,0 0 16,0 0-16,43 239 0,-43-239 15,0 0-15,0 0 0,0 0 0,0 0 16,58 265-16,-58-265 0,0 0 0,0 0 15,0 0-15,0 0 0,0 0 16,0 0-16,0 0 0,0 0 0,0 0 16,0 0-16,41 240 0,-41-240 0,0 0 15,0 0-15,0 0 0,0 0 0,0 0 16,42 165-16,-42-165 0,0 0 16,0 0-16,0 0 0,0 0 0</inkml:trace>
  <inkml:trace contextRef="#ctx0" brushRef="#br0" timeOffset="170448.492">24582 14882 0,'0'0'0,"0"0"0,0 0 0,0 0 15,0 0-15,0 0 0,0 0 16,0 0-16,0 0 0,0 0 0,0 0 16,0 0-16,0 0 0,0 0 0,0 0 15,0 0-15,0 0 0,0 0 0,0 0 16,0 0-16,0 0 0,25 57 0,-25-57 15,0 0-15,0 0 0,0 0 16,0 0-16,0 0 0,25 108 0,-25-108 16,0 0-16,0 0 0,0 0 0,0 0 15,0 0-15,33 174 0,-33-174 0,0 0 16,0 0-16,0 0 0,0 0 16,0 0-16,59 231 0,-59-231 0,0 0 15,0 0-15,0 0 0,0 0 0,0 0 16,0 0-16,66 257 0,-66-257 0,0 0 15,0 0-15,0 0 0,0 0 0,0 0 16,0 0-16,0 0 0,0 0 0,0 0 16,0 0-16,59 215 0,-59-215 15,0 0-15</inkml:trace>
  <inkml:trace contextRef="#ctx0" brushRef="#br0" timeOffset="171131.816">26699 14906 0,'0'0'0,"0"0"15,0 0-15,0 0 0,0 0 0,0 0 16,0 0-16,0 0 0,0 0 0,0 0 16,0 0-16,0 0 0,0 0 15,8 75-15,-8-75 0,0 0 0,0 0 16,0 0-16,0 0 0,0 0 0,0 0 16,8 148-16,-8-148 0,0 0 0,0 0 15,0 0-15,34 207 0,-34-207 16,0 0-16,0 0 0,0 0 0,0 0 15,0 0-15,0 0 0,33 240 0,-33-240 16,0 0-16,0 0 0,0 0 0,0 0 16,0 0-16,50 248 0,-50-248 0,0 0 15,0 0-15,0 0 0,0 0 16,0 0-16,0 0 0,0 0 0,0 0 16,0 0-16,0 0 0,50 207 0,-50-207 15,0 0-15,0 0 0,0 0 0,84 74 16,-84-74-16</inkml:trace>
  <inkml:trace contextRef="#ctx0" brushRef="#br0" timeOffset="171632.3">28390 14800 0,'0'0'0,"0"0"0,0 0 0,0 0 0,0 0 16,0 0-16,0 0 0,0 0 0,0 0 16,0 0-16,0 0 0,0 0 15,0 0-15,0 0 0,0 0 0,0 0 16,0 0-16,15 106 0,-15-106 0,0 0 16,0 0-16,0 0 0,0 0 0,27 175 15,-27-175-15,0 0 0,0 0 0,17 214 16,-17-214-16,0 0 0,0 0 0,0 0 15,0 0-15,33 264 0,-33-264 0,0 0 16,0 0-16,0 0 0,0 0 16,0 0-16,0 0 0,41 265 0,-41-265 15,0 0-15,0 0 0,0 0 0,0 0 16,0 0-16,0 0 0,0 0 0,0 0 16,0 0-16,0 0 0,50 240 15,-50-240-15,0 0 0,0 0 0,0 0 16</inkml:trace>
  <inkml:trace contextRef="#ctx0" brushRef="#br0" timeOffset="172224.027">30356 14800 0,'0'0'0,"0"0"0,0 0 0,0 0 15,0 0-15,0 0 0,0 0 0,0 0 0,0 0 16,0 0-16,0 0 0,0 0 15,0 0-15,0 0 0,-25 123 0,25-123 16,0 0-16,0 0 0,0 0 0,0 0 16,0 0-16,0 0 0,25 190 0,-25-190 15,0 0-15,0 0 0,0 0 0,0 0 16,0 0-16,49 241 0,-49-241 0,0 0 16,0 0-16,0 0 0,0 0 0,52 262 15,-52-262-15,0 0 0,0 0 16,0 0-16,0 0 0,33 250 0,-33-250 0,0 0 15,0 0-15,0 0 0,0 0 16,0 0-16,0 0 0,0 0 0,0 0 0,0 0 16,0 0-16,32 207 0,-32-207 15,0 0-15,0 0 0,0 0 0,0 0 16,68 132-16,-68-132 0,0 0 0,0 0 16</inkml:trace>
  <inkml:trace contextRef="#ctx0" brushRef="#br0" timeOffset="172710.683">31874 14750 0,'0'0'15,"0"0"-15,0 0 0,0 0 0,0 0 16,0 0-16,0 0 0,0 0 0,0 0 15,0 0-15,0 0 0,-18 65 0,18-65 16,0 0-16,0 0 0,0 0 0,0 0 16,0 0-16,43 124 0,-43-124 0,0 0 15,0 0-15,65 190 0,-65-190 16,0 0-16,0 0 0,0 0 0,75 241 16,-75-241-16,0 0 0,0 0 0,50 273 0,-50-273 15,0 0-15,0 0 0,0 0 16,52 289-16,-52-289 0,0 0 0,0 0 15,49 281-15,-49-281 0,0 0 0,0 0 16,0 0-16,25 248 0,-25-248 0,0 0 16,0 0-16,0 0 0,0 0 0,25 223 15,-25-223-15,0 0 0,0 0 0,0 0 16</inkml:trace>
  <inkml:trace contextRef="#ctx0" brushRef="#br0" timeOffset="176594.944">850 14534 0,'0'0'0,"0"0"0,0 0 0,0 0 15,0 0-15,0 0 0,0 0 0,0 0 16,0 0-16,0 0 0,0 0 0,0 0 15,0 0-15,0 0 0,0 0 16,0 0-16,0 0 0,0 0 0,0 0 16,125 25-16,-125-25 0,0 0 15,166 9-15,-166-9 0,0 0 16,224 0-16,-224 0 0,0 0 0,251 25 16,-251-25-16,0 0 0,258 25 15,-258-25-15,0 0 0,0 0 0,251 7 16,-251-7-16,0 0 0,0 0 0,0 0 15,0 0-15,267 9 0,-267-9 0,0 0 16,0 0-16,0 0 0,0 0 0,0 0 16,0 0-16,0 0 0,0 0 15,0 0-15,0 0 0,248 17 0,-248-17 16,0 0-16</inkml:trace>
  <inkml:trace contextRef="#ctx0" brushRef="#br0" timeOffset="177201.161">800 16569 0,'0'0'15,"0"0"-15,0 0 0,0 0 0,0 0 16,0 0-16,0 0 0,0 0 16,0 0-16,166 33 0,-166-33 15,0 0-15,0 0 0,233 24 0,-233-24 16,0 0-16,301-8 0,-301 8 0,0 0 16,298-16-16,-298 16 0,0 0 15,292-18-15,-292 18 0,0 0 0,0 0 16,284-32-16,-284 32 0,0 0 0,0 0 15,0 0-15,0 0 0,266-33 0,-266 33 16,0 0-16,0 0 0,0 0 0,0 0 16,0 0-16,0 0 0,0 0 15,0 0-15,0 0 0</inkml:trace>
  <inkml:trace contextRef="#ctx0" brushRef="#br0" timeOffset="178177.942">3173 16916 0,'0'0'0,"0"0"0,0 0 0,0 0 15,0 0-15,0 0 0,0 0 0,0 0 16,0 0-16,0 0 0,0 0 15,0 0-15,18 115 0,-18-115 0,0 0 16,0 0-16,0 0 0,0 0 0,0 0 16,24 174-16,-24-174 0,0 0 0,0 0 15,0 0-15,33 224 0,-33-224 0,0 0 16,0 0-16,0 0 0,0 0 0,25 247 16,-25-247-16,0 0 0,0 0 15,0 0-15,0 0 0,17 265 0,-17-265 16,0 0-16,0 0 0,0 0 0,0 0 15,0 0-15,0 0 0,0 0 0,0 0 16,0 0-16,0 0 0,17 215 16</inkml:trace>
  <inkml:trace contextRef="#ctx0" brushRef="#br0" timeOffset="178698.824">4924 16534 0,'0'0'0,"0"0"0,0 0 16,0 0-16,0 0 0,0 0 16,0 0-16,0 0 0,0 0 0,0 0 15,0 0-15,0 0 0,-25 117 0,25-117 16,0 0-16,0 0 0,0 0 15,0 0-15,7 166 0,-7-166 0,0 0 16,0 0-16,0 0 0,0 0 0,18 239 16,-18-239-16,0 0 0,0 0 0,0 0 15,25 281-15,-25-281 0,0 0 16,0 0-16,0 0 0,0 0 0,0 0 16,33 281-16,-33-281 0,0 0 0,0 0 15,0 0-15,0 0 0,0 0 16,41 265-16,-41-265 0,0 0 0,0 0 15,0 0-15,0 0 0,0 0 0,0 0 16,0 0-16,0 0 0,0 0 0,0 0 16,59 182-16,-59-182 0,0 0 0,0 0 15,0 0-15</inkml:trace>
  <inkml:trace contextRef="#ctx0" brushRef="#br0" timeOffset="179214.452">6440 16751 0,'0'0'0,"0"0"0,0 0 0,0 0 0,0 0 16,0 0-16,0 0 0,0 0 16,0 0-16,0 0 0,0 0 0,0 0 15,0 0-15,0 0 0,0 0 16,0 0-16,0 0 0,0 0 0,0 0 16,0 0-16,0 0 0,0 0 0,0 0 15,0 0-15,0 0 0,0 0 0,0 0 16,0 0-16,58-50 0,-58 50 15,0 0-15,0 0 0,0 0 0,0 0 16,26 57-16,-26-57 0,0 0 0,0 0 16,25 166-16,-25-166 0,0 0 15,0 0-15,0 0 0,0 0 0,0 0 16,34 256-16,-34-256 0,0 0 16,0 0-16,0 0 0,0 0 0,0 0 15,25 289-15,-25-289 0,0 0 0,0 0 16,0 0-16,0 0 0,0 0 15,0 0-15,24 265 0,-24-265 0,0 0 16,0 0-16,0 0 0,0 0 0,0 0 16,50 190-16,-50-190 0,0 0 0,0 0 15,0 0-15,0 0 0,83 59 16,-83-59-16,0 0 0</inkml:trace>
  <inkml:trace contextRef="#ctx0" brushRef="#br0" timeOffset="179787.719">7965 16584 0,'0'0'0,"0"0"0,0 0 0,0 0 0,0 0 16,0 0-16,0 0 0,0 0 16,0 0-16,0 0 0,0 0 0,0 0 15,0 0-15,0 0 0,0 0 0,0 0 16,0 0-16,0 0 0,0 0 15,0 0-15,0 0 0,0 0 0,0 0 16,0 0-16,35 134 0,-35-134 0,0 0 16,0 0-16,0 0 0,40 206 15,-40-206-15,0 0 0,0 0 0,0 0 16,0 0-16,50 240 0,-50-240 0,0 0 16,0 0-16,0 0 0,0 0 0,67 256 15,-67-256-15,0 0 0,0 0 16,0 0-16,0 0 0,0 0 0,0 0 15,33 248-15,-33-248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3T09:18:39.6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5666 2413 0,'0'0'0,"0"0"0,0 0 0,0 0 16,0 0-16,0 0 0,0 0 0,0 0 15,0 0-15,0 0 0,0 0 0,0 0 16,0 0-16,0 0 0,0 0 16,0 0-16,0 0 0,0 0 0,0 0 15,0 0-15,0 0 0,0 0 16,0 0-16,0 0 0,0 0 0,0 0 15,0 0-15,0 0 0,0 0 0,0 0 16,0 0-16,0 0 0,0 0 16,0 0-16,0 0 0,0 0 0,0 0 15,0 0-15,0 0 0,0 0 0,0 0 16,0 0-16,0 0 0,0 0 16,0 0-16,0 0 0,74 0 0,-74 0 15,0 0-15,0 0 0,0 0 0,0 0 16,0 0-16,0 0 0,83 0 15,-83 0-15,0 0 0,0 0 0,0 0 16,0 0-16,0 0 0,0 0 16,142 0-16,-142 0 0,0 0 0,0 0 15,0 0-15,0 0 0,0 0 16,0 0-16,184-8 0,-184 8 0,0 0 16,0 0-16,0 0 0,0 0 0,0 0 15,192-16-15,-192 16 0,0 0 16,0 0-16,0 0 0,0 0 0,0 0 15,0 0-15,199-17 0,-199 17 0,0 0 16,0 0-16,0 0 0,0 0 16,0 0-16,0 0 0,200-8 0,-200 8 15,0 0-15,0 0 0,0 0 16,0 0-16,0 0 0,0 0 0,209-8 16,-209 8-16,0 0 0,0 0 0,0 0 15,0 0-15,0 0 0,0 0 0,207-17 16,-207 17-16,0 0 0,0 0 15,0 0-15,0 0 0,0 0 0,209-16 16,-209 16-16,0 0 0,0 0 16,0 0-16,0 0 0,0 0 0,0 0 15,217-17-15,-217 17 0,0 0 0,0 0 16,0 0-16,0 0 0,0 0 0,0 0 16,241-8-16,-241 8 0,0 0 15,0 0-15,0 0 0,0 0 0,242 0 16,-242 0-16,0 0 0,0 0 0,0 0 15,0 0-15,0 0 0,0 0 16,267 0-16,-267 0 0,0 0 0,0 0 16,0 0-16,0 0 0,0 0 0,309 0 15,-309 0-15,0 0 0,0 0 0,0 0 16,0 0-16,299 0 0,-299 0 0,0 0 16,0 0-16,0 0 0,0 0 15,292 0-15,-292 0 0,0 0 0,0 0 16,0 0-16,0 0 0,291 0 0,-291 0 15,0 0-15,0 0 0,0 0 0,0 0 16,283-8-16,-283 8 0,0 0 16,0 0-16,0 0 0,0 0 0,275 0 15,-275 0-15,0 0 0,0 0 0,0 0 16,259 0-16,-259 0 0,0 0 0,0 0 16,0 0-16,0 0 0,266 0 15,-266 0-15,0 0 0,0 0 0,0 0 16,0 0-16,301 16 0,-301-16 0,0 0 15,0 0-15,0 0 0,300 8 0,-300-8 16,0 0-16,0 0 0,0 0 16,283 0-16,-283 0 0,0 0 0,0 0 15,0 0-15,0 0 0,275 0 0,-275 0 16,0 0-16,0 0 0,283 0 0,-283 0 16,0 0-16,0 0 0,0 0 0,283 0 15,-283 0-15,0 0 0,0 0 0,0 0 16,267 9-16,-267-9 0,0 0 0,0 0 15,0 0-15,0 0 0,275 8 0,-275-8 16,0 0-16,0 0 0,0 0 16,0 0-16,301 0 0,-301 0 0,0 0 15,0 0-15,0 0 0,291 0 0,-291 0 16,0 0-16,0 0 0,0 0 0,267 0 16,-267 0-16,0 0 0,0 0 0,0 0 15,0 0-15,283 0 0,-283 0 0,0 0 16,0 0-16,0 0 0,0 0 15,292 0-15,-292 0 0,0 0 0,0 0 16,0 0-16,0 0 0,283-8 0,-283 8 16,0 0-16,0 0 0,0 0 0,0 0 15,0 0-15,301 0 0,-301 0 0,0 0 16,0 0-16,0 0 0,0 0 0,0 0 16,0 0-16,308 0 0,-308 0 0,0 0 15,0 0-15,0 0 0,0 0 0,0 0 16,0 0-16,283-9 0,-283 9 15,0 0-15,0 0 0,0 0 0,0 0 0,0 0 16,0 0-16,0 0 0,0 0 0,0 0 16,0 0-16,233-8 0,-233 8 15,0 0-15,0 0 0,0 0 0,0 0 16,0 0-16,0 0 0,0 0 0,0 0 16,0 0-16,0 0 0,158-8 0,-158 8 15,0 0-15,0 0 0,0 0 16,0 0-16,0 0 0,0 0 0,0 0 15,0 0-15,0 0 0,0 0 0,84-17 16,-84 17-16,0 0 0,0 0 0,0 0 16,0 0-16,0 0 0,0 0 0,0 0 15,0 0-15,0 0 0,0 0 0,0 0 16,0 0-16,0 0 0,0 0 0,0 0 16,0 0-16,0 0 0,0 0 15,0 0-15,0 0 0,0 0 0,0 0 16,0 0-16,0 0 0,0 0 0,0 0 0,0 0 15,0 0-15,0 0 0,0 0 16,0 0-16,0 0 0,0 0 0,0 0 16,0 0-16,0 0 0,0 0 0,0 0 15,0 0-15,0 0 0,0 0 0,0 0 16,0 0-16,0 0 0,0 0 16,0 0-16,0 0 0,0 0 0,0 0 15,0 0-15,0 0 0,0 0 0,0 0 16,0 0-16,0 0 0,0 0 0,0 0 15,0 0-15,0 0 0,0 0 0,0 0 16,0 0-16,0 0 0,0 0 0,0 0 16,0 0-16,0 0 0,0 0 0,0 0 15,0 0-15,-67 25 0,67-25 16,0 0-16,0 0 0,0 0 0,0 0 16</inkml:trace>
  <inkml:trace contextRef="#ctx0" brushRef="#br0" timeOffset="5026.706">4399 5622 0,'0'0'0,"0"0"0,0 0 15,0 0-15,0 0 0,0 0 0,0 0 16,0 0-16,0 0 0,0 0 0,0 0 16,0 0-16,0 0 0,0 0 15,0 0-15,0 0 0,0 0 0,0 0 16,0 0-16,0 0 0,0 0 16,0 0-16,0 0 0,0 0 0,0 0 15,0 0-15,0 0 0,0 0 0,0 0 16,0 0-16,0 0 0,0 0 15,0 0-15,0 0 0,0 0 16,0 0-16,0 0 0,150 25 0,-150-25 16,0 0-16,0 0 0,0 0 0,0 0 15,0 0-15,0 0 0,216 7 16,-216-7-16,0 0 0,0 0 0,0 0 16,0 0-16,0 0 0,0 0 15,0 0-15,0 0 0,0 0 0,0 0 16,217 0-16,-217 0 0,0 0 15,0 0-15,0 0 0,0 0 0,0 0 16,0 0-16,0 0 0,0 0 16,0 0-16,0 0 0,158 0 0,-158 0 15,0 0-15,0 0 0,0 0 0,0 0 16,0 0-16,0 0 0,0 0 16,0 0-16,0 0 0,0 0 0,75 0 15,-75 0-15,0 0 0</inkml:trace>
  <inkml:trace contextRef="#ctx0" brushRef="#br0" timeOffset="5815.827">7365 5622 0,'0'0'0,"0"0"0,0 0 0,0 0 0,0 0 16,0 0-16,0 0 0,0 0 16,0 0-16,0 0 0,0 0 0,0 0 15,0 0-15,0 0 0,0 0 0,0 0 16,0 0-16,0 0 0,0 0 16,0 0-16,0 0 0,0 0 0,0 0 15,0 0-15,0 0 0,158 0 0,-158 0 16,0 0-16,0 0 0,0 0 15,217-9-15,-217 9 0,0 0 0,0 0 16,0 0-16,0 0 0,0 0 0,267 0 16,-267 0-16,0 0 0,0 0 0,0 0 15,0 0-15,0 0 0,0 0 0,275 0 16,-275 0-16,0 0 0,0 0 16,0 0-16,0 0 0,0 0 0,0 0 15,0 0-15,0 0 0,0 0 16,0 0-16,217 0 0,-217 0 0,0 0 15,0 0-15,0 0 0,0 0 0,0 0 16</inkml:trace>
  <inkml:trace contextRef="#ctx0" brushRef="#br0" timeOffset="7703.156">20257 5663 0,'0'0'0,"0"0"0,0 0 0,0 0 15,0 0-15,0 0 0,0 0 0,0 0 16,0 0-16,0 0 0,0 0 16,0 0-16,0 0 0,0 0 0,0 0 15,0 0-15,0 0 0,67 41 0,-67-41 16,0 0-16,0 0 0,0 0 15,0 0-15,0 0 0,166 9 0,-166-9 16,0 0-16,0 0 0,0 0 0,0 0 16,250-16-16,-250 16 0,0 0 0,0 0 15,0 0-15,0 0 0,0 0 16,0 0-16,284-34 0,-284 34 0,0 0 16,0 0-16,0 0 0,0 0 15,0 0-15,0 0 0,0 0 0,0 0 16,0 0-16,0 0 0,258-33 0,-258 33 15,0 0-15,0 0 0,0 0 0,0 0 16,0 0-16,0 0 0,0 0 0,0 0 16</inkml:trace>
  <inkml:trace contextRef="#ctx0" brushRef="#br0" timeOffset="8406.219">23665 5795 0,'0'0'0,"0"0"0,0 0 15,0 0-15,0 0 0,0 0 16,0 0-16,0 0 0,0 0 0,0 0 15,0 0-15,0 0 0,0 0 0,0 0 16,0 0-16,0 0 0,0 0 0,0 0 16,0 0-16,0 0 0,0 0 15,0 0-15,0 0 0,0 0 0,0 0 16,150-7-16,-150 7 0,0 0 0,0 0 16,0 0-16,0 0 0,226 0 15,-226 0-15,0 0 0,0 0 0,0 0 16,0 0-16,0 0 0,275 0 0,-275 0 15,0 0-15,0 0 0,0 0 16,0 0-16,0 0 0,0 0 0,0 0 16,0 0-16,0 0 0,0 0 0,266 7 15,-266-7-15,0 0 0,0 0 0,0 0 16,0 0-16,0 0 0,0 0 16,0 0-16,0 0 0,0 0 0,0 0 15,183 8-15,-183-8 0,0 0 16</inkml:trace>
  <inkml:trace contextRef="#ctx0" brushRef="#br0" timeOffset="9512.567">26990 4530 0,'0'0'0,"0"0"0,0 0 0,0 0 0,0 0 16,0 0-16,0 0 0,0 0 0,0 0 15,0 0-15,0 0 0,0 0 16,0 0-16,0 0 0,0 0 0,0 0 16,0 0-16,0 0 0,0 0 0,0 0 15,0 0-15,0 0 0,0 0 0,0 0 16,0 0-16,0 0 0,0 0 0,0 0 15,0 0-15,0 0 0,0 0 16,0 0-16,0 0 0,0 0 0,0 0 16,175 0-16,-175 0 0,0 0 0,0 0 15,0 0-15,0 0 0,0 0 16,217 0-16,-217 0 0,0 0 0,0 0 16,0 0-16,0 0 0,0 0 0,0 0 15,0 0-15,0 0 0,0 0 0,0 0 16,242 8-16,-242-8 0,0 0 0,0 0 15,0 0-15,0 0 0,0 0 0,0 0 16,0 0-16,0 0 0,0 0 16,0 0-16,199 9 0,-199-9 0,0 0 15,0 0-15,0 0 0,0 0 0,0 0 16,0 0-16,100 41 0,-100-41 0,0 0 16,0 0-16,0 0 0,-16 99 15,16-99-15,0 0 0,0 0 0,-92 141 16,92-141-16,0 0 0,0 0 0,0 0 15,0 0-15,-150 198 0,150-198 0,0 0 16,0 0-16,-184 248 0,184-248 0,0 0 16,0 0-16,0 0 0,-166 265 15,166-265-15,0 0 0,-142 249 0,142-249 16,0 0-16,0 0 0,0 0 16,-116 214-16,116-214 0,0 0 0,0 0 15,0 0-15,-101 190 0,101-190 0,0 0 16,0 0-16,0 0 0,0 0 0,0 0 15,0 0-15,0 0 0,0 0 16,0 0-16,0 0 0,-99 165 0,99-165 16,0 0-16,0 0 0,0 0 0,0 0 15,0 0-15,-75 116 0,75-116 0,0 0 16,0 0-16,0 0 0,0 0 16,0 0-16,0 0 0,0 0 0</inkml:trace>
  <inkml:trace contextRef="#ctx0" brushRef="#br0" timeOffset="9949.068">26849 5200 0,'0'0'0,"0"0"15,0 0-15,0 0 0,0 0 16,0 0-16,0 0 0,0 0 0,0 0 16,0 0-16,0 0 0,0 0 0,0 0 15,0 0-15,0 0 0,0 0 0,0 0 16,117 41-16,-117-41 0,0 0 0,0 0 15,199 33-15,-199-33 0,0 0 16,0 0-16,0 0 0,0 0 0,275 25 16,-275-25-16,0 0 0,0 0 0,0 0 15,0 0-15,317 17 0,-317-17 0,0 0 16,0 0-16,0 0 0,0 0 16,0 0-16,0 0 0,0 0 0,0 0 15,0 0-15,0 0 0,292 0 0,-292 0 16,0 0-16,0 0 0,0 0 0,0 0 15,0 0-15,0 0 0,0 0 16,0 0-16,0 0 0,0 0 0</inkml:trace>
  <inkml:trace contextRef="#ctx0" brushRef="#br0" timeOffset="17003.69">4482 4274 0,'0'0'0,"0"0"0,0 0 0,0 0 16,0 0-16,0 0 0,0 0 0,0 0 16,0 0-16,0 0 0,0 0 15,0 0-15,0 0 0,0 0 0,0 0 16,0 0-16,0 0 0,0 0 0,0 0 16,0 0-16,0 0 0,0 0 15,0 0-15,0 0 0,0 0 0,0 0 16,0 0-16,0 0 0,0 0 0,0-90 15,0 90-15,0 0 0,0 0 0,0 0 16,116-116-16,-116 116 0,0 0 16,0 0-16,0 0 0,184-149 0,-184 149 15,0 0-15,0 0 0,0 0 16,200-166-16,-200 166 0,0 0 0,0 0 16,201-141-16,-201 141 0,0 0 0,0 0 15,0 0-15,215-132 0,-215 132 16,0 0-16,0 0 0,0 0 0,226-107 15,-226 107-15,0 0 0,0 0 16,0 0-16,0 0 0,0 0 0,241-74 16,-241 74-16,0 0 0,0 0 0,0 0 15,0 0-15,0 0 0,275-50 16,-275 50-16,0 0 0,0 0 0,0 0 16,0 0-16,0 0 0,0 0 15,267-17-15,-267 17 0,0 0 0,0 0 16,0 0-16,0 0 0,0 0 0,243 17 15,-243-17-15,0 0 0,0 0 16,0 0-16,223 65 0,-223-65 0,0 0 16,0 0-16,0 0 0,0 0 0,0 0 15,225 125-15,-225-125 0,0 0 16,0 0-16,0 0 0,0 0 0,200 149 16,-200-149-16,0 0 0,0 0 0,0 0 15,0 0-15,0 0 0,167 149 0,-167-149 16,0 0-16,0 0 0,0 0 15,0 0-15,142 156 0,-142-156 0,0 0 16,0 0-16,0 0 0,0 0 0,0 0 16,0 0-16,0 0 0,0 0 15,0 0-15,0 0 0,91 141 0,-91-141 16,0 0-16,0 0 0,0 0 0,0 0 16,0 0-16,0 0 0,0 0 15,0 0-15,0 0 0,0 0 0,51 108 16,-51-108-16,0 0 0,0 0 15,0 0-15,0 0 0,0 0 0,0 0 16,0 0-16,0 0 0,0 0 0,0 0 16,8 65-16,-8-65 0,0 0 15,0 0-15,0 0 0,0 0 0,0 0 16,0 0-16,0 0 0,0 0 0,0 0 16,0 0-16,0 0 0,0 0 15,0 0-15,0 0 0,0 0 0,0 0 16,0 0-16,0 0 0,0 0 0,0 0 15,0 0-15,0 0 0,0 0 16,0 0-16,0 0 0,0 0 0,0 0 16,0 0-16,0 0 0,0 0 15,16-115-15,-16 115 0,0 0 0,0 0 16,0 0-16,0 0 0,0 0 0,0 0 16,-8-157-16,8 157 0,0 0 0,0 0 15,0 0-15,0 0 0,0 0 16,0 0-16,0 0 0,0 0 0,0 0 15,0 0-15,-25-174 0,25 174 16,0 0-16,0 0 0,0 0 0,0 0 16,0 0-16,0 0 0,0 0 0,0 0 15,0 0-15,0 0 0,-16-140 16,16 140-16,0 0 0,0 0 0,0 0 16,0 0-16,0 0 0,0 0 0,-8-66 15,8 66-15,0 0 0,0 0 16,0 0-16,0 0 0,0 0 0,0 0 15,0 0-15,0 0 0,0 0 0,0 0 16,0 0-16,0 0 0,0 0 0,0 0 16,0 182-16,0-182 0,0 0 15,0 0-15,0 0 0,0 0 0,0 0 16,0 0-16,16 198 0,-16-198 16,0 0-16,0 0 0,0 0 0,0 0 15,0 0-15,0 0 0,0 0 0,0 0 16,0 0-16,0 0 0,25 199 0,-25-199 15,0 0-15,0 0 0,0 0 16,0 0-16,0 0 0,0 0 0,0 0 16,0 0-16,0 0 0,0 0 15,0 148-15,0-148 0,0 0 0,0 0 16,0 0-16,0 0 0,0 0 0,-84 84 16,84-84-16,0 0 0,0 0 0,0 0 15,0 0-15,0 0 0,0 0 16,-166 15-16,166-15 0,0 0 0,0 0 15,0 0-15,0 0 0,0 0 0,0 0 16,0 0-16,0 0 0,0 0 16,0 0-16,-175-25 0,175 25 0,0 0 15,0 0-15,0 0 0,0 0 0,0 0 16,0 0-16,0 0 0,0 0 16</inkml:trace>
  <inkml:trace contextRef="#ctx0" brushRef="#br0" timeOffset="18594.992">7841 5613 0,'0'0'0,"0"0"0,0 0 0,0 0 0,0 0 16,0 0-16,0 0 0,0 0 15,0 0-15,0 0 0,0 0 0,0 0 16,0 0-16,0 0 0,0 0 0,0 0 16,0 0-16,0 0 0,0 0 0,0 0 15,0 0-15,0 0 0,0 0 16,0 0-16,0 0 0,0 0 0,0 0 15,-35 100-15,35-100 0,0 0 0,0 0 16,0 0-16,-82 132 0,82-132 16,0 0-16,0 0 0,0 0 0,0 0 15,-125 148-15,125-148 0,0 0 0,0 0 16,0 0-16,0 0 0,0 0 0,-168 157 16,168-157-16,0 0 0,0 0 15,0 0-15,0 0 0,-199 141 0,199-141 16,0 0-16,0 0 0,0 0 15,0 0-15,0 0 0,-225 125 0,225-125 16,0 0-16,0 0 0,0 0 0,0 0 16,-242 90-16,242-90 0,0 0 15,0 0-15,0 0 0,0 0 0,0 0 16,-275 66-16,275-66 0,0 0 16,0 0-16,0 0 0,0 0 0,0 0 15,-275 25-15,275-25 0,0 0 0,0 0 16,0 0-16,0 0 0,0 0 15,-275-8-15,275 8 0,0 0 0,0 0 16,0 0-16,0 0 0,0 0 16,-249-24-16,249 24 0,0 0 0,0 0 15,0 0-15,0 0 0,0 0 0,-217-43 16,217 43-16,0 0 0,0 0 0,0 0 16,0 0-16,-184-74 0,184 74 15,0 0-15,0 0 0,0 0 16,0 0-16,0 0 0,0 0 0,-150-91 15,150 91-15,0 0 0,0 0 16,0 0-16,0 0 0,0 0 0,0 0 16,0 0-16,0 0 0,0 0 0,0 0 15,-124-90-15,124 90 0,0 0 16,0 0-16,0 0 0,0 0 0,0 0 16,0 0-16,0 0 0,0 0 0,0 0 15,0 0-15,-110-100 0,110 100 16,0 0-16,0 0 0,0 0 15,0 0-15,0 0 0,0 0 0,0 0 16,0 0-16,0 0 0,0 0 0,-74-74 16,74 74-16,0 0 0,0 0 15,0 0-15,0 0 0,0 0 0,0 0 16,0 0-16,0 0 0,0 0 0,0 0 16,0 0-16,0 0 0,0 0 15,0 0-15,0 0 0,0 0 0,0 0 16,0 0-16,0 0 0,0 0 15,0 0-15,0 0 0,0 0 16,0 0-16,0 0 0,0 0 0,0 0 16,0 0-16,0 0 0,0 0 0,0 0 15,0 0-15,0 0 0,0 0 16,0 0-16,0 0 0,0 0 0,0 0 16,0 0-16,0 0 0,0 0 15,0 0-15,0 0 0,0 0 0,0 0 16,0 0-16,0 0 0,0 0 0,0 0 15,0 0-15,0 0 0,0 0 16,0 0-16,0 0 0,0 0 0,0 0 16,0 0-16,0 0 0,92-8 15,-92 8-15,0 0 0,0 0 0,0 0 16,0 0-16,0 0 0,0 0 16,0 0-16,0 0 0,0 0 0,0 0 15,0 0-15,0 0 0,0 0 16,0 0-16,92-17 0,-92 17 0,0 0 15,0 0-15,0 0 0,0 0 16,0 0-16,150-8 0,-150 8 0,0 0 16,0 0-16,0 0 0,0 0 0,0 0 15,0 0-15,0 0 0,0 0 16,0 0-16,0 0 0,191 8 0,-191-8 16,0 0-16,0 0 0,0 0 15,0 0-15,0 0 0,0 0 0,0 0 16,0 0-16,0 0 0,0 0 15,167 9-15,-167-9 0,0 0 0,0 0 16,0 0-16,0 0 0,0 0 16,0 0-16,0 0 0,0 0 0,0 0 15,0 0-15</inkml:trace>
  <inkml:trace contextRef="#ctx0" brushRef="#br0" timeOffset="19041.97">4906 6127 0,'0'0'0,"0"0"0,0 0 0,0 0 15,0 0-15,0 0 0,0 0 0,0 0 16,0 0-16,0 0 0,0 0 15,0 0-15,0 0 0,0 0 0,0 0 16,0 0-16,0 0 0,0 0 16,0 0-16,0 0 0,0 0 0,0 0 15,0 0-15,0 0 0,0 0 0,0 0 16,0 0-16,0 0 0,0 0 16,0 0-16,0 0 0,0 0 15,0 0-15,0 0 0,0 0 0,0 0 16,0 0-16,0 0 0,-16 123 0,16-123 15,0 0-15,0 0 0,0 0 16,0 0-16,0 0 0,0 0 0,0 0 16,0 0-16,0 0 0,0 0 0,59 133 15,-59-133-15,0 0 0,0 0 16,0 0-16,0 0 0,0 0 16,0 0-16,0 0 0,0 0 0,0 0 15,0 0-15,82 123 0,-82-123 16,0 0-16,0 0 0</inkml:trace>
  <inkml:trace contextRef="#ctx0" brushRef="#br0" timeOffset="35922.566">2274 7986 0,'0'0'0,"0"0"0,0 0 15,0 0-15,0 0 0,0 0 16,0 0-16,0 0 0,0 0 0,0 0 0,0 0 16,0 0-16,0 0 0,0 0 15,0 0-15,0 0 0,0 0 0,0 0 16,-25 50-16,25-50 0,0 0 0,0 0 16,0 0-16,0 0 0,-9 115 0,9-115 15,0 0 1,0 0-16,0 0 0,0 0 0,0 0 0,-9 157 0,9-157 15,0 0-15,0 0 0,0 0 0,0 0 16,0 0-16,0 0 0,9 199 16,-9-199-16,0 0 0,0 0 0,0 0 15,0 0-15,0 0 0,0 0 0,0 0 16,0 0-16,0 0 0,0 0 0,17 199 16,-17-199-16,0 0 0,0 0 0,0 0 15,0 0-15,0 0 0,0 0 0,0 0 16,0 0-16,0 0 0,0 0 0</inkml:trace>
  <inkml:trace contextRef="#ctx0" brushRef="#br0" timeOffset="36391.114">3673 7986 0,'0'0'0,"0"0"0,0 0 0,0 0 16,0 0-16,0 0 0,0 0 16,0 0-16,0 0 0,0 0 0,0 0 15,0 0-15,0 0 0,0 0 16,0 0-16,0 0 0,0 0 0,-7 75 16,7-75-16,0 0 0,0 0 0,0 0 15,0 0-15,0 0 0,0 0 16,0 165-16,0-165 0,0 0 15,0 0-15,0 0 0,0 0 0,0 0 16,0 0-16,0 216 0,0-216 0,0 0 16,0 0-16,0 0 0,0 0 15,0 0-15,0 0 0,0 0 0,0 0 16,0 0-16,0 0 0,0 214 16,0-214-16,0 0 0,0 0 0,0 0 15</inkml:trace>
  <inkml:trace contextRef="#ctx0" brushRef="#br0" timeOffset="36850.189">5265 7978 0,'0'0'0,"0"0"0,0 0 0,0 0 15,0 0-15,0 0 0,0 0 0,0 0 16,0 0-16,0 0 0,0 0 16,0 0-16,0 0 0,0 0 15,0 0-15,0 0 0,0 0 0,-41 157 16,41-157-16,0 0 0,0 0 0,0 0 16,0 0-16,0 0 0,-25 190 15,25-190-15,0 0 0,0 0 16,0 0-16,0 0 0,0 0 0,0 0 15,-16 232-15,16-232 0,0 0 0,0 0 16,0 0-16,0 0 0,0 0 0,0 0 16,0 0-16,0 0 0,0 0 15,0 0-15</inkml:trace>
  <inkml:trace contextRef="#ctx0" brushRef="#br0" timeOffset="38534.956">8249 7888 0,'0'0'0,"0"0"16,0 0-16,0 0 0,0 0 0,0 0 16,0 0-16,0 0 0,0 0 0,0 0 15,0 0-15,0 0 0,0 0 16,8 132-16,-8-132 0,0 0 0,0 0 15,0 0-15,0 0 0,0 0 16,0 0-16,8 198 0,-8-198 0,0 0 16,0 0-16,0 0 0,0 0 0,0 0 15,0 0-15,25 231 0,-25-231 0,0 0 16,0 0-16,0 0 0,0 0 16,0 0-16,0 0 0,0 0 0,0 0 15,0 0-15,0 0 0,25 215 0,-25-215 16,0 0-16</inkml:trace>
  <inkml:trace contextRef="#ctx0" brushRef="#br0" timeOffset="38944.126">9849 7821 0,'0'0'16,"0"0"-16,0 0 0,0 0 0,0 0 15,0 0-15,0 0 0,0 0 0,0 0 16,0 0-16,0 0 0,0 0 15,0 0-15,0 124 0,0-124 0,0 0 16,0 0-16,0 0 0,0 0 0,8 198 16,-8-198-16,0 0 0,0 0 15,0 0-15,0 0 0,0 0 0,8 249 16,-8-249-16,0 0 0,0 0 0,0 0 16,0 0-16,0 0 0,0 0 15,17 255-15,-17-255 0,0 0 0,0 0 16,0 0-16,0 0 0,0 0 0,0 0 15,16 207-15,-16-207 0,0 0 16,0 0-16,0 0 0</inkml:trace>
  <inkml:trace contextRef="#ctx0" brushRef="#br0" timeOffset="39339.028">11190 7945 0,'0'0'0,"0"0"16,0 0-16,0 0 0,0 0 0,0 0 15,0 0-15,0 0 0,0 0 0,0 0 16,0 0-16,0 0 0,0 0 16,0 0-16,0 0 0,0 0 0,0 0 15,0 174-15,0-174 0,0 0 0,0 0 16,0 0-16,0 0 0,0 0 16,9 223-16,-9-223 0,0 0 0,0 0 15,0 0-15,0 0 0,0 0 0,0 0 16,8 240-16,-8-240 0,0 0 0,0 0 15,0 0-15,0 0 0,0 0 16,25 214-16,-25-214 0,0 0 0,0 0 16,0 0-16,67 92 0,-67-92 0</inkml:trace>
  <inkml:trace contextRef="#ctx0" brushRef="#br0" timeOffset="39668.78">12682 7928 0,'0'0'0,"0"0"0,0 0 15,0 0-15,0 0 0,0 0 0,0 0 16,0 0-16,0 0 0,0 0 0,0 0 16,0 0-16,33 99 0,-33-99 15,0 0-15,0 0 0,0 0 0,42 182 16,-42-182-16,0 0 0,0 0 0,0 0 16,0 0-16,33 257 0,-33-257 0,0 0 15,0 0-15,0 0 0,0 0 0,25 306 16,-25-306-16,0 0 0,0 0 15</inkml:trace>
  <inkml:trace contextRef="#ctx0" brushRef="#br0" timeOffset="42386.1">17149 7953 0,'0'0'15,"0"0"-15,0 0 0,0 0 0,0 0 16,0 0-16,0 0 0,0 0 0,0 0 16,0 0-16,0 0 0,0 0 0,0 0 15,0 0-15,0 0 0,0 0 16,0 83-16,0-83 0,0 0 0,0 0 15,0 0-15,0 0 0,0 0 0,16 182 16,-16-182-16,0 0 0,0 0 16,0 0-16,0 0 0,0 0 0,0 0 15,25 248-15,-25-248 0,0 0 0,0 0 16,0 0-16,0 0 0,0 0 0,0 0 16,0 0-16,0 0 0,0 0 15</inkml:trace>
  <inkml:trace contextRef="#ctx0" brushRef="#br0" timeOffset="42793.228">18548 8102 0,'0'0'0,"0"0"0,0 0 15,0 0-15,0 0 0,0 0 16,0 0-16,0 0 0,0 0 0,0 0 15,0 0-15,0 0 0,0 174 0,0-174 16,0 0-16,0 0 0,0 0 0,0 0 16,0 0-16,17 223 0,-17-223 0,0 0 15,0 0-15,0 0 0,0 0 16,0 0-16,0 0 0,25 265 0,-25-265 16,0 0-16,0 0 0,0 0 0,0 0 15,0 0-15,0 0 0,42 223 16,-42-223-16,0 0 0,0 0 0,0 0 15</inkml:trace>
  <inkml:trace contextRef="#ctx0" brushRef="#br0" timeOffset="43184.143">19807 8102 0,'0'0'0,"0"0"15,0 0-15,0 0 0,0 0 16,0 0-16,0 0 0,0 0 0,0 0 15,0 0-15,0 0 0,0 0 0,0 149 16,0-149-16,0 0 0,0 0 0,0 0 16,0 0-16,0 0 0,0 0 15,8 191-15,-8-191 0,0 0 0,0 0 16,0 0-16,0 0 0,0 0 16,0 0-16,33 222 0,-33-222 0,0 0 15,0 0-15,0 0 0,0 0 0,0 0 16,67 190-16,-67-190 0,0 0 0,0 0 15,0 0-15,108 100 0,-108-100 0</inkml:trace>
  <inkml:trace contextRef="#ctx0" brushRef="#br0" timeOffset="43513.32">21249 7912 0,'0'0'0,"0"0"16,0 0-16,0 0 0,0 0 15,0 0-15,0 0 0,0 0 0,0 0 16,0 0-16,0 0 0,17 91 15,-17-91-15,0 0 0,0 0 0,0 0 16,0 0-16,24 182 0,-24-182 0,0 0 16,0 0-16,0 0 0,0 0 0,0 0 15,0 0-15,33 272 0,-33-272 16,0 0-16,0 0 0,0 0 0,0 0 16,0 0-16,42 290 0,-42-290 0,0 0 15</inkml:trace>
  <inkml:trace contextRef="#ctx0" brushRef="#br0" timeOffset="45384.272">24490 8020 0,'0'0'0,"0"0"0,0 0 16,0 0-16,0 0 0,0 0 16,0 0-16,0 0 0,0 0 0,0 0 15,0 0-15,0 0 0,0 0 0,0 0 16,0 0-16,0 0 0,0 0 0,0 82 16,0-82-16,0 0 0,0 0 15,0 0-15,0 0 0,0 0 0,8 174 16,-8-174-16,0 0 0,0 0 0,0 0 15,0 0-15,0 0 0,0 0 16,9 239-16,-9-239 0,0 0 0,0 0 16,0 0-16,0 0 0,0 0 0,0 0 15,0 0-15,0 0 0,0 0 16,0 0-16,8 257 0,-8-257 0,0 0 16,0 0-16,0 0 0,0 0 0</inkml:trace>
  <inkml:trace contextRef="#ctx0" brushRef="#br0" timeOffset="45835.49">26190 7862 0,'0'0'0,"0"0"16,0 0-16,0 0 0,0 0 15,0 0-15,0 0 0,0 0 0,0 0 16,0 0-16,0 0 0,0 0 0,-42 141 15,42-141-15,0 0 0,0 0 0,0 0 16,0 0-16,-25 206 0,25-206 16,0 0-16,0 0 0,0 0 0,0 0 15,0 273-15,0-273 0,0 0 16,0 0-16,0 0 0,0 0 0,0 0 16,0 0-16,33 282 0,-33-282 0,0 0 15,0 0-15,0 0 0,0 0 0,0 0 16,0 0-16,0 0 0,0 0 15,34 223-15,-34-223 0,0 0 0,0 0 16,0 0-16,83 107 0,-83-107 0,0 0 16,0 0-16</inkml:trace>
  <inkml:trace contextRef="#ctx0" brushRef="#br0" timeOffset="46233.956">27766 7888 0,'0'0'0,"0"0"15,0 0-15,0 0 0,0 0 16,0 0-16,0 0 0,0 0 0,0 0 16,0 0-16,0 0 0,0 0 0,0 0 15,0 0-15,0 0 0,0 0 16,0 0-16,-18 148 0,18-148 0,0 0 16,0 0-16,0 0 0,0 0 15,-8 198-15,8-198 0,0 0 0,0 0 16,0 0-16,-10 240 0,10-240 0,0 0 15,0 0-15,0 0 0,0 0 0,0 0 16,0 0-16,10 257 0,-10-257 16,0 0-16,0 0 0,0 0 0,0 0 15,0 0-15,0 0 0,0 0 16</inkml:trace>
  <inkml:trace contextRef="#ctx0" brushRef="#br0" timeOffset="131031.526">906 6763 0,'0'0'0,"0"0"0,0 0 16,0 0-16,0 0 0,0 0 15,0 0-15,0 0 0,0 0 0,0 0 16,0 0-16,0 0 0,0 0 0,0 0 16,0 0-16,0 0 0,0 0 0,0 0 15,0 0-15,0 0 0,0 0 0,0 0 16,0 0-16,0 0 0,0 0 0,0 0 16,0 0-16,0 0 0,0 0 0,0 0 15,0 0-15,0 0 0,0 0 0</inkml:trace>
  <inkml:trace contextRef="#ctx0" brushRef="#br0" timeOffset="137058.474">1191 12054 0,'0'0'0,"0"0"15,0 0-15,0 0 0,0 0 0,0 0 16,0 0-16,0 0 0,0 0 15,0 0-15,0 0 0,0 0 0,0 0 16,0 0-16,0 0 0,0 0 0,0 0 16,75 8-16,-75-8 0,0 0 15,0 0-15,0 0 0,167 9 0,-167-9 16,0 0-16,0 0 0,0 0 0,0 0 16,241-17-16,-241 17 0,0 0 15,0 0-15,0 0 0,0 0 0,266-33 16,-266 33-16,0 0 0,0 0 0,0 0 15,0 0-15,0 0 0,0 0 16,0 0-16,0 0 0,0 0 16,0 0-16,242-41 0,-242 41 0,0 0 15,0 0-15,0 0 0,0 0 16,0 0-16,0 0 0,0 0 16,0 0-16,0 0 0,0 0 0,175-33 15,-175 33-15,0 0 0,0 0 16,0 0-16,0 0 0,0 0 15,0 0-15,0 0 0,0 0 0,0 0 16,0 0-16,84-25 0,-84 25 16,0 0-16,0 0 0,0 0 0,0 0 15,0 0-15,0 0 0,0 0 16,0 0-16,0 0 0,0 0 16,0 0-16,0 0 0,0 0 0,0 0 15,0 0-15,0 0 0,0 0 16,0 0-16,0 0 0,0 0 0,0 0 15,0 0-15</inkml:trace>
  <inkml:trace contextRef="#ctx0" brushRef="#br0" timeOffset="137703.803">1181 13633 0,'0'0'0,"0"0"0,0 0 15,0 0-15,0 0 0,0 0 0,0 0 16,0 0-16,0 0 0,0 0 0,0 0 16,0 0-16,0 0 0,0 0 15,0 0-15,0 0 0,0 0 0,0 0 16,0 0-16,0 0 0,0 0 0,0 0 15,0 0-15,0 0 0,0 0 0,0 0 16,0 0-16,0 0 0,0 0 16,117 0-16,-117 0 0,0 0 0,0 0 15,177 0-15,-177 0 0,0 0 16,0 0-16,0 0 0,0 0 0,257-24 16,-257 24-16,0 0 0,0 0 15,0 0-15,0 0 0,0 0 0,0 0 16,301-33-16,-301 33 0,0 0 15,0 0-15,0 0 0,0 0 0,0 0 16,0 0-16,0 0 0,0 0 16,0 0-16,0 0 0,234-34 0,-234 34 15,0 0-15,0 0 0,0 0 16,0 0-16,0 0 0,0 0 0,0 0 16,0 0-16,0 0 0,0 0 15,140-24-15,-140 24 0,0 0 16,0 0-16,0 0 0,0 0 0,0 0 15,0 0-15,0 0 0,0 0 0,0 0 16,0 0-16,0 0 16</inkml:trace>
  <inkml:trace contextRef="#ctx0" brushRef="#br0" timeOffset="138950.014">1181 15616 0,'0'0'15,"0"0"-15,0 0 0,0 0 0,0 0 16,0 0-16,0 0 0,0 0 0,0 0 16,0 0-16,0 0 0,0 0 15,0 0-15,0 0 0,0 0 16,0 0-16,0 0 0,0 0 0,0 0 15,0 0-15,0 0 0,0 0 16,-40 59-16,40-59 0,0 0 0,0 0 16,0 0-16,0 0 0,0 0 15,0 0-15,0 0 0,0 0 0,0 0 16,0 0-16,0 0 0,166 41 16,-166-41-16,0 0 0,0 0 0,0 0 15,0 0-15,0 0 0,200 0 16,-200 0-16,0 0 0,0 0 0,0 0 15,0 0-15,0 0 0,0 0 0,225 0 16,-225 0-16,0 0 0,0 0 0,0 0 16,0 0-16,0 0 0,0 0 0,0 0 15,0 0-15,0 0 0,0 0 16,201-7-16,-201 7 0,0 0 0,0 0 16,0 0-16,0 0 0,0 0 0,0 0 15,0 0-15,0 0 0,0 0 0,0 0 16,165 0-16,-165 0 0,0 0 15,0 0-15,0 0 0,0 0 0,0 0 16,0 0-16,0 0 0,0 0 0,0 0 16,0 0-16,117 0 0,-117 0 0,0 0 15,0 0-15,0 0 0,0 0 0,0 0 16,0 0-16,0 0 0,0 0 0,0 0 16,0 0-16,76-8 0,-76 8 15,0 0-15,0 0 0,0 0 0,0 0 16,0 0-16,0 0 0,0 0 0,0 0 15,0 0-15,0 0 0,0 0 0,0 0 16,0 0-16,0 0 0,0 0 0,0 0 16,0 0-16,0 0 0,0 0 15,0 0-15,0 0 0,0 0 0,90-26 16,-90 26-16,0 0 0,0 0 0,0 0 16,0 0-16,0 0 0,0 0 0,0 0 15,0 0-15,0 0 0,0 0 16,0 0-16,0 0 0,0 0 0,0 0 15,0 0-15,0 0 0,0 0 0,0 0 16,0 0-16</inkml:trace>
  <inkml:trace contextRef="#ctx0" brushRef="#br0" timeOffset="140387.517">3132 15981 0,'0'0'0,"0"0"0,0 0 0,0 0 16,0 0-16,0 0 0,0 0 0,0 0 15,0 0-15,0 0 0,0 0 16,0 0-16,0 0 0,0 0 0,0 0 15,0 0-15,0 0 0,0 0 0,-16 66 16,16-66-16,0 0 0,0 0 0,0 0 16,0 0-16,-9 108 0,9-108 15,0 0-15,0 0 0,0 0 0,0 0 16,0 157-16,0-157 0,0 0 0,0 0 16,0 0-16,0 0 0,0 0 0,16 199 15,-16-199-15,0 0 0,0 0 16,0 0-16,0 0 0,9 231 0,-9-231 15,0 0-15,0 0 0,0 0 0,0 0 16,0 0-16,0 0 0,-9 240 0,9-240 16,0 0-16,0 0 0,0 0 15,0 0-15,0 0 0,0 0 0,0 0 16,0 0-16,0 0 0,-24 215 0,24-215 16,0 0-16,0 0 0,0 0 0,0 0 15</inkml:trace>
  <inkml:trace contextRef="#ctx0" brushRef="#br0" timeOffset="140913.647">4558 16155 0,'0'0'0,"0"0"0,0 0 16,0 0-16,0 0 0,0 0 0,0 0 15,0 0-15,0 0 0,0 0 16,0 0-16,0 0 0,0 0 0,0 0 16,0 0-16,0 0 0,0 0 0,0 0 15,0 0-15,0 0 0,0 0 16,0 0-16,0 0 0,0 0 0,50 132 16,-50-132-16,0 0 0,0 0 0,7 165 15,-7-165-15,0 0 0,0 0 16,0 0-16,0 0 0,8 191 0,-8-191 15,0 0-15,0 0 0,0 0 0,0 0 16,0 0-16,0 0 0,27 207 0,-27-207 16,0 0-16,0 0 0,0 0 0,0 0 15,0 0-15,0 0 0,0 0 16,0 0-16,0 0 0,0 0 0,32 215 16,-32-215-16,0 0 0,0 0 0,0 0 15,0 0-15,41 165 0,-41-165 0,0 0 16,0 0-16,0 0 0</inkml:trace>
  <inkml:trace contextRef="#ctx0" brushRef="#br0" timeOffset="141381.365">5749 16081 0,'0'0'16,"0"0"-16,0 0 0,0 0 0,0 0 15,0 0-15,0 0 0,0 0 0,0 0 16,0 0-16,0 0 0,0 0 16,0 0-16,0 0 0,0 0 15,0 0-15,0 0 0,0 0 0,0 0 16,0 0-16,0 0 0,0 0 0,0 0 15,0 0-15,0 0 0,0 0 0,91 82 16,-91-82-16,0 0 0,0 0 16,0 0-16,0 0 0,0 0 0,0 0 15,75 166-15,-75-166 0,0 0 0,0 0 16,0 0-16,0 0 0,0 0 16,58 223-16,-58-223 0,0 0 0,0 0 15,0 0-15,0 0 0,0 0 0,59 240 16,-59-240-16,0 0 0,0 0 15,0 0-15,0 0 0,0 0 0,0 0 16,49 239-16,-49-239 0,0 0 0,0 0 16,0 0-16,0 0 0,0 0 0,0 0 15,0 0-15,0 0 0,0 0 16,0 0-16,35 182 0,-35-182 0,0 0 16,0 0-16,0 0 0</inkml:trace>
  <inkml:trace contextRef="#ctx0" brushRef="#br0" timeOffset="141818.29">7449 16114 0,'0'0'0,"0"0"16,0 0-16,0 0 0,0 0 0,0 0 15,0 0-15,0 0 0,0 0 16,0 0-16,0 0 0,0 0 0,0 0 16,0 0-16,0 0 0,0 0 0,0 0 15,0 0-15,0 0 0,0 0 16,0 0-16,0 0 0,0 0 0,0 0 15,0 0-15,83 91 0,-83-91 0,0 0 16,0 0-16,0 0 0,0 0 0,67 165 16,-67-165-16,0 0 0,0 0 15,0 0-15,67 214 0,-67-214 0,0 0 16,0 0-16,0 0 0,0 0 16,66 233-16,-66-233 0,0 0 0,0 0 15,0 0-15,0 0 0,0 0 0,0 0 16,0 0-16,0 0 0,0 0 0,0 0 15,50 214-15,-50-214 0,0 0 16,0 0-16</inkml:trace>
  <inkml:trace contextRef="#ctx0" brushRef="#br0" timeOffset="145460.523">10924 11608 0,'0'0'0,"0"0"0,0 0 16,0 0-16,0 0 0,0 0 0,0 0 16,0 0-16,0 0 0,0 0 15,0 0-15,0 0 0,0 0 0,0 0 16,0 0-16,0 0 0,0 0 0,0 0 15,0 0-15,0 0 0,0 0 0,0 0 16,0 0-16,0 0 0,125-9 16,-125 9-16,0 0 0,0 0 0,0 0 15,0 0-15,224-8 0,-224 8 0,0 0 16,0 0-16,275 0 0,-275 0 16,0 0-16,0 0 0,0 0 0,0 0 15,0 0-15,309 17 0,-309-17 0,0 0 16,0 0-16,0 0 0,0 0 0,0 0 15,0 0-15,0 0 0,0 0 16,0 0-16,0 0 0,291 33 0,-291-33 16,0 0-16,0 0 0</inkml:trace>
  <inkml:trace contextRef="#ctx0" brushRef="#br0" timeOffset="145988.492">11148 13286 0,'0'0'16,"0"0"-16,0 0 0,0 0 0,0 0 15,0 0-15,0 0 0,0 0 16,0 0-16,0 0 0,125 33 0,-125-33 16,0 0-16,0 0 0,0 0 0,0 0 15,209 33-15,-209-33 0,0 0 0,0 0 16,0 0-16,0 0 0,0 0 15,250 33-15,-250-33 0,0 0 0,0 0 16,0 0-16,0 0 0,0 0 16,0 0-16,250 33 0,-250-33 0,0 0 15,0 0-15,0 0 0,0 0 16,0 0-16,0 0 0</inkml:trace>
  <inkml:trace contextRef="#ctx0" brushRef="#br0" timeOffset="146541.019">10915 15187 0,'0'0'0,"0"0"0,0 0 16,0 0-16,0 0 0,0 0 0,0 0 16,0 0-16,0 0 0,0 0 15,0 0-15,0 0 0,117 34 0,-117-34 16,0 0-16,0 0 0,0 0 15,0 0-15,216 8 0,-216-8 0,0 0 16,0 0-16,0 0 0,292-8 0,-292 8 16,0 0-16,0 0 0,0 0 15,317-17-15,-317 17 0,0 0 0,0 0 16,0 0-16,0 0 0,0 0 16,0 0-16,308-17 0,-308 17 0,0 0 15,0 0-15,0 0 0,0 0 0,0 0 16,0 0-16,0 0 0</inkml:trace>
  <inkml:trace contextRef="#ctx0" brushRef="#br0" timeOffset="147144.642">11049 16825 0,'0'0'0,"0"0"0,0 0 15,0 0-15,0 0 0,0 0 0,0 0 16,0 0-16,0 0 0,0 0 0,0 0 16,0 0-16,91 25 0,-91-25 15,0 0-15,0 0 0,0 0 0,192 17 16,-192-17-16,0 0 0,0 0 0,0 0 16,0 0-16,250 7 0,-250-7 0,0 0 15,0 0-15,0 0 0,0 0 16,0 0-16,292 0 0,-292 0 15,0 0-15,0 0 0,0 0 0,0 0 16,0 0-16,0 0 0,0 0 0,0 0 16,0 0-16,0 0 0,274-7 0,-274 7 15,0 0-15,0 0 0,0 0 16,0 0-16,0 0 0,0 0 0,0 0 16,0 0-16,0 0 0,0 0 15</inkml:trace>
  <inkml:trace contextRef="#ctx0" brushRef="#br0" timeOffset="148110.445">13256 17280 0,'0'0'16,"0"0"-16,0 0 0,0 0 0,0 0 16,0 0-16,0 0 0,0 0 0,0 0 15,0 0-15,0 0 0,0 0 0,0 0 16,0 0-16,0 0 0,0 0 16,0 0-16,0 0 0,0 0 0,0 0 15,0 0-15,0 0 0,0 0 0,0 0 16,0 0-16,0 0 0,0 0 0,0 0 15,-8 82-15,8-82 0,0 0 0,0 0 16,0 0-16,0 0 0,0 0 16,8 132-16,-8-132 0,0 0 0,0 0 15,0 0-15,0 0 0,0 0 0,26 207 16,-26-207-16,0 0 0,0 0 16,0 0-16,0 0 0,0 0 0,33 240 15,-33-240-15,0 0 0,0 0 0,0 0 16,0 0-16,0 0 0,0 0 0,25 239 15,-25-239-15,0 0 0,0 0 0,0 0 16,0 0-16,0 0 0,0 0 16,17 200-16,-17-200 0,0 0 0,0 0 15,0 0-15,0 0 0</inkml:trace>
  <inkml:trace contextRef="#ctx0" brushRef="#br0" timeOffset="148587.187">14790 17164 0,'0'0'0,"0"0"15,0 0-15,0 0 0,0 0 16,0 0-16,0 0 0,0 0 0,0 0 16,0 0-16,0 0 0,0 0 0,0 0 15,0 0-15,-8 91 0,8-91 0,0 0 16,0 0-16,0 0 0,0 0 15,0 0-15,0 0 0,0 149 0,0-149 16,0 0-16,0 0 0,0 0 0,0 0 16,0 207-16,0-207 0,0 0 0,0 0 15,0 0-15,0 0 0,0 238 16,0-238-16,0 0 0,0 0 0,0 0 16,0 0-16,0 0 0,0 0 0,25 257 15,-25-257-15,0 0 0,0 0 0,0 0 16,0 0-16,0 0 0,0 0 0,25 231 15,-25-231-15,0 0 0,0 0 0,0 0 16,0 0-16,0 0 0,0 0 16,75 134-16</inkml:trace>
  <inkml:trace contextRef="#ctx0" brushRef="#br0" timeOffset="148981.87">16207 17255 0,'0'0'0,"0"0"0,0 0 15,0 0-15,0 0 0,0 0 0,0 0 16,0 0-16,0 0 0,0 0 0,0 0 15,0 0-15,0 0 0,0 0 0,0 0 16,0 0-16,0 0 0,25 49 16,-25-49-16,0 0 0,0 0 0,0 0 15,0 0-15,0 0 0,33 132 0,-33-132 16,0 0-16,0 0 0,0 0 0,33 200 16,-33-200-16,0 0 0,0 0 0,0 0 15,0 0-15,33 240 0,-33-240 16,0 0-16,0 0 0,0 0 0,0 0 15,0 0-15,0 0 0,43 255 0,-43-255 16,0 0-16,0 0 0,0 0 0,0 0 16,0 0-16,0 0 0,0 0 0,0 0 15,0 0-15,0 0 16</inkml:trace>
  <inkml:trace contextRef="#ctx0" brushRef="#br0" timeOffset="153801.61">4865 9177 0,'0'0'0,"0"0"16,0 0-16,0 0 0,0 0 16,0 0-16,0 0 0,0 0 0,0 0 15,0 0-15,0 0 0,0 0 16,0 0-16,0 0 0,0 0 0,0 0 16,0 0-16,0 0 0,0 0 15,0 0-15,0 0 0,0 0 0,0 0 16,0 0-16,0 0 0,0 0 0,0 0 15,0 0-15,0 0 0,0 0 0,0 0 16,0 0-16,0 0 0,0 0 16,0 0-16,0 0 0,0 0 15,0 0-15,0 0 0,0 0 0,0 0 16,0 0-16,0 0 0,0 0 0,0 0 16,0 0-16,0 0 0,0 0 15,101-41-15,-101 41 0,0 0 0,0 0 16,0 0-16,0 0 0,0 0 15,0 0-15,174-67 0,-174 67 0,0 0 16,0 0-16,0 0 0,0 0 0,0 0 16,0 0-16,250-66 0,-250 66 0,0 0 15,0 0-15,0 0 0,0 0 16,0 0-16,0 0 0,283-49 0,-283 49 16,0 0-16,0 0 0,0 0 0,0 0 15,0 0-15,0 0 0,0 0 16,0 0-16,0 0 0,0 0 0,260-25 15,-260 25-15,0 0 0,0 0 0,0 0 16,0 0-16,0 0 0,0 0 16,0 0-16,0 0 0,0 0 0,0 0 15,207 0-15,-207 0 0,0 0 16,0 0-16,0 0 0,0 0 0,0 0 16,0 0-16,0 0 0,0 0 0,0 0 15,0 0-15,126 16 0,-126-16 0,0 0 16,0 0-16,0 0 0,0 0 15,0 0-15,0 0 0,0 0 0,0 0 16,0 0-16,0 0 0,0 0 0,0 0 16,0 0-16,0 0 0,0 0 15,0 0-15,0 0 0,0 0 0,0 0 16,0 0-16,0 0 0,0 0 0,0 0 16,0 0-16,0 0 0,0 0 15,0 0-15,0 0 0,0 0 0,0 0 16,0 0-16,0 0 0,0 0 0,0 0 15,0 0-15,0 0 0,0 0 16,0 0-16,0 0 0,0 0 0,0 0 16,0 0-16,0 0 0,0 0 0,0 0 15,0 0-15,0 0 0,0 0 16,0 0-16,0 0 0,0 0 0,0 0 16,0 0-16,0 0 0,0 0 15,0 0-15,0 0 0,0 0 0,0 0 16,0 0-16,0 0 0,0 0 0,0 0 15,0 0-15,0 0 0,0 0 0,0 0 16,0 0-16,0 0 0,0 0 16,0 0-16,0 0 0,0 0 0,0 0 15,0 0-15,0 0 0,0 0 16,0 0-16,0 0 0,0 0 0,0 0 16,0 0-16,0 0 0,0 0 0,0 0 15,0 0-15,0 0 0,0 0 16,0 0-16,0 0 0,0 0 0,0 0 15,0 0-15,0 0 0,0 0 0,0 0 16,0 0-16,0 0 0,0 0 16,0 0-16,0 0 0,0 0 0,0 0 15,0 0-15,0 0 0,0 0 0,0 0 16,0 0-16,0 0 0,0 0 0,0 0 16,0 0-16,0 0 0,0 0 15,0 0-15,0 0 0,0 0 0,0 0 16,16 92-16,-16-92 0,0 0 0,0 0 15,0 0-15,0 0 0,0 0 0,0 0 16,0 0-16,0 0 0,0 0 16,0 0-16,34 40 0,-34-40 0,0 0 15,0 0-15,0 0 0,0 0 0,0 0 16,0 0-16,0 0 0,0 0 16,0 0-16,0 0 0,50 42 0,-50-42 15,0 0-15,0 0 0,0 0 0,0 0 16,0 0-16,0 0 0,0 0 0,0 0 15,0 0-15,0 0 0,49 58 16,-49-58-16,0 0 0,0 0 0,0 0 16,0 0-16,0 0 0,0 0 0,0 0 15,0 0-15,0 0 0,0 0 0,42 66 16,-42-66-16,0 0 0,0 0 16,0 0-16,0 0 0,0 0 0,0 0 15,0 0-15,0 0 0,0 0 16,0 0-16,41 42 0,-41-42 0,0 0 0,0 0 15,0 0-15,0 0 0,0 0 16,0 0-16,0 0 0,0 0 0,0 0 16,0 0-16,0 0 0,0 0 0,0 0 15,0 0-15,0 0 0,0 0 16,0 0-16,0 0 0,0 0 0,0 0 16,0 0-16,0 0 0,0 0 0,0 0 15,0 0-15,0 0 0,0 0 0,0 0 16,0 0-16,0 0 0,0 0 15,0 0-15,0 0 0,0 0 0,0 0 16,0 0-16,0 0 0,0 0 0,0 0 16,0 0-16,0 0 0,0 0 0,0 0 15,0 0-15,0 0 0,0 0 16,0 0-16,0 0 0,0 0 0,0 0 16,0 0-16,0 0 0,0 0 15,0 0-15,0 0 0,0 0 0,0 0 16,0 0-16,0 0 0,0 0 0,0 0 15,0 0-15,0 0 0,0 0 0,0 0 16,0 0-16,0 0 0,0 0 0,0 0 16,0 0-16,0 0 0,0 0 0,0 0 15,0 0-15,0 0 0,0 0 16,0 0-16,0 0 0,0 0 0,0 0 16,0 0-16,0 0 0,0 0 0,0 0 15,0 0-15,0 0 0,0 0 16,0 0-16,0 0 0,0 0 0,0 0 15,0 0-15,0 0 0,0 0 0,0 0 16,0 0-16,0 0 0,0 0 0,0 0 16,0 0-16,0 0 0,0 0 15,0 0-15,0 0 0,0 0 0,0 0 16,-33-42-16,33 42 0,0 0 0,0 0 16,0 0-16,0 0 0,0 0 15,0 0-15,-17-99 0,17 99 0,0 0 16,0 0-16,0 0 0,0 0 0,0 0 15,0 0-15,0 0 0,0 0 0,0 0 16,0 0-16,-8-149 0,8 149 16,0 0-16,0 0 0,0 0 0,0 0 15,0 0-15,0 0 0,0 0 16,0 0-16,0 0 0,0 0 0,0-141 16,0 141-16,0 0 0,0 0 0,0 0 15,0 0-15,0 0 0,0 0 0,0 0 16,0 0-16,0 0 0,0 0 15,8-90-15,-8 90 0,0 0 0,0 0 16,0 0-16,0 0 0,0 0 0,0 0 16,0 0-16,0 0 0,0 0 15,0 0-15,0 0 0,0 0 0,0 0 16,0 0-16,0 0 0,0 0 0,0 0 16,0 0-16,0 0 0,0 0 0,0 0 15,0 0-15,17 57 0,-17-57 16,0 0-16,0 0 0,0 0 0,0 0 15,0 0-15,0 0 0,0 0 0,0 0 16,0 0-16,0 0 0,8 124 0,-8-124 16,0 0-16,0 0 0,0 0 15,0 0-15,0 0 0,0 0 0,0 0 16,0 0-16,0 0 0,0 0 0,0 132 16,0-132-16,0 0 0,0 0 15,0 0-15,0 0 0,0 0 0,0 0 16,-25 108-16,25-108 0,0 0 15,0 0-15,0 0 0,0 0 0,0 0 16,0 0-16,-82 83 0,82-83 0,0 0 16,0 0-16,0 0 0,0 0 0,0 0 15,0 0-15,0 0 0,0 0 0,0 0 16,0 0-16,-117 42 0,117-42 16,0 0-16,0 0 0,0 0 0,0 0 15,0 0-15,0 0 0,0 0 0,0 0 16,0 0-16,0 0 0,-100 16 15,100-16-15</inkml:trace>
  <inkml:trace contextRef="#ctx0" brushRef="#br0" timeOffset="155062.119">6190 10210 0,'0'0'0,"0"0"0,0 0 15,0 0-15,0 0 0,0 0 0,0 0 16,0 0-16,0 0 0,0 0 0,0 0 16,0 0-16,0 0 0,0 0 15,0 0-15,0 0 0,0 0 0,0 0 16,0 0-16,0 0 0,0 0 0,0 0 16,0 0-16,0 0 0,0 0 0,0 0 15,0 0-15,0 0 0,0 0 16,0 0-16,-33 58 0,33-58 0,0 0 15,0 0-15,0 0 0,0 0 0,0 0 16,-92 108-16,92-108 0,0 0 16,0 0-16,0 0 0,0 0 0,0 0 15,0 0-15,-150 107 0,150-107 0,0 0 16,0 0-16,0 0 0,0 0 16,0 0-16,0 0 0,-175 75 0,175-75 15,0 0-15,0 0 0,0 0 16,0 0-16,0 0 0,0 0 0,-184 41 15,184-41-15,0 0 0,0 0 0,0 0 16,0 0-16,0 0 0,0 0 0,0 0 16,0 0-16,0 0 0,0 0 15,-158-8-15,158 8 0,0 0 0,0 0 16,0 0-16,0 0 0,0 0 0,0 0 16,0 0-16,0 0 0,0 0 15,0 0-15,-133-58 0,133 58 0,0 0 16,0 0-16,0 0 0,0 0 0,0 0 15,0 0-15,0 0 0,0 0 0,0 0 16,0 0-16,-92-83 0,92 83 16,0 0-16,0 0 0,0 0 0,0 0 15,0 0-15,0 0 0,0 0 0,0 0 16,0 0-16,0 0 0,-58-99 16,58 99-16,0 0 0,0 0 0,0 0 15,0 0-15,0 0 0,0 0 0,0 0 16,0 0-16,0 0 0,0 0 15,-33-83-15,33 83 0,0 0 0,0 0 16,0 0-16,0 0 0,0 0 0,0 0 16,0 0-16,0 0 0,0 0 0,0 0 15,0 0-15,0 0 0,0 0 16,0 0-16,0 0 0,0 0 0,0 0 16,0 0-16,0 0 0,0 0 0,0 0 15,0 0-15,-25-74 0,25 74 0,0 0 16,0 0-16,0 0 0,0 0 15,0 0-15,0 0 0,0 0 0,0 0 16,0 0-16,0 0 0,0 0 0,0 0 16,0 0-16,0 0 0,0 0 15,0 0-15,0 0 0,0 0 0,0 0 16,0 0-16,0 0 0,0 0 0,0 0 16,0 0-16,0 0 0,0 0 15,0 0-15,0 0 0,0 0 0,0 0 16,0 0-16,0 0 0,0 0 15,0 0-15,151 58 0,-151-58 0,0 0 16,0 0-16,0 0 0,0 0 0,0 0 16,0 0-16,0 0 0,0 0 0,0 0 15,0 0-15,124 49 0,-124-49 16,0 0-16,0 0 0,0 0 0,0 0 16,0 0-16,0 0 0,0 0 15,0 0-15,0 0 0,0 0 0,83 34 16,-83-34-16,0 0 0,0 0 0,0 0 15,0 0-15,0 0 0,0 0 0,0 0 16</inkml:trace>
  <inkml:trace contextRef="#ctx0" brushRef="#br0" timeOffset="155390.261">5273 10318 0,'0'0'0,"0"0"0,0 0 15,0 0-15,0 0 0,0 0 16,0 0-16,0 0 0,0 0 0,0 0 16,0 0-16,0 0 0,0 0 15,0 0-15,0 0 0,0 0 0,0 0 16,0 0-16,0 0 0,0 0 0,0 0 15,0 0-15,0 0 0,0 0 0,0 0 16,0 0-16,0 0 0,0 0 16,0 0-16,0 0 0,0 0 0,0 0 15,0 0-15,0 0 0,-82-17 16,82 17-16,0 0 0,0 0 0,0 0 16,0 0-16,0 0 0,0 0 0,0 0 15,0 0-15,0 0 0,0 0 0,0 0 16,0 0-16,0 0 0,0 0 15,0 0-15,0 0 0,0 0 0,0 0 16,-59 75-16,59-75 0,0 0 0,0 0 16,0 0-16,0 0 0,0 0 15,0 0-15,0 0 0,0 0 0,0 0 16,0 0-16,-17 107 0,17-107 0,0 0 16,0 0-16,0 0 0,0 0 0</inkml:trace>
  <inkml:trace contextRef="#ctx0" brushRef="#br0" timeOffset="171297.085">1148 11269 0,'0'0'0,"0"0"16,0 0-16,0 0 0,0 0 0,0 0 15,0 0-15,0 0 0,0 0 16,0 0-16,0 0 0,0 0 0,0 0 16,0 0-16,0 0 0,0 0 0,0 0 15,0 0-15,0 0 0,0 0 0,0 0 16,0 0-16,0 0 0,0 0 15,0 0-15,0 0 0,0 0 0,0 0 16,0 0-16,0 0 0,0 0 0,0 0 16,0 0-16,0 0 0,0 0 15,0 0-15,0 0 0,43-166 0,-43 166 16,0 0-16,0 0 0,0 0 0,0 0 16,0 0-16,0 0 0,92-206 0,-92 206 15,0 0-15,0 0 0,0 0 0,0 0 16,132-248-16,-132 248 0,0 0 15,0 0-15,0 0 0,0 0 0,0 0 16,150-224-16,-150 224 0,0 0 0,0 0 16,0 0-16,167-182 0,-167 182 0,0 0 15,0 0-15,0 0 0,0 0 16,191-157-16,-191 157 0,0 0 0,0 0 16,0 0-16,0 0 0,218-115 0,-218 115 15,0 0-15,0 0 0,0 0 16,0 0-16,0 0 0,240-91 0,-240 91 15,0 0-15,0 0 0,0 0 0,234-67 16,-234 67-16,0 0 0,0 0 0,0 0 16,0 0-16,235-32 15,-235 32-15,0 0 0,0 0 0,0 0 16,0 0-16,0 0 0,249-18 0,-249 18 16,0 0-16,0 0 0,0 0 15,0 0-15,0 0 0,0 0 0,251 0 16,-251 0-16,0 0 0,0 0 0,0 0 15,0 0-15,0 0 0,0 0 16,242 0-16,-242 0 0,0 0 0,0 0 16,0 0-16,0 0 0,0 0 15,0 0-15,0 0 0,0 0 16,0 0-16,0 0 0,182 10 0,-182-10 16,0 0-16,0 0 0,0 0 15,0 0-15,0 0 0,0 0 0,0 0 16,0 0-16,0 0 0,0 0 15,109 8-15,-109-8 0,0 0 0,0 0 16,0 0-16,0 0 0,0 0 16,0 0-16,0 0 0,0 0 0,0 0 15,0 0-15,0 0 0,0 0 16,0 0-16,0 0 0,0 0 0,0 0 16,0 0-16,0 0 0,0 0 15,0 0-15,0 0 0,0 0 0,0 0 16,0 0-16,0 0 0,0 0 15,-67 66-15,67-66 0,0 0 0,0 0 16,0 0-16,0 0 0,0 0 16,0 0-16,0 0 0,0 0 0,0 0 15,0 0-15,-84 74 0,84-74 16,0 0-16,0 0 0,0 0 0,0 0 16,0 0-16,0 0 0,-84 66 0,84-66 15,0 0-15,0 0 0,0 0 16,0 0-16,0 0 0,-56-25 0,56 25 15,0 0-15,0 0 0,0 0 16,0 0-16,0 0 0,0 0 0,-27-132 16,27 132-16,0 0 0,0 0 15,0 0-15,0 0 0,0 0 0,0 0 16,-16-182-16,16 182 0,0 0 0,0 0 16,0 0-16,0 0 0,0 0 15,0 0-15,0 0 0,0 0 0,0 0 16,0 0-16,-17-165 0,17 165 0,0 0 15,0 0-15,0 0 0,0 0 16,0 0-16,0 0 0,33-66 16,-33 66-16,0 0 0,0 0 0,0 0 15,0 0-15,0 0 0,101 41 0,-101-41 16,0 0-16,0 0 0,0 0 16,0 0-16,0 0 0,0 0 0,0 0 15,0 0-15,0 0 0,0 0 16,141 107-16,-141-107 0,0 0 0,0 0 15,0 0-15,0 0 0,0 0 16,0 0-16,0 0 0,0 0 16,0 0-16,0 0 0,126 149 0,-126-149 15,0 0-15,0 0 0,0 0 0,0 0 16,0 0-16,0 0 0,0 0 0,0 0 16,0 0-16,58 133 0,-58-133 15,0 0-15,0 0 0,0 0 16,0 0-16,0 0 0,0 0 0,-68 124 15,68-124-15,0 0 0,0 0 0,0 0 16,0 0-16,0 0 0,0 0 16,-166 115-16,166-115 0,0 0 0,0 0 15,0 0-15,0 0 0,0 0 16,0 0-16,0 0 0,0 0 0,0 0 16,0 0-16,-201 83 0,201-83 15,0 0-15,0 0 0,0 0 0,0 0 16,0 0-16,0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3T09:32:17.1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3666 3655 0,'0'0'0,"0"0"0,0 0 0,0 0 0,0 0 16,0 0-16,0 0 0,0 0 0,0 0 15,0 0-15,0 0 0,0 0 16,-117 106-16,117-106 0,0 0 0,0 0 15,0 0-15,0 0 0,-117 149 0,117-149 16,0 0-16,0 0 0,0 0 0,-134 182 16,134-182-16,0 0 0,0 0 15,0 0-15,0 0 0,0 0 0,0 0 16,-142 190-16,142-190 0,0 0 0,0 0 16,0 0-16,0 0 0,0 0 15,0 0-15,0 0 0,0 0 0,0 0 16,0 0-16,-140 182 0,140-182 0,0 0 15,0 0-15,0 0 0,0 0 0,0 0 16,0 0-16,0 0 0,0 0 16,0 0-16,0 0 0,-126 157 0,126-157 15,0 0-15,0 0 0,0 0 0,0 0 16,0 0-16,0 0 0,0 0 16,0 0-16,0 0 0,0 0 0,-99 124 15,99-124-15,0 0 0,0 0 0,0 0 16,0 0-16,0 0 0,0 0 0,0 0 15,0 0-15,0 0 0,0 0 16,-76 91-16,76-91 0,0 0 0,0 0 16,0 0-16,0 0 0,0 0 15,0 0-15,0 0 0,0 0 0,0 0 16,0 0-16,-49 50 0,49-50 0,0 0 16,0 0-16,0 0 0,0 0 0,0 0 15,0 0-15,0 0 0,0 0 0,0 0 16,0 0-16,0 0 0,0 0 15,0 0-15,0 0 0,0 0 0,0 0 16,0 0-16</inkml:trace>
  <inkml:trace contextRef="#ctx0" brushRef="#br0" timeOffset="1242.377">4341 3943 0,'0'0'0,"0"0"0,0 0 0,0 0 0,0 0 15,0 0-15,0 0 0,0 0 16,0 0-16,0 0 0,0 0 0,0 0 15,0 0-15,0 0 0,0 0 0,0 0 16,0 0-16,0 0 0,66 74 16,-66-74-16,0 0 0,0 0 0,0 0 15,0 0-15,109 117 0,-109-117 0,0 0 16,0 0-16,0 0 0,0 0 16,124 148-16,-124-148 0,0 0 0,0 0 15,0 0-15,0 0 0,0 0 16,125 166-16,-125-166 0,0 0 0,0 0 15,0 0-15,0 0 0,0 0 16,0 0-16,100 173 0,-100-173 0,0 0 16,0 0-16,0 0 0,0 0 0,0 0 15,0 0-15,0 0 0,0 0 16,0 0-16,0 0 0,101 165 0,-101-165 16,0 0-16,0 0 0,0 0 15,0 0-15,0 0 0,0 0 0,0 0 16,0 0-16,0 0 0,0 0 15,91 116-15,-91-116 0,0 0 0,0 0 16,0 0-16,0 0 0,0 0 0,0 0 16,0 0-16,0 0 0,0 0 15,0 0-15,66 58 0,-66-58 0,0 0 16,0 0-16,0 0 0,0 0 16,0 0-16,0 0 0,0 0 0,0 0 15,0 0-15,0 0 0,0 0 0,0 0 16,0 0-16,0 0 0,0 0 15,0 0-15,0 0 0</inkml:trace>
  <inkml:trace contextRef="#ctx0" brushRef="#br0" timeOffset="2960.787">4457 2794 0,'0'0'0,"0"0"0,0 0 0,0 0 0,0 0 15,0 0-15,0 0 0,0 0 0,0 0 16,0 0-16,0 0 0,0 0 16,0 0-16,0 0 0,0 0 0,0 0 15,0 0-15,0 0 0,0 0 16,0 0-16,0 0 0,0 0 0,0 0 15,0 0-15,0 0 0,0 0 0,0 0 16,0 0-16,0 0 0,0 0 0,0 0 16,0 0-16,0 0 0,0 0 15,0 0-15,0 0 0,0 0 0,0 0 16,0 0-16,0 0 0,-84 50 0,84-50 16,0 0-16,0 0 0,0 0 0,0 0 15,0 0-15,0 0 0,0 0 16,0 0-16,0 0 0,0 0 0,-142 74 15,142-74-15,0 0 0,0 0 16,0 0-16,0 0 0,0 0 0,0 0 16,0 0-16,0 0 0,-133 99 0,133-99 15,0 0-15,0 0 0,0 0 16,0 0-16,0 0 0,0 0 0,0 0 16,0 0-16,0 0 0,0 0 0,-50 116 15,50-116-15,0 0 0,0 0 16,0 0-16,0 0 0,0 0 0,0 0 15,0 0-15,0 0 0,0 0 0,0 0 16,67 124-16,-67-124 0,0 0 0,0 0 16,0 0-16,0 0 0,0 0 0,84 149 15,-84-149-15,0 0 0,0 0 16,0 0-16,0 0 0,0 0 0,0 0 16,0 0-16,0 0 0,0 0 0,25 140 15,-25-140-15,0 0 0,0 0 16,0 0-16,0 0 0,0 0 0,-84 92 15,84-92-15,0 0 0,0 0 0,0 0 16,0 0-16,0 0 0,0 0 16,0 0-16,0 0 0,0 0 0,0 0 15,-133 17-15,133-17 0,0 0 0,0 0 16,0 0-16,0 0 0,0 0 16,0 0-16,-99-75 0,99 75 0,0 0 15,0 0-15,0 0 0,0 0 0,0 0 16</inkml:trace>
  <inkml:trace contextRef="#ctx0" brushRef="#br0" timeOffset="3301.671">4348 3067 0,'0'0'0,"0"0"0,0 0 15,0 0-15,0 0 0,0 0 0,0 0 16,0 0-16,0 0 0,0 0 0,0 0 15,0 0-15,0 0 0,0 0 0,0 0 16,0 0-16,0 0 0,0 0 16,0 0-16,0 0 0,0 0 0,0 0 15,0 0-15,0 0 0,0 0 16,0 0-16,0 0 0,0 0 0,0 0 0,76-66 16,-76 66-16,0 0 0,0 0 15,0 0-15,166-16 0,-166 16 0,0 0 16,0 0-16,217-18 0,-217 18 15,0 0-15,0 0 0,0 0 0,0 0 16,250-33-16,-250 33 0,0 0 16,0 0-16,0 0 0,0 0 0,0 0 15,0 0-15,241-33 0,-241 33 0,0 0 16,0 0-16,0 0 0</inkml:trace>
  <inkml:trace contextRef="#ctx0" brushRef="#br0" timeOffset="4020.383">8473 3092 0,'0'0'0,"0"0"0,0 0 0,0 0 0</inkml:trace>
  <inkml:trace contextRef="#ctx0" brushRef="#br0" timeOffset="4589.829">8540 2927 0,'0'0'0,"0"0"0,0 0 0,0 0 16,0 0-16,0 0 0,0 0 15,0 0-15,0 0 0,0 0 0,0 0 16,0 0-16,0 0 0,0 0 0,0 0 16,0 0-16,0 0 0,0 0 15,0 0-15,0 0 0,0 0 0,0 0 16,0 0-16,0 0 0,0 0 0,0 0 15,0 0-15,0 0 0,0 0 0,0 0 16,0 0-16,0 0 0,0 0 0,0 0 16,0 0-16,0 0 0,0 0 15,0 0-15,0 0 0,0 0 0,0 0 16,0 0-16,-41 58 0,41-58 16,0 0-16,0 0 0,0 0 0,0 0 15,0 0-15,0 0 0,-34 65 0,34-65 16,0 0-16,0 0 0,0 0 0,0 0 15,0 0-15,0 0 0,-41 116 0,41-116 16,0 0-16,0 0 0,0 0 16,0 0-16,0 0 0,0 0 0,-17 157 15,17-157-15,0 0 0,0 0 0,0 0 16,0 0-16,0 0 0,0 0 0,-8 173 16,8-173-16,0 0 0,0 0 15,0 0-15,0 0 0,0 0 0,0 0 16,0 0-16,0 0 0,0 0 0,0 0 15,-9 174-15,9-174 0,0 0 0,0 0 16,0 0-16,0 0 0,0 0 16,0 0-16,0 0 0,0 0 0,0 0 15,0 0-15,0 157 0,0-157 0,0 0 16,0 0-16,0 0 0,0 0 0,0 0 16,0 0-16,0 74 0,0-74 15,0 0-15,0 0 0,0 0 0,0 0 16</inkml:trace>
  <inkml:trace contextRef="#ctx0" brushRef="#br0" timeOffset="4957.572">7831 3323 0,'0'0'0,"0"0"0,0 0 0,0 0 16,0 0-16,0 0 0,0 0 0,0 0 16,0 0-16,0 0 0,0 0 15,0 0-15,0 0 0,0 0 0,0 0 16,0 0-16,0 0 0,0 0 0,0 0 16,0 0-16,0 0 0,0 0 15,218 25-15,-218-25 0,0 0 0,0 0 16,0 0-16,249 0 0,-249 0 0,0 0 15,0 0-15,0 0 0,0 0 16,0 0-16,0 0 0,275-8 0,-275 8 16,0 0-16,0 0 0,0 0 0,0 0 15,0 0-15,0 0 0,0 0 0,0 0 16,0 0-16,0 0 0,267-9 0,-267 9 16,0 0-16,0 0 0,0 0 15,0 0-15,0 0 0</inkml:trace>
  <inkml:trace contextRef="#ctx0" brushRef="#br0" timeOffset="7091.713">12081 3166 0,'0'0'0,"0"0"0,0 0 0,0 0 0,0 0 15,0 0-15,0 0 0,0 0 0,0 0 16,0 0-16,0 0 0,0 0 0,0 0 15,0 0-15,0 0 0,0 0 16,0 0-16,0 0 0,0 0 0,0 0 16,0 0-16,0 0 0,0 0 0,0 0 15,0 0-15,0 0 0,0 0 0,0 0 16,0 0-16,0 0 0,0 0 16,0 0-16,0 0 0,0 0 0,0 0 15,0 0-15,0 0 0,0 0 0,0 0 16,0 0-16,0 0 0,-25 75 0,25-75 15,0 0-15,0 0 0,0 0 16,0 0-16,0 0 0,0 0 0,-74 132 16,74-132-16,0 0 0,0 0 0,0 0 15,0 0-15,0 0 0,0 0 0,-75 165 16,75-165-16,0 0 0,0 0 16,0 0-16,0 0 0,0 0 0,0 0 15,0 149-15,0-149 0,0 0 0,0 0 16,0 0-16,0 0 0,0 0 15,0 0-15,116 100 0,-116-100 0,0 0 16,0 0-16,0 0 0,0 0 0,0 0 16,0 0-16,192 24 0,-192-24 0,0 0 15,0 0-15,0 0 0,0 0 0,0 0 16,0 0-16,0 0 0,0 0 16,0 0-16,0 0 0,208-41 0,-208 41 15,0 0-15,0 0 0,0 0 16,0 0-16,0 0 0,0 0 0,0 0 15,0 0-15,0 0 0,0 0 0,109-83 16,-109 83-16,0 0 0,0 0 0,0 0 16,0 0-16,0 0 0,0 0 15,0 0-15,0 0 0,0 0 0,0 0 16,0-91-16,0 91 0,0 0 0,0 0 16,0 0-16,0 0 0,0 0 0,0 0 15,0 0-15,0 0 0,0 0 16,0 0-16,0 0 0,0 0 0,-51 100 15,51-100-15,0 0 0,0 0 0,0 0 16,-16 172-16,16-172 0,0 0 16,0 0-16,0 0 0,0 0 0,0 0 15,-25 224-15,25-224 0,0 0 0,0 0 16,0 0-16,0 0 0,0 0 16,0 0-16,-17 215 0,17-215 0,0 0 15,0 0-15,50 107 0,-50-107 0,0 0 16</inkml:trace>
  <inkml:trace contextRef="#ctx0" brushRef="#br0" timeOffset="7667.198">13682 3455 0,'0'0'0,"0"0"0,0 0 16,0 0-16,0 0 0,0 0 16,0 0-16,0 0 0,0 0 0,0 0 15,0 0-15,0 0 0,0 0 0,0 0 16,0 0-16,0 0 0,0 0 0,0 0 15,0 0-15,0 0 0,0 0 16,0 0-16,0 0 0,0 0 0,200 8 16,-200-8-16,0 0 0,0 0 0,0 0 15,0 0-15,0 0 0,225-8 0,-225 8 16,0 0-16,0 0 0,0 0 16,0 0-16,0 0 0,250-16 0,-250 16 15,0 0-15,0 0 0,0 0 0,0 0 16,0 0-16,0 0 0,0 0 0,0 0 15,0 0-15,0 0 0,241-8 16,-241 8-16,0 0 0,0 0 0,0 0 16,0 0-16,0 0 0,0 0 0,0 0 15,0 0-15,0 0 0,0 0 16</inkml:trace>
  <inkml:trace contextRef="#ctx0" brushRef="#br0" timeOffset="8003.838">13781 3835 0,'0'0'0,"0"0"0,0 0 0,0 0 15,0 0-15,0 0 0,0 0 16,0 0-16,0 0 0,0 0 0,0 0 15,0 0-15,0 0 0,0 0 0,0 0 16,0 0-16,0 0 0,0 0 0,51 43 16,-51-43-16,0 0 0,0 0 15,0 0-15,0 0 0,0 0 0,150 23 16,-150-23-16,0 0 0,0 0 0,0 0 16,0 0-16,0 0 0,0 0 15,216 9-15,-216-9 0,0 0 0,0 0 16,0 0-16,0 0 0,0 0 0,234-9 15,-234 9-15,0 0 0,0 0 0,0 0 16,0 0-16,0 0 0</inkml:trace>
  <inkml:trace contextRef="#ctx0" brushRef="#br0" timeOffset="8744.604">15541 3439 0,'0'0'0,"0"0"16,0 0-16,0 0 0,0 0 15,0 0-15,0 0 0,0 0 0,0 0 16,0 0-16,0 0 0,0 0 0,0 0 16,0 0-16,0 0 0,0 0 0,0 0 15,0 0-15,0 0 0,0 0 16,0 0-16,0 0 0,0 0 0,0 0 15,0 0-15,-117 16 0,117-16 0,0 0 16,0 0-16,0 0 0,0 0 0,0 0 16,-134 75-16,134-75 0,0 0 15,0 0-15,0 0 0,0 0 0,0 0 16,-116 132-16,116-132 0,0 0 16,0 0-16,0 0 0,0 0 0,0 0 15,-51 157-15,51-157 0,0 0 0,0 0 16,0 0-16,0 0 0,0 0 0,0 0 15,59 141-15,-59-141 0,0 0 0,0 0 16,0 0-16,0 0 0,150 50 16,-150-50-16,0 0 0,0 0 0,0 0 15,0 0-15,0 0 0,175-58 0,-175 58 16,0 0-16,0 0 0,0 0 16,0 0-16,0 0 0,0 0 0,0 0 15,0 0-15,0 0 0,0 0 0,141-149 16,-141 149-16,0 0 0,0 0 0,0 0 15,0 0-15,0 0 0,0 0 16,0 0-16,0 0 0,0 0 0,0 0 16,67-165-16,-67 165 0,0 0 0,0 0 15,0 0-15,0 0 0,0 0 16,0 0-16,0 0 0,0 0 0,0 0 16,0 0-16,17 74 0,-17-74 0,0 0 15,0 0-15,0 0 0,0 223 0,0-223 16,0 0-16,0 0 0,-17 265 15,17-265-15,0 0 0,0 0 0,-59 281 16,59-281-16,0 0 0,0 0 16,-91 256-16,91-256 0,0 0 0,0 0 15,0 0-15,-116 215 0,116-215 0,0 0 16,0 0-16,0 0 0,0 0 0,0 0 16,-150 166-16,150-166 0,0 0 0,0 0 15,0 0-15,0 0 0,0 0 16,0 0-16,0 0 0,0 0 0,0 0 15,0 0-15,-158 123 0,158-123 0,0 0 16</inkml:trace>
  <inkml:trace contextRef="#ctx0" brushRef="#br0" timeOffset="12093.154">24465 4381 0,'0'0'16,"0"0"-16,0 0 0,0 0 0,0 0 15,0 0-15,0 0 0,0 0 0,0 0 16,0 0-16,0 0 0,0 0 0,0 0 15,0 0-15,0 0 0,0 0 0,58-25 16,-58 25-16,0 0 0,0 0 0,0 0 16,0 0-16,0 0 0,0 0 15,109-74-15,-109 74 0,0 0 0,0 0 16,0 0-16,0 0 0,150-116 0,-150 116 16,0 0-16,0 0 0,0 0 15,0 0-15,0 0 0,183-132 0,-183 132 16,0 0-16,0 0 0,0 0 0,0 0 15,0 0-15,0 0 0,192-141 0,-192 141 16,0 0-16,0 0 0,0 0 0,0 0 16,0 0-16,0 0 0,0 0 15,0 0-15,0 0 0,0 0 0,183-123 16,-183 123-16,0 0 0,0 0 0,0 0 16,0 0-16,0 0 0,0 0 0,0 0 15,0 0-15,0 0 0,0 0 16,176-125-16,-176 125 0,0 0 0,0 0 15,0 0-15,0 0 0,0 0 0,0 0 16,0 0-16,0 0 0,0 0 0,0 0 16,158-107-16,-158 107 0,0 0 15,0 0-15,0 0 0,0 0 0,0 0 16,0 0-16,0 0 0,0 0 0,0 0 16,0 0-16,100-75 0,-100 75 0,0 0 15,0 0-15,0 0 0,0 0 0,0 0 16,0 0-16</inkml:trace>
  <inkml:trace contextRef="#ctx0" brushRef="#br0" timeOffset="13004.643">28215 3868 0,'0'0'0,"0"0"16,0 0-16,0 0 0,0 0 0,0 0 15,0 0-15,0 0 0,0 0 0,0 0 16,0 0-16,0 0 0,0 0 0,0 0 15,0 0-15,0 0 0,0 0 16,-75-33-16,75 33 0,0 0 0,0 0 16,0 0-16,0 0 0,0 0 0,0 0 15,0 0-15,0 0 0,0 0 16,0 0-16,-76-74 0,76 74 0,0 0 16,0 0-16,0 0 0,0 0 0,0 0 15,0 0-15,0 0 0,0 0 0,0 0 16,0 0-16,-67-83 0,67 83 0,0 0 15,0 0-15,0 0 0,0 0 16,0 0-16,0 0 0,0 0 0,0 0 16,0 0-16,0 0 0,0 0 0,118 59 15,-118-59-15,0 0 0,0 0 0,0 0 16,0 0-16,0 0 0,166 131 0,-166-131 16,0 0-16,0 0 0,0 0 0,209 158 15,-209-158-15,0 0 0,0 0 16,0 0-16,0 0 0,0 0 0,249 158 15,-249-158-15,0 0 0,0 0 0,0 0 16,0 0-16,0 0 0,0 0 16,260 123-16,-260-123 0,0 0 0,0 0 0,0 0 15,0 0-15,0 0 0,0 0 16,0 0-16,0 0 0,0 0 0,0 0 16,207 91-16,-207-91 0,0 0 0,0 0 15,0 0-15,0 0 0,0 0 16,0 0-16,0 0 0,0 0 0,0 0 15,0 0-15,125 58 0,-125-58 0,0 0 16,0 0-16,0 0 0</inkml:trace>
  <inkml:trace contextRef="#ctx0" brushRef="#br0" timeOffset="14455.696">26315 2769 0,'0'0'0,"0"0"0,0 0 0,0 0 16,0 0-16,0 0 0,0 0 0,0 0 15,0 0-15,0 0 0,0 0 0,0 0 16,0 0-16,0 0 0,0 0 0,0 0 16,0 0-16,0 0 0,0 0 0,0 0 15,0 0-15,0 0 0,0 0 16,0 0-16,0 0 0,0 0 0,0 0 16,0 0-16,0 0 0,0 0 0,0 0 15,0 0-15,0 0 0,0 0 0,0 0 16,0 0-16,0 0 0,0 0 15,175 33-15,-175-33 0,0 0 0,0 0 16,0 0-16,0 0 0,0 0 0,0 0 16,0 0-16,0 0 0,0 0 0,0 0 15,157 25-15,-157-25 0,0 0 16,0 0-16,0 0 0,0 0 0,0 0 16,0 0-16,0 0 0,0 0 0,0 0 15,0 0-15,143 42 0,-143-42 0,0 0 16,0 0-16,0 0 0,0 0 0,67 124 15,-67-124-15,0 0 0,0 0 16,0 0-16,-8 198 0,8-198 0,0 0 16,0 0-16,0 0 0,0 0 0,-92 240 15,92-240-15,0 0 0,0 0 0,0 0 16,0 0-16,0 0 0,-135 247 0,135-247 16,0 0-16,0 0 0,0 0 15,0 0-15,0 0 0,-132 215 0,132-215 16,0 0-16,0 0 0,0 0 0,0 0 15,0 0-15,0 0 0,0 0 16,0 0-16,0 0 0,0 0 0,-92 182 16,92-182-16,0 0 0,0 0 0,0 0 15,0 0-15,0 0 0,0 0 0,-33 91 16,33-91-16,0 0 0,0 0 0,0 0 16,0 0-16,0 0 0,0 0 15,0 0-15,0 0 0,0 0 0</inkml:trace>
  <inkml:trace contextRef="#ctx0" brushRef="#br0" timeOffset="14825.613">26515 3439 0,'0'0'0,"0"0"15,0 0-15,0 0 0,0 0 0,0 0 16,0 0-16,0 0 0,0 0 15,0 0-15,0 0 0,0 0 0,0 0 16,0 0-16,0 0 0,0 0 0,0 0 16,0 0-16,0 0 0,0 0 0,0 0 15,0 0-15,0 0 0,0 0 0,0 0 16,0 0-16,0 0 0,0 0 16,0 0-16,0 0 0,142 16 0,-142-16 15,0 0-15,0 0 0,0 0 0,0 0 16,0 0-16,0 0 0,208 17 15,-208-17-15,0 0 0,0 0 0,0 0 16,0 0-16,0 0 0,0 0 0,0 0 16,0 0-16,0 0 0,0 0 0,216 17 15,-216-17-15,0 0 0,0 0 0,0 0 16,0 0-16,0 0 0,0 0 0,0 0 16,0 0-16,0 0 0,0 0 15,151 17-15</inkml:trace>
  <inkml:trace contextRef="#ctx0" brushRef="#br0" timeOffset="15946.531">20248 3067 0,'0'0'0,"0"0"0,0 0 0,0 0 15,0 0-15,0 0 0,0 0 16,0 0-16,0 0 0,0 0 0,0 0 15,0 0-15,0 0 0,0 0 0,0 0 16,0 0-16,0 0 0,0 0 0,34-50 16,-34 50-16,0 0 0,0 0 0,0 0 15,0 0-15,0 0 0,0 0 16,92-83-16,-92 83 0,0 0 0,0 0 16,0 0-16,0 0 0,0 0 0,158-49 15,-158 49-15,0 0 0,0 0 0,0 0 16,0 0-16,0 0 0,192 0 15,-192 0-15,0 0 0,0 0 0,0 0 16,0 0-16,0 0 0,0 0 0,175 75 16,-175-75-16,0 0 0,0 0 0,0 0 15,0 0-15,0 0 0,0 0 16,82 164-16,-82-164 0,0 0 0,0 0 16,0 0-16,0 0 0,0 0 0,0 0 15,-8 190-15,8-190 0,0 0 0,0 0 16,0 0-16,0 0 0,0 0 15,0 0-15,0 0 0,0 0 0,0 0 16,-66 166-16,66-166 0,0 0 0,0 0 16,0 0-16,0 0 0,0 0 0,-8 132 15,8-132-15,0 0 0,0 0 16,0 0-16,0 0 0,0 0 0,0 0 16,125 91-16,-125-91 0,0 0 0,0 0 15,0 0-15,0 0 0,0 0 16,0 0-16,225 42 0,-225-42 0,0 0 15,0 0-15,0 0 0,0 0 0,0 0 16,0 0-16,0 0 0,0 0 0,0 0 16,0 0-16,241 8 0,-241-8 0,0 0 15,0 0-15,0 0 0,0 0 0,0 0 16,0 0-16,0 0 0,0 0 0,0 0 16,209-24-16,-209 24 0</inkml:trace>
  <inkml:trace contextRef="#ctx0" brushRef="#br0" timeOffset="16411.683">23090 2778 0,'0'0'0,"0"0"16,0 0-16,0 0 0,0 0 0,0 0 15,0 0-15,0 0 0,0 0 16,0 0-16,0 0 0,0 0 0,0 0 16,0 0-16,0 0 0,0 0 0,0 0 15,0 0-15,-9 74 0,9-74 0,0 0 16,0 0-16,0 0 0,-8 115 15,8-115-15,0 0 0,0 0 0,0 0 16,0 0-16,0 0 0,-16 157 0,16-157 16,0 0-16,0 0 0,0 0 0,0 0 15,0 0-15,0 0 0,-50 199 16,50-199-16,0 0 0,0 0 0,0 0 16,0 0-16,0 0 0,-59 207 0,59-207 15,0 0-15,0 0 0,0 0 0,0 0 16,0 0-16,0 0 0,0 0 15,0 0-15,0 0 0,0 0 0,-33 173 16,33-173-16,0 0 0,0 0 0,0 0 16,0 0-16,0 0 0,0 0 0,-16 67 15,16-67-15,0 0 0,0 0 0</inkml:trace>
  <inkml:trace contextRef="#ctx0" brushRef="#br0" timeOffset="16741.381">22607 3224 0,'0'0'0,"0"0"0,0 0 15,0 0-15,0 0 0,0 0 0,0 0 16,0 0-16,0 0 0,0 0 0,0 0 16,0 0-16,0 0 0,0 0 0,0 0 15,0 0-15,0 0 0,0 0 16,0 0-16,0 0 0,0 0 0,0 0 15,0 0-15,0 0 0,0 0 0,83 8 16,-83-8-16,0 0 0,0 0 0,0 0 16,0 0-16,0 0 0,209 0 0,-209 0 15,0 0-15,0 0 0,0 0 16,0 0-16,0 0 0,258-8 0,-258 8 16,0 0-16,0 0 0,0 0 0,0 0 15,0 0-15,0 0 0,0 0 16,0 0-16,0 0 0,0 0 0,250-8 0,-250 8 15,0 0-15,0 0 0</inkml:trace>
  <inkml:trace contextRef="#ctx0" brushRef="#br0" timeOffset="17698.895">29932 3455 0,'0'0'0,"0"0"0,0 0 0,0 0 0,0 0 15,0 0-15,0 0 0,0 0 16,0 0-16,0 0 0,0 0 0,0 0 16,0 0-16,0 0 0,0 0 0,0 0 15,0 0-15,0 0 0,0 0 0,0 0 16,0 0-16,0 0 0,0 0 0,0 0 16,0 0-16,0 0 0,0 0 0,0 0 15,0 0-15,0 0 0,0 0 16,0 0-16,0 0 0,0 0 0,0 0 15,0 0-15,0 0 0,0 0 0,58-16 16,-58 16-16,0 0 0,0 0 0,0 0 16,0 0-16,0 0 0,175-8 0,-175 8 15,0 0-15,0 0 0,0 0 16,0 0-16,0 0 0,0 0 0,225-17 16,-225 17-16,0 0 0,0 0 0,0 0 15,0 0-15,0 0 0,0 0 0,0 0 16,0 0-16,0 0 0,0 0 0,217-16 15,-217 16-15,0 0 0,0 0 0,0 0 16,0 0-16,0 0 0,0 0 0,0 0 16,0 0-16,0 0 0,0 0 0,157 8 15,-157-8-15,0 0 0,0 0 16,0 0-16,0 0 0,0 0 0,0 0 16,0 0-16,0 0 0,0 0 15</inkml:trace>
  <inkml:trace contextRef="#ctx0" brushRef="#br0" timeOffset="18121.084">29940 3868 0,'0'0'15,"0"0"-15,0 0 0,0 0 0,0 0 16,0 0-16,0 0 0,0 0 0,0 0 16,0 0-16,0 0 0,0 0 0,0 0 15,0 0-15,0 0 0,0 0 0,0 0 16,0 0-16,0 0 0,0 0 0,0 0 16,0 0-16,117-7 0,-117 7 0,0 0 15,0 0-15,0 0 0,0 0 0,175 0 16,-175 0-16,0 0 0,0 0 0,0 0 15,0 0-15,0 0 0,0 0 16,225-9-16,-225 9 0,0 0 0,0 0 16,0 0-16,0 0 0,0 0 0,0 0 15,225-7-15,-225 7 0,0 0 0,0 0 16,0 0-16,0 0 0,0 0 0,0 0 16,0 0-16,0 0 0,0 0 15,0 0-15,191-18 0,-191 18 0,0 0 16,0 0-16,0 0 0,0 0 0,0 0 15,0 0-15,0 0 0,0 0 0,126-33 16,-126 33-16</inkml:trace>
  <inkml:trace contextRef="#ctx0" brushRef="#br0" timeOffset="18983.336">31832 3638 0,'0'0'0,"0"0"0,0 0 15,0 0-15,0 0 0,0 0 0,0 0 16,0 0-16,0 0 0,0 0 0,0 0 16,0 0-16,0 0 0,0 0 0,0 0 15,0 0-15,0 0 0,0 0 0,0 0 16,0 0-16,0 0 0,0 0 0,0 0 15,0 0-15,0 0 0,0 0 0,0 0 16,0 0-16,0 0 0,0 0 0,-134 17 16,134-17-16,0 0 0,0 0 15,0 0-15,0 0 0,0 0 0,0 0 16,-142 57-16,142-57 0,0 0 0,0 0 16,0 0-16,0 0 0,0 0 0,-142 107 15,142-107-15,0 0 0,0 0 0,0 0 16,0 0-16,0 0 0,0 0 0,-74 133 15,74-133-15,0 0 0,0 0 0,0 0 16,0 0-16,49 123 0,-49-123 0,0 0 16,0 0-16,0 0 0,0 0 0,0 0 15,142 67-15,-142-67 0,0 0 0,0 0 16,0 0-16,0 0 0,0 0 0,0 0 16,174-25-16,-174 25 0,0 0 15,0 0-15,0 0 0,0 0 0,0 0 16,0 0-16,0 0 0,0 0 0,0 0 15,0 0-15,151-91 0,-151 91 0,0 0 16,0 0-16,0 0 0,0 0 0,0 0 16,0 0-16,0 0 0,0 0 0,0 0 15,0 0-15,76-133 0,-76 133 16,0 0-16,0 0 0,0 0 0,0 0 16,0 0-16,0 0 0,7-90 0,-7 90 15,0 0-15,0 0 0,0 0 0,0 0 16,0 0-16,0 0 0,0 0 0,0 0 15,0 0-15,0 0 0,0 0 0,-32 157 16,32-157-16,0 0 0,0 0 0,0 0 16,0 0-16,-25 206 0,25-206 0,0 0 15,0 0-15,0 0 0,0 0 0,-50 241 16,50-241-16,0 0 0,0 0 16,0 0-16,0 0 0,0 0 0,0 0 0,-102 264 15,102-264-15,0 0 0,0 0 16,0 0-16,0 0 0,0 0 0,-132 223 15,132-223-15,0 0 0,0 0 0,0 0 16,0 0-16,0 0 0,0 0 0,0 0 16,0 0-16,0 0 0,0 0 0,-142 173 15,142-173-15,0 0 0,0 0 16,0 0-16,0 0 0,0 0 0,0 0 0,0 0 16,0 0-16,0 0 0,0 0 15,-125 108-15,125-108 0,0 0 0,0 0 16,0 0-16,0 0 0,0 0 0,0 0 15</inkml:trace>
  <inkml:trace contextRef="#ctx0" brushRef="#br0" timeOffset="34758.257">26914 2637 0,'0'0'0,"0"0"0,0 0 0,0 0 16,0 0-16,0 0 0,0 0 0,0 0 15,0 0-15,0 0 0,0 0 0,0 0 16,0 0-16,0 0 0,-65-66 0,65 66 15,0 0-15,0 0 0,0 0 0,0 0 16,0 0-16,-125-58 0,125 58 0,0 0 16,0 0-16,0 0 0,0 0 15,-193-17-15,193 17 0,0 0 0,0 0 16,0 0-16,0 0 0,-225 34 0,225-34 16,0 0-16,0 0 0,0 0 0,0 0 15,0 0-15,-241 82 0,241-82 16,0 0-16,0 0 0,0 0 0,0 0 15,-208 157-15,208-157 0,0 0 0,0 0 16,0 0-16,-159 191 0,159-191 0,0 0 16,0 0-16,0 0 0,0 0 15,-84 197-15,84-197 0,0 0 0,0 0 16,0 0-16,0 0 0,-8 216 0,8-216 16,0 0-16,0 0 0,0 0 0,43 215 15,-43-215-15,0 0 0,0 0 0,0 0 16,0 0-16,99 190 0,-99-190 15,0 0-15,0 0 0,0 0 0,0 0 16,167 174-16,-167-174 0,0 0 0,0 0 16,0 0-16,0 0 0,225 140 0,-225-140 15,0 0-15,0 0 0,250 92 16,-250-92-16,0 0 0,0 0 0,0 0 16,0 0-16,267 23 0,-267-23 0,0 0 15,0 0-15,0 0 0,0 0 0,291-41 16,-291 41-16,0 0 0,0 0 0,0 0 15,258-82-15,-258 82 0,0 0 16,0 0-16,0 0 0,0 0 0,217-149 16,-217 149-16,0 0 0,0 0 0,0 0 15,0 0-15,166-198 0,-166 198 0,0 0 16,0 0-16,0 0 0,85-241 16,-85 241-16,0 0 0,0 0 0,0 0 15,0 0-15,0 0 0,-25-272 0,25 272 16,0 0-16,0 0 0,-117-249 0,117 249 15,0 0-15,0 0 0,-192-165 0,192 165 16,0 0-16,0 0 0</inkml:trace>
  <inkml:trace contextRef="#ctx0" brushRef="#br0" timeOffset="35706.369">21290 2306 0,'0'0'0,"0"0"0,0 0 15,0 0-15,0 0 0,0 0 0,0 0 16,0 0-16,0 0 0,0 0 0,0 0 15,-150 25-15,150-25 0,0 0 0,0 0 16,0 0-16,0 0 0,0 0 0,-217 41 16,217-41-16,0 0 0,0 0 15,-258 83-15,258-83 0,0 0 0,0 0 16,-225 123-16,225-123 0,0 0 0,0 0 16,0 0-16,0 0 0,-183 182 0,183-182 15,0 0-15,0 0 0,-142 225 16,142-225-16,0 0 0,0 0 0,0 0 15,0 0-15,-92 256 0,92-256 0,0 0 16,0 0-16,0 0 0,-25 272 0,25-272 16,0 0-16,0 0 0,0 0 15,42 248-15,-42-248 0,0 0 0,0 0 16,0 0-16,133 207 0,-133-207 0,0 0 16,0 0-16,0 0 0,234 141 15,-234-141-15,0 0 0,0 0 0,0 0 16,291 57-16,-291-57 0,0 0 0,0 0 15,0 0-15,317-16 0,-317 16 0,0 0 16,0 0-16,300-91 0,-300 91 0,0 0 16,0 0-16,242-116 0,-242 116 15,0 0-15,0 0 0,0 0 0,191-165 16,-191 165-16,0 0 0,0 0 0,0 0 16,142-215-16,-142 215 0,0 0 15,0 0-15,0 0 0,83-249 0,-83 249 16,0 0-16,0 0 0,-16-247 0,16 247 15,0 0-15,0 0 0,-75-232 0,75 232 16,0 0-16,0 0 0,-142-182 0,142 182 16,0 0-16,0 0 0,-200-140 0,200 140 15,0 0-15,0 0 0,-250-91 16,250 91-16,0 0 0,0 0 0,-275-33 16,275 33-16,0 0 0,0 0 0,0 0 15,0 0-15</inkml:trace>
  <inkml:trace contextRef="#ctx0" brushRef="#br0" timeOffset="37528.341">19640 4456 0,'0'0'0,"0"0"0,0 0 0,0 0 0,0 0 16,0 0-16,0 0 0,0 0 15,0 0-15,0 0 0,0 0 0,0 0 16,0 0-16,0 0 0,0 0 0,0 0 16,0 0-16,0 0 0,0 0 15,0 0-15,0 0 0,0 0 0,0 0 16,0 0-16,125 0 0,-125 0 0,0 0 16,0 0-16,0 0 0,209-16 0,-209 16 15,0 0-15,0 0 0,291-17 0,-291 17 16,0 0-16,0 0 0,326 0 15,-326 0-15,0 0 0,0 0 0,349 8 16,-349-8-16,0 0 0,0 0 0,350 9 16,-350-9-16,0 0 0,0 0 15,0 0-15,0 0 0,308 8 0,-308-8 16,0 0-16,0 0 0,0 0 0,0 0 16,0 0-16,0 0 0,0 0 0,0 0 15,0 0-15,0 0 0,259 16 16,-259-16-16,0 0 0,0 0 0,0 0 15,0 0-15,0 0 0,0 0 0,0 0 16,0 0-16,0 0 0,0 0 0,174 8 16,-174-8-16,0 0 0,0 0 15,0 0-15</inkml:trace>
  <inkml:trace contextRef="#ctx0" brushRef="#br0" timeOffset="38429.751">25473 4505 0,'0'0'0,"0"0"0,0 0 15,0 0-15,0 0 0,0 0 0,0 0 16,0 0-16,0 0 0,0 0 16,0 0-16,0 0 0,0 0 0,84 33 15,-84-33-15,0 0 0,0 0 0,0 0 16,166 34-16,-166-34 0,0 0 0,0 0 15,0 0-15,259 25 0,-259-25 16,0 0-16,0 0 0,0 0 0,317 8 16,-317-8-16,0 0 0,0 0 0,333-8 15,-333 8-15,0 0 0,0 0 0,307-9 16,-307 9-16,0 0 0,0 0 0,267 0 16,-267 0-16,0 0 0,0 0 0,0 0 15,0 0-15,0 0 0,251 9 16,-251-9-16,0 0 0,0 0 0,0 0 15,0 0-15,0 0 0,0 0 0,0 0 16,0 0-16,0 0 0,0 0 0,224 0 16,-224 0-16,0 0 0,0 0 15,0 0-15,0 0 0,0 0 0,0 0 16,0 0-16,0 0 0,0 0 0</inkml:trace>
  <inkml:trace contextRef="#ctx0" brushRef="#br0" timeOffset="62098.78">1440 7574 0,'0'0'0,"0"0"0,0 0 0,0 0 0,0 0 0,0 0 16,0 0-16,0 0 0,0 0 16,0 0-16,0 0 0,0 0 0,0 0 15,0 0-15,0 0 0,0 0 0,0 0 16,0 0-16,0 0 0,0 0 0,0 0 16,0 0-16,0 0 0,0 0 0,0 0 15,0 0-15,0 0 0,0 0 0,0 0 16,0 0-16,0 0 0</inkml:trace>
  <inkml:trace contextRef="#ctx0" brushRef="#br0" timeOffset="70410.395">1482 8582 0,'0'0'0,"0"0"0,0 0 0,0 0 16,0 0-16,0 0 0,0 0 16,0 0-16,0 0 0,0 0 0,0 0 15,0 0-15,0 0 0,0 0 0,0 0 16,0 0-16,0 0 0,0 0 0,0 0 16,0 0-16,0 0 0,0 0 0,0 0 15,0 0-15,0 0 0,0 0 0,0 0 16,0 0-16,0 0 0,0 0 15,0 0-15,0 0 0,0 0 0,0 0 16,0 0-16,0 0 0,83-50 0,-83 50 16,0 0-16,0 0 0,0 0 0,0 0 15,0 0-15,177-8 0,-177 8 16,0 0 0,0 0-16,0 0 0,223 0 0,-223 0 0,0 0 0,0 0 0,0 0 15,242-9-15,-242 9 0,0 0 0,0 0 16,0 0-16,0 0 0,242 9 15,-242-9-15,0 0 0,0 0 0,0 0 16,0 0-16,0 0 0,0 0 16,234-9-16,-234 9 0,0 0 0,0 0 15,0 0-15,0 0 0,0 0 0,0 0 16,0 0-16,0 0 0,0 0 16,0 0-16,191-16 0,-191 16 0,0 0 15,0 0-15,0 0 0,0 0 16,0 0-16,0 0 0,0 0 0,0 0 15,0 0-15,0 0 0,117-17 0,-117 17 16,0 0-16,0 0 0,0 0 16,0 0-16,0 0 0,0 0 0,0 0 15,0 0-15,0 0 0</inkml:trace>
  <inkml:trace contextRef="#ctx0" brushRef="#br0" timeOffset="71239.524">4756 8599 0,'0'0'0,"0"0"0,0 0 16,0 0-16,0 0 0,0 0 0,0 0 16,0 0-16,0 0 0,0 0 15,0 0-15,0 0 0,0 0 0,0 0 16,0 0-16,0 0 0,0 0 16,0 0-16,0 0 0,0 0 0,0 0 15,0 0-15,0 0 0,193-27 16,-193 27-16,0 0 0,0 0 0,0 0 15,259-23-15,-259 23 0,0 0 0,0 0 16,0 0-16,299-25 0,-299 25 0,0 0 16,0 0-16,342-25 0,-342 25 15,0 0-15,0 0 0,349-17 0,-349 17 16,0 0-16,0 0 0,342-25 0,-342 25 16,0 0-16,0 0 0,325-24 15,-325 24-15,0 0 0,0 0 0,309-33 16,-309 33-16,0 0 0,0 0 0,0 0 15,0 0-15,283-25 0,-283 25 0,0 0 16,0 0-16,0 0 0,0 0 16,0 0-16,0 0 0,251-17 0,-251 17 15,0 0-15,0 0 0,0 0 0,0 0 16,0 0-16,0 0 0,0 0 16,0 0-16,0 0 0,0 0 0,174-8 15,-174 8-15,0 0 0,0 0 16,0 0-16,0 0 0,0 0 0,0 0 15,0 0-15,0 0 0,0 0 0</inkml:trace>
  <inkml:trace contextRef="#ctx0" brushRef="#br0" timeOffset="73806.378">10198 8524 0,'0'0'0,"0"0"0,0 0 16,0 0-16,0 0 0,0 0 0,0 0 15,0 0-15,0 0 0,0 0 16,0 0-16,0 0 0,0 0 0,0 0 16,0 0-16,0 0 0,0 0 0,0 0 15,0 0-15,0 0 0,0 0 16,0 0-16,0 0 0,0 0 0,0 0 16,201-25-16,-201 25 0,0 0 15,0 0-15,0 0 0,0 0 0,0 0 16,233-25-16,-233 25 0,0 0 0,0 0 15,0 0-15,0 0 0,300-25 0,-300 25 16,0 0-16,0 0 0,0 0 0,333-24 16,-333 24-16,0 0 0,0 0 15,0 0-15,325-9 0,-325 9 0,0 0 16,0 0-16,308-8 0,-308 8 0,0 0 16,0 0-16,300-8 0,-300 8 0,0 0 15,0 0-15,301-8 0,-301 8 16,0 0-16,0 0 0,291-17 0,-291 17 15,0 0-15,0 0 0,284-25 0,-284 25 16,0 0-16,0 0 0,291-17 16,-291 17-16,0 0 0,0 0 0,300-8 15,-300 8-15,0 0 0,0 0 0,300-7 16,-300 7-16,0 0 0,0 0 16,308-10-16,-308 10 0,0 0 0,0 0 15,308-8-15,-308 8 0,0 0 0,0 0 16,301 0-16,-301 0 0,0 0 0,0 0 15,275 0-15,-275 0 0,0 0 16,0 0-16,0 0 0,275 0 0,-275 0 16,0 0-16,0 0 0,0 0 0,0 0 15,0 0-15,283 0 0,-283 0 0,0 0 16,0 0-16,0 0 0,0 0 0,0 0 16,0 0-16,0 0 0,0 0 15,0 0-15,0 0 0,259-8 0,-259 8 16,0 0-16,0 0 0,0 0 0,0 0 15,0 0-15,0 0 0,0 0 16,0 0-16,0 0 0,0 0 0,174-8 16,-174 8-16,0 0 0,0 0 0,0 0 15,0 0-15,0 0 0,0 0 0,0 0 16,0 0-16,0 0 0,0 0 16,92-17-16</inkml:trace>
  <inkml:trace contextRef="#ctx0" brushRef="#br0" timeOffset="76832.606">18573 8515 0,'0'0'0,"0"0"0,0 0 0,0 0 16,0 0-16,0 0 0,0 0 16,0 0-16,0 0 0,0 0 0,0 0 15,192-8-15,-192 8 0,0 0 0,0 0 16,0 0-16,242-8 0,-242 8 0,0 0 15,0 0-15,283-17 0,-283 17 16,0 0-16,0 0 0,0 0 0,325-25 16,-325 25-16,0 0 0,0 0 0,0 0 15,325-24-15,-325 24 0,0 0 16,0 0-16,0 0 0,0 0 0,0 0 16,300-25-16,-300 25 0,0 0 0,0 0 15,0 0-15,0 0 0,0 0 16,0 0-16,267-25 0,-267 25 0,0 0 15,0 0-15,0 0 0,0 0 0,0 0 16,0 0-16,0 0 0,0 0 0,0 0 16,0 0-16,199-8 0,-199 8 15,0 0-15,0 0 0,0 0 0,0 0 16,0 0-16,0 0 0,0 0 0,0 0 16,0 0-16,0 0 0,92-8 15,-92 8-15,0 0 0,0 0 0</inkml:trace>
  <inkml:trace contextRef="#ctx0" brushRef="#br0" timeOffset="79975.733">22490 8572 0,'0'0'0,"0"0"0,0 0 16,0 0-16,0 0 0,0 0 0,0 0 16,0 0-16,0 0 0,0 0 0,0 0 15,0 0-15,0 0 0,0 0 16,0 0-16,0 0 0,0 0 0,0 0 15,0 0-15,0 0 0,0 0 0,0 0 16,0 0-16,0 0 0,0 0 0,0 0 16,0 0-16,0 0 0,0 0 15,0 0-15,0 0 0,0 0 0,0 0 16,0 0-16,0 0 0,0 0 0,0 0 16,0 0-16,42-48 0,-42 48 15,0 0-15,0 0 0,0 0 0,0 0 16,174-34-16,-174 34 0,0 0 0,0 0 15,0 0-15,0 0 0,250-8 0,-250 8 16,0 0-16,0 0 0,0 0 16,293 0-16,-293 0 0,0 0 0,0 0 15,0 0-15,316 0 0,-316 0 0,0 0 16,0 0-16,0 0 0,0 0 16,325 8-16,-325-8 0,0 0 0,0 0 15,0 0-15,317 0 0,-317 0 16,0 0-16,0 0 0,0 0 0,325-8 0,-325 8 15,0 0-15,0 0 0,0 0 16,0 0-16,317-8 0,-317 8 0,0 0 16,0 0-16,0 0 0,300-17 15,-300 17-15,0 0 0,0 0 0,0 0 16,291-15-16,-291 15 0,0 0 0,0 0 16,0 0-16,275-17 0,-275 17 15,0 0-15,0 0 0,0 0 0,0 0 16,291-9-16,-291 9 0,0 0 0,0 0 15,0 0-15,0 0 0,318 0 16,-318 0-16,0 0 0,0 0 0,323 9 16,-323-9-16,0 0 0,0 0 0,0 0 15,319 0-15,-319 0 0,0 0 0,0 0 16,0 0-16,316 8 0,-316-8 16,0 0-16,0 0 0,291 9 0,-291-9 15,0 0-15,0 0 0,0 0 0,0 0 16,267 7-16,-267-7 0,0 0 15,0 0-15,0 0 0,0 0 0,267 25 16,-267-25-16,0 0 0,0 0 16,0 0-16,0 0 0,0 0 0,283 41 15,-283-41-15,0 0 0,0 0 0,0 0 16,0 0-16,0 0 0,282 42 0,-282-42 16,0 0-16,0 0 0,0 0 0,0 0 15,294 15-15,-294-15 0,0 0 16,0 0-16,0 0 0,0 0 0,299 0 15,-299 0-15,0 0 0,0 0 0,0 0 16,0 0-16,300 0 0,-300 0 16,0 0-16,0 0 0,0 0 0,0 0 15,300 0-15,-300 0 0,0 0 0,0 0 16,0 0-16,316 0 0,-316 0 0,0 0 16,0 0-16,0 0 0,0 0 0,309 0 15,-309 0-15,0 0 0,0 0 16,0 0-16,0 0 0,0 0 0,316 0 15,-316 0-15,0 0 0,0 0 0,0 0 16,309-15-16,-309 15 0,0 0 0,0 0 16,0 0-16,0 0 0,0 0 0,308-17 15,-308 17-15,0 0 0,0 0 0,275-25 16,-275 25-16,0 0 0,0 0 0,0 0 16,0 0-16,0 0 0,259-8 15,-259 8-15,0 0 0,0 0 0,0 0 16,0 0-16,0 0 0,242-8 0,-242 8 15,0 0-15,0 0 0,0 0 0,0 0 16,0 0-16,0 0 0,224 0 0,-224 0 16,0 0-16,0 0 0,0 0 0,0 0 15,0 0-15,216 8 0,-216-8 0,0 0 16,0 0-16,0 0 0,0 0 0,0 0 16,0 0-16,192 8 0,-192-8 0,0 0 15,0 0-15,0 0 0,0 0 0,0 0 16,0 0-16,0 0 0,0 0 0,0 0 15,0 0-15,159 0 0,-159 0 0,0 0 16,0 0-16,0 0 0,0 0 0,0 0 16,0 0-16,0 0 0,0 0 0,0 0 15,0 0-15,117 0 0,-117 0 0,0 0 16,0 0-16,0 0 0,0 0 0,0 0 16,0 0-16,0 0 0,0 0 0,0 0 15,0 0-15,0 0 0,0 0 0,0 0 16,0 0-16,0 0 0</inkml:trace>
  <inkml:trace contextRef="#ctx0" brushRef="#br0" timeOffset="87181.209">1841 8507 0,'0'0'0,"0"0"0,0 0 16,0 0-16,0 0 0,0 0 0,0 0 15,0 0-15,0 0 0,0 0 0,0 0 16,0 0-16,0 0 0,0 0 16,0 0-16,0 0 0,0 0 0,0 0 15,0 0-15,0 0 0,0 0 0,0 0 16,0 0-16,0 0 0,0 0 0,0 0 16,-92 92-16,92-92 0,0 0 15,0 0-15,0 0 0,0 0 0,0 148 16,0-148-16,0 0 0,0 0 0,0 0 15,0 0-15,0 0 0,0 0 0,0 207 16,0-207-16,0 0 0,0 0 0,0 0 16,0 0-16,0 0 0,0 0 0,17 223 15,-17-223-15,0 0 0,0 0 16,0 0-16,57 133 0,-57-133 0,0 0 16</inkml:trace>
  <inkml:trace contextRef="#ctx0" brushRef="#br0" timeOffset="87577.731">2915 8599 0,'0'0'0,"0"0"16,0 0-16,0 0 0,0 0 0,0 0 16,0 0-16,0 0 0,0 0 15,0 0-15,0 0 0,0 0 0,0 0 16,0 0-16,0 0 0,0 0 0,0 0 16,0 0-16,0 0 0,0 0 15,0 0-15,0 0 0,0 0 0,0 0 16,0 0-16,-41 132 0,41-132 0,0 0 15,0 0-15,0 0 0,0 0 16,0 0-16,-9 198 0,9-198 0,0 0 16,0 0-16,0 0 0,0 0 15,0 0-15,0 0 0,25 239 0,-25-239 16,0 0-16,0 0 0,0 0 0,0 0 16,0 0-16,0 0 0,42 215 15,-42-215-15</inkml:trace>
  <inkml:trace contextRef="#ctx0" brushRef="#br0" timeOffset="88046.904">4966 8474 0,'0'0'0,"0"0"0,0 0 16,0 0-16,0 0 0,0 0 0,0 0 16,0 0-16,0 0 0,0 0 15,0 0-15,0 0 0,0 0 0,0 0 16,0 0-16,0 0 0,-17 91 16,17-91-16,0 0 0,0 0 0,0 0 15,0 0-15,0 0 0,-25 215 0,25-215 16,0 0-16,0 0 0,0 0 15,0 0-15,0 0 0,-25 264 0,25-264 16,0 0-16,0 0 0,0 0 16,0 0-16,0 0 0,0 249 0,0-249 15,0 0-15,0 0 0,0 0 0,0 0 16,0 0-16</inkml:trace>
  <inkml:trace contextRef="#ctx0" brushRef="#br0" timeOffset="88463.491">6740 8433 0,'0'0'16,"0"0"-16,0 0 0,0 0 0,0 0 16,0 0-16,0 0 0,0 0 0,0 0 15,0 0-15,0 0 0,0 0 16,0 0-16,0 0 0,0 0 0,0 0 16,0 0-16,0 0 0,0 0 0,0 0 15,0 0-15,0 0 0,0 0 0,0 0 16,-50 132-16,50-132 0,0 0 15,0 0-15,0 0 0,0 0 0,0 0 16,-8 189-16,8-189 0,0 0 0,0 0 16,0 0-16,0 0 0,0 0 15,0 0-15,25 249 0,-25-249 0,0 0 16,0 0-16,0 0 0,0 0 0,0 0 16,0 0-16,67 207 0,-67-207 0,0 0 15,0 0-15,0 0 0,0 0 16,0 0-16</inkml:trace>
  <inkml:trace contextRef="#ctx0" brushRef="#br0" timeOffset="88760.411">8124 8457 0,'0'0'0,"0"0"0,0 0 0,0 0 0,0 0 16,0 0-16,0 0 0,0 0 15,0 0-15,0 0 0,0 0 0,0 0 16,0 0-16,0 0 0,0 0 16,0 0-16,0 0 0,8 108 0,-8-108 15,0 0-15,0 0 0,0 0 0,25 231 16,-25-231-16,0 0 0,0 0 0,0 0 15,16 290-15,-16-290 0,0 0 0,0 0 16,0 0-16,0 289 0,0-289 16,0 0-16</inkml:trace>
  <inkml:trace contextRef="#ctx0" brushRef="#br0" timeOffset="89996.051">11115 8425 0,'0'0'0,"0"0"15,0 0-15,0 0 0,0 0 0,0 0 16,0 0-16,0 0 0,0 0 0,0 0 15,0 0-15,0 0 0,0 0 16,0 0-16,0 0 0,0 0 0,0 0 16,0 0-16,0 0 0,0 0 0,0 0 15,0 0-15,8 206 0,-8-206 0,0 0 16,0 0-16,0 0 0,0 0 16,0 0-16,17 232 0,-17-232 0,0 0 15,0 0-15,0 0 0,0 0 0,0 0 16,0 0-16,34 273 0,-34-273 0,0 0 15,0 0-15,0 0 0,0 0 16,0 0-16</inkml:trace>
  <inkml:trace contextRef="#ctx0" brushRef="#br0" timeOffset="90451.758">12524 8499 0,'0'0'15,"0"0"-15,0 0 0,0 0 0,0 0 16,0 0-16,0 0 0,0 0 0,0 0 16,0 0-16,0 0 0,0 0 0,0 0 15,8 100-15,-8-100 0,0 0 16,0 0-16,0 0 0,0 0 0,25 189 15,-25-189-15,0 0 0,0 0 0,0 0 16,0 0-16,0 0 0,41 241 16,-41-241-16,0 0 0,0 0 0,0 0 15,0 0-15,0 0 0,0 0 16,51 247-16,-51-247 0,0 0 0,0 0 0,0 0 16,0 0-16,0 0 0,74 199 15,-74-199-15,0 0 0</inkml:trace>
  <inkml:trace contextRef="#ctx0" brushRef="#br0" timeOffset="90905.067">13982 8433 0,'0'0'0,"0"0"0,0 0 15,0 0-15,0 0 0,0 0 0,0 0 16,0 0-16,0 0 0,0 0 16,0 0-16,0 0 0,0 0 0,0 0 15,0 0-15,0 0 0,-8 66 0,8-66 16,0 0-16,0 0 0,0 0 16,8 140-16,-8-140 0,0 0 0,0 0 15,0 0-15,0 0 0,0 207 0,0-207 16,0 0-16,0 0 0,0 0 0,0 0 15,0 0-15,0 0 0,0 240 16,0-240-16,0 0 0,0 0 0,0 0 16,0 0-16,0 0 0,17 231 0,-17-231 15,0 0-15</inkml:trace>
  <inkml:trace contextRef="#ctx0" brushRef="#br0" timeOffset="91209.118">15416 8408 0,'0'0'0,"0"0"16,0 0-16,0 0 0,0 0 15,0 0-15,0 0 0,0 0 0,0 0 16,0 0-16,0 0 0,0 0 0,0 0 16,0 0-16,0 0 0,16 107 0,-16-107 15,0 0-15,0 0 0,33 224 16,-33-224-16,0 0 0,0 0 0,42 290 16,-42-290-16,0 0 0,0 0 0,0 0 15,34 305-15,-34-305 0,0 0 16</inkml:trace>
  <inkml:trace contextRef="#ctx0" brushRef="#br0" timeOffset="92289.383">18932 8540 0,'0'0'0,"0"0"0,0 0 16,0 0-16,0 0 0,0 0 15,0 0-15,0 0 0,0 0 0,0 0 16,0 0-16,0 0 0,0 0 0,0 0 16,0 0-16,0 0 0,8 82 15,-8-82-15,0 0 0,0 0 0,0 0 16,25 166-16,-25-166 0,0 0 0,0 0 15,0 0-15,0 0 0,0 0 0,42 241 16,-42-241-16,0 0 0,0 0 16,0 0-16,0 0 0,0 0 0,0 0 15,50 264-15,-50-264 0,0 0 0,0 0 16</inkml:trace>
  <inkml:trace contextRef="#ctx0" brushRef="#br0" timeOffset="92550.541">20466 8333 0,'0'0'0,"0"0"0,0 0 0,0 0 16,0 0-16,0 0 0,0 0 15,0 0-15,24 133 0,-24-133 0,0 0 16,0 0-16,50 206 0,-50-206 0,0 0 16,0 0-16,59 290 0,-59-290 15,0 0-15,0 0 0,41 348 0,-41-348 16,0 0-16,0 0 0,0 0 0</inkml:trace>
  <inkml:trace contextRef="#ctx0" brushRef="#br0" timeOffset="94008.313">23257 8276 0,'0'0'0,"0"0"0,0 0 16,0 0-16,0 0 0,0 0 15,0 0-15,0 0 0,0 0 0,0 0 16,0 0-16,0 0 0,0 0 0,0 0 16,0 0-16,33 157 0,-33-157 15,0 0-15,0 0 0,42 189 0,-42-189 16,0 0-16,0 0 0,0 0 0,0 0 16,42 224-16,-42-224 0,0 0 0,0 0 15,0 0-15,0 0 0,0 0 16,25 248-16,-25-248 0,0 0 0,0 0 15,0 0-15,0 0 0,0 0 0,0 0 16,41 216-16,-41-216 0,0 0 16,0 0-16</inkml:trace>
  <inkml:trace contextRef="#ctx0" brushRef="#br0" timeOffset="94364.099">24574 8342 0,'0'0'0,"0"0"0,0 0 16,0 0-16,0 0 0,0 0 0,0 0 15,0 0-15,0 0 0,0 0 0,0 0 16,0 0-16,0 0 0,0 0 0,0 0 15,-9 132-15,9-132 0,0 0 16,0 0-16,0 0 0,17 265 16,-17-265-16,0 0 0,0 0 0,0 0 0,0 0 15,17 330-15,-17-330 0,0 0 16,0 0-16,0 0 0,0 0 0,0 0 16,0 0-16,25 331 0,-25-331 0,0 0 15,0 0-15,0 0 0,0 0 16,100 224-16,-100-224 0,0 0 0,0 0 15,190 48-15,-190-48 0,0 0 0</inkml:trace>
  <inkml:trace contextRef="#ctx0" brushRef="#br0" timeOffset="94683.574">26082 8276 0,'0'0'0,"0"0"15,0 0-15,0 0 0,0 0 0,0 0 16,0 0-16,0 0 0,0 0 16,0 0-16,-8 140 0,8-140 0,0 0 15,0 0-15,24 206 0,-24-206 0,0 0 16,0 0-16,25 241 0,-25-241 0,0 0 15,0 0-15,0 0 0,25 273 16,-25-273-16,0 0 0,0 0 0,0 0 16,0 0-16,34 256 0,-34-256 0,0 0 15,0 0-15,0 0 0,82 198 16,-82-198-16,0 0 0,0 0 0,0 0 16,0 0-16</inkml:trace>
  <inkml:trace contextRef="#ctx0" brushRef="#br0" timeOffset="95063.803">28032 8333 0,'0'0'0,"0"0"0,0 0 15,0 0-15,0 0 0,0 0 16,0 0-16,0 0 0,0 0 0,7 149 16,-7-149-16,0 0 0,0 0 0,0 0 15,0 0-15,10 224 0,-10-224 16,0 0-16,0 0 0,0 0 0,33 297 15,-33-297-15,0 0 0,0 0 16,0 0-16,0 0 0,0 0 0,41 290 16,-41-290-16,0 0 0,0 0 0,0 0 15,0 0-15,0 0 0,76 247 0,-76-247 16,0 0-16,0 0 0,0 0 16,0 0-16,157 132 0,-157-132 0</inkml:trace>
  <inkml:trace contextRef="#ctx0" brushRef="#br0" timeOffset="95430.203">29624 8425 0,'0'0'15,"0"0"-15,0 0 0,0 0 0,0 0 16,0 0-16,0 0 0,0 0 0,0 0 16,0 0-16,0 0 0,0 0 15,0 0-15,0 0 0,0 0 0,0 0 16,25 132-16,-25-132 0,0 0 16,0 0-16,0 0 0,41 215 0,-41-215 0,0 0 15,0 0-15,40 247 0,-40-247 16,0 0-16,0 0 0,0 0 0,0 0 15,60 241-15,-60-241 0,0 0 0,0 0 16,0 0-16,0 0 0,0 0 16,0 0-16,82 215 0,-82-215 0,0 0 15,0 0-15,0 0 0,134 149 0,-134-149 16,0 0-16,0 0 0,0 0 16</inkml:trace>
  <inkml:trace contextRef="#ctx0" brushRef="#br0" timeOffset="95814.416">30965 8383 0,'0'0'0,"0"0"0,0 0 0,0 0 0,0 0 16,0 0-16,0 0 0,0 0 0,0 0 16,0 0-16,0 0 0,25 116 0,-25-116 15,0 0-15,0 0 0,0 0 16,0 0-16,25 173 0,-25-173 0,0 0 16,0 0-16,0 0 0,0 0 0,33 241 15,-33-241-15,0 0 0,0 0 0,0 0 16,0 0-16,50 280 0,-50-280 15,0 0-15,0 0 0,0 0 0,0 0 16,0 0-16,0 0 0,74 257 0,-74-257 16,0 0-16,0 0 0,0 0 0,0 0 15,0 0-15,125 182 0,-125-182 0,0 0 16,0 0-16,0 0 0,184 40 0,-184-40 16,0 0-16</inkml:trace>
  <inkml:trace contextRef="#ctx0" brushRef="#br0" timeOffset="96103.112">32497 8549 0,'0'0'0,"0"0"0,0 0 16,0 0-16,0 0 0,0 0 0,0 0 15,0 0-15,18 148 0,-18-148 0,0 0 16,0 0-16,42 198 0,-42-198 0,0 0 16,0 0-16,0 0 0,40 257 0,-40-257 15,0 0-15,0 0 0,0 0 0,0 0 16,0 0-16,77 265 0,-77-265 0</inkml:trace>
  <inkml:trace contextRef="#ctx0" brushRef="#br0" timeOffset="143136.249">800 8639 0,'0'0'0,"0"0"16,0 0-16,0 0 0,0 0 0,0 0 16,0 0-16,0 0 0,0 0 0,0 0 15,0 0-15,0 0 0,0 0 0,0 0 16,0 0-16,0 0 0,0 0 0,0 0 16,0 0-16,0 0 0,0 0 0,0 0 15,0 0-15,0 0 0,0 0 0,0 0 16,0 0-16,0 0 0,0 0 0,0 0 15,0 0-15,0 0 0,0 0 0,0 0 16,0 0-16,0 0 0,0 0 16</inkml:trace>
  <inkml:trace contextRef="#ctx0" brushRef="#br0" timeOffset="157483.349">3515 9937 0,'0'0'0,"0"0"0,0 0 0,0 0 16,0 0-16,0 0 0,0 0 0,0 0 15,0 0-15,0 0 0,0 0 0,0 0 16,0 0-16,0 0 0,0 0 16,0 0-16,0 0 0,0 0 0,0 0 15,0 0-15,0 0 0,0 0 16,0 0-16,0 0 0,0 0 0,0 0 15,0 0-15,0 0 0,0 0 16,0 0-16,0 0 0,0 0 0,0 0 16,0 0-16,0 0 0,0 0 0,0 0 15,0 0-15,0 0 0,0 0 16,0 0-16,0 0 0,0 0 16,0 0-16,0 0 0,0 0 0,0 0 15,0 0-15,0 0 0,0 0 0,0 0 16,0 0-16,0 0 0,59-16 15,-59 16-15,0 0 0,0 0 0,0 0 16,0 0-16,0 0 0,158-74 16,-158 74-16,0 0 0,0 0 0,0 0 15,0 0-15,0 0 0,0 0 16,191-91-16,-191 91 0,0 0 0,0 0 16,0 0-16,0 0 0,0 0 15,0 0-15,0 0 0,0 0 0,0 0 16,0 0-16,192-91 0,-192 91 0,0 0 15,0 0-15,0 0 0,0 0 16,0 0-16,0 0 0,0 0 0,0 0 16,0 0-16,0 0 0,142-75 15,-142 75-15,0 0 0,0 0 0,0 0 16,0 0-16,0 0 0,0 0 16,0 0-16,0 0 0,0 0 0,0 0 15,66-41-15,-66 41 0,0 0 16,0 0-16,0 0 0,0 0 0,0 0 15,0 0-15,0 0 0,0 0 16,0 0-16,0 0 0,0 0 0,0 0 16,0 0-16,0 0 0,0 0 15,0 0-15,0 0 0,0 0 0,0 0 16,0 0-16,0 0 0,0 0 16,0 0-16,0 0 0,0 0 0,0 0 15,0 0-15,0 0 0,0 0 16,0 0-16,0 0 0,0 0 0,0 0 15,0 0-15,0 0 0,0 0 16,0 0-16,0 0 0,0 0 0,0 0 16,0 0-16,0 0 0,0 0 15,0 0-15,0 0 0,0 0 0,0 0 16,0 0-16,0 0 0,0 0 0,0 0 16,0 0-16,0 0 0,0 0 15,0 0-15,0 0 0,0 0 16,0 0-16,0 0 0,0 0 0,0 0 15,0 0-15</inkml:trace>
  <inkml:trace contextRef="#ctx0" brushRef="#br0" timeOffset="158211.653">4482 9549 0,'0'0'0,"0"0"0,0 0 0,0 0 15,0 0-15,0 0 0,0 0 16,0 0-16,0 0 0,0 0 0,0 0 16,0 0-16,0 0 0,0 0 15,0 0-15,0 0 0,0 0 0,0 0 16,0 0-16,0 0 0,0 0 16,0 0-16,0 0 0,0 0 0,0 0 15,0 0-15,0 0 0,0 0 0,0 0 16,0 0-16,0 0 0,0 0 15,0 0-15,0 0 0,0 0 0,116 116 16,-116-116-16,0 0 0,0 0 0,0 0 16,0 0-16,0 0 0,0 0 15,142 116-15,-142-116 0,0 0 0,0 0 16,0 0-16,0 0 0,0 0 0,0 0 16,0 0-16,0 0 0,0 0 15,0 0-15,184 107 0,-184-107 0,0 0 16,0 0-16,0 0 0,0 0 0,0 0 15,0 0-15,0 0 0,0 0 16,0 0-16,0 0 0,158 83 0,-158-83 16,0 0-16,0 0 0,0 0 0,0 0 15,0 0-15,0 0 0,0 0 16,0 0-16,0 0 0,0 0 0,109 49 16,-109-49-16,0 0 0,0 0 0,0 0 15,0 0-15,0 0 0,0 0 16</inkml:trace>
  <inkml:trace contextRef="#ctx0" brushRef="#br0" timeOffset="159196.591">4665 8829 0,'0'0'0,"0"0"0,0 0 16,0 0-16,0 0 0,0 0 15,0 0-15,0 0 0,0 0 0,0 0 16,0 0-16,0 0 0,0 0 16,0 0-16,0 0 0,0 0 0,0 0 15,0 0-15,0 0 0,0 0 16,0 0-16,0 0 0,0 0 0,0 0 15,0 0-15,-100 108 0,100-108 0,0 0 16,0 0-16,0 0 0,0 0 16,-141 140-16,141-140 0,0 0 0,0 0 15,0 0-15,0 0 0,0 0 16,0 0-16,0 0 0,0 0 0,0 0 16,0 0-16,-142 174 0,142-174 15,0 0-15,0 0 0,0 0 0,0 0 16,0 0-16,0 0 0,-58 141 15,58-141-15,0 0 0,0 0 0,0 0 16,0 0-16,0 0 0,0 0 0,58 58 16,-58-58-16,0 0 0,0 0 15,0 0-15,0 0 0,0 0 0,0 0 16,0 0-16,0 0 0,0 0 16,0 0-16,109-25 0,-109 25 0,0 0 15,0 0-15,0 0 0,0 0 16,0 0-16,0 0 0,75-108 0,-75 108 15,0 0-15,0 0 0,0 0 0,0 0 16,0 0-16,0 0 0,0 0 16,0 0-16,0 0 0,0 0 0,-9-107 15,9 107-15,0 0 0,0 0 0,0 0 16,0 0-16,0 0 0,0 0 16,0 0-16,0 0 0,0 0 15</inkml:trace>
  <inkml:trace contextRef="#ctx0" brushRef="#br0" timeOffset="160442.408">5858 9152 0,'0'0'0,"0"0"0,0 0 0,0 0 16,0 0-16,0 0 0,0 0 0,0 0 16,0 0-16,0 0 0,0 0 15,0 0-15,0 0 0,0 0 0,0 0 16,0 0-16,0 0 0,0 0 0,0 0 15,0 0-15,0 0 0,0 0 16,0 0-16,0 0 0,0 0 0,0 0 16,0 0-16,0 0 0,0 0 0,0 0 15,0 0-15,0 0 0,0 0 0,0 0 16,0 0-16,-76 74 0,76-74 16,0 0-16,0 0 0,0 0 0,0 0 15,0 0-15,0 0 0,-116 124 16,116-124-16,0 0 0,0 0 0,0 0 15,0 0-15,0 0 0,0 0 0,0 0 16,0 0-16,0 0 0,0 0 0,-134 133 16,134-133-16,0 0 0,0 0 15,0 0-15,0 0 0,0 0 0,0 0 16,-83 74-16,83-74 0,0 0 0,0 0 16,0 0-16,0 0 0,0 0 0</inkml:trace>
  <inkml:trace contextRef="#ctx0" brushRef="#br0" timeOffset="160704.251">5524 9177 0,'0'0'0,"0"0"16,0 0-16,0 0 0,0 0 0,0 0 16,0 0-16,0 0 0,0 0 15,0 0-15,0 0 0,0 0 0,0 0 16,0 0-16,0 0 0,0 0 0,0 0 16,0 0-16,0 0 0,0 0 15,0 0-15,0 0 0,0 0 0,0 0 16,0 0-16,0 0 0,58 83 0,-58-83 15,0 0-15,0 0 0,0 0 0,0 0 16,0 0-16,0 0 0,0 0 16,0 0-16,0 0 0,0 0 0,50 107 15,-50-107-15,0 0 0,0 0 0,0 0 16,0 0-16,0 0 0,0 0 0,0 0 16,0 0-16,0 0 0,0 0 15,59 108-15,-59-108 0</inkml:trace>
  <inkml:trace contextRef="#ctx0" brushRef="#br0" timeOffset="161453.147">6198 9185 0,'0'0'0,"0"0"0,0 0 0,0 0 0,0 0 16,0 0-16,0 0 0,0 0 16,0 0-16,0 0 0,0 0 0,0 0 15,0 0-15,0 0 0,0 0 0,0 0 16,0 0-16,0 0 0,0 0 16,0 0-16,0 0 0,0 0 0,0 0 15,0 0-15,0 0 0,0 0 0,0 0 16,0 0-16,0 0 0,0 0 0,-49 25 15,49-25-15,0 0 0,0 0 16,0 0-16,0 0 0,0 0 0,0 0 16,0 0-16,0 0 0,0 0 15,0 0-15,-59 66 0,59-66 0,0 0 16,0 0-16,0 0 0,0 0 0,0 0 16,0 0-16,-9 124 0,9-124 0,0 0 15,0 0-15,0 0 0,0 0 16,0 0-16,84 108 0,-84-108 0,0 0 15,0 0-15,0 0 0,0 0 16,0 0-16,0 0 0,142 49 0,-142-49 16,0 0-16,0 0 0,0 0 0,0 0 15,0 0-15,0 0 0,0 0 0,0 0 16,0 0-16,0 0 0,158-8 16,-158 8-16,0 0 0,0 0 0,0 0 15,0 0-15,0 0 0,0 0 0,0 0 16,0 0-16,0 0 0,0 0 0,100-59 15,-100 59-15,0 0 0,0 0 16,0 0-16,0 0 0,0 0 0,0 0 16,0 0-16,0 0 0,0 0 0,0 0 15,33-98-15,-33 98 0,0 0 16,0 0-16,0 0 0,0 0 0,0 0 16,0 0-16,0 0 0,0 0 15,0 0-15,0 0 0,0-107 0,0 107 16,0 0-16,0 0 0,0 0 0,0 0 15,0 0-15,0 0 0,0 0 0,0 0 16,0 0-16,0 0 0,0 0 16,0 0-16,0 0 0,0 0 0,-49 148 15,49-148-15,0 0 0,0 0 16,0 0-16,0 0 0,0 0 0,0 0 16,0 0-16,0 0 0,0 0 0,0 0 15,-33 191-15,33-191 0</inkml:trace>
  <inkml:trace contextRef="#ctx0" brushRef="#br0" timeOffset="162177.241">7390 9400 0,'0'0'0,"0"0"0,0 0 0,0 0 16,0 0-16,0 0 0,0 0 0,0 0 15,0 0-15,0 0 0,0 0 0,0 0 16,0 0-16,0 0 0,-100 0 0,100 0 16,0 0-16,0 0 0,0 0 15,0 0-15,0 0 0,0 0 0,0 0 16,0 0-16,0 0 0,0 0 0,-100-8 16,100 8-16,0 0 0,0 0 0,0 0 15,0 0-15,0 0 0,0 0 16,0 0-16,0 0 0,0 0 0,0 0 15,-83-17-15,83 17 0,0 0 0,0 0 16,0 0-16,0 0 0,0 0 16,0 0-16,0 0 0,0 0 0,0 0 15,0 0-15,0 0 0,0 0 0,0 0 16,0 0-16,83-33 0,-83 33 16,0 0-16,0 0 0,0 0 0,0 0 15,0 0-15,0 0 0,0 0 0,0 0 16,0 0-16,0 0 0,150-16 0,-150 16 15,0 0-15,0 0 0,0 0 0,0 0 16,0 0-16,0 0 0,0 0 16,0 0-16,0 0 0,0 0 0,167-16 15,-167 16-15,0 0 0,0 0 16,0 0-16,0 0 0,0 0 0,0 0 16</inkml:trace>
  <inkml:trace contextRef="#ctx0" brushRef="#br0" timeOffset="162483.009">7057 9574 0,'0'0'15,"0"0"-15,0 0 0,0 0 0,0 0 16,0 0-16,0 0 0,0 0 0,0 0 16,0 0-16,0 0 0,0 0 15,0 0-15,0 0 0,0 0 0,0 0 16,0 0-16,0 0 0,0 0 0,0 0 15,0 0-15,0 0 0,0 0 0,0 0 16,0 0-16,0 0 0,150 25 16,-150-25-16,0 0 0,0 0 0,0 0 15,0 0-15,0 0 0,0 0 0,183-9 16,-183 9-16,0 0 0,0 0 16,0 0-16,0 0 0,0 0 0,0 0 15,0 0-15,0 0 0,0 0 0,0 0 16,209-16-16,-209 16 0,0 0 0,0 0 15,0 0-15</inkml:trace>
  <inkml:trace contextRef="#ctx0" brushRef="#br0" timeOffset="163124.349">7940 9326 0,'0'0'0,"0"0"16,0 0-16,0 0 0,0 0 0,0 0 15,0 0-15,0 0 0,0 0 0,0 0 16,0 0-16,0 0 0,0 0 15,0 0-15,0 0 0,0 0 0,0 0 16,0 0-16,0 0 0,0 0 0,0 0 16,0 0-16,0 0 0,0 0 15,0 0-15,0 0 0,0 0 0,0 0 16,0 0-16,0 0 0,0 0 0,0 0 16,0 0-16,0 0 0,0 0 15,0 0-15,0 0 0,0 0 0,0 0 16,0 0-16,0 0 0,0 0 0,117-33 15,-117 33-15,0 0 0,0 0 0,0 0 16,0 0-16,0 0 0,0 0 16,41 74-16,-41-74 0,0 0 0,0 0 15,0 0-15,0 0 0,0 0 0,0 0 16,0 0-16,0 0 0,0 0 16,0 0-16,-17 108 0,17-108 0,0 0 15,0 0-15,0 0 0,0 0 0,0 0 16,0 0-16,17 99 0,-17-99 15,0 0-15,0 0 0,0 0 0,0 0 16,0 0-16,0 0 0,108 58 0,-108-58 16,0 0-16,0 0 0,0 0 15,0 0-15,0 0 0,0 0 0,0 0 16,0 0-16,0 0 0,0 0 0,150 8 16,-150-8-16,0 0 0,0 0 15,0 0-15,0 0 0,0 0 0,0 0 16,0 0-16,0 0 0,0 0 0,0 0 15,117-16-15,-117 16 0,0 0 0,0 0 16,0 0-16</inkml:trace>
  <inkml:trace contextRef="#ctx0" brushRef="#br0" timeOffset="163902.322">8924 9160 0,'0'0'0,"0"0"0,0 0 16,0 0-16,0 0 0,0 0 0,0 0 15,0 0-15,0 0 0,0 0 16,0 0-16,0 0 0,0 0 0,0 0 16,0 0-16,0 0 0,0 0 0,0 0 15,0 0-15,0 0 0,0 0 16,0 0-16,0 0 0,0 0 0,0 0 15,0 0-15,0 0 0,0 0 0,0 0 16,0 0-16,-59 50 0,59-50 16,0 0-16,0 0 0,0 0 0,0 0 15,0 0-15,0 0 0,-50 107 0,50-107 16,0 0-16,0 0 0,0 0 0,0 0 16,0 0-16,0 0 0,33 125 15,-33-125-15,0 0 0,0 0 0,0 0 16,0 0-16,0 0 0,134 66 0,-134-66 15,0 0-15,0 0 0,0 0 16,0 0-16,0 0 0,0 0 0,0 0 16,0 0-16,0 0 0,0 0 0,192 8 15,-192-8-15,0 0 0,0 0 0,0 0 16,0 0-16,0 0 0,0 0 16,0 0-16,0 0 0,0 0 0,0 0 15,158-58-15,-158 58 0,0 0 0,0 0 16,0 0-16,0 0 0,0 0 0,0 0 15,0 0-15,0 0 0,0 0 16,0 0-16,67-98 0,-67 98 16,0 0-16,0 0 0,0 0 0,0 0 0,0 0 15,0 0-15,0 0 0,0 0 16,0 0-16,0 0 0,0 0 0,0 0 16,0 0-16,0 0 0,0 0 0,0 0 15,0 0-15,0 0 0,0 0 16,0 0-16,0 0 0,0 0 0,0 0 15,0 0-15,0 0 0,0 0 0,-50 130 16,50-130-16,0 0 0,0 0 16,0 0-16,0 0 0,0 0 0,0 0 15,0 0-15</inkml:trace>
  <inkml:trace contextRef="#ctx0" brushRef="#br0" timeOffset="165683.346">16698 9665 0,'0'0'0,"0"0"0,0 0 0,0 0 16,0 0-16,0 0 0,0 0 0,0 0 16,0 0-16,0 0 0,0 0 15,0 0-15,0 0 0,0 0 0,0 0 16,0 0-16,0 0 0,0 0 0,0 0 15,0 0-15,0 0 0,0 0 16,0 0-16,0 0 0,0 0 0,0 0 16,0 0-16,0 0 0,0 0 0,25-66 15,-25 66-15,0 0 0,0 0 16,0 0-16,0 0 0,0 0 0,0 0 16,117-100-16,-117 100 0,0 0 0,0 0 15,0 0-15,0 0 0,0 0 0,0 0 16,167-124-16,-167 124 0,0 0 0,0 0 15,0 0-15,0 0 0,0 0 16,0 0-16,0 0 0,0 0 0,0 0 16,0 0-16,158-107 0,-158 107 15,0 0-15,0 0 0,0 0 0,0 0 16,0 0-16,0 0 0,0 0 0,0 0 16</inkml:trace>
  <inkml:trace contextRef="#ctx0" brushRef="#br0" timeOffset="166120.265">17857 8995 0,'0'0'0,"0"0"15,0 0-15,0 0 0,0 0 0,0 0 16,0 0-16,0 0 0,0 0 0,0 0 16,0 0-16,0 0 0,0 0 15,0 0-15,0 0 0,0 0 0,0 0 16,0 0-16,8 66 0,-8-66 0,0 0 15,0 0-15,0 0 0,0 0 0,0 0 16,33 132-16,-33-132 0,0 0 16,0 0-16,0 0 0,0 0 0,0 0 15,0 0-15,76 174 0,-76-174 16,0 0-16,0 0 0,0 0 0,0 0 16,0 0-16,0 0 0,0 0 0,0 0 15,0 0-15,0 0 0,92 190 0,-92-190 16,0 0-16,0 0 0,0 0 15,0 0-15,0 0 0,0 0 0,0 0 16,0 0-16</inkml:trace>
  <inkml:trace contextRef="#ctx0" brushRef="#br0" timeOffset="167045.185">17065 8664 0,'0'0'0,"0"0"0,0 0 0,0 0 0,0 0 16,0 0-16,0 0 0,0 0 0,0 0 15,0 0-15,0 0 0,0 0 16,0 0-16,0 0 0,0 0 0,0 0 16,0 0-16,0 0 0,-8 67 0,8-67 15,0 0-15,0 0 0,0 0 16,0 0-16,0 0 0,0 0 0,0 0 15,0 0-15,0 0 0,0 0 0,0 123 16,0-123-16,0 0 0,0 0 0,0 0 16,0 0-16,0 0 0,0 0 0,0 0 15,0 0-15,0 0 0,0 0 16,0 157-16</inkml:trace>
  <inkml:trace contextRef="#ctx0" brushRef="#br0" timeOffset="167539.734">17282 8846 0,'0'0'0,"0"0"0,0 0 0,0 0 16,0 0-16,0 0 0,0 0 0,0 0 15,0 0-15,0 0 0,0 0 0,0 0 16,0 0-16,0 0 0,0 0 15,0 0-15,0 0 0,0 0 0,0 0 16,0 0-16,0 0 0,0 0 0,0 0 16,0 0-16,0 0 0,0 0 0,0 0 15,0 0-15,0 0 0,0 0 0,0 0 16,0 0-16,0 0 0,0 0 16,58-82-16,-58 82 0,0 0 0,0 0 15,0 0-15,0 0 0,0 0 0,0 0 16,75 24-16,-75-24 0,0 0 0,0 0 15,0 0-15,0 0 0,0 0 16,0 0-16,0 0 0,0 0 0,0 0 16,0 0-16,34 91 0,-34-91 0,0 0 15,0 0-15,0 0 0,0 0 0,0 0 16,0 0-16,0 0 0,0 0 16,0 0-16,0 0 0,0 132 0,0-132 15,0 0-15,0 0 0,0 0 0,0 0 16,0 0-16,0 0 0,0 0 0,0 0 15,0 0-15,0 0 0,49 125 16,-49-125-16,0 0 0,0 0 0,0 0 16,0 0-16,0 0 0,0 0 15,0 0-15,0 0 0,0 0 0,0 0 16</inkml:trace>
  <inkml:trace contextRef="#ctx0" brushRef="#br0" timeOffset="168597.345">15974 8871 0,'0'0'0,"0"0"0,0 0 0,0 0 0,0 0 15,0 0-15,0 0 0,0 0 16,0 0-16,0 0 0,0 0 0,0 0 15,0 0-15,0 0 0,0 0 0,0 0 16,0 0-16,0 0 0,0 0 16,0 0-16,0 0 0,0 0 0,0 0 15,0 0-15,0 0 0,0 0 0,0 0 16,0 0-16,0 0 0,0 0 0,82-67 16,-82 67-16,0 0 0,0 0 0,0 0 15,0 0-15,0 0 0,0 0 16,101 17-16,-101-17 0,0 0 0,0 0 15,0 0-15,0 0 0,0 0 16,0 0-16,67 83 0,-67-83 0,0 0 16,0 0-16,0 0 0,0 0 0,0 0 15,0 0-15,0 0 0,0 0 0,0 0 16,0 0-16,-8 115 0,8-115 0,0 0 16,0 0-16,0 0 0,0 0 15,0 0-15,0 0 0,0 0 0,0 0 16,0 0-16,0 0 0,-35 117 0,35-117 15,0 0-15,0 0 0,0 0 16,0 0-16,0 0 0,0 0 0,0 0 16,0 0-16,0 0 0,0 0 0,26 90 15,-26-90-15,0 0 0,0 0 0,0 0 16,0 0-16,0 0 0,0 0 0,0 0 16,0 0-16,0 0 0,0 0 15,83 59-15,-83-59 0,0 0 0,0 0 16,0 0-16,0 0 0,0 0 0</inkml:trace>
  <inkml:trace contextRef="#ctx0" brushRef="#br0" timeOffset="168980.563">16874 8888 0,'0'0'0,"0"0"0,0 0 0,0 0 15,0 0-15,0 0 0,0 0 16,0 0-16,0 0 0,0 0 0,0 0 16,0 0-16,0 0 0,0 0 0,0 0 15,0 0-15,0 0 0,0 0 16,0 0-16,0 0 0,0 0 0,0 0 15,0 0-15,0 0 0,-76 25 0,76-25 16,0 0-16,0 0 0,0 0 0,0 0 16,0 0-16,-100 82 0,100-82 15,0 0-15,0 0 0,0 0 0,0 0 16,0 0-16,0 0 0,0 0 0,0 0 16,0 0-16,0 0 0,-117 116 0,117-116 15,0 0-15,0 0 0,0 0 16,0 0-16,0 0 0,0 0 0,-82 90 15,82-90-15</inkml:trace>
  <inkml:trace contextRef="#ctx0" brushRef="#br0" timeOffset="169241.398">16540 8764 0,'0'0'0,"0"0"15,0 0-15,0 0 0,0 0 0,0 0 16,0 0-16,0 0 0,0 0 0,0 0 15,0 0-15,0 0 0,0 0 0,0 0 16,0 0-16,0 0 0,0 0 0,0 0 16,0 0-16,0 0 0,0 0 15,0 0-15,0 0 0,0 0 0,0 0 16,0 0-16,84 157 0,-84-157 16,0 0-16,0 0 0,0 0 0,0 0 15,0 0-15,0 0 0,0 0 0,0 0 16,0 0-16,0 0 0,99 132 0,-99-132 15,0 0-15,0 0 0,0 0 16</inkml:trace>
  <inkml:trace contextRef="#ctx0" brushRef="#br0" timeOffset="170070.318">18232 9037 0,'0'0'0,"0"0"16,0 0-16,0 0 0,0 0 16,0 0-16,0 0 0,0 0 0,0 0 15,0 0-15,0 0 0,0 0 0,0 0 16,0 0-16,0 0 0,0 0 16,0 0-16,0 0 0,0 0 0,0 0 15,0 0-15,0 0 0,0 0 0,0 0 16,0 0-16,66 16 0,-66-16 0,0 0 15,0 0-15,0 0 0,0 0 16,0 0-16,0 0 0,150-9 0,-150 9 16,0 0-16,0 0 0,0 0 0,0 0 15,0 0-15,0 0 0,0 0 16,0 0-16,0 0 0,0 0 0,184-7 16,-184 7-16,0 0 0,0 0 0,0 0 15</inkml:trace>
  <inkml:trace contextRef="#ctx0" brushRef="#br0" timeOffset="170397.623">18341 9285 0,'0'0'0,"0"0"0,0 0 0,0 0 16,0 0-16,0 0 0,0 0 0,0 0 16,0 0-16,0 0 0,0 0 15,0 0-15,0 0 0,0 0 0,0 0 16,0 0-16,0 0 0,0 0 0,74 0 16,-74 0-16,0 0 0,0 0 0,0 0 15,0 0-15,0 0 0,0 0 16,158 0-16,-158 0 0,0 0 0,0 0 15,0 0-15,0 0 0,0 0 0,0 0 16,0 0-16,0 0 0,0 0 16,0 0-16,184 0 0,-184 0 0,0 0 15</inkml:trace>
  <inkml:trace contextRef="#ctx0" brushRef="#br0" timeOffset="171224.517">19473 8995 0,'0'0'0,"0"0"0,0 0 0,0 0 15,0 0-15,0 0 0,0 0 16,0 0-16,0 0 0,0 0 0,0 0 15,0 0-15,0 0 0,0 0 0,0 0 16,0 0-16,0 0 0,0 0 0,0 0 16,0 0-16,0 0 0,0 0 0,0 0 15,0 0-15,0 0 0,0 0 16,84-25-16,-84 25 0,0 0 0,0 0 16,0 0-16,0 0 0,0 0 0,0 0 15,0 0-15,0 0 0,0 0 16,0 0-16,100 17 0,-100-17 0,0 0 15,0 0-15,0 0 0,0 0 0,0 0 16,0 0-16,50 57 0,-50-57 0,0 0 16,0 0-16,0 0 0,0 0 15,0 0-15,0 0 0,0 0 0,0 0 16,0 0-16,0 0 0,-25 108 0,25-108 16,0 0-16,0 0 0,0 0 15,0 0-15,0 0 0,0 0 0,-25 124 16,25-124-16,0 0 0,0 0 0,0 0 15,0 0-15,0 0 0,0 0 16,58 107-16,-58-107 0,0 0 0,0 0 16,0 0-16,0 0 0,0 0 0,0 0 15,0 0-15,0 0 0,0 0 16,0 0-16,133 59 0,-133-59 0,0 0 16,0 0-16,0 0 0,0 0 0,0 0 15,0 0-15,0 0 0,0 0 0,0 0 16,0 0-16,159 24 0,-159-24 0</inkml:trace>
  <inkml:trace contextRef="#ctx0" brushRef="#br0" timeOffset="171810.902">20507 8987 0,'0'0'0,"0"0"15,0 0-15,0 0 0,0 0 0,0 0 16,0 0-16,0 0 0,0 0 0,0 0 16,0 0-16,0 0 0,0 0 0,0 0 15,0 0-15,0 0 0,0 0 16,0 0-16,0 0 0,0 0 0,0 0 16,0 0-16,0 0 0,0 0 15,0 0-15,0 0 0,-84 74 0,84-74 16,0 0-16,0 0 0,0 0 0,0 0 15,0 0-15,0 0 0,0 0 0,0 0 16,0 0-16,0 0 0,-58 107 16,58-107-16,0 0 0,0 0 0,0 0 15,0 0-15,0 0 0,0 0 0,17 117 16,-17-117-16,0 0 0,0 0 0,0 0 16,0 0-16,0 0 0,0 0 15,117 75-15,-117-75 0,0 0 0,0 0 16,0 0-16,0 0 0,0 0 0,0 0 15,0 0-15,0 0 0,0 0 0,0 0 16,174 23-16,-174-23 0,0 0 16,0 0-16,0 0 0,0 0 0,0 0 15,0 0-15,0 0 0,0 0 16,0 0-16,0 0 0,175-16 0,-175 16 16,0 0-16</inkml:trace>
  <inkml:trace contextRef="#ctx0" brushRef="#br0" timeOffset="172063.94">20999 9086 0,'0'0'0,"0"0"0,0 0 15,0 0-15,0 0 0,0 0 0,0 0 0,0 0 16,0 0-16,0 0 0,0 0 16,0 0-16,0 0 0,0 0 0,0 0 15,0 0-15,0 0 0,0 0 16,0 0-16,0 0 0,0 0 0,0 0 16,0 0-16,0 0 0,0 0 0,0 0 15,0 0-15,0 0 0,0 0 0,0 0 16,-34 91-16,34-91 0,0 0 15,0 0-15,0 0 0,0 0 0,0 0 16,-50 173-16,50-173 0,0 0 16,0 0-16,0 0 0,0 0 0,0 0 15,0 0-15,-58 199 0,58-199 0,0 0 16,0 0-16,0 0 0,0 0 0,0 0 16,0 0-16,0 0 0</inkml:trace>
  <inkml:trace contextRef="#ctx0" brushRef="#br0" timeOffset="189422.005">1107 13782 0,'0'0'0,"0"0"0,0 0 15,0 0-15,0 0 0,0 0 16,0 0-16,0 0 0</inkml:trace>
  <inkml:trace contextRef="#ctx0" brushRef="#br0" timeOffset="193056.294">1099 13154 0,'0'0'0,"0"0"0,0 0 15,0 0-15,0 0 0,0 0 16,0 0-16,0 0 0,0 0 0,0 0 16,0 0-16,0 0 0,0 0 0,0 0 15,0 0-15,0 0 0,0 0 16,0 0-16,0 0 0,0 0 0,0 0 15,0 0-15,0 0 0,0 0 0,0 0 16,0 0-16,0 0 0,0 0 0,0 0 16,0 0-16,0 0 0,0 0 0,0 0 15,0 0-15,0 0 0,0 0 16,0 0-16,0 0 0,0 0 0,0 0 16,0 0-16,0 0 0,0 0 0,0 0 15,-68 149-15,68-149 0,0 0 16,0 0-16,0 0 0,0 0 0,0 0 15,0 0-15,-24 157 0,24-157 0,0 0 16,0 0-16,0 0 0,0 0 16,0 0-16,0 0 0,0 206 0,0-206 15,0 0-15,0 0 0,0 0 0,0 0 16,0 0-16,17 224 0,-17-224 16,0 0-16,0 0 0,0 0 0,0 0 15,0 0-15,17 247 0,-17-247 0,0 0 16,0 0-16,0 0 0,0 0 15,0 0-15,0 0 0,33 249 0,-33-249 16,0 0-16,0 0 0,0 0 16,0 0-16,42 239 0,-42-239 0,0 0 15,0 0-15,0 0 0,0 0 0,0 0 16,25 248-16,-25-248 0,0 0 16,0 0-16,0 0 0,0 0 0,0 0 15,0 0-15,16 256 0,-16-256 16,0 0-16,0 0 0,0 0 0,0 0 15,9 233-15,-9-233 0,0 0 0,0 0 16,0 0-16,0 0 0,0 0 16,15 197-16,-15-197 0,0 0 15,0 0-15,0 0 0,18 183 0,-18-183 16,0 0-16,0 0 0,0 0 16,0 0-16,0 0 0,-8 173 15,8-173-15,0 0 0,0 0 0,0 0 16,0 0-16,0 0 0,-18 182 15,18-182-15,0 0 0,0 0 0,0 0 16,0 0-16,0 0 0,0 0 16,8 182-16,-8-182 0,0 0 0,0 0 15,0 0-15,0 0 0,0 0 16,0 165-16,0-165 0,0 0 0,0 0 16,0 0-16,0 0 0,0 0 15,0 0-15,0 0 0,0 0 0,0 0 16,0 0-16,0 158 0,0-158 15,0 0-15,0 0 0,0 0 16,0 0-16,0 0 0,0 0 0,0 0 16,0 0-16,0 0 0,0 0 0,10 132 15,-10-132-15,0 0 0,0 0 16,0 0-16,0 0 0,0 0 0,0 0 16,0 0-16,0 0 0,0 0 15,0 0-15,8 83 0,-8-83 0,0 0 16,0 0-16,0 0 0,0 0 15,0 0-15,0 0 0,0 0 0,0 0 16,0 0-16,0 0 0,0 0 16,0 0-16,0 0 0,0 0 0,0 0 15,0 0-15,0 0 0,0 0 16,0 0-16,0 0 0,0 0 0,0 0 16,0 0-16,0 0 0,0 0 0,0 0 15,0 0-15,0 0 0,0 0 16,0 0-16,0 0 0,0 0 0,0 0 15,0 0-15,0 0 0,0 0 16,0 0-16,0 0 0,0 0 0,0 0 16,0 0-16,0 0 0,0 0 15,0 0-15,0 0 0,0 0 0,0 0 16,0 0-16,0 0 0,0 0 0,0 0 16,0 0-16,0 0 0,0 0 15,0 0-15,0 0 0,0 0 0,0 0 16,0 0-16,0 0 0,0 0 15,0 0-15,0 0 0,0 0 0,0 0 16,0 0-16,0 0 0,0 0 16,0 0-16,0 0 0,0 0 0,0 0 15,0 0-15,0 0 0,0 0 16,0 0-16,0 0 0,0 0 0,0 0 16,0 0-16,0 0 0,0 0 15,0 0-15,0 0 0,0 0 0,0 0 16,0 0-16,0 0 0,0 0 15,0 0-15,0 0 0,0 0 0,0 0 16,0 0-16,0 0 0,0 0 0,0 0 16,0 0-16,0 0 0,0 0 15,0 0-15,0 0 0,0 0 0,0 0 16,0 0-16,0 0 0,0 0 16,0 0-16,0 0 0,0 0 0,0 0 15,0 0-15,0 0 0,0 0 16,0 0-16,0 0 0,0 0 0,0 0 15,0 0-15,0 0 0,0 0 16,0 0-16,0 0 0,0 0 0,0 0 16,0 0-16,0 0 0,0 0 15,0 0-15,0 0 0,0 0 0,0 0 16,0 0-16,0 0 0,0 0 0,0 0 16,0 0-16,0 0 0,0 0 15,0 0-15,0 0 0,0 0 0,0 0 16,0 0-16,0 0 0,0 0 15,0 0-15,0 0 0,0 0 0,0 0 16,0 0-16,0 0 0,0 0 16,0 0-16,0 0 0,0 0 0,0 0 15,0 0-15,0 0 0,0 0 16,0 0-16,0 0 0,0 0 0,0 0 16,0 0-16,0 0 0,0 0 15,0 0-15,0 0 0,0 0 0,0 0 16,0 0-16,0 0 0,0 0 0,0 0 15,0 0-15,0 0 0,0 0 16,0 0-16,0 0 0,0 0 0,0 0 16,0 0-16,0 0 0,0 0 15,0 0-15,0 0 0,0 0 0,0 0 16,0 0-16,0 0 0,0 0 16,0 0-16,0 0 0,0 0 0,0 0 15,0 0-15,0 0 0,0 0 0,0 0 16,0 0-16,0 0 0,0 0 15,0 0-15,0 0 0,0 0 0,0 0 16,0 0-16,0 0 0,0 0 16,0 0-16,0 0 0,0 0 15,0 0-15,0 0 0,0 0 0,0 0 16,0 0-16,0 0 0,0 0 0,0 0 16,0 0-16,0 0 0,0 0 15,0 0-15,0 0 0,0 0 0,0 0 16,0 0-16,0 0 0,0 0 15,0 0-15,0 0 0,0 0 0,0 0 16,0 0-16,0 0 0,0 0 0,0 0 16,0 0-16,0 0 0,0 0 15,0 0-15,0 0 0,0 0 16,0 0-16,0 0 0,0 0 0,0 0 16,0 0-16,0 0 0,0 0 0,0 0 15,0 0-15,0 0 0,0 0 16,0 0-16,0 0 0,0 0 0,0 0 15,0 0-15,0 0 0,0 0 16,0 0-16,0 0 0,0 0 0,0 0 16,0 0-16,0 0 0,0 0 15,0 0-15,0 0 0,0 0 0,0 0 16,0 0-16,0 0 0,0 0 16,0 0-16,0 0 0,0 0 0,0 0 15,0 0-15,0 0 0,0 0 0,0 0 16,0 0-16,0 0 0,0 0 15,0 0-15,0 0 0,0 0 0,0 0 16,0 0-16,0 0 0,0 0 16,0 0-16,0 0 0,0 0 0,0 0 15,0 0-15,0 0 0,0 0 16,0 0-16,0 0 0,0 0 0,0 0 16,0 0-16,0 0 0,0 0 15,0 0-15,0 0 0,0 0 0,0 0 16,0 0-16,0 0 0,0 0 0,0 0 15,0 0-15,0 0 0,0 0 16,0 0-16,0 0 0,0 0 16,0 0-16,0 0 0,0 0 0,0 0 15,0 0-15,0 0 0,0 0 0,0 0 16,0 0-16,0 0 0,0 0 16,0 0-16,0 0 0,0 0 0,0 0 15,0 0-15,0 0 0,0 0 16,0 0-16,0 0 0,0 0 0,0 0 15,0 0-15,0 0 0,0 0 16,0 0-16,0 0 0,0 0 0,0 0 16,0 0-16,0 0 0,0 0 15,0 0-15,0 0 0,0 0 0,0 0 16,0 0-16,0 0 0,0 0 0,0 0 16,0 0-16,0 0 0,0 0 15,0 0-15,0 0 0,0 0 0,0 0 16,0 0-16,0 0 0,0 0 15,0 0-15,0 0 0,0 0 0,0 0 16,0 0-16,0 0 0,0 0 16,0 0-16,0 0 0,0 0 0,0 0 15,0 0-15,0 0 0,0 0 16,0 0-16,0 0 0,0 0 0,0 0 16,0 0-16,0 0 0,0 0 15,0 0-15,0 0 0,0 0 0,0 0 16,0 0-16,0 0 0,0 0 0,0 0 15,0 0-15,0 0 0,0 0 16,0 0-16,0 0 0,0 0 0,0 0 16,0 0-16,0 0 0,0 0 15,0 0-15,0 0 0,0 0 0,0 0 16,0 0-16,0 0 0,0 0 16,0 0-16,0 0 0,0 0 0,0 0 15,0 0-15,0 0 0,0 0 16,0 0-16,0 0 0,0 0 0,0 0 15,0 0-15,0 0 0,0 0 16,0 0-16,0 0 0,0 0 0,0 0 16,0 0-16,0 0 0,0 0 0,0 0 15,0 0-15,0 0 0,0 0 16,0 0-16,0 0 0,0 0 16,0 0-16,0 0 0,0 0 0,0 0 15,0 0-15,0 0 0,0 0 0,0 0 16,0 0-16,0 0 0,0 0 15,0 0-15,0 0 0,0 0 0,0 0 16,0 0-16,0 0 0,0 0 16,0 0-16,0 0 0,0 0 0,0 0 15,0 0-15,0 0 0,0 0 0,0 0 16,0 0-16,0 0 0,0 0 16,0 0-16,0 0 0,0 0 0,0 0 15,0 0-15,0 0 0,0 0 16,0 0-16,0 0 0,0 0 0,0 0 15,0 0-15,0 0 0,0 0 16,0 0-16,0 0 0,0 0 0,0 0 16,0 0-16,0 0 0,0 0 15,0 0-15,0 0 0,0 0 0,0 0 16,0 0-16,0 0 0,0 0 0,0 0 16,0 0-16,0 0 0,0 0 15,0 0-15,0 0 0,0 0 16,0 0-16,0 0 0,0 0 0,0 0 15,0 0-15,0 0 0,0 0 0,0 0 16,0 0-16,0 0 0,0 0 16,0 0-16,0 0 0,0 0 0,0 0 15,0 0-15,0 0 0,0 0 16,0 0-16,0 0 0</inkml:trace>
  <inkml:trace contextRef="#ctx0" brushRef="#br0" timeOffset="194339.085">1816 17527 0,'0'0'0,"0"0"15,0 0-15,0 0 0,0 0 0,0 0 16,0 0-16,0 0 0,0 0 0,0 0 16,0 0-16,0 0 0,0 0 0,0 0 15,0 0-15,0 0 0,0 0 16,0 0-16,0 0 0,0 0 0,0 0 16,0 0-16,0 0 0,0 0 0,0 0 15,0 0-15,0 0 0,0 0 0,0 0 16,0 0-16,0 0 0,0 0 0,0 0 15,0 0-15,0 0 0,0 0 0,0 0 16,0 0-16,107 0 0,-107 0 0,0 0 16,0 0-16,0 0 0,150-8 15,-150 8-15,0 0 0,0 0 0,0 0 16,0 0-16,0 0 0,226-16 0,-226 16 16,0 0-16,0 0 0,0 0 0,0 0 15,284-9-15,-284 9 0,0 0 16,282-7-16,-282 7 0,0 0 0,0 0 15,276-9-15,-276 9 0,0 0 0,0 0 16,267-16-16,-267 16 0,0 0 0,0 0 16,240-17-16,-240 17 0,0 0 0,0 0 15,0 0-15,251-33 0,-251 33 16,0 0-16,0 0 0,276-25 0,-276 25 16,0 0-16,257-8 0,-257 8 0,0 0 15,0 0-15,0 0 0,283-9 0,-283 9 16,0 0-16,0 0 0,308-16 15,-308 16-15,0 0 0,0 0 0,327-8 16,-327 8-16,0 0 0,298 8 0,-298-8 16,0 0-16,285 0 0,-285 0 0,0 0 15,0 0-15,257 8 0,-257-8 16,0 0-16,0 0 0,0 0 0,0 0 16,283 8-16,-283-8 0,0 0 15,0 0-15,0 0 0,0 0 0,292 17 16,-292-17-16,0 0 0,0 0 0,0 0 15,0 0-15,0 0 0,0 0 16,0 0-16,0 0 0,0 0 0,0 0 16,242 17-16,-242-17 0,0 0 0,0 0 15,0 0-15,0 0 0,0 0 16,0 0-16,0 0 0,0 0 0,0 0 16,0 0-16,167 16 0,-167-16 0,0 0 15,0 0-15,0 0 0,0 0 16,0 0-16</inkml:trace>
  <inkml:trace contextRef="#ctx0" brushRef="#br0" timeOffset="195271.43">648 13815 0,'0'0'0,"0"0"16,0 0-16,0 0 0,0 0 16,0 0-16,0 0 0,0 0 0,0 0 15,0 0-15,0 0 0,0 0 0,67 42 16,-67-42-16,0 0 0,0 0 0,0 0 15,0 0-15,167-9 0,-167 9 16,0 0-16,0 0 0,234-8 0,-234 8 16,0 0-16,0 0 0,242 0 0,-242 0 15,0 0-15,0 0 0,0 0 16,0 0-16,242 0 0,-242 0 0,0 0 16,0 0-16,0 0 0,0 0 15,0 0-15,248 0 0,-248 0 0,0 0 16,0 0-16,0 0 0,0 0 15,0 0-15,0 0 0,235 8 0,-235-8 16,0 0-16,0 0 0,0 0 0,0 0 16,0 0-16</inkml:trace>
  <inkml:trace contextRef="#ctx0" brushRef="#br0" timeOffset="195911.278">648 15783 0,'0'0'0,"0"0"0,0 0 16,0 0-16,0 0 0,0 0 0,0 0 15,0 0-15,0 0 0,0 0 16,0 0-16,0 0 0,0 0 15,0 0-15,0 0 0,177 8 0,-177-8 16,0 0-16,0 0 0,0 0 16,0 0-16,242-16 0,-242 16 0,0 0 15,0 0-15,0 0 0,0 0 0,316-9 16,-316 9-16,0 0 0,0 0 16,0 0-16,0 0 0,0 0 0,316 17 15,-316-17-15,0 0 0,0 0 0,0 0 16,0 0-16,0 0 0,0 0 15,0 0-15,0 0 0,0 0 0,0 0 16,259 24-16,-259-24 0,0 0 16,0 0-16,0 0 0,0 0 0,0 0 15,0 0-15,0 0 0,0 0 0</inkml:trace>
  <inkml:trace contextRef="#ctx0" brushRef="#br0" timeOffset="196674.298">3107 16320 0,'0'0'0,"0"0"0,0 0 16,0 0-16,0 0 0,0 0 0,0 0 16,0 0-16,0 0 0,0 0 0,0 0 15,0 0-15,0 0 0,0 0 16,0 0-16,0 0 0,0 0 0,0 0 15,0 0-15,0 0 0,0 0 0,-8 92 16,8-92-16,0 0 0,0 0 16,0 0-16,0 0 0,17 157 15,-17-157-15,0 0 0,0 0 0,0 0 0,0 0 16,32 230-16,-32-230 0,0 0 0,0 0 16,0 0-16,0 0 0,25 274 15,-25-274-15,0 0 0,0 0 0,0 0 16,0 0-16,8 281 0,-8-281 0,0 0 15,0 0-15,0 0 0,0 0 0,0 0 16,10 239-16,-10-239 0,0 0 16,0 0-16,0 0 0,0 0 0,0 0 15,0 183-15,0-183 0,0 0 0,0 0 16,0 0-16,0 0 0,0 0 0</inkml:trace>
  <inkml:trace contextRef="#ctx0" brushRef="#br0" timeOffset="197218.226">4615 16420 0,'0'0'0,"0"0"0,0 0 15,0 0-15,0 0 0,0 0 0,0 0 16,0 0-16,0 0 0,0 0 0,0 0 15,0 0-15,0 0 0,0 0 0,0 0 16,0 0-16,0 0 0,0 0 16,-7 82-16,7-82 0,0 0 0,0 0 15,0 0-15,0 0 0,7 107 0,-7-107 16,0 0-16,0 0 0,0 0 0,0 0 16,8 175-16,-8-175 0,0 0 15,0 0-15,0 0 0,0 0 0,0 0 16,17 222-16,-17-222 0,0 0 0,0 0 15,0 0-15,0 0 0,0 0 0,0 0 16,35 224-16,-35-224 0,0 0 0,0 0 16,0 0-16,0 0 0,0 0 15,0 0-15,0 0 0,0 0 0,0 0 16,0 0-16,25 199 0,-25-199 0,0 0 16,0 0-16,0 0 0,0 0 0,0 0 15,23 90-15,-23-90 0,0 0 0,0 0 16,0 0-16</inkml:trace>
  <inkml:trace contextRef="#ctx0" brushRef="#br0" timeOffset="197666.879">5807 16304 0,'0'0'0,"0"0"0,0 0 0,0 0 16,0 0-16,0 0 0,0 0 0,0 0 16,0 0-16,0 0 0,0 0 15,0 0-15,0 0 0,0 0 0,0 0 16,0 0-16,0 0 0,0 0 15,0 0-15,0 0 0,0 0 0,0 0 16,0 0-16,0 0 0,0 0 0,0 0 16,0 0-16,0 0 0,16 148 0,-16-148 15,0 0-15,0 0 0,0 0 16,0 0-16,0 0 0,35 257 0,-35-257 16,0 0-16,0 0 0,0 0 15,50 289-15,-50-289 0,0 0 0,0 0 16,40 257-16,-40-257 0,0 0 0,0 0 15,0 0-15,0 0 0,0 0 16,0 0-16,0 0 0,0 0 0,0 0 16,0 0-16,25 214 0,-25-214 0,0 0 15,0 0-15,0 0 0,0 0 16</inkml:trace>
  <inkml:trace contextRef="#ctx0" brushRef="#br0" timeOffset="207029.159">12573 12451 0,'0'0'0,"0"0"0,0 0 16,0 0-16,0 0 0,0 0 0,0 0 15,0 0-15,0 0 0,0 0 16,0 0-16,0 0 0,0 0 0,0 0 16,0 0-16,0 0 0,167 16 15,-167-16-15,0 0 0,0 0 0,0 0 16,0 0-16,250 9 0,-250-9 0,0 0 16,0 0-16,0 0 0,0 0 0,325 0 15,-325 0-15,0 0 0,0 0 16,0 0-16,0 0 0,0 0 0,0 0 15,341-9-15,-341 9 0,0 0 0,0 0 16,0 0-16,0 0 0,0 0 16,0 0-16,301-7 0,-301 7 0,0 0 15,0 0-15,0 0 0</inkml:trace>
  <inkml:trace contextRef="#ctx0" brushRef="#br0" timeOffset="207490.691">12782 14014 0,'0'0'0,"0"0"0,0 0 0,0 0 16,0 0-16,0 0 0,0 0 0,0 0 15,0 0-15,0 0 0,0 0 16,0 0-16,200 32 0,-200-32 0,0 0 16,0 0-16,250 9 0,-250-9 0,0 0 15,0 0-15,0 0 0,283 8 16,-283-8-16,0 0 0,0 0 0,0 0 16,0 0-16,0 0 0,291 0 0,-291 0 15,0 0-15,0 0 0,0 0 16,0 0-16,0 0 0,0 0 0,0 0 15,0 0-15,0 0 0,0 0 0</inkml:trace>
  <inkml:trace contextRef="#ctx0" brushRef="#br0" timeOffset="207952.091">12374 15345 0,'0'0'0,"0"0"0,0 0 0,0 0 15,0 0-15,0 0 0,0 0 16,0 0-16,0 0 0,0 0 16,191 9-16,-191-9 0,0 0 0,217-9 15,-217 9-15,0 0 0,0 0 0,258-16 16,-258 16-16,0 0 0,0 0 15,0 0-15,275-17 0,-275 17 0,0 0 16,0 0-16,0 0 0,0 0 16,0 0-16,300-17 0,-300 17 0,0 0 15,0 0-15,0 0 0,0 0 0,0 0 16,0 0-16,0 0 0,0 0 0,0 0 16,0 0-16,267-16 0,-267 16 0,0 0 15,0 0-15</inkml:trace>
  <inkml:trace contextRef="#ctx0" brushRef="#br0" timeOffset="208613.291">14790 15824 0,'0'0'0,"0"0"0,0 0 0,0 0 16,0 0-16,0 0 0,0 0 0,0 0 16,0 0-16,0 0 0,0 0 0,17 132 15,-17-132-15,0 0 0,0 0 16,0 0-16,8 182 0,-8-182 0,0 0 15,0 0-15,8 241 0,-8-241 16,0 0-16,0 0 0,0 0 0,17 264 16,-17-264-16,0 0 0,0 0 0,0 0 15,0 0-15,34 281 0,-34-281 0,0 0 16,0 0-16,0 0 0,0 0 16,0 0-16,0 0 0,41 289 0,-41-289 15,0 0-15,0 0 0,0 0 0,0 0 16,0 0-16,0 0 0,58 207 0,-58-207 15,0 0-15,0 0 0</inkml:trace>
  <inkml:trace contextRef="#ctx0" brushRef="#br0" timeOffset="209056.183">16390 16056 0,'0'0'0,"0"0"16,0 0-16,0 0 0,0 0 0,0 0 15,0 0-15,0 0 0,0 0 0,0 0 16,0 0-16,0 0 0,0 0 15,0 0-15,0 0 0,0 0 0,0 0 16,0 0-16,0 0 0,0 0 16,0 0-16,0 0 0,33 132 0,-33-132 15,0 0-15,0 0 0,0 0 0,17 198 16,-17-198-16,0 0 0,0 0 0,0 0 16,25 265-16,-25-265 0,0 0 15,0 0-15,0 0 0,0 0 0,25 290 16,-25-290-16,0 0 0,0 0 0,0 0 15,0 0-15,42 281 0,-42-281 0,0 0 16,0 0-16,0 0 0,0 0 16,0 0-16,0 0 0,0 0 0,0 0 15,0 0-15,0 0 0,49 240 0,-49-240 16,0 0-16,0 0 0,0 0 0,0 0 16</inkml:trace>
  <inkml:trace contextRef="#ctx0" brushRef="#br0" timeOffset="209488.968">17773 15973 0,'0'0'0,"0"0"15,0 0-15,0 0 0,0 0 16,0 0-16,0 0 0,0 0 0,0 0 16,0 0-16,0 0 0,0 0 0,0 0 15,0 0-15,0 0 0,0 0 16,0 0-16,0 0 0,0 0 0,0 0 16,42 115-16,-42-115 0,0 0 15,0 0-15,50 199 0,-50-199 0,0 0 16,0 0-16,0 0 0,58 247 0,-58-247 15,0 0-15,0 0 0,0 0 0,42 283 16,-42-283-16,0 0 0,0 0 16,0 0-16,0 0 0,42 280 0,-42-280 15,0 0-15,0 0 0,0 0 16,0 0-16,0 0 0,0 0 0,49 265 16,-49-265-16,0 0 0,0 0 0,0 0 15,0 0-15,0 0 0,0 0 0,67 207 16,-67-207-16,0 0 0,0 0 0,0 0 15,76 74-15,-76-74 0</inkml:trace>
  <inkml:trace contextRef="#ctx0" brushRef="#br0" timeOffset="209889.338">19215 16039 0,'0'0'0,"0"0"16,0 0-16,0 0 0,0 0 16,0 0-16,0 0 0,0 0 0,0 0 15,0 0-15,0 0 0,0 0 0,0 0 16,0 0-16,0 0 0,0 0 0,0 0 15,0 0-15,0 0 0,0 0 16,0 0-16,0 0 0,59 149 0,-59-149 16,0 0-16,0 0 0,0 0 0,33 198 15,-33-198-15,0 0 0,0 0 16,33 249-16,-33-249 0,0 0 0,0 0 16,41 264-16,-41-264 0,0 0 0,0 0 15,51 273-15,-51-273 0,0 0 0,0 0 16,0 0-16,66 257 0,-66-257 0,0 0 15,0 0-15,0 0 0,0 0 16,0 0-16,0 0 0,51 247 0,-51-247 16,0 0-16</inkml:trace>
  <inkml:trace contextRef="#ctx0" brushRef="#br0" timeOffset="-211467.817">5273 16056 0,'0'0'16,"0"0"-16,0 0 0,0 0 0,0 0 16,0 0-16,0 0 0,0 0 0,0 0 15,0 0-15,0 0 0,0 0 0,0 0 16,0 0-16,0 0 0,0 0 15,0 0-15,0 0 0,0 0 0,0 0 16,0 0-16,0 0 0,0 0 0,0 0 16,0 0-16,0 0 0,0 0 15,0 0-15,0 0 0,0 0 0,0 0 16,0 0-16,0 0 0,0 0 0,-33-67 16,33 67-16,0 0 0,0 0 0,0 0 15,0 0-15,0 0 0,0 0 16,0 0-16,0 0 0,0 0 0,0 0 15,0 0-15,0 0 0,0 0 16,0 0-16,0 0 0,0 0 0,0 0 16,0 0-16,0 0 0,0 0 0,0 0 15,0 0-15,0 0 0,0 0 16,0 0-16,0 0 0,0 0 0,0 0 16,0 0-16,0 0 0,-25 75 0,25-75 15,0 0-15,0 0 0,0 0 0,0 0 16,0 0-16,0 0 0,0 182 15,0-182-15,0 0 0,0 0 0,0 0 16,0 0-16,0 0 0,0 223 0,0-223 16,0 0-16,0 0 0,0 0 15,0 0-15,0 0 0,-16 249 0,16-249 16,0 0-16,0 0 0,0 0 0,0 0 16,-26 247-16,26-247 0,0 0 15,0 0-15,-41 232 0,41-232 0,0 0 16,0 0-16,0 0 0,0 0 0,0 0 15,0 0-15,-42 198 0,42-198 16,0 0-16,0 0 0,0 0 0,0 0 16,0 0-16,0 0 0,-16 182 15,16-182-15,0 0 0,0 0 0,0 0 16,0 0-16,0 0 0,0 0 0,0 0 16,0 0-16,0 0 0,0 0 0,-9 149 15,9-149-15,0 0 0,0 0 16,0 0-16,0 0 0,0 0 0,0 0 15,0 0-15,0 0 0,0 0 0,0 0 16,-8 82-16,8-82 0,0 0 16,0 0-16,0 0 0,0 0 0,0 0 15,0 0-15,0 0 0,0 0 0,0 0 16,0 0-16,0 0 0,0 0 0,0 0 16,33-49-16,-33 49 0,0 0 15,0 0-15,0 0 0,0 0 0,25-157 16,-25 157-16,0 0 0,0 0 0,0 0 15,0 0-15,25-240 0,-25 240 16,0 0-16,0 0 0,0 0 0,0 0 16,26-297-16,-26 297 0,0 0 0,0 0 15,0 0-15,0 0 0,0 0 16,25-314-16,-25 314 0,0 0 0,0 0 16,0 0-16,0 0 0,0 0 0,0 0 15,8-299-15,-8 299 0,0 0 16,0 0-16,0 0 0,0 0 0,0 0 15,0 0-15,0 0 0,0 0 0,0 0 16,0 0-16,0-247 0,0 247 0,0 0 16,0 0-16,0 0 0,0 0 15,0 0-15,-16-149 0,16 149 0,0 0 16,0 0-16,0 0 0,0 0 16,0 0-16,0 0 0,0 0 0,-51 214 15,51-214-15,0 0 0,-42 257 0,42-257 16,0 0-16,0 0 0,-41 298 0,41-298 15,0 0-15,0 0 0,0 0 16,0 0-16,0 0 0,-51 330 0,51-330 16,0 0-16,0 0 0,0 0 0,0 0 15,-41 307-15,41-307 0,0 0 16,0 0-16,0 0 0,0 0 0,0 0 16,0 0-16,0 0 0,0 0 0,0 0 15,0 0-15,-33 248 0,33-248 0,0 0 16,0 0-16,-18 66 0,18-66 0,0 0 15,0 0-15,0-133 0,0 133 0,0 0 16,0 0-16,11-256 0,-11 256 16,0 0-16,0 0 0,15-331 0,-15 331 15,0 0-15,0 0 0,0 0 0,34-331 16,-34 331-16,0 0 0,0 0 16,41-297-16,-41 297 0,0 0 0,0 0 15,0 0-15,0 0 0,42-248 0,-42 248 16,0 0-16,0 0 0,0 0 15,0 0-15,0 0 0,0 0 0,0 0 16,0 0-16,0 0 0,0 0 16,25-157-16,-25 157 0,0 0 0,0 0 15,0 0-15,0 0 0,0 0 0,0 0 16,0 0-16,-9 165 0,9-165 0,0 0 16,-8 224-16,8-224 0,0 0 15,0 0-15,-8 281 0,8-281 0,0 0 16,0 0-16,0 0 0,-8 289 15,8-289-15,0 0 0,0 0 0,0 0 16,0 0-16,0 0 0,-18 264 0,18-264 16,0 0-16,0 0 0,0 0 0,0 0 15,0 0-15,0 0 0,0 0 0,0 0 16,0 0-16,0 0 0,-25 207 16,25-207-16,0 0 0,0 0 0,0 0 15,0 0-15,0 0 0,0 0 0,0 0 16,0-116-16,0 116 0,0 0 15,0 0-15,18-264 0,-18 264 0,0 0 16,0 0-16,0 0 0,33-331 0,-33 331 16,0 0-16,0 0 0,0 0 15,41-330-15,-41 330 0,0 0 0,0 0 16,0 0-16,0 0 0,0 0 0,0 0 16,0 0-16,0 0 0,0 0 15,0 0-15,50-282 0,-50 282 0,0 0 16,0 0-16,0 0 0,0 0 0,51-116 15,-51 116-15,0 0 0,0 0 16,17 91-16,-17-91 0,0 0 0,0 0 16,-9 249-16,9-249 0,0 0 0,-43 330 15,43-330-15,0 0 0,-49 347 16,49-347-16,0 0 0,0 0 0,-42 339 16,42-339-16,0 0 0,0 0 0,-34 298 15,34-298-15,0 0 0,0 0 0,0 0 16,0 0-16,0 0 0,0 0 15,0 0-15,0 0 0,0 0 0,0 0 16,-40 240-16,40-240 0,0 0 0,0 0 16,0 0-16,-42 90 0,42-90 15</inkml:trace>
  <inkml:trace contextRef="#ctx0" brushRef="#br0" timeOffset="-209654.991">4715 16444 0,'0'0'0,"0"0"0,0 0 16,0 0-16,0 0 0,0 0 0,0 0 15,0 0-15,0 0 0,0 0 0,0 0 16,0 0-16,0 0 0,0 0 0,0 0 15,0 0-15,0 0 0,0 0 16,0 0-16,0 0 0,0 0 0,0 0 16,0 0-16,0 0 0,0 0 0,0 0 15,0 0-15,0 0 0,0 0 16,0 0-16,0 0 0,0 0 0,0 0 16,0 0-16,0 0 0,92-124 0,-92 124 15,0 0-15,0 0 0,0 0 0,0 0 16,0 0-16,0 0 0,92-182 15,-92 182-15,0 0 0,0 0 0,0 0 16,0 0-16,0 0 0,0 0 16,0 0-16,0 0 0,0 0 0,0 0 15,92-165-15,-92 165 0,0 0 0,0 0 16,0 0-16,0 0 0,0 0 16,0 0-16,0 0 0,0 0 0,0 0 15,0 0-15,58-107 0,-58 107 16,0 0-16,0 0 0,0 0 0,0 0 15,0 0-15,0 0 0,0 0 0,0 0 16,0 0-16,0 0 0,58-33 0,-58 33 16,0 0-16,0 0 0,0 0 15,84 49-15,-84-49 0,0 0 0,0 0 16,0 0-16,0 0 0,0 0 16,92 124-16,-92-124 0,0 0 0,0 0 15,0 0-15,0 0 0,0 0 0,82 174 16,-82-174-16,0 0 0,0 0 15,0 0-15,0 0 0,0 0 0,92 206 16,-92-206-16,0 0 0,0 0 0,0 0 16,0 0-16,0 0 0,83 216 15,-83-216-15,0 0 0,0 0 0,0 0 16,0 0-16,0 0 0,0 0 0,0 0 16,0 0-16,0 0 0,0 0 0,67 197 15,-67-197-15,0 0 0,0 0 16,0 0-16,0 0 0,0 0 0,0 0 15,0 0-15,0 0 0,0 0 16,0 0-16,50 125 0,-50-125 0,0 0 16,0 0-16,0 0 0,0 0 0,0 0 15,0 0-15,0 0 0,0 0 16,0 0-16,0 0 0,0 0 0,0 0 16,0 0-16,0 0 0,-25-50 0,25 50 15,0 0-15,0 0 0,0 0 16,0 0-16,0 0 0,0 0 0,-40-149 15,40 149-15,0 0 0,0 0 0,0 0 16,0 0-16,0 0 0,-60-191 0,60 191 16,0 0-16,0 0 0,0 0 0,0 0 15,0 0-15,0 0 0,-58-222 16,58 222-16,0 0 0,0 0 0,0 0 16,0 0-16,0 0 0,-59-224 15,59 224-15,0 0 0,0 0 0,0 0 16,0 0-16,0 0 0,0 0 0,0 0 15,0 0-15,0 0 0,0 0 0,-58-189 16,58 189-16,0 0 0,0 0 16,0 0-16,0 0 0,0 0 0,0 0 15,0 0-15,0 0 0,0 0 0,0 0 16,-50-133-16,50 133 0,0 0 16,0 0-16,0 0 0,0 0 0,0 0 15,0 0-15,0 0 0,0 0 0,0 0 16,0 0-16,0 0 0,0 0 15,0 0-15,0 0 0,0 0 0,0 0 16,0 0-16,-74-33 0,74 33 0,0 0 16,0 0-16,0 0 0,0 0 0,0 0 15,-67 42-15,67-42 0,0 0 16,0 0-16,0 0 0,0 0 0,-109 107 16,109-107-16,0 0 0,0 0 0,0 0 15,0 0-15,-125 157 0,125-157 16,0 0-16,0 0 0,0 0 0,0 0 15,0 0-15,0 0 0,0 0 16,0 0-16,0 0 0,0 0 0,-117 157 16,117-157-16,0 0 0,0 0 0,0 0 15,0 0-15,-42 91 0,42-91 0,0 0 16,0 0-16,0 0 0,0 0 16,59-17-16,-59 17 0,0 0 0,0 0 15,0 0-15,0 0 0,125-107 16,-125 107-16,0 0 0,0 0 0,0 0 15,0 0-15,0 0 0,0 0 0,0 0 16,0 0-16,0 0 0,0 0 0,133-157 16,-133 157-16,0 0 0,0 0 15,0 0-15,0 0 0,0 0 0,0 0 16,0 0-16,0 0 0,0 0 16,0 0-16,109-149 0,-109 149 0,0 0 15,0 0-15,0 0 0,0 0 0,0 0 16,0 0-16,66-57 0,-66 57 15,0 0-15,0 0 0,0 0 0,0 0 16,0 0-16,67 40 0,-67-40 0,0 0 16,0 0-16,0 0 0,0 0 15,0 0-15,0 0 0,91 125 0,-91-125 16,0 0-16,0 0 0,0 0 0,0 0 16,101 182-16,-101-182 0,0 0 0,0 0 15,0 0-15,0 0 0,0 0 16,0 0-16,92 207 0,-92-207 0,0 0 15,0 0-15,0 0 0,0 0 16,0 0-16,0 0 0,0 0 0,0 0 16,0 0-16,0 0 0,75 198 0,-75-198 15,0 0-15,0 0 0,0 0 0,0 0 16,0 0-16,0 0 0,0 0 16,0 0-16,0 0 0,0 0 0,49 149 15,-49-149-15,0 0 0,0 0 16</inkml:trace>
  <inkml:trace contextRef="#ctx0" brushRef="#br0" timeOffset="-202170.774">16973 13584 0,'0'0'0,"0"0"16,0 0-16,0 0 0,0 0 0,0 0 15,0 0-15,0 0 0,0 0 16,0 0-16,0 0 0,0 0 0,0 0 16,0 0-16,0 0 0,0 0 0,0 0 15,0 0-15,0 0 0,0 0 16,0 0-16,133-50 0,-133 50 0,0 0 15,0 0-15,184-107 0,-184 107 0,0 0 16,0 0-16,242-149 0,-242 149 16,0 0-16,249-166 0,-249 166 0,0 0 15,250-165-15,-250 165 0,226-165 0,-226 165 16,0 0-16,0 0 0,225-173 16,-225 173-16,0 0 0,0 0 0,267-199 15,-267 199-15,258-182 0,-258 182 0,0 0 16,233-166-16,-233 166 0,0 0 0,0 0 15,242-165-15,-242 165 0,0 0 0,233-165 16,-233 165-16,0 0 0,0 0 16,209-149-16,-209 149 0,0 0 0,0 0 15,199-132-15,-199 132 0,0 0 16,0 0-16,0 0 0,0 0 0,0 0 16,192-116-16,-192 116 0,0 0 0,0 0 15,0 0-15,0 0 0,0 0 0,0 0 16,0 0-16,0 0 0,0 0 0,0 0 15,167-91-15,-167 91 0,0 0 16,0 0-16,0 0 0,0 0 0,0 0 16,0 0-16,0 0 0,0 0 15,0 0-15,0 0 0,91-50 0,-91 50 16,0 0-16,0 0 0,0 0 0,0 0 16,0 0-16,0 0 0,0 0 0,0 0 15,0 0-15,0 0 0,0 0 0,0 0 16,0 0-16,0 0 0,0 0 15,0 0-15,0 0 0,0 0 0,0 0 16,0 0-16,0 0 0,0 0 0,0 0 16,0 0-16,0 0 0,0 0 15,0 0-15,0 0 0,0 0 0,0 0 16,0 0-16,0 0 0,0 0 0,0 0 16,-107 58-16,107-58 0,0 0 15,0 0-15,-142 91 0,142-91 0,0 0 16,0 0-16,-209 132 0,209-132 0,-217 141 15,217-141-15,0 0 0,0 0 0,-241 157 16,241-157-16,-242 166 0,242-166 16,0 0-16,-225 157 0,225-157 0,0 0 15,0 0-15,-258 189 0,258-189 0,0 0 16,0 0-16,-292 224 0,292-224 0,0 0 16,0 0-16,-308 231 0,308-231 15,-276 215-15,276-215 0,0 0 0,0 0 16,-224 174-16,224-174 0,0 0 0,0 0 15,0 0-15,0 0 0,-184 140 0,184-140 16,0 0-16,0 0 0,0 0 16,0 0-16,0 0 0,0 0 0,0 0 15,0 0-15,-142 125 0,142-125 0,0 0 16,0 0-16,0 0 0,0 0 16,0 0-16,0 0 0,160-9 0,-160 9 15,0 0-15,0 0 0,240-140 0,-240 140 16,0 0-16,0 0 0,318-207 15,-318 207-15,316-215 0,-316 215 0,0 0 16,291-207-16,-291 207 0,267-181 0,-267 181 16,242-166-16,-242 166 0,217-140 0,-217 140 15,191-125-15,-191 125 0,0 0 16,201-124-16,-201 124 0,207-115 0,-207 115 16,0 0-16,0 0 0,201-108 15,-201 108-15,0 0 0,0 0 0,0 0 0,0 0 16,0 0-16,216-108 0,-216 108 15,0 0-15,0 0 0,0 0 0,0 0 16,159-65-16,-159 65 0,0 0 0,0 0 16,0 0-16,0 0 0,-125 107 15,125-107-15,-209 124 0,209-124 0,0 0 16,-258 157-16,258-157 0,-283 174 0,283-174 16,-275 173-16,275-173 0,-234 149 0,234-149 15,-191 133-15,191-133 0,0 0 16,0 0-16,-217 157 0,217-157 0,0 0 15,-234 182-15,234-182 0,0 0 0,0 0 16,-232 174-16,232-174 0,0 0 0,0 0 16,0 0-16,0 0 0,0 0 15,-225 165-15,225-165 0,0 0 0,0 0 16,0 0-16,0 0 0,0 0 0,0 0 16,0 0-16,0 0 0,0 0 15,-150 107-15,150-107 0,0 0 0,0 0 16,0 0-16,0 0 0,0 0 0,0 0 15,141-124-15,-141 124 0,0 0 16,234-198-16,-234 198 0,0 0 0,0 0 16,283-232-16,-283 232 0,283-240 0,-283 240 15,0 0-15,250-207 0,-250 207 16,0 0-16,234-198 0,-234 198 0,0 0 16,0 0-16,224-190 0,-224 190 0,0 0 15,0 0-15,217-182 0,-217 182 0,0 0 16,0 0-16,0 0 0,0 0 15,0 0-15,0 0 0,0 0 0,0 0 16,0 0-16,200-156 0,-200 156 0,0 0 16,0 0-16,83-67 0,-83 67 0,-67 33 15,67-33-15,-166 99 0,166-99 16,-242 149-16,242-149 0,-275 174 0,275-174 16,-283 182-16,283-182 0,-267 174 0,267-174 15,-266 181-15,266-181 0,-251 174 0,251-174 16,0 0-16,-241 182 0,241-182 0,0 0 15,-249 190-15,249-190 0,0 0 16,0 0-16,-209 173 0,209-173 0,0 0 16,0 0-16,0 0 0,0 0 15,0 0-15,0 0 0,0 0 0,0 0 16,0 0-16,-167 141 0,167-141 0,0 0 16,0 0-16,0 0 0,-50 50 0,50-50 15,0 0-15</inkml:trace>
  <inkml:trace contextRef="#ctx0" brushRef="#br0" timeOffset="-200876.644">18040 11905 0,'0'0'0,"0"0"0,0 0 0,0 0 16,0 0-16,0 0 0,0 0 0,0 0 15,0 0-15,0 0 0,0 0 0,0 0 16,0 0-16,-33 75 0,33-75 16,0 0-16,0 0 0,-75 198 0,75-198 15,0 0-15,0 0 0,-100 265 0,100-265 16,0 0-16,0 0 0,-109 272 15,109-272-15,0 0 0,0 0 0,-125 265 16,125-265-16,0 0 0,0 0 0,-133 240 16,133-240-16,0 0 0,0 0 15,0 0-15,0 0 0,-141 207 0,141-207 16,0 0-16,0 0 0,0 0 0,0 0 16,0 0-16,0 0 0,0 0 0,0 0 15,0 0-15,0 0 0,-142 173 16,142-173-16,0 0 0,0 0 0,0 0 15,0 0-15,-59 83 0,59-83 0,0 0 16,0 0-16,0 0 0,92-8 16,-92 8-16,0 0 0,0 0 0,234-59 15,-234 59-15,0 0 0,0 0 0,308-74 16,-308 74-16,0 0 0,0 0 16,350-66-16,-350 66 0,0 0 0,0 0 0,324-49 15,-324 49-15,0 0 0,0 0 16,0 0-16,310-50 0,-310 50 0,0 0 15,0 0-15,0 0 0,0 0 16,0 0-16,291-33 0,-291 33 0,0 0 16,0 0-16,0 0 0,0 0 0,0 0 15,0 0-15,0 0 0,0 0 16,0 0-16,0 0 0,208-16 0,-208 16 16,0 0-16,0 0 0,0 0 0,0 0 15,0 0-15,0 0 0,0 0 16,0 0-16,0 0 0,0 0 0,0 0 15,0 0-15,0 0 0,0 0 0,0 0 16,0 0-16,0 0 0,0 0 0,0 0 16,0 0-16,0 0 0,0 0 0,0 0 15,0 0-15,0 0 0,0 0 16,0 0-16,0 0 0,0 0 0,-83 24 16,83-24-16,0 0 0,0 0 0,0 0 15,-184 33-15,184-33 0,0 0 16,0 0-16,-232 50 0,232-50 0,0 0 15,0 0-15,-275 66 0,275-66 0,0 0 16,0 0-16,-285 67 0,285-67 0,0 0 16,0 0-16,0 0 0,-275 82 15,275-82-15,0 0 0,0 0 0,0 0 16,0 0-16,-258 83 0,258-83 0,0 0 16,0 0-16,0 0 0,0 0 15,0 0-15,0 0 0,0 0 0,0 0 16,0 0-16,0 0 0,-224 74 0,224-74 15,0 0-15,0 0 0,0 0 0,0 0 16,0 0-16,-100 33 0,100-33 16,0 0-16,0 0 0,0 0 0,100-17 15,-100 17-15,0 0 0,0 0 0,224-49 16,-224 49-16,0 0 0,0 0 16,309-83-16,-309 83 0,0 0 0,0 0 15,341-99-15,-341 99 0,0 0 0,0 0 16,317-91-16,-317 91 0,0 0 0,0 0 15,0 0-15,0 0 0,0 0 16,0 0-16,267-74 0,-267 74 0,0 0 16,0 0-16,0 0 0,0 0 0,0 0 15,0 0-15,0 0 0,0 0 0,167-50 16,-167 50-16,0 0 0,0 0 16,0 0-16,0 0 0,0 0 0,0 0 15,-226 50-15,226-50 0,0 0 0,0 0 16,-291 74-16,291-74 0,0 0 0,0 0 15,-351 91-15,351-91 0,0 0 16,0 0-16,-316 74 0,316-74 0,0 0 16,0 0-16,0 0 0,0 0 0,-283 75 15,283-75-15,0 0 0,0 0 16,0 0-16,0 0 0,0 0 0,0 0 16,0 0-16,0 0 0,0 0 0,0 0 15,-234 49-15,234-49 0,0 0 0,0 0 16,0 0-16,0 0 0,-100 8 15,100-8-15,0 0 0,0 0 0,0 0 16</inkml:trace>
  <inkml:trace contextRef="#ctx0" brushRef="#br0" timeOffset="-200216.316">17974 11880 0,'0'0'15,"0"0"-15,0 0 0,0 0 0,0 0 16,0 0-16,0 0 0,0 0 0,0 0 15,0 0-15,0 0 0,0 0 0,-9 107 16,9-107-16,0 0 0,0 0 16,0 0-16,-50 199 0,50-199 0,0 0 15,0 0-15,-91 249 0,91-249 0,0 0 16,0 0-16,-125 256 0,125-256 16,0 0-16,0 0 0,-134 239 0,134-239 15,0 0-15,0 0 0,-133 224 0,133-224 16,0 0-16,0 0 0,0 0 0,0 0 15,0 0-15,-125 215 0,125-215 16,0 0-16,0 0 0,0 0 0,0 0 16,0 0-16,0 0 0,0 0 0,0 0 15,0 0-15,0 0 0,-109 207 16,109-207-16,0 0 0,0 0 0,0 0 16,0 0-16,0 0 0,-24 157 0,24-157 15,0 0-15,0 0 0,0 0 16,100 49-16,-100-49 0,0 0 0,0 0 15,191-41-15,-191 41 0,0 0 0,242-83 16,-242 83-16,0 0 0,0 0 0,267-100 16,-267 100-16,0 0 0,0 0 15,283-98-15,-283 98 0,0 0 0,0 0 16,0 0-16,275-83 0,-275 83 0,0 0 16,0 0-16,0 0 0,0 0 0,0 0 15,250-66-15,-250 66 0,0 0 16,0 0-16,0 0 0,0 0 0,0 0 15,0 0-15,0 0 0,0 0 0,0 0 16,0 0-16,199-42 0,-199 42 16,0 0-16,0 0 0,0 0 0,0 0 15,0 0-15</inkml:trace>
  <inkml:trace contextRef="#ctx0" brushRef="#br0" timeOffset="-196093.579">6366 15981 0,'0'0'0,"0"0"0,0 0 16,0 0-16,0 0 0,0 0 0,0 0 15,0 0-15,0 0 0,0 0 16,0 0-16,0 0 0,-18-82 0,18 82 16,0 0-16,0 0 0,0 0 0,-57-133 15,57 133-15,0 0 0,0 0 0,0 0 16,0 0-16,-134-173 0,134 173 15,0 0-15,0 0 0,0 0 0,-192-166 16,192 166-16,0 0 0,0 0 0,0 0 16,-225-123-16,225 123 0,0 0 15,0 0-15,0 0 0,0 0 0,-291-59 16,291 59-16,0 0 0,0 0 0,-326 17 16,326-17-16,0 0 0,0 0 15,-308 83-15,308-83 0,0 0 0,-266 123 16,266-123-16,0 0 0,-226 148 0,226-148 15,0 0-15,0 0 0,-183 175 0,183-175 16,0 0-16,-167 182 0,167-182 16,0 0-16,-132 199 0,132-199 0,0 0 15,0 0-15,0 0 0,0 0 0,-117 248 16,117-248-16,0 0 0,0 0 0,0 0 16,-92 289-16,92-289 0,0 0 15,-51 273-15,51-273 0,0 0 0,0 0 16,26 248-16,-26-248 0,0 0 0,0 0 15,91 206-15,-91-206 0,0 0 16,0 0-16,133 182 0,-133-182 0,0 0 16,0 0-16,194 174 0,-194-174 0,0 0 15,0 0-15,232 166 0,-232-166 0,0 0 16,0 0-16,259 132 0,-259-132 0,0 0 16,0 0-16,257 108 0,-257-108 15,0 0-15,0 0 0,0 0 0,301 65 16,-301-65-16,0 0 0,0 0 0,341 9 15,-341-9-15,0 0 0,0 0 16,0 0-16,367-50 0,-367 50 0,0 0 16,0 0-16,342-91 0,-342 91 0,0 0 15,0 0-15,275-116 0,-275 116 0,0 0 16,0 0-16,0 0 0,0 0 16,242-181-16,-242 181 0,0 0 0,0 0 15,0 0-15,183-257 0,-183 257 0,0 0 16,0 0-16,0 0 0,100-305 15,-100 305-15,0 0 0,0 0 0,17-324 16,-17 324-16,0 0 0,0 0 0,-43-289 16,43 289-16,0 0 0,0 0 15,-74-257-15,74 257 0,0 0 0,0 0 16,0 0-16,-109-222 0,109 222 0,0 0 16,-132-199-16,132 199 0,0 0 15,0 0-15,0 0 0,0 0 0,-143-181 16,143 181-16,0 0 0,0 0 0,0 0 15,0 0-15,0 0 0,0 0 0,-149-149 16,149 149-16,0 0 0,0 0 16,0 0-16,0 0 0,0 0 15,0 0-15</inkml:trace>
  <inkml:trace contextRef="#ctx0" brushRef="#br0" timeOffset="-191819.014">21315 11475 0,'0'0'0,"0"0"0,0 0 0,0 0 16,0 0-16,0 0 0,0 0 0,0 0 16,0 0-16,0 0 0,0 0 15,0 0-15,0 0 0,-84-57 0,84 57 16,0 0-16,0 0 0,0 0 0,-133-108 16,133 108-16,0 0 0,0 0 15,0 0-15,-199-124 0,199 124 0,0 0 16,0 0-16,-259-124 0,259 124 0,0 0 15,0 0-15,-308-98 0,308 98 0,0 0 16,0 0-16,-342-59 0,342 59 16,0 0-16,0 0 0,-383-8 0,383 8 15,0 0-15,0 0 0,-417 40 16,417-40-16,0 0 0,0 0 0,-425 92 16,425-92-16,0 0 0,0 0 0,-408 149 15,408-149-15,-334 173 0,334-173 0,-233 166 16,233-166-16,0 0 0,-175 165 15,175-165-15,0 0 0,-133 190 0,133-190 16,0 0-16,0 0 0,-117 232 0,117-232 16,0 0-16,0 0 0,-91 273 0,91-273 15,0 0-15,0 0 0,-51 306 16,51-306-16,0 0 0,9 289 0,-9-289 16,0 0-16,67 256 0,-67-256 0,0 0 15,0 0-15,141 240 0,-141-240 0,0 0 16,0 0-16,208 232 0,-208-232 15,0 0-15,234 197 0,-234-197 0,0 0 16,241 158-16,-241-158 0,0 0 0,0 0 16,267 116-16,-267-116 0,0 0 15,0 0-15,300 74 0,-300-74 0,0 0 16,0 0-16,325 34 0,-325-34 0,0 0 16,0 0-16,342-34 0,-342 34 0,0 0 15,317-91-15,-317 91 0,0 0 16,275-140-16,-275 140 0,0 0 0,0 0 15,224-199-15,-224 199 0,0 0 0,0 0 16,201-273-16,-201 273 0,0 0 16,0 0-16,158-314 0,-158 314 0,0 0 15,0 0-15,116-339 0,-116 339 0,0 0 16,0 0-16,76-339 0,-76 339 0,0 0 16,0 0-16,33-331 0,-33 331 15,0 0-15,0 0 0,0-314 0,0 314 16,0 0-16,0 0 0,-42-264 0,42 264 15,0 0-15,0 0 0,-75-223 0,75 223 16,0 0-16,0 0 0,-117-182 16,117 182-16,0 0 0,0 0 0,0 0 15,0 0-15,-174-133 0,174 133 0,0 0 16,0 0-16,0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3T10:02:16.6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6700 6597 0,'0'0'0,"0"0"15,0 0-15,0 0 0,0 0 0,0 0 16,0 0-16,0 0 0,0 0 0,0 0 16,0 0-16,0 0 0,0 0 15,0 0-15,0 0 0,0 0 0,0 0 16,0 0-16,0 0 0,0 0 0,0 0 15,0 0-15,0 0 0,15-66 16,-15 66-16,0 0 0,0 0 0,0 0 16,0 0-16,0 0 0,0 0 0,84-158 15,-84 158-15,0 0 0,0 0 0,0 0 16,0 0-16,0 0 0,0 0 16,99-198-16,-99 198 0,0 0 0,0 0 15,0 0-15,0 0 0,0 0 16,0 0-16,0 0 0,0 0 0,0 0 15,0 0-15,93-190 0,-93 190 0,0 0 16,0 0-16,0 0 0,0 0 16,0 0-16,0 0 0,0 0 0,0 0 15,0 0-15,0 0 0,66-156 0,-66 156 16,0 0-16,0 0 0,0 0 16,0 0-16,0 0 0,0 0 0,0 0 15,0 0-15,0 0 0,0 0 0,41-132 16,-41 132-16,0 0 0,0 0 0,0 0 15,0 0-15,0 0 0,0 0 16,0 0-16,0 0 0,0 0 0,0 0 16,25-84-16,-25 84 0,0 0 0,0 0 15,0 0-15,0 0 0,0 0 16,0 0-16,0 0 0,0 0 0,0 0 16,0 0-16,0 0 0,0 0 0,0 0 15,0 0-15,0 0 0,0 0 16,0 0-16,0 0 0,0 0 0,0 0 15,0 0-15,0 0 0,0 0 0,0 0 16,0 0-16,0 0 0,0 0 0,0 0 16,0 0-16,0 0 0,0 0 15,0 0-15,0 0 0,0 0 0,0 0 16,0 0-16,0 0 0,0 0 0,0 0 16,0 0-16,0 0 0,0 0 0,0 0 15,0 0-15,0 0 0,0 0 16,0 0-16,0 0 0,0 0 0,0 0 15,0 0-15,0 0 0,125 84 16,-125-84-16,0 0 0,0 0 0,0 0 16,0 0-16,0 0 0,0 0 0,117 132 15,-117-132-15,0 0 0,0 0 0,0 0 16,0 0-16,0 0 0,0 0 16,167 164-16,-167-164 0,0 0 0,0 0 15,0 0-15,0 0 0,0 0 16,166 174-16,-166-174 0,0 0 0,0 0 15,0 0-15,0 0 0,0 0 0,0 0 16,159 157-16,-159-157 0,0 0 0,0 0 16,0 0-16,0 0 0,0 0 15,0 0-15,0 0 0,0 0 0,0 0 16,0 0-16,125 124 0,-125-124 0,0 0 16,0 0-16,0 0 0,0 0 15,0 0-15,0 0 0,0 0 0,0 0 16,0 0-16,0 0 0,92 92 0,-92-92 15,0 0-15,0 0 0,0 0 0,0 0 16,0 0-16,0 0 0,0 0 16,0 0-16</inkml:trace>
  <inkml:trace contextRef="#ctx0" brushRef="#br0" timeOffset="1054.214">6873 4786 0,'0'0'0,"0"0"0,0 0 0,0 0 15,0 0-15,0 0 0,0 0 0,0 0 16,0 0-16,0 0 0,0 0 0,0 0 15,0 0-15,0 0 0,0 0 16,0 0-16,0 0 0,0 0 0,76 25 16,-76-25-16,0 0 0,0 0 0,0 0 15,0 0-15,0 0 0,0 0 16,0 0-16,0 0 0,0 0 0,0 0 16,116 0-16,-116 0 0,0 0 15,0 0-15,0 0 0,0 0 0,0 0 16,0 0-16,0 0 0,0 0 0,0 0 15,0 0-15,134-8 0,-134 8 16,0 0-16,0 0 0,0 0 0,0 0 16,0 0-16,108 74 0,-108-74 0,0 0 15,0 0-15,0 0 0,33 166 16,-33-166-16,0 0 0,0 0 0,0 0 16,-42 215-16,42-215 0,0 0 0,0 0 15,0 0-15,0 0 0,0 0 0,-99 232 16,99-232-16,0 0 0,0 0 15,0 0-15,0 0 0,0 0 0,0 0 16,0 0-16,0 0 0,0 0 16,0 0-16,-109 214 0,109-214 0,0 0 15,0 0-15,0 0 0,0 0 0,0 0 16,0 0-16,0 0 0,0 0 16,0 0-16,0 0 0,-83 149 0</inkml:trace>
  <inkml:trace contextRef="#ctx0" brushRef="#br0" timeOffset="1422.668">6898 5399 0,'0'0'0,"0"0"0,0 0 0,0 0 16,0 0-16,0 0 0,0 0 0,0 0 15,0 0-15,0 0 0,0 0 0,0 0 16,0 0-16,0 0 0,0 0 15,0 0-15,0 0 0,43-34 0,-43 34 16,0 0-16,0 0 0,0 0 0,0 0 16,0 0-16,0 0 0,141-49 15,-141 49-15,0 0 0,0 0 0,0 0 16,0 0-16,0 0 0,208-49 0,-208 49 16,0 0-16,0 0 0,0 0 15,0 0-15,0 0 0,0 0 0,0 0 16,0 0-16,0 0 0,0 0 0,225-42 15,-225 42-15,0 0 0,0 0 16,0 0-16,0 0 0,0 0 0,0 0 16,0 0-16,0 0 0,0 0 0,0 0 15,183-25-15,-183 25 0,0 0 0,0 0 16,0 0-16,0 0 0,0 0 16</inkml:trace>
  <inkml:trace contextRef="#ctx0" brushRef="#br0" timeOffset="2770.8">4800 5084 0,'0'0'0,"0"0"0,0 0 0,0 0 16,0 0-16,0 0 0,0 0 15,0 0-15,0 0 0,0 0 0,0 0 16,0 0-16,0 0 0,0 0 0,0 0 16,0 0-16,0 0 0,0 0 15,-27-49-15,27 49 0,0 0 0,0 0 16,0 0-16,0 0 0,0 0 16,0 0-16,59-58 0,-59 58 0,0 0 15,0 0-15,0 0 0,0 0 16,141-25-16,-141 25 0,0 0 0,0 0 15,0 0-15,0 0 0,0 0 16,210 16-16,-210-16 0,0 0 0,0 0 16,0 0-16,0 0 0,0 0 0,174 92 15,-174-92-15,0 0 0,0 0 16,0 0-16,58 149 0,-58-149 0,0 0 16,0 0-16,0 0 0,-50 165 15,50-165-15,0 0 0,0 0 0,0 0 16,0 0-16,0 0 0,0 0 15,0 0-15,0 0 0,0 0 0,0 0 16,-125 165-16,125-165 0,0 0 16,0 0-16,0 0 0,0 0 0,0 0 15,0 0-15,-100 115 0,100-115 0,0 0 16,0 0-16,0 0 0,0 0 0,0 0 16,0 0-16,0 0 0,0 0 15,0 0-15,0 0 0,0 0 16,0 0-16,185 17 0,-185-17 0,0 0 15,0 0-15,0 0 0,0 0 0,0 0 16,0 0-16,0 0 0,0 0 16,0 0-16,0 0 0,190-32 0,-190 32 15,0 0-15</inkml:trace>
  <inkml:trace contextRef="#ctx0" brushRef="#br0" timeOffset="3413.279">6348 4952 0,'0'0'0,"0"0"16,0 0-16,0 0 0,0 0 15,0 0-15,0 0 0,0 0 16,0 0-16,0 0 0,0 0 0,0 0 15,0 0-15,0 0 0,0 0 0,0 0 16,0 0-16,-16 58 0,16-58 16,0 0-16,0 0 0,0 0 0,0 0 15,-66 149-15,66-149 0,0 0 16,0 0-16,0 0 0,0 0 0,0 0 16,-109 198-16,109-198 0,0 0 15,0 0-15,0 0 0,0 0 0,0 0 16,0 0-16,0 0 0,0 0 15,0 0-15,0 0 0,-108 198 0,108-198 16,0 0-16,0 0 0,0 0 0,0 0 16,-84 108-16,84-108 0,0 0 15,0 0-15,0 0 0,0 0 0,0 0 16,-50-50-16,50 50 0,0 0 0,0 0 16,0 0-16,0 0 0,0 0 15,0 0-15,0 0 0,0 0 0,0 0 16,0 0-16,-16-148 0,16 148 0,0 0 15,0 0-15,0 0 0,0 0 16,0 0-16,0 0 0,0 0 0,0 0 16,0 0-16,0-158 0,0 158 15,0 0-15,0 0 0,41-75 0,-41 75 16,0 0-16,0 0 0,0 0 16,0 0-16,0 0 0,109 35 0,-109-35 15,0 0-15,0 0 0,0 0 16,0 0-16,149 98 0,-149-98 0,0 0 15,0 0-15,0 0 0,0 0 16,0 0-16,0 0 0,0 0 0,0 0 16,0 0-16,0 0 0,143 125 0,-143-125 15,0 0-15,0 0 0,0 0 0,0 0 16</inkml:trace>
  <inkml:trace contextRef="#ctx0" brushRef="#br0" timeOffset="4078.982">8040 5184 0,'0'0'0,"0"0"15,0 0-15,0 0 0,0 0 0,0 0 16,0 0-16,0 0 0,0 0 15,0 0-15,0 0 0,0 0 0,0 0 16,0 0-16,0 0 0,0 0 0,0 0 16,0 0-16,0 0 0,0 0 15,0 0-15,0 0 0,0 0 0,0 0 16,0 0-16,0 0 0,0 0 0,0 0 16,0 0-16,84 16 0,-84-16 0,0 0 15,0 0-15,0 0 0,0 0 16,183-8-16,-183 8 0,0 0 0,0 0 15,0 0-15,0 0 0,0 0 0,0 0 16,242-17-16,-242 17 0,0 0 0,0 0 16,0 0-16,0 0 0,0 0 15,0 0-15,0 0 0,0 0 0,0 0 16,0 0-16,233-33 0,-233 33 0,0 0 16,0 0-16,0 0 0,0 0 15,0 0-15,0 0 0,0 0 0,0 0 16,0 0-16</inkml:trace>
  <inkml:trace contextRef="#ctx0" brushRef="#br0" timeOffset="4410.727">8257 5555 0,'0'0'0,"0"0"16,0 0-16,0 0 0,0 0 0,0 0 15,0 0-15,0 0 0,0 0 16,0 0-16,0 0 0,0 0 0,0 0 16,0 0-16,0 0 0,0 0 0,0 0 15,0 0-15,0 0 0,0 0 0,0 0 16,0 0-16,0 0 0,0 0 16,0 0-16,183-16 0,-183 16 15,0 0-15,0 0 0,0 0 0,0 0 0,0 0 16,0 0-16,217-25 0,-217 25 0,0 0 15,0 0-15,0 0 0,0 0 16,0 0-16,0 0 0,0 0 0,0 0 16,0 0-16,0 0 0,200-24 15,-200 24-15,0 0 0,0 0 0,0 0 16,0 0-16</inkml:trace>
  <inkml:trace contextRef="#ctx0" brushRef="#br0" timeOffset="4785.462">9390 4968 0,'0'0'0,"0"0"16,0 0-16,0 0 0,0 0 15,0 0-15,0 0 0,0 0 0,0 0 16,0 0-16,0 0 0,0 0 0,0 0 16,0 0-16,0 0 0,0 0 15,0 0-15,0 0 0,0 0 0,0 0 16,0 0-16,0 0 0,0 0 16,0 0-16,0 157 0,0-157 0,0 0 15,0 0-15,0 0 0,0 0 0,0 0 16,0 0-16,-17 174 0,17-174 0,0 0 15,0 0-15,0 0 0,0 0 16,0 0-16,0 0 0,0 0 0,0 0 16,0 0-16,0 0 0,-49 191 0,49-191 15,0 0-15,0 0 0,0 0 16,0 0-16,0 0 0</inkml:trace>
  <inkml:trace contextRef="#ctx0" brushRef="#br0" timeOffset="5271.782">9806 4935 0,'0'0'0,"0"0"0,0 0 16,0 0-16,0 0 0,0 0 15,0 0-15,0 0 0,0 0 0,0 0 16,0 0-16,0 0 0,0 0 16,0 0-16,0 0 0,0 0 0,0 0 15,0 0-15,0 0 0,0 0 0,0 0 16,0 0-16,0 0 0,0 0 0,-33 183 16,33-183-16,0 0 0,0 0 15,0 0-15,0 0 0,0 0 0,0 0 16,0 0-16,0 0 0,0 0 0,0 0 15,-24 173-15,24-173 0,0 0 0,0 0 16,0 0-16,0 0 0,0 0 16,0 0-16,33 174 0,-33-174 0,0 0 15,0 0-15,0 0 0,0 0 0,0 0 16,133 107-16,-133-107 0,0 0 0,0 0 16,0 0-16,0 0 0,0 0 15,0 0-15,0 0 0,0 0 0,0 0 16,0 0-16,192 25 0,-192-25 0,0 0 15,0 0-15,0 0 0,0 0 16,0 0-16,0 0 0,0 0 0,0 0 16,0 0-16,0 0 0,142-42 0,-142 42 15,0 0-15,0 0 0</inkml:trace>
  <inkml:trace contextRef="#ctx0" brushRef="#br0" timeOffset="5487.543">10241 5209 0,'0'0'0,"0"0"0,0 0 0,0 0 15,0 0-15,0 0 0,0 0 16,0 0-16,0 0 0,0 0 0,0 0 16,0 0-16,0 0 0,0 0 0,0 0 15,0 0-15,0 0 0,0 107 16,0-107-16,0 0 0,0 0 0,0 0 16,0 0-16,0 0 0,-26 198 15,26-198-15,0 0 0,0 0 0,0 0 16,0 0-16,0 0 0,0 0 0,-42 240 15,42-240-15,0 0 0,0 0 16,0 0-16,0 0 0</inkml:trace>
  <inkml:trace contextRef="#ctx0" brushRef="#br1" timeOffset="24549.527">4874 6373 0,'0'0'0,"0"0"16,0 0-16,0 0 0,0 0 16,0 0-16,0 0 0,0 0 0,0 0 15,0 0-15,0 0 0,0 0 16,0 0-16,0 0 0,-59 84 0,59-84 15,0 0-15,0 0 0,0 0 0,0 0 16,0 0-16,0 0 0,-83 132 16,83-132-16,0 0 0,0 0 0,0 0 15,0 0-15,0 0 0,0 0 16,-82 182-16,82-182 0,0 0 0,0 0 16,0 0-16,0 0 0,0 0 0,-52 199 15,52-199-15,0 0 0,0 0 16,0 0-16,0 0 0,0 0 0,0 214 15,0-214-15,0 0 0,0 0 16,0 0-16,0 0 0,0 0 0,0 0 16,59 199-16,-59-199 0,0 0 15,0 0-15,0 0 0,0 0 0,0 0 16,0 0-16,99 157 0,-99-157 16,0 0-16</inkml:trace>
  <inkml:trace contextRef="#ctx0" brushRef="#br1" timeOffset="25353.386">6756 6457 0,'0'0'0,"0"0"0,0 0 0,0 0 16,0 0-16,0 0 0,0 0 0,0 0 15,0 0-15,0 0 0,0 0 16,0 0-16,0 0 0,0 0 0,0 0 15,0 0-15,0 0 0,0 0 16,0 0-16,0 0 0,0 0 0,0 0 16,0 0-16,0 0 0,0 0 0,0 0 15,0 0-15,0 0 0,0 0 0,0 0 16,0 0-16,0 0 0,0 0 0,0 0 16,0 0-16,0 0 0,0 0 15,109 90-15,-109-90 0,0 0 0,0 0 16,0 0-16,0 0 0,0 0 15,0 0-15,133 157 0,-133-157 0,0 0 16,0 0-16,0 0 0,0 0 0,0 0 16,0 0-16,84 232 0,-84-232 0,0 0 15,0 0-15,0 0 0,0 0 16,0 0-16,0 0 0,8 256 0,-8-256 16,0 0-16,0 0 0,0 0 0,0 0 15,0 0-15,-59 248 0,59-248 16,0 0-16,0 0 0,0 0 0,0 0 15,0 0-15,0 0 0,0 0 0,0 0 16,0 0-16,0 0 0,-90 199 16,90-199-16,0 0 0,0 0 0,0 0 15,0 0-15,0 0 0,0 0 0,0 0 16,0 0-16,0 0 0,0 0 16,-93 124-16,93-124 0,0 0 0,0 0 15,0 0-15,0 0 0,0 0 0,0 0 16,0 0-16,0 0 0,0 0 0,0 0 15,-49 41-15,49-41 0</inkml:trace>
  <inkml:trace contextRef="#ctx0" brushRef="#br1" timeOffset="32459.594">4782 6416 0,'0'0'0,"0"0"0,0 0 16,0 0-16,0 0 0,0 0 0,0 0 15,0 0-15,0 0 0,0 0 16,0 0-16,0 0 0,0 0 0,0 0 15,0 0-15,0 0 0,0 0 0,0 0 16,0 0-16,0 0 0,0 0 16,0 0-16,0 0 0,0 0 0,0 0 15,0 0-15,0 0 0,0 0 0,0 0 16,0 0-16,9-92 0,-9 92 16,0 0-16,0 0 0,0 0 0,0 0 15,58-124-15,-58 124 0,0 0 16,0 0-16,0 0 0,0 0 0,75-182 15,-75 182-15,0 0 0,0 0 16,0 0-16,0 0 0,107-239 0,-107 239 16,0 0-16,0 0 0,0 0 0,117-265 15,-117 265-15,0 0 0,0 0 16,0 0-16,117-256 0,-117 256 16,0 0-16,0 0 0,0 0 0,0 0 15,117-232-15,-117 232 0,0 0 0,0 0 16,0 0-16,118-223 0,-118 223 15,0 0-15,0 0 0,0 0 0,0 0 16,0 0-16,107-206 0,-107 206 0,0 0 16,0 0-16,0 0 0,0 0 15,0 0-15,0 0 0,99-199 0,-99 199 16,0 0-16,0 0 0,0 0 0,0 0 16,0 0-16,0 0 0,0 0 15,0 0-15,0 0 0,0 0 0,92-166 16,-92 166-16,0 0 0,0 0 0,0 0 15,0 0-15,0 0 0,0 0 16,0 0-16,0 0 0,0 0 0,0 0 16,60-107-16,-60 107 0,0 0 15,0 0-15,0 0 0,0 0 0,0 0 16,0 0-16,0 0 0,0 0 16,0 0-16,0 0 0,0 0 0,0 0 15,0 0-15,0 0 0,0 0 16,0 0-16,0 0 0,0 0 0,0 0 15,0 0-15,0 0 0,0 0 0,0 0 16,0 0-16,0 0 0,0 0 16,0 0-16,0 0 0,0 0 0,0 0 15,0 0-15,0 0 0,0 0 16,0 0-16,0 0 0,0 0 0,0 0 16,0 0-16,0 0 0,0 0 0,0 0 15,0 0-15,0 0 0,0 0 0,0 0 16,0 0-16,0 0 0,0 0 15,0 0-15,0 0 0,0 0 0,0 0 16,0 0-16,0 0 0,0 0 16,0 0-16,0 0 0,0 0 0,0 0 15,0 0-15,0 0 0,0 0 16,0 0-16,0 0 0,0 0 0,0 0 16,65 59-16,-65-59 0,0 0 15,0 0-15,0 0 0,17 130 0,-17-130 16,0 0-16,0 0 0,0 0 0,0 0 15,25 191-15,-25-191 0,0 0 16,0 0-16,0 0 0,50 216 0,-50-216 16,0 0-16,0 0 0,0 0 15,0 0-15,75 239 0,-75-239 0,0 0 16,0 0-16,0 0 0,0 0 0,83 256 16,-83-256-16,0 0 0,0 0 15,0 0-15,84 249 0,-84-249 16,0 0-16,0 0 0,0 0 0,0 0 15,0 0-15,84 248 0,-84-248 0,0 0 16,0 0-16,0 0 0,0 0 0,83 239 16,-83-239-16,0 0 0,0 0 15,0 0-15,0 0 0,0 0 0,0 0 16,74 207-16,-74-207 0,0 0 16,0 0-16,0 0 0,0 0 0,0 0 15,0 0-15,0 0 0,0 0 0,0 0 16,0 0-16,67 165 0,-67-165 0,0 0 15,0 0-15,0 0 0,0 0 16,0 0-16,0 0 0,0 0 0,0 0 16,0 0-16,0 0 0,50 99 15,-50-99-15,0 0 0,0 0 0,0 0 16,0 0-16,0 0 0,0 0 0,0 0 16,0 0-16,0 0 0,0 0 15,0 0-15,0 0 0,0 0 0,0 0 16,0 0-16</inkml:trace>
  <inkml:trace contextRef="#ctx0" brushRef="#br1" timeOffset="34846.554">6382 2794 0,'0'0'0,"0"0"0,0 0 16,0 0-16,0 0 0,0 0 0,0 0 15,0 0-15,0 0 0,0 0 0,0 0 16,0 0-16,0 0 0,0 0 16,0 0-16,0 0 0,0 0 0,0 0 15,0 0-15,0 0 0,0 0 16,0 0-16,0 0 0,0 0 0,0 0 15,0 0-15,-108 16 0,108-16 0,0 0 16,0 0-16,-142 91 0,142-91 16,0 0-16,0 0 0,0 0 0,-159 149 15,159-149-15,0 0 0,0 0 16,-158 182-16,158-182 0,0 0 0,0 0 16,0 0-16,0 0 0,-149 207 0,149-207 15,0 0-15,0 0 0,0 0 0,0 0 16,0 0-16,-126 216 0,126-216 15,0 0-15,0 0 0,0 0 0,0 0 16,0 0-16,0 0 0,-58 213 16,58-213-16,0 0 0,0 0 0,0 0 15,0 0-15,0 0 0,50 184 16,-50-184-16,0 0 0,0 0 0,0 0 16,0 0-16,0 0 0,149 82 15,-149-82-15,0 0 0,0 0 0,0 0 16,0 0-16,0 0 0,0 0 0,202-17 15,-202 17-15,0 0 0,0 0 0,0 0 16,0 0-16,0 0 0,0 0 16,174-115-16,-174 115 0,0 0 0,0 0 15,0 0-15,0 0 0,0 0 16,83-150-16,-83 150 0,0 0 0,0 0 16,0 0-16,0 0 0,0 0 15,0 0-15,-42-133 0,42 133 0,0 0 16,0 0-16,0 0 0,0 0 0,0 0 15,0 0-15,0 0 0,0 0 16,0 0-16,0 0 0,-133-64 0,133 64 16,0 0-16,0 0 0,0 0 0,0 0 15,0 0-15,0 0 0,0 0 16,0 0-16,0 0 0,0 0 0,-183 7 16,183-7-16,0 0 0,0 0 0,0 0 15,0 0-15,0 0 0,0 0 16,-158 57-16,158-57 0,0 0 0,0 0 15</inkml:trace>
  <inkml:trace contextRef="#ctx0" brushRef="#br1" timeOffset="35680.179">7098 3761 0,'0'0'16,"0"0"-16,0 0 0,0 0 0,0 0 16,0 0-16,0 0 0,0 0 0,0 0 15,0 0-15,0 0 0,0 0 16,0 0-16,0 0 0,0 0 0,0 0 16,0 0-16,0 0 0,0 0 0,0 0 15,0 0-15,0 0 0,0 0 16,0 0-16,0 0 0,0 0 0,0 0 15,0 0-15,0 0 0,0 0 0,0 0 16,0 0-16,0 0 0,0 0 16,-57-58-16,57 58 0,0 0 0,0 0 15,0 0-15,0 0 0,0 0 16,0 0-16,0 0 0,0 0 0,0 0 16,0 0-16,0 0 0,16 190 0,-16-190 15,0 0-15,0 0 0,0 0 16,0 0-16,0 0 0,0 0 0,25 199 15,-25-199-15,0 0 0,0 0 16,0 0-16,0 0 0,0 0 0,0 0 16,0 0-16,0 0 0,0 0 0,0 0 15,16 182-15,-16-182 0,0 0 0,0 0 16,0 0-16,0 0 0,0 0 16,0 0-16,-8 92 0</inkml:trace>
  <inkml:trace contextRef="#ctx0" brushRef="#br1" timeOffset="36093.2">6740 3960 0,'0'0'0,"0"0"15,0 0-15,0 0 0,0 0 0,0 0 16,0 0-16,0 0 0,0 0 16,0 0-16,0 0 0,0 0 0,0 0 15,0 0-15,0 0 0,0 0 0,0 0 16,0 0-16,0 0 0,0 0 16,0 0-16,0 0 0,0 0 0,0 0 15,133 42-15,-133-42 0,0 0 16,0 0-16,0 0 0,0 0 0,0 0 15,176 0-15,-176 0 0,0 0 0,0 0 16,0 0-16,0 0 0,0 0 16,0 0-16,208-25 0,-208 25 0,0 0 15,0 0-15,0 0 0,0 0 0,0 0 16,0 0-16,0 0 0,0 0 16,0 0-16,0 0 0,192-34 0,-192 34 15,0 0-15,0 0 0,0 0 0,0 0 16,0 0-16,0 0 0,0 0 0,0 0 15</inkml:trace>
  <inkml:trace contextRef="#ctx0" brushRef="#br1" timeOffset="36817.614">8049 3522 0,'0'0'0,"0"0"15,0 0-15,0 0 0,0 0 0,0 0 16,0 0-16,0 0 0,0 0 0,0 0 16,0 0-16,0 0 0,0 0 15,0 0-15,0 0 0,-17 90 0,17-90 16,0 0-16,0 0 0,0 0 0,0 0 15,0 0-15,0 0 0,-32 149 16,32-149-16,0 0 0,0 0 0,0 0 16,0 0-16,0 0 0,0 0 0,0 0 15,0 0-15,0 0 0,0 0 16,-60 182-16,60-182 0,0 0 0,0 0 16,0 0-16,0 0 0,0 0 0,0 0 15,0 0-15,0 0 0,0 0 0,0 0 16,-33 174-16,33-174 0,0 0 0,0 0 15,0 0-15,0 0 0,0 0 16,0 0-16,49 115 0,-49-115 0,0 0 16,0 0-16,0 0 0,0 0 15,0 0-15,0 0 0,134 34 0,-134-34 16,0 0-16,0 0 0,0 0 0,0 0 16,0 0-16,0 0 0,200-25 0,-200 25 15,0 0-15,0 0 0,0 0 16,0 0-16,0 0 0,0 0 0,234-50 15,-234 50-15,0 0 0,0 0 16,0 0-16,0 0 0,0 0 0,0 0 16,0 0-16,0 0 0,0 0 0,0 0 15,200-49-15,-200 49 0,0 0 0,0 0 16,0 0-16,0 0 0,0 0 0,0 0 16,83-50-16,-83 50 0,0 0 15,0 0-15,0 0 0</inkml:trace>
  <inkml:trace contextRef="#ctx0" brushRef="#br1" timeOffset="37134.776">8473 3787 0,'0'0'0,"0"0"0,0 0 0,0 0 0,0 0 16,0 0-16,0 0 0,0 0 15,0 0-15,0 0 0,0 0 0,0 0 16,0 0-16,0 0 0,0 0 0,0 0 15,0 0-15,0 0 0,0 0 0,0 0 16,0 0-16,0 0 0,0 0 16,0 206-16,0-206 0,0 0 0,0 0 15,0 0-15,0 0 0,0 0 0,0 0 16,0 207-16,0-207 0,0 0 0,0 0 16,0 0-16,0 0 0,0 0 15,0 0-15,0 0 0,0 0 0,0 0 16,0 0-16,-8 207 0,8-207 0,0 0 15,0 0-15,0 0 0,0 0 0,0 0 16,0 0-16,0 0 0,0 0 16,0 0-16,8 123 0,-8-123 0</inkml:trace>
  <inkml:trace contextRef="#ctx0" brushRef="#br1" timeOffset="37649.347">9232 3687 0,'0'0'0,"0"0"0,0 0 0,0 0 0,0 0 15,0 0-15,0 0 0,0 0 0,0 0 16,0 0-16,0 0 0,0 0 16,0 0-16,0 0 0,0 0 0,0 0 15,0 0-15,0 0 0,0 0 0,0 0 16,0 0-16,0 0 0,0 0 0,0 0 15,0 0-15,0 0 0,0 0 16,0 0-16,0 0 0,0 0 0,41 58 16,-41-58-16,0 0 0,0 0 0,0 0 15,0 0-15,0 0 0,0 0 16,176 16-16,-176-16 0,0 0 0,0 0 16,0 0-16,0 0 0,0 0 0,0 0 15,0 0-15,0 0 0,0 0 0,0 0 16,191 9-16,-191-9 0,0 0 0,0 0 15,0 0-15,0 0 0,0 0 16,0 0-16,133 0 0,-133 0 0,0 0 16,0 0-16,0 0 0,0 0 0,0 0 15,0 0-15</inkml:trace>
  <inkml:trace contextRef="#ctx0" brushRef="#br1" timeOffset="37983.696">9090 4166 0,'0'0'0,"0"0"0,0 0 16,0 0-16,0 0 0,0 0 0,0 0 15,0 0-15,0 0 0,0 0 0,0 0 16,0 0-16,0 0 0,0 0 16,0 0-16,0 0 0,0 0 0,0 0 15,0 0-15,0 0 0,0 0 0,0 0 16,0 0-16,0 0 0,142 25 15,-142-25-15,0 0 0,0 0 0,0 0 16,0 0-16,0 0 0,0 0 0,183-7 16,-183 7-16,0 0 0,0 0 0,0 0 15,0 0-15,0 0 0,0 0 16,0 0-16,0 0 0,0 0 0,0 0 16,200-18-16,-200 18 0,0 0 0,0 0 15,0 0-15,0 0 0,0 0 16,0 0-16,0 0 0,0 0 0,0 0 15,0 0-15,150-7 0,-150 7 0,0 0 16</inkml:trace>
  <inkml:trace contextRef="#ctx0" brushRef="#br1" timeOffset="38374.659">10249 3662 0,'0'0'0,"0"0"0,0 0 0,0 0 0,0 0 16,0 0-16,0 0 0,0 0 0,0 0 15,0 0-15,0 0 0,0 0 16,0 0-16,0 0 0,0 0 0,0 0 15,0 0-15,0 0 0,-8 75 0,8-75 16,0 0-16,0 0 0,0 0 0,0 0 16,0 0-16,0 141 0,0-141 15,0 0-15,0 0 0,0 0 0,0 0 16,0 0-16,0 0 0,-18 190 0,18-190 16,0 0-16,0 0 0,0 0 15,0 0-15,0 0 0,0 0 0,0 0 16,0 0-16,0 0 0,0 0 0,-8 198 15,8-198-15,0 0 0,0 0 0,0 0 16,0 0-16,26 107 0,-26-107 0,0 0 16</inkml:trace>
  <inkml:trace contextRef="#ctx0" brushRef="#br1" timeOffset="38960.941">10799 3794 0,'0'0'0,"0"0"16,0 0-16,0 0 0,0 0 15,0 0-15,0 0 0,0 0 0,0 0 16,0 0-16,0 0 0,0 0 0,0 0 16,0 0-16,0 0 0,0 0 15,0 0-15,0 0 0,0 0 0,0 0 16,0 0-16,0 0 0,0 0 0,0 0 16,0 0-16,0 0 0,0 0 15,0 0-15,0 0 0,0 0 0,0 0 16,0 0-16,0 0 0,0 0 0,0 0 15,0 0-15,0 0 0,-68 149 0,68-149 16,0 0-16,0 0 0,0 0 16,0 0-16,-66 166 0,66-166 0,0 0 15,0 0-15,0 0 0,0 0 16,0 0-16,0 0 0,0 0 0,0 0 16,0 0-16,0 0 0,-59 190 0,59-190 15,0 0-15,0 0 0,0 0 0,0 0 16,0 0-16,0 0 0,18 157 15,-18-157-15,0 0 0,0 0 0,0 0 16,0 0-16,0 0 0,124 58 0,-124-58 16,0 0-16,0 0 0,0 0 0,0 0 15,0 0-15,0 0 0,159-50 16,-159 50-16,0 0 0,0 0 0,0 0 16,0 0-16,0 0 0,133-124 0,-133 124 15,0 0-15,0 0 0,0 0 0,0 0 16,0 0-16,0 0 0,50-156 15,-50 156-15,0 0 0,0 0 0,0 0 16,0 0-16,-58-158 0,58 158 0,0 0 16,0 0-16,0 0 0,0 0 15,0 0-15,0 0 0,0 0 0,0 0 16,0 0-16,0 0 0,-141-116 0,141 116 16,0 0-16,0 0 0,0 0 15,0 0-15,0 0 0,0 0 0,0 0 16,0 0-16</inkml:trace>
  <inkml:trace contextRef="#ctx0" brushRef="#br0" timeOffset="108416.617">5090 7507 0,'0'0'0,"0"0"16,0 0-16,0 0 0,0 0 0,0 0 16,0 0-16,0 0 0,0 0 0,0 0 15,0 0-15,0 0 0,0 0 16,0 0-16,0 0 0,0 0 16,0 0-16,0 0 0,0 0 0,0 0 15,0 0-15,0 0 0,0 0 0,0 0 16,0 0-16,0 0 0,0 0 15,0 0-15,0 0 0,0 0 0,0 0 16,0 0-16,0 0 0,0 0 16,0 0-16,0 0 0,0 0 0,0 0 15,0 0-15,0 0 0,0 0 16,0 0-16,0 0 0,0 0 0,0 0 16,0 0-16,-49 49 0,49-49 15,0 0-15,0 0 0,0 0 0,0 0 16,0 0-16,0 0 0,0 0 0,0 0 15,0 0-15,0 0 0,16 58 16,-16-58-16,0 0 0,0 0 0,0 0 16,0 0-16,0 0 0,0 0 15,0 0-15,0 0 0,0 0 0,0 0 16,42 83-16,-42-83 0,0 0 16,0 0-16,0 0 0,0 0 0,0 0 15,0 0-15,92 99 0,-92-99 16,0 0-16,0 0 0,0 0 0,0 0 15,0 0-15,0 0 0,0 0 0,0 0 16,0 0-16,0 0 0,125 92 16,-125-92-16,0 0 0,0 0 0,0 0 15,0 0-15,0 0 0,0 0 16,0 0-16,0 0 0,0 0 0,0 0 16,158 82-16,-158-82 0,0 0 0,0 0 15,0 0-15,0 0 0,0 0 0,0 0 16,0 0-16,0 0 0,0 0 15,0 0-15,192 66 0,-192-66 0,0 0 16,0 0-16,0 0 0,0 0 0,0 0 16,0 0-16,217 41 0,-217-41 15,0 0-15,0 0 0,0 0 0,0 0 16,0 0-16,0 0 0,0 0 0,0 0 16,0 0-16,0 0 0,207 17 15,-207-17-15,0 0 0,0 0 0,0 0 16,0 0-16,0 0 0,0 0 0,0 0 15,0 0-15,0 0 0,0 0 16,184-33-16,-184 33 0,0 0 0,0 0 16,0 0-16,0 0 0,0 0 0,0 0 15,0 0-15,0 0 0,0 0 0,0 0 16,166-83-16,-166 83 0,0 0 16,0 0-16,0 0 0,0 0 0,0 0 15,0 0-15,0 0 0,0 0 16,0 0-16,0 0 0,118-124 0,-118 124 15,0 0-15,0 0 0,0 0 0,0 0 16,0 0-16,0 0 0,0 0 0,0 0 16,0 0-16,0 0 0,74-116 15,-74 116-15,0 0 0,0 0 0,0 0 16,0 0-16,0 0 0,0 0 0,0 0 16,0 0-16,0 0 0,0 0 15,33-91-15,-33 91 0,0 0 0,0 0 16,0 0-16,0 0 0,0 0 0,0 0 15,0 0-15,0 0 0,0 0 0,0 0 16,0 0-16,0 0 0,0 0 0,0 0 16,0 0-16,0 0 0,0 0 15,0 0-15,0 0 0,0 0 0,0 0 16,0 0-16,0 0 0,0 0 16,0 0-16,0 0 0,0 0 0,0 0 15,0 0-15,0 0 0,0 0 0,0 0 16,0 0-16,0 0 0,0 0 0,0 0 15,0 0-15,0 0 0,0 0 0,0 0 16,0 0-16,-75-8 0,75 8 16,0 0-16,0 0 0,0 0 0,0 0 15,0 0-15,0 0 0,0 0 16,0 0-16,0 0 0,0 0 0,-92 50 16,92-50-16,0 0 0,0 0 0,0 0 15,0 0-15,0 0 0,0 0 16,0 0-16,0 0 0,0 0 0,0 0 15,-91 41-15,91-41 0,0 0 0,0 0 16,0 0-16,0 0 0,0 0 0,0 0 16,0 0-16,0 0 0,0 0 15,0 0-15,0 0 0,0 0 0,0 0 16,0 0-16,0 0 0,0 0 0,0 0 16,0 0-16,50-41 0,-50 41 0,0 0 15,0 0-15,0 0 0,0 0 16,0 0-16,0 0 0,0 0 0,0 0 15,0 0-15,0 0 0,108-58 0,-108 58 16,0 0-16,0 0 0,0 0 16,0 0-16,0 0 0,0 0 0,135 0 15,-135 0-15,0 0 0,0 0 0,0 0 16,0 0-16,0 0 0,0 0 0,0 0 16,0 0-16,0 0 0,0 0 15,115 73-15,-115-73 0,0 0 0,0 0 16,0 0-16,0 0 0,0 0 15,0 0-15,0 0 0,0 0 0,0 0 16,0 0-16,83 109 0,-83-109 0,0 0 16,0 0-16,0 0 0,0 0 0,0 0 15,0 0-15,0 0 0,0 0 16,0 0-16,0 0 0,26 107 0</inkml:trace>
  <inkml:trace contextRef="#ctx0" brushRef="#br0" timeOffset="110354.53">5240 7556 0,'0'0'0,"0"0"0,0 0 0,0 0 16,0 0-16,0 0 0,0 0 15,0 0-15,0 0 0,0 0 0,0 0 16,0 0-16,0 0 0,0 0 0,0 0 16,0 0-16,0 0 0,0 0 15,0 0-15,0 0 0,0 0 16,0 0-16,0 0 0,0 0 0,0 0 15,0 0-15,0 0 0,0 0 0,0 0 16,0 0-16,0 0 0,0 0 0,0 0 16,0 0-16,0 0 0,0 0 15,0 0-15,0 0 0,0 0 0,0 0 16,0 0-16,0 0 0,8 108 16,-8-108-16,0 0 0,0 0 0,0 0 15,0 0-15,0 0 0,0 0 16,17 140-16,-17-140 0,0 0 0,0 0 15,0 0-15,0 0 0,0 0 16,0 0-16,60 166 0,-60-166 0,0 0 16,0 0-16,0 0 0,0 0 0,0 0 15,0 0-15,90 157 0,-90-157 16,0 0-16,0 0 0,0 0 0,0 0 16,0 0-16,0 0 0,134 140 0,-134-140 15,0 0-15,0 0 0,0 0 16,0 0-16,0 0 0,157 125 0,-157-125 15,0 0-15,0 0 0,0 0 0,0 0 16,0 0-16,0 0 0,184 98 0,-184-98 16,0 0-16,0 0 0,0 0 15,0 0-15,0 0 0,0 0 0,200 67 16,-200-67-16,0 0 0,0 0 0,0 0 16,0 0-16,0 0 0,209 42 15,-209-42-15,0 0 0,0 0 0,0 0 16,0 0-16,0 0 0,0 0 0,217 16 15,-217-16-15,0 0 0,0 0 16,0 0-16,0 0 0,0 0 0,0 0 16,224-25-16,-224 25 0,0 0 0,0 0 15,0 0-15,0 0 0,0 0 16,0 0-16,217-58 0,-217 58 0,0 0 16,0 0-16,0 0 0,0 0 0,0 0 15,0 0-15,199-90 0,-199 90 0,0 0 16,0 0-16,0 0 0,0 0 15,0 0-15,0 0 0,169-117 0,-169 117 16,0 0-16,0 0 0,0 0 16,0 0-16,0 0 0,0 0 0,132-132 15,-132 132-15,0 0 0,0 0 0,0 0 16,0 0-16,0 0 0,0 0 0,108-149 16,-108 149-16,0 0 0,0 0 15,0 0-15,0 0 0,0 0 0,0 0 16,0 0-16,0 0 0,0 0 0,0 0 15,83-149-15,-83 149 0,0 0 16,0 0-16,0 0 0,0 0 0,0 0 16,0 0-16,0 0 0,0 0 0,0 0 15,0 0-15,68-149 0,-68 149 0,0 0 16,0 0-16,0 0 0,0 0 16,0 0-16,0 0 0,0 0 0,0 0 15,0 0-15,0 0 0,49-149 0,-49 149 16,0 0-16,0 0 0,0 0 15,0 0-15,0 0 0,0 0 0,0 0 16,0 0-16,0 0 0,0 0 0,33-123 16,-33 123-16,0 0 0,0 0 0,0 0 15,0 0-15,0 0 0,0 0 16,0 0-16,0 0 0,0 0 0,0 0 16,25-91-16,-25 91 0,0 0 15,0 0-15,0 0 0,0 0 0,0 0 16,0 0-16,0 0 0,0 0 0,0 0 15,0 0-15,0 0 0,0 0 16,0 0-16,0 0 0,0 0 0,0 0 16,0 0-16,0 0 0,0 0 0,0 0 15,0 0-15,0 0 0,0 0 16,0 0-16,0 0 0,0 0 0,0 0 16,0 0-16,0 0 0,0 0 0,0 0 15,0 0-15,0 0 0,0 0 16,-91 66-16,91-66 0,0 0 0,0 0 15,0 0-15,0 0 0,0 0 0,0 0 16,0 0-16,0 0 0,0 0 16,0 0-16,-100 107 0,100-107 0,0 0 15,0 0-15,0 0 0,0 0 0,0 0 16,0 0-16,0 0 0,0 0 0,0 0 16,0 0-16,0 0 0,0 0 0,0 0 15,0 0-15,0 0 0,0 0 16,0 0-16,0 0 0,0 0 0,0 0 15,0 0-15,0 0 0,0 0 16,0 0-16,0 0 0,0 0 0,0 0 16,0 0-16,0 0 0,0 0 0,117-32 15,-117 32-15,0 0 0,0 0 0,0 0 16,0 0-16,0 0 0,0 0 16,92 16-16,-92-16 0,0 0 0,0 0 15,0 0-15,0 0 0,0 0 16,0 0-16,0 0 0,0 0 0,0 0 15,0 0-15,82 107 0,-82-107 0,0 0 16,0 0-16,0 0 0,0 0 0,0 0 16,0 0-16,0 0 0,0 0 0,0 0 15,0 0-15,77 124 0,-77-124 16,0 0-16,0 0 0,0 0 0,0 0 16,0 0-16,0 0 0,0 0 0,0 0 15,0 0-15,0 0 0,49 100 16,-49-100-16,0 0 0,0 0 0,0 0 15,0 0-15,0 0 0,0 0 0</inkml:trace>
  <inkml:trace contextRef="#ctx0" brushRef="#br0" timeOffset="113231.511">18249 7664 0,'0'0'0,"0"0"0,0 0 15,0 0-15,0 0 0,0 0 16,0 0-16,0 0 0,0 0 0,0 0 15,0 0-15,0 0 0,0 0 0,0 0 16,0 0-16,0 0 0,0 0 0,0 0 16,0 0-16,0 0 0,0 0 15,0 0-15,0 0 0,0 0 0,0 0 16,0 0-16,0 0 0,0 0 0,0 0 16,0 0-16,116-17 0,-116 17 0,0 0 15,0 0-15,0 0 0,0 0 16,0 0-16,0 0 0,167-16 0,-167 16 15,0 0-15,0 0 0,0 0 0,0 0 16,0 0-16,217-9 0,-217 9 0,0 0 16,0 0-16,0 0 0,0 0 15,0 0-15,0 0 0,283-8 0,-283 8 16,0 0-16,0 0 0,0 0 0,0 0 16,0 0-16,308-17 0,-308 17 15,0 0-15,0 0 0,0 0 0,0 0 16,0 0-16,308-23 0,-308 23 0,0 0 15,0 0-15,0 0 0,0 0 16,0 0-16,0 0 0,284-18 0,-284 18 16,0 0-16,0 0 0,0 0 0,0 0 15,0 0-15,0 0 0,249-16 0,-249 16 16,0 0-16,0 0 0,0 0 16,0 0-16,0 0 0,0 0 0,0 0 15,0 0-15,0 0 0,0 0 0,193-16 16,-193 16-16,0 0 0,0 0 0,0 0 15,0 0-15,0 0 0,0 0 16,0 0-16,0 0 0,0 0 0,0 0 16,116-9-16,-116 9 0,0 0 0,0 0 15,0 0-15,0 0 0,0 0 16,0 0-16,0 0 0,0 0 0,0 0 16,0 0-16,0 0 0,0 0 15,0 0-15,0 0 0,0 0 0,0 0 16,0 0-16,0 0 0,0 0 0,0 0 15,0 0-15,0 0 0,0 0 16,0 0-16,0 0 0,0 0 0,0 0 16,0 0-16,0 0 0,0 0 0,0 0 15,0 0-15,0 0 0,0 0 0,0 0 16,0 0-16,0 0 0,0 0 16,0 0-16,0 0 0,0 0 0,0 0 15,0 0-15,0 0 0,0 0 0,0 0 16,0 0-16,0 0 0,0 0 0,0 0 15,0 0-15,0 0 0,0 0 16</inkml:trace>
  <inkml:trace contextRef="#ctx0" brushRef="#br0" timeOffset="114731.489">24864 7746 0,'0'0'0,"0"0"16,0 0-16,0 0 0,0 0 16,0 0-16,0 0 0,0 0 0,0 0 15,0 0-15,0 0 0,0 0 0,0 0 16,0 0-16,0 0 0,0 0 15,0 0-15,0 0 0,0 0 0,0 0 16,0 0-16,0 0 0,0 0 0,0 0 16,0 0-16,0 0 0,0 0 0,0 0 15,0 0-15,0 0 0,0 0 16,0 0-16,0 0 0,0 0 0,0 0 16,0 0-16,0 0 0,0 0 15,0 0-15,0 0 0,0 0 0,0 0 16,135 33-16,-135-33 0,0 0 0,0 0 15,0 0-15,0 0 0,0 0 0,191 0 16,-191 0-16,0 0 0,0 0 16,0 0-16,0 0 0,0 0 0,258 9 15,-258-9-15,0 0 0,0 0 0,0 0 16,292 0-16,-292 0 0,0 0 16,0 0-16,0 0 0,292 0 0,-292 0 15,0 0-15,0 0 0,0 0 0,0 0 16,283 0-16,-283 0 0,0 0 0,0 0 15,0 0-15,0 0 0,292-9 16,-292 9-16,0 0 0,0 0 0,0 0 16,0 0-16,0 0 0,291-8 0,-291 8 15,0 0-15,0 0 0,0 0 16,0 0-16,0 0 0,267-8 0,-267 8 16,0 0-16,0 0 0,0 0 0,0 0 15,0 0-15,0 0 0,0 0 0,0 0 16,0 0-16,0 0 0,225 0 15,-225 0-15,0 0 0,0 0 0,0 0 16,0 0-16,0 0 0,0 0 16,0 0-16,0 0 0,0 0 0,0 0 15,159 0-15,-159 0 0,0 0 0,0 0 16,0 0-16,0 0 0,0 0 16,0 0-16,0 0 0,0 0 0,0 0 15,0 0-15,82 0 0,-82 0 0,0 0 16,0 0-16,0 0 0,0 0 0,0 0 15,0 0-15,0 0 0,0 0 16,0 0-16,0 0 0,0 0 0,0 0 16,0 0-16,0 0 0,0 0 0,0 0 15,0 0-15,0 0 0,0 0 16,0 0-16,0 0 0,0 0 0,0 0 16,0 0-16,0 0 0,0 0 0,0 0 15,0 0-15,0 0 0,0 0 16,0 0-16,0 0 0,0 0 0,0 0 15,0 0-15,0 0 0</inkml:trace>
  <inkml:trace contextRef="#ctx0" brushRef="#br0" timeOffset="123596.931">5298 6663 0,'0'0'0,"0"0"0,0 0 0,0 0 0,0 0 16,0 0-16,0 0 0,0 0 15,0 0-15,0 0 0,0 0 0,0 0 16,0 0-16,0 0 0,0 0 0,0 0 16,0 0-16,0 0 0,0 0 15,0 0-15,0 0 0,0 0 0,-58-24 16,58 24-16,0 0 0,0 0 15,0 0-15,0 0 0,0 0 0,0 0 16,-92-50-16,92 50 0,0 0 16,0 0-16,0 0 0,0 0 0,0 0 15,0 0-15,-132-49 0,132 49 16,0 0-16,0 0 0,0 0 0,0 0 16,0 0-16,0 0 0,-159-9 15,159 9-15,0 0 0,0 0 0,0 0 16,0 0-16,0 0 0,0 0 15,-167 41-15,167-41 0,0 0 0,0 0 16,0 0-16,0 0 0,0 0 0,0 0 16,-157 67-16,157-67 0,0 0 15,0 0-15,0 0 0,0 0 16,0 0-16,0 0 0,-126 99 0,126-99 16,0 0-16,0 0 0,0 0 0,0 0 15,0 0-15,0 0 0,-75 132 0,75-132 16,0 0-16,0 0 0,0 0 15,0 0-15,0 0 0,-16 148 16,16-148-16,0 0 0,0 0 0,0 0 16,0 0-16,0 0 0,0 0 0,32 159 15,-32-159-15,0 0 0,0 0 16,0 0-16,0 0 0,0 0 0,0 0 16,100 148-16,-100-148 0,0 0 15,0 0-15,0 0 0,0 0 0,0 0 16,0 0-16,142 132 0,-142-132 15,0 0-15,0 0 0,0 0 0,0 0 16,0 0-16,0 0 0,175 91 16,-175-91-16,0 0 0,0 0 0,0 0 15,0 0-15,0 0 0,0 0 0,0 0 16,0 0-16,0 0 0,0 0 16,176 41-16,-176-41 0,0 0 0,0 0 15,0 0-15,0 0 0,0 0 16,0 0-16,174-33 0,-174 33 0,0 0 15,0 0-15,0 0 0,0 0 16,0 0-16,0 0 0,150-99 0,-150 99 16,0 0-16,0 0 0,0 0 15,0 0-15,0 0 0,0 0 0,100-157 16,-100 157-16,0 0 0,0 0 16,0 0-16,0 0 0,0 0 0,0 0 15,58-182-15,-58 182 0,0 0 16,0 0-16,0 0 0,0 0 0,0 0 15,0 0-15,0-182 0,0 182 0,0 0 16,0 0-16,0 0 0,0 0 16,0 0-16,0 0 0,-58-190 0,58 190 15,0 0-15,0 0 0,0 0 16,0 0-16,0 0 0,0 0 0,-100-157 16,100 157-16,0 0 0,0 0 0,0 0 15,0 0-15,0 0 0,0 0 16,-133-123-16,133 123 0,0 0 0,0 0 15,0 0-15,0 0 0,0 0 16,0 0-16,-166-59 0,166 59 0,0 0 16,0 0-16,0 0 0,0 0 15,-175 0-15,175 0 0,0 0 0,0 0 16,0 0-16,0 0 0,0 0 16,-183 59-16,183-59 0,0 0 0,0 0 15,0 0-15,0 0 0,0 0 16,0 0-16,-167 115 0,167-115 0,0 0 15,0 0-15,0 0 0,0 0 0,0 0 16,0 0-16,-134 173 0,134-173 16,0 0-16,0 0 0,0 0 15,0 0-15,0 0 0,0 0 0,-67 199 16,67-199-16,0 0 0,0 0 0,0 0 16,0 0-16,0 0 0,0 0 15,9 198-15,-9-198 0,0 0 0,0 0 16,0 0-16,0 0 0,0 0 15,92 190-15,-92-190 0,0 0 0,0 0 16,0 0-16,0 0 0,0 0 16,0 0-16,150 158 0,-150-158 0,0 0 15,0 0-15,0 0 0,0 0 0,0 0 16,0 0-16,174 108 0,-174-108 16,0 0-16,0 0 0,0 0 0,0 0 15,0 0-15,0 0 0,0 0 16,0 0-16,0 0 0,0 0 0,167 49 15,-167-49-15,0 0 0,0 0 16,0 0-16,0 0 0,0 0 0,0 0 16,184-42-16,-184 42 0,0 0 15,0 0-15,0 0 0,0 0 0,0 0 16,0 0-16,157-124 0,-157 124 16,0 0-16,0 0 0,0 0 0,0 0 15,0 0-15,0 0 0,125-165 0,-125 165 16,0 0-16,0 0 0,0 0 15,0 0-15,0 0 0,0 0 0,84-190 16,-84 190-16,0 0 0,0 0 16,0 0-16,0 0 0,0 0 0,0 0 15,25-190-15,-25 190 0,0 0 16,0 0-16,0 0 0,0 0 0,0 0 16,0 0-16,0 0 0,0 0 0,-42-174 15,42 174-15,0 0 0,0 0 16,0 0-16,0 0 0,0 0 0,0 0 15,0 0-15,0 0 0,0 0 16,0 0-16,-82-157 0,82 157 0,0 0 16,0 0-16,0 0 0,0 0 0,0 0 15,0 0-15,0 0 0,0 0 16,0 0-16,0 0 0,-127-124 16,127 124-16,0 0 0,0 0 0,0 0 15,0 0-15,0 0 0,-165-50 0,165 50 16,0 0-16,0 0 0,0 0 15,0 0-15,0 0 0,0 0 0,-191 42 16,191-42-16,0 0 0,0 0 16,0 0-16,0 0 0,0 0 0,0 0 15,-177 99-15,177-99 0,0 0 0,0 0 16,0 0-16,0 0 0,0 0 16,0 0-16,-132 140 0,132-140 0,0 0 15,0 0-15,0 0 0,0 0 16,0 0-16,0 0 0,-92 174 0,92-174 15,0 0-15,0 0 0,0 0 16,0 0-16,0 0 0,0 0 0,0 0 16,0 0-16,0 0 0,0 0 15,-33 190-15,33-190 0,0 0 0,0 0 16,0 0-16,0 0 0,0 0 16,0 0-16,0 0 0,0 0 0,0 0 15,0 0-15,25 166 0,-25-166 0,0 0 16,0 0-16,0 0 0,0 0 15</inkml:trace>
  <inkml:trace contextRef="#ctx0" brushRef="#br0" timeOffset="125579.811">6998 6572 0,'0'0'0,"0"0"0,0 0 16,0 0-16,0 0 0,0 0 0,0 0 16,0 0-16,0 0 0,0 0 0,0 0 15,0 0-15,0 0 0,0 0 16,0 0-16,0 0 0,0 0 0,0 0 15,0 0-15,0 0 0,0 0 0,0 0 16,0 0-16,0 0 0,0 0 16,0 0-16,0 0 0,0 0 0,0 0 15,0 0-15,0 0 0,0 0 16,0 0-16,0 0 0,-91-90 0,91 90 16,0 0-16,0 0 0,0 0 0,0 0 15,0 0-15,-117-50 0,117 50 0,0 0 16,0 0-16,0 0 0,0 0 15,0 0-15,0 0 0,-175-9 0,175 9 16,0 0-16,0 0 0,0 0 16,0 0-16,0 0 0,0 0 0,-183 67 15,183-67-15,0 0 0,0 0 0,0 0 16,0 0-16,0 0 0,0 0 16,-158 116-16,158-116 0,0 0 0,0 0 15,0 0-15,0 0 0,0 0 16,0 0-16,-101 165 0,101-165 0,0 0 15,0 0-15,0 0 0,0 0 0,0 0 16,0 0-16,-41 199 0,41-199 16,0 0-16,0 0 0,0 0 0,0 0 15,0 0-15,33 207 0,-33-207 0,0 0 16,0 0-16,0 0 0,0 0 16,0 0-16,0 0 0,84 181 0,-84-181 15,0 0-15,0 0 0,0 0 0,0 0 16,0 0-16,0 0 0,133 141 0,-133-141 15,0 0-15,0 0 0,0 0 16,0 0-16,0 0 0,0 0 0,176 75 16,-176-75-16,0 0 0,0 0 15,0 0-15,0 0 0,0 0 0,190 0 16,-190 0-16,0 0 0,0 0 0,0 0 16,0 0-16,0 0 0,0 0 0,184-84 15,-184 84-15,0 0 0,0 0 16,0 0-16,0 0 0,0 0 0,0 0 15,150-140-15,-150 140 0,0 0 0,0 0 16,0 0-16,0 0 0,0 0 0,0 0 16,92-191-16,-92 191 0,0 0 15,0 0-15,0 0 0,0 0 0,0 0 16,0 0-16,25-198 0,-25 198 0,0 0 16,0 0-16,0 0 0,0 0 15,0 0-15,0 0 0,-34-198 0,34 198 16,0 0-16,0 0 0,0 0 0,0 0 15,0 0-15,0 0 0,-83-174 0,83 174 16,0 0-16,0 0 0,0 0 16,0 0-16,0 0 0,0 0 0,0 0 15,0 0-15,0 0 0,0 0 0,-109-116 16,109 116-16,0 0 0,0 0 16,0 0-16,0 0 0,0 0 0,0 0 15,-116-33-15,116 33 0,0 0 0,0 0 16,0 0-16</inkml:trace>
  <inkml:trace contextRef="#ctx0" brushRef="#br0" timeOffset="126664.777">8448 6556 0,'0'0'0,"0"0"0,0 0 16,0 0-16,0 0 0,0 0 0,0 0 15,0 0-15,0 0 0,0 0 0,0 0 16,0 0-16,0 0 0,0 0 15,0 0-15,0 0 0,0 0 0,0 0 16,0 0-16,0 0 0,0 0 16,0 0-16,-74-9 0,74 9 0,0 0 15,0 0-15,0 0 0,0 0 0,0 0 16,-109 9-16,109-9 0,0 0 0,0 0 16,0 0-16,0 0 0,0 0 15,0 0-15,-133 50 0,133-50 0,0 0 16,0 0-16,0 0 0,0 0 0,0 0 15,0 0-15,-150 90 0,150-90 16,0 0-16,0 0 0,0 0 0,0 0 16,0 0-16,0 0 0,-159 133 0,159-133 15,0 0-15,0 0 0,0 0 0,0 0 16,0 0-16,-125 165 0,125-165 0,0 0 16,0 0-16,0 0 0,0 0 15,0 0-15,0 0 0,-57 174 0,57-174 16,0 0-16,0 0 0,0 0 15,0 0-15,0 0 0,0 0 0,32 173 16,-32-173-16,0 0 0,0 0 0,0 0 16,0 0-16,0 0 0,0 0 15,100 141-15,-100-141 0,0 0 0,0 0 16,0 0-16,0 0 0,0 0 0,0 0 16,150 82-16,-150-82 0,0 0 15,0 0-15,0 0 0,0 0 0,0 0 16,0 0-16,201 10 0,-201-10 0,0 0 15,0 0-15,0 0 0,0 0 16,0 0-16,0 0 0,199-67 0,-199 67 0,0 0 16,0 0-16,0 0 0,0 0 15,0 0-15,0 0 0,158-116 0,-158 116 16,0 0-16,0 0 0,0 0 16,0 0-16,0 0 0,0 0 0,117-166 15,-117 166-15,0 0 0,0 0 0,0 0 16,0 0-16,0 0 0,0 0 0,59-181 15,-59 181-15,0 0 0,0 0 16,0 0-16,0 0 0,0 0 0,0 0 16,0-182-16,0 182 0,0 0 0,0 0 15,0 0-15,0 0 0,0 0 16,0 0-16,-59-166 0,59 166 0,0 0 16,0 0-16,0 0 0,0 0 0,0 0 15,0 0-15,-91-115 0,91 115 16,0 0-16,0 0 0,0 0 0,0 0 15,0 0-15,0 0 0,0 0 0,0 0 16,0 0-16,0 0 0,-133-66 16,133 66-16,0 0 0,0 0 0,0 0 15,0 0-15,0 0 0,0 0 0,0 0 16,0 0-16,0 0 0</inkml:trace>
  <inkml:trace contextRef="#ctx0" brushRef="#br0" timeOffset="130162.651">18856 6531 0,'0'0'0,"0"0"0,0 0 16,0 0-16,0 0 0,0 0 15,0 0-15,0 0 0,0 0 0,0 0 16,0 0-16,0 0 0,0 0 0,-107 16 16,107-16-16,0 0 0,0 0 0,0 0 15,0 0-15,0 0 0,0 0 0,-134 18 16,134-18-16,0 0 0,0 0 15,0 0-15,0 0 0,0 0 0,0 0 16,-167 49-16,167-49 0,0 0 0,0 0 16,0 0-16,0 0 0,0 0 15,-166 99-15,166-99 0,0 0 0,0 0 16,0 0-16,0 0 0,0 0 0,0 0 16,-142 165-16,142-165 0,0 0 0,0 0 15,0 0-15,0 0 0,0 0 16,0 0-16,-74 207 0,74-207 0,0 0 15,0 0-15,0 0 0,0 0 16,0 0-16,8 223 0,-8-223 0,0 0 16,0 0-16,0 0 0,0 0 0,0 0 15,0 0-15,107 191 0,-107-191 0,0 0 16,0 0-16,0 0 0,0 0 0,0 0 16,0 0-16,193 123 0,-193-123 0,0 0 15,0 0-15,0 0 0,0 0 16,0 0-16,225 34 0,-225-34 0,0 0 15,0 0-15,0 0 0,0 0 16,0 0-16,216-59 0,-216 59 0,0 0 16,0 0-16,0 0 0,0 0 0,0 0 15,0 0-15,166-140 0,-166 140 0,0 0 16,0 0-16,0 0 0,0 0 16,0 0-16,0 0 0,92-206 0,-92 206 15,0 0-15,0 0 0,0 0 16,0 0-16,0 0 0,0 0 0,17-233 15,-17 233-15,0 0 0,0 0 0,0 0 16,0 0-16,0 0 0,0 0 0,-50-222 16,50 222-16,0 0 0,0 0 0,0 0 15,0 0-15,0 0 0,0 0 16,-133-182-16,133 182 0,0 0 0,0 0 16,0 0-16,0 0 0,0 0 0,-184-99 15,184 99-15,0 0 0,0 0 16,0 0-16,0 0 0,0 0 0,-208 7 15,208-7-15,0 0 0,0 0 0,0 0 16,0 0-16,0 0 0,0 0 0,-217 134 16,217-134-16,0 0 0,0 0 15,0 0-15,0 0 0,0 0 0,0 0 16,-175 214-16,175-214 0,0 0 0,0 0 16,0 0-16,0 0 0,0 0 15,0 0-15,-100 239 0,100-239 0,0 0 16,0 0-16,0 0 0,0 0 0,0 0 15,0 0-15,-8 224 0,8-224 0,0 0 16,0 0-16,0 0 0,0 0 0,0 0 16,75 199-16,-75-199 0,0 0 15,0 0-15,0 0 0,0 0 0,0 0 16,0 0-16,142 140 0,-142-140 16,0 0-16,0 0 0,0 0 0,0 0 15,0 0-15,0 0 0,191 66 0,-191-66 16,0 0-16,0 0 0,0 0 0,0 0 15,0 0-15,209-25 0,-209 25 0,0 0 16,0 0-16,0 0 0,0 0 16,0 0-16,0 0 0,191-116 0,-191 116 15,0 0-15,0 0 0,0 0 0,0 0 16,0 0-16,0 0 0,150-182 16,-150 182-16,0 0 0,0 0 0,0 0 15,0 0-15,0 0 0,0 0 0,76-223 16,-76 223-16,0 0 0,0 0 0,0 0 15,0 0-15,0 0 0,0 0 16,-9-231-16,9 231 0,0 0 0,0 0 16,0 0-16,0 0 0,0 0 0,0 0 15,-83-207-15,83 207 0,0 0 16,0 0-16,0 0 0,0 0 0,0 0 16,0 0-16,-126-165 0,126 165 0,0 0 15,0 0-15,0 0 0,0 0 0,0 0 16,0 0-16,-158-91 0,158 91 15,0 0-15,0 0 0,0 0 0,0 0 16,0 0-16,0 0 0,-174 8 16,174-8-16,0 0 0,0 0 0,0 0 15,0 0-15,0 0 0,0 0 0,-158 108 16,158-108-16,0 0 0</inkml:trace>
  <inkml:trace contextRef="#ctx0" brushRef="#br0" timeOffset="132854.247">25774 7027 0,'0'0'0,"0"0"0,0 0 0,0 0 16,0 0-16,0 0 0,0 0 16,0 0-16,0 0 0,0 0 0,0 0 15,0 0-15,0 0 0,0 0 0,0 0 16,0 0-16,0 0 0,0 0 16,0 0-16,0 0 0,0 0 0,0 0 15,0 0-15,0 0 0,0 0 0,0 0 16,41-132-16,-41 132 0,0 0 15,0 0-15,0 0 0,0 0 0,0 0 16,0 0-16,0 0 0,0 0 0,0 0 16,0 0-16,25-141 0,-25 141 0,0 0 15,0 0-15,0 0 0,0 0 16,0 0-16,0 0 0,0 0 0,0 0 16,0 0-16,0 0 0,-8-148 0,8 148 15,0 0-15,0 0 0,0 0 16,0 0-16,-109-124 0,109 124 0,0 0 15,0 0-15,0 0 0,0 0 0,0 0 16,0 0-16,-184-42 0,184 42 16,0 0-16,0 0 0,0 0 0,0 0 15,-199 50-15,199-50 0,0 0 0,0 0 16,0 0-16,0 0 0,-191 107 16,191-107-16,0 0 0,0 0 0,0 0 0,0 0 15,0 0-15,-150 157 0,150-157 16,0 0-16,0 0 0,0 0 15,0 0-15,0 0 0,0 0 0,-101 199 16,101-199-16,0 0 0,0 0 0,0 0 16,0 0-16,-34 231 0,34-231 0,0 0 15,0 0-15,0 0 0,0 0 16,0 0-16,0 0 0,43 216 0,-43-216 16,0 0-16,0 0 0,0 0 0,0 0 15,0 0-15,0 0 0,125 164 16,-125-164-16,0 0 0,0 0 0,0 0 15,0 0-15,199 83 0,-199-83 0,0 0 16,0 0-16,0 0 0,0 0 0,226-8 16,-226 8-16,0 0 0,0 0 15,0 0-15,0 0 0,0 0 0,217-91 16,-217 91-16,0 0 0,0 0 16,0 0-16,0 0 0,0 0 0,0 0 15,191-157-15,-191 157 0,0 0 0,0 0 16,0 0-16,0 0 0,0 0 0,117-207 15,-117 207-15,0 0 0,0 0 16,0 0-16,0 0 0,0 0 0,33-231 16,-33 231-16,0 0 0,0 0 0,0 0 15,-58-207-15,58 207 0,0 0 0,0 0 16,0 0-16,0 0 0,0 0 16,0 0-16,-150-165 0,150 165 0,0 0 15,0 0-15,0 0 0,0 0 0,0 0 16,-209-115-16,209 115 0,0 0 0,0 0 15,0 0-15,0 0 0,0 0 16,0 0-16,-224-34 0,224 34 0,0 0 16,0 0-16,0 0 0,0 0 0,-225 50 15,225-50-15,0 0 0,0 0 16,0 0-16,0 0 0,0 0 0,-184 107 16,184-107-16,0 0 0,0 0 0,0 0 15,0 0-15,0 0 0,0 0 16,-134 190-16,134-190 0,0 0 0,0 0 15,0 0-15,0 0 0,0 0 0,0 0 16,-74 223-16,74-223 0,0 0 16,0 0-16,0 0 0,0 0 0,0 0 15,0 0-15,-8 223 0,8-223 0,0 0 16,0 0-16,0 0 0,0 0 0,0 0 16,0 0-16,57 199 0,-57-199 15,0 0-15,0 0 0,0 0 0,0 0 16,0 0-16,0 0 0,108 132 15,-108-132-15,0 0 0,0 0 0,0 0 16,0 0-16,0 0 0,0 0 0,167 41 16,-167-41-16,0 0 0,0 0 0,0 0 15,0 0-15,0 0 0,0 0 0,193-57 16,-193 57-16,0 0 0,0 0 16,0 0-16,0 0 0,0 0 0,0 0 15,183-133-15,-183 133 0,0 0 16,0 0-16,0 0 0,0 0 0,0 0 15,0 0-15,149-182 0,-149 182 0,0 0 16,0 0-16,0 0 0,0 0 0,0 0 16,0 0-16,84-207 0,-84 207 0,0 0 15,0 0-15,0 0 0,0 0 16,0 0-16,0 0 0,0-197 16,0 197-16,0 0 0,0 0 0,0 0 15,0 0-15,0 0 0,0 0 0,-67-150 16,67 150-16,0 0 0,0 0 0,0 0 15,0 0-15,0 0 0</inkml:trace>
  <inkml:trace contextRef="#ctx0" brushRef="#br0" timeOffset="135556.847">14265 6150 0,'0'0'0,"0"0"0,0 0 0,0 0 16,0 0-16,0 0 0,0 0 0,0 0 15,0 0-15,0 0 0,0 0 16,0 0-16,0 0 0,0 0 0,0 0 15,0 0-15,0 0 0,0 0 0,42 34 16,-42-34-16,0 0 0,0 0 16,0 0-16,149 8 0,-149-8 0,0 0 15,0 0-15,0 0 0,234 8 0,-234-8 16,0 0-16,0 0 0,291 0 16,-291 0-16,0 0 0,0 0 0,0 0 15,318 0-15,-318 0 0,0 0 0,0 0 16,0 0-16,341 9 0,-341-9 0,0 0 15,0 0-15,0 0 0,350 8 16,-350-8-16,0 0 0,0 0 0,0 0 16,0 0-16,325-8 0,-325 8 0,0 0 15,0 0-15,0 0 0,0 0 16,0 0-16,292-17 0,-292 17 0,0 0 16,0 0-16,0 0 0,0 0 0,0 0 15,0 0-15,0 0 0,0 0 0,0 0 16,0 0-16,241-25 0,-241 25 15,0 0-15,0 0 0,0 0 0,0 0 16,0 0-16,0 0 0,0 0 0,0 0 16,0 0-16,0 0 0,168-25 15,-168 25-15,0 0 0,0 0 0,0 0 16,0 0-16,0 0 0,0 0 0,0 0 16,0 0-16,0 0 0,0 0 15,0 0-15,-59 58 0,59-58 0,0 0 16,0 0-16,0 0 0,0 0 0,-192 108 15,192-108-15,0 0 0,0 0 16,0 0-16,0 0 0,0 0 0,0 0 16,0 0-16,0 0 0,0 0 0,0 0 15,-225 140-15,225-140 0,0 0 0,0 0 16,0 0-16,0 0 0,0 0 16,-166 74-16,166-74 0,0 0 0,0 0 15,0 0-15,0 0 0,0 0 0,0 0 16,-59-74-16,59 74 0,0 0 0,0 0 15,0 0-15,0 0 0,0 0 16,0 0-16,8-173 0,-8 173 0,0 0 16,0 0-16,0 0 0,0 0 0,0 0 15,0 0-15,0 0 0,0 0 16,0 0-16,0 0 0,26-190 0,-26 190 16,0 0-16,0 0 0,0 0 0,0 0 15,0 0-15,41-92 0,-41 92 16,0 0-16,0 0 0,0 0 0,0 0 15,75 34-15,-75-34 0,0 0 0,0 0 16,0 0-16,0 0 0,142 107 0,-142-107 16,0 0-16,0 0 0,0 0 15,0 0-15,0 0 0,0 0 0,0 0 16,0 0-16,0 0 0,0 0 0,167 125 16,-167-125-16,0 0 0</inkml:trace>
  <inkml:trace contextRef="#ctx0" brushRef="#br0" timeOffset="146572.177">14307 7689 0,'0'0'16,"0"0"-16,0 0 0,0 0 0,0 0 16,0 0-16,0 0 0,0 0 0,0 0 15,0 0-15,0 0 0,0 0 16,0 0-16,83 15 0,-83-15 0,0 0 16,0 0-16,0 0 0,0 0 0,158 9 15,-158-9-15,0 0 0,0 0 0,0 0 16,0 0-16,0 0 0,242 0 0,-242 0 15,0 0-15,0 0 0,0 0 16,0 0-16,308-9 0,-308 9 0,0 0 16,0 0-16,0 0 0,334 0 0,-334 0 15,0 0-15,0 0 0,0 0 16,349 0-16,-349 0 0,0 0 0,0 0 16,0 0-16,0 0 0,343 0 0,-343 0 15,0 0-15,0 0 0,0 0 16,332 0-16,-332 0 0,0 0 0,0 0 15,0 0-15,0 0 0,0 0 0,0 0 16,309 0-16,-309 0 0,0 0 0,0 0 16,0 0-16,0 0 0,0 0 15,0 0-15,0 0 0,0 0 0,0 0 16,0 0-16,259 18 0,-259-18 0,0 0 16,0 0-16,0 0 0,0 0 0,0 0 15,0 0-15,141 8 0,-141-8 0</inkml:trace>
  <inkml:trace contextRef="#ctx0" brushRef="#br0" timeOffset="147080.324">14257 7689 0,'0'0'15,"0"0"-15,0 0 0,0 0 0,0 0 16,0 0-16,0 0 0,0 0 0,0 0 16,0 0-16,0 0 0,0 0 15,0 0-15,0 0 0,0 0 0,0 0 16,108 67-16,-108-67 0,0 0 0,0 0 15,0 0-15,167 74 0,-167-74 0,0 0 16,0 0-16,0 0 0,225 74 16,-225-74-16,0 0 0,0 0 0,0 0 15,0 0-15,0 0 0,0 0 0,241 74 16,-241-74-16,0 0 0,0 0 16,0 0-16,0 0 0,0 0 0,0 0 15,0 0-15,0 0 0,0 0 0,0 0 16,225 58-16</inkml:trace>
  <inkml:trace contextRef="#ctx0" brushRef="#br0" timeOffset="147362.985">14957 7374 0,'0'0'0,"0"0"16,0 0-16,0 0 0,0 0 0,0 0 16,0 0-16,0 0 0,0 0 0,0 0 15,0 0-15,-92 58 0,92-58 0,0 0 16,0 0-16,-134 92 0,134-92 0,0 0 16,0 0-16,0 0 0,0 0 15,-199 132-15,199-132 0,0 0 0,0 0 16,-234 140-16,234-140 0,0 0 0,0 0 15,0 0-15,0 0 0,0 0 0,0 0 16,-216 132-16</inkml:trace>
  <inkml:trace contextRef="#ctx0" brushRef="#br0" timeOffset="151934.73">17982 7995 0,'0'0'0,"0"0"15,0 0-15,0 0 0,0 0 0,0 0 16,0 0-16,0 0 0,0 0 15,0 0-15,0 0 0,0 0 0,0 0 16,0 0-16,0 0 0,0 0 0,0 0 16,0 0-16,0 0 0,0 0 15,0 0-15,0 0 0,0 0 0,0 0 16,0 0-16,0 0 0,199 0 0,-199 0 16,0 0-16,0 0 0,0 0 0,0 0 15,0 0-15,0 0 0,0 0 0,0 0 16,0 0-16,0 0 0,184 8 15,-184-8-15,0 0 0,0 0 0,0 0 16,0 0-16,0 0 0,0 0 16,0 0-16,0 0 0,0 0 0,0 0 15,158 0-15,-158 0 0,0 0 0,0 0 16,0 0-16,0 0 0,0 0 0,0 0 16,0 0-16,0 0 0,0 0 0,-125 33 15,125-33-15,0 0 0,0 0 16,0 0-16,0 0 0,0 0 0,0 0 15,-241 33-15,241-33 0,0 0 0,0 0 16,0 0-16,0 0 0,0 0 0,0 0 16,0 0-16,0 0 0,0 0 15,-225 33-15,225-33 0,0 0 0,0 0 16,0 0-16,0 0 0,0 0 0,0 0 16,0 0-16,0 0 0,0 0 0,0 0 15,0 0-15,167 33 0,-167-33 16,0 0-16,0 0 0,0 0 0,0 0 15,0 0-15,0 0 0,0 0 0,0 0 16,0 0-16,0 0 0,266 0 16,-266 0-16,0 0 0,0 0 0,0 0 15,0 0-15,150 24 0,-150-24 0,0 0 16,0 0-16,0 0 0,-33 59 0,33-59 16,0 0-16,0 0 0,0 0 0,0 0 15,0 0-15,0 0 0,0 0 16,0 0-16,0 0 0,0 0 0,-150 58 15,150-58-15,0 0 0,0 0 0,0 0 16,-125 49-16,125-49 0,0 0 16,0 0-16,0 0 0,0 0 0,0 0 15,0 0-15,0 0 0,167 17 0,-167-17 16,0 0-16,0 0 0,0 0 0,0 0 16,0 0-16,0 0 0,207-34 15,-207 34-15,0 0 0,0 0 0,0 0 16,101-24-16,-101 24 0,0 0 0,0 0 15,-109 0-15,109 0 0,0 0 0,0 0 16,-241 24-16,241-24 0,0 0 16,0 0-16,0 0 0,0 0 0,-292 50 15,292-50-15,0 0 0,0 0 0,0 0 16,0 0-16,0 0 0,0 0 0,0 0 16,0 0-16,-225 42 0,225-42 15</inkml:trace>
  <inkml:trace contextRef="#ctx0" brushRef="#br0" timeOffset="153181.909">25065 7962 0,'0'0'0,"0"0"16,0 0-16,0 0 0,0 0 0,0 0 15,0 0-15,0 0 0,0 0 16,0 0-16,0 0 0,0 0 0,0 0 16,0 0-16,0 0 0,0 0 0,0 0 15,0 0-15,0 0 0,0 0 16,0 0-16,0 0 0,-75 0 0,75 0 15,0 0-15,0 0 0,0 0 0,0 0 16,0 0-16,0 0 0,0 0 16,42 58-16,-42-58 0,0 0 0,0 0 15,0 0-15,0 0 0,0 0 0,166 49 16,-166-49-16,0 0 0,0 0 16,0 0-16,0 0 0,0 0 0,0 0 15,0 0-15,0 0 0,0 0 0,167 42 16,-167-42-16,0 0 0,0 0 15,0 0-15,0 0 0,0 0 0,0 0 0,0 0 16,0 0-16,0 0 0,0 0 16,-150 58-16,150-58 0,0 0 0,0 0 15,0 0-15,0 0 0,0 0 0,0 0 16,-191 24-16,191-24 0,0 0 16,0 0-16,0 0 0,0 0 0,-59 25 15,59-25-15,0 0 0,0 0 0,0 0 16,125 16-16,-125-16 0,0 0 15,0 0-15,0 0 0,0 0 0,0 0 16,0 0-16,0 0 0,0 0 0,0 0 16,0 0-16,225 25 0,-225-25 15,0 0-15,0 0 0,0 0 0,117 41 16,-117-41-16,0 0 0,0 0 0,0 0 16,0 0-16,0 0 0,-67 58 15,67-58-15,0 0 0,0 0 0,0 0 16,0 0-16,0 0 0,0 0 0,0 0 15,0 0-15,0 0 0,-134 42 0,134-42 16,0 0-16,0 0 0,-49 33 16,49-33-16,0 0 0,0 0 0,0 0 15,100 16-15,-100-16 0,0 0 0,0 0 16,0 0-16,0 0 0,0 0 16,0 0-16,0 0 0,0 0 0,0 0 15,183 0-15,-183 0 0,0 0 16,0 0-16,0 0 0,84-7 0,-84 7 15,0 0-15,0 0 0,0 0 0,-101 0 16,101 0-16,0 0 0,0 0 0,0 0 16,0 0-16,0 0 0,0 0 15,-200 0-15,200 0 0,0 0 0,0 0 16,0 0-16,0 0 0,0 0 0,0 0 16,-167 7-16,167-7 0</inkml:trace>
  <inkml:trace contextRef="#ctx0" brushRef="#br0" timeOffset="156572.415">4732 7895 0,'0'0'0,"0"0"0,0 0 16,0 0-16,0 0 0,0 0 15,0 0-15,0 0 0,0 0 16,0 0-16,0 0 0,0 0 0,0 0 15,0 0-15,0 0 0,0 0 0,0 0 16,0 0-16,0 0 0,0 0 16,0 0-16,0 0 0,-57 41 0,57-41 15,0 0-15,0 0 0,0 0 16,0 0-16,0 0 0,0 0 0,0 0 16,0 0-16,0 0 0,0 0 15,-60 17-15,60-17 0,0 0 0,0 0 16,0 0-16,0 0 0,0 0 15,0 0-15,0 0 0,0 0 0,0 0 16,0 0-16,0 0 0,0 0 0,0 0 16,0 0-16,0 0 0,0 0 15,0 0-15,0 0 0,0 0 0,0 0 16,0 0-16,0 0 0,0 0 16,0 0-16,242 9 0,-242-9 0,0 0 15,0 0-15,0 0 0,0 0 16,0 0-16,0 0 0,258-9 15,-258 9-15,0 0 0,0 0 0,0 0 16,0 0-16,0 0 0,0 0 0,0 0 16,0 0-16,0 0 0,0 0 15,250 0-15,-250 0 0,0 0 0,0 0 16,0 0-16,0 0 0,0 0 0,142 9 16,-142-9-16,0 0 0,0 0 15,0 0-15,0 0 0,0 0 0,0 0 16,0 0-16,0 0 0,0 0 0,0 0 15,0 0-15,-200 65 0,200-65 16,0 0-16,0 0 0,0 0 16,0 0-16,0 0 0,0 0 0,-276 42 15,276-42-15,0 0 0,0 0 0,0 0 16,0 0-16,0 0 0,0 0 16,0 0-16,0 0 0,0 0 0,0 0 15,-216 33-15,216-33 0,0 0 16,0 0-16,0 0 0,0 0 0,0 0 15,0 0-15,0 0 0,0 0 16,0 0-16,0 0 0,126 25 0,-126-25 16,0 0-16,0 0 0,0 0 0,0 0 15,0 0-15,250 8 0,-250-8 16,0 0-16,0 0 0,0 0 0,0 0 16,0 0-16,0 0 0,0 0 0,0 0 15,0 0-15,0 0 0,266 0 16,-266 0-16,0 0 0,0 0 0,0 0 15,0 0-15,125 16 0,-125-16 16,0 0-16,0 0 0,-67 25 0,67-25 16,0 0-16,0 0 0,0 0 15,-208 33-15,208-33 0,0 0 0,0 0 16,0 0-16,0 0 0,0 0 0,0 0 16,-284 42-16,284-42 0,0 0 15,0 0-15,0 0 0,0 0 16,0 0-16,0 0 0,0 0 0,0 0 15,0 0-15,0 0 0,-208 33 0,208-33 16,0 0-16,0 0 0,0 0 16,0 0-16,0 0 0,0 0 0,0 0 15,0 0-15,0 0 0,142-8 16,-142 8-16,0 0 0,0 0 0,0 0 16,0 0-16,0 0 0,267-25 15,-267 25-15,0 0 0,0 0 0,0 0 16,0 0-16,0 0 0,0 0 0,0 0 15,0 0-15,0 0 0,0 0 0,283-33 16,-283 33-16,0 0 0,0 0 16,0 0-16,0 0 0,0 0 0,117-9 15,-117 9-15,0 0 0,0 0 16,-100 17-16,100-17 0,0 0 0,0 0 16,0 0-16,-234 33 0,234-33 15,0 0-15,0 0 0,0 0 0,0 0 16,0 0-16,0 0 0,-283 41 15,283-41-15,0 0 0,0 0 0,0 0 16,0 0-16,0 0 0,0 0 0,0 0 16,0 0-16,0 0 0,-242 33 15,242-33-15,0 0 0,0 0 0,0 0 16,0 0-16,0 0 0,0 0 16,0 0-16,0 0 0,0 0 0,125-15 15,-125 15-15,0 0 0,0 0 0,0 0 16,0 0-16,0 0 0,276-34 15,-276 34-15,0 0 0,0 0 0,0 0 16,0 0-16,0 0 0,0 0 16,0 0-16,0 0 0,0 0 0,0 0 15,283-33-15,-283 33 0,0 0 16,0 0-16,0 0 0,0 0 0,167-25 16,-167 25-16,0 0 0,0 0 0,0 0 15,0 0-15,0 0 0,0 0 16,0 0-16,0 0 0,0 0 0,0 0 15,-259 17-15,259-17 0,0 0 16,0 0-16,0 0 0,0 0 0,0 0 16,0 0-16,0 0 0,0 0 0,0 0 15,0 0-15,-275 24 0,275-24 16,0 0-16,0 0 0,0 0 16,0 0-16,0 0 0,0 0 0,-183 17 15,183-17-15,0 0 0,0 0 16,0 0-16,0 0 0,0 0 0,0 0 15,0 0-15,0 0 0,0 0 0,0 0 16,191 0-16,-191 0 0,0 0 0,0 0 16,0 0-16,0 0 0,0 0 15,0 0-15,275-8 0,-275 8 0,0 0 16,0 0-16,0 0 0,0 0 0,0 0 16,0 0-16,0 0 0,0 0 15,0 0-15,251-9 0,-251 9 0,0 0 16,0 0-16,0 0 0,0 0 0,65 17 15,-65-17-15,0 0 0,0 0 16,0 0-16,0 0 0,0 0 0,-141 24 16,141-24-16,0 0 0,0 0 15,0 0-15,0 0 0,0 0 0,0 0 16,0 0-16,0 0 0,0 0 16,0 0-16,-224 34 0,224-34 0,0 0 15,0 0-15,0 0 0</inkml:trace>
  <inkml:trace contextRef="#ctx0" brushRef="#br0" timeOffset="158220.376">6641 6291 0,'0'0'0,"0"0"15,0 0-15,0 0 0,0 0 0,0 0 16,0 0-16,0 0 0,0 0 16,0 0-16,0 0 0,0 0 0,0 0 15,0 0-15,0 0 0,0 0 0,0 0 16,0 0-16,0 0 0,0 0 0,0 0 16,0 0-16,0 0 0,0 0 15,0 0-15,0 0 0,0 0 0,0 0 16,0 0-16,0 0 0,0 0 15,0 0-15,0 0 0,0 0 0,-58-24 16,58 24-16,0 0 0,0 0 0,0 0 16,0 0-16,0 0 0,-85 33 15,85-33-15,0 0 0,0 0 0,0 0 16,0 0-16,0 0 0,0 0 16,-107 116-16,107-116 0,0 0 0,0 0 15,0 0-15,0 0 0,0 0 0,-100 173 16,100-173-16,0 0 0,0 0 15,0 0-15,0 0 0,0 0 0,-84 223 16,84-223-16,0 0 0,0 0 16,0 0-16,0 0 0,0 0 0,-50 256 15,50-256-15,0 0 0,0 0 0,0 0 16,0 0-16,0 0 0,0 0 0,-8 257 16,8-257-16,0 0 0,0 0 0,0 0 15,0 0-15,0 0 0,0 0 16,33 239-16,-33-239 0,0 0 0,0 0 15,0 0-15,0 0 0,75 207 16,-75-207-16,0 0 0,0 0 0,0 0 16,0 0-16,0 0 0,0 0 0,0 0 15,0 0-15,0 0 0,0 0 0,91 174 16,-91-174-16,0 0 0,0 0 16,0 0-16,0 0 0,0 0 0,0 0 15,0 0-15,0 0 0,0 0 16,0 0-16,76 116 0,-76-116 0,0 0 15,0 0-15,0 0 0,0 0 0,0 0 16,0 0-16,0 0 0,0 0 0,0 0 16,0 0-16,41 41 0,-41-41 15,0 0-15,0 0 0,0 0 0,0 0 16,0 0-16,-41-41 0,41 41 0,0 0 16,0 0-16,0 0 0,0 0 15,-101-141-15,101 141 0,0 0 0,0 0 16,0 0-16,0 0 0,0 0 0,-116-216 15,116 216-15,0 0 0,0 0 16,0 0-16,0 0 0,0 0 0,-83-255 16,83 255-16,0 0 0,0 0 15,-18-257-15,18 257 0,0 0 0,0 0 16,0 0-16,0 0 0,51-239 0,-51 239 16,0 0-16,0 0 0,0 0 15,0 0-15,109-224 0,-109 224 0,0 0 16,0 0-16,0 0 0,0 0 0,0 0 15,0 0-15,141-207 0,-141 207 16,0 0-16,0 0 0,0 0 0,0 0 16,0 0-16,0 0 0,0 0 0,0 0 15,0 0-15,0 0 0,125-181 0,-125 181 16,0 0-16,0 0 0,0 0 16,0 0-16,0 0 0,17-107 15,-17 107-15,0 0 0,0 0 0,0 0 16,0 0-16,-84 8 0,84-8 0,0 0 15,0 0-15,0 0 0,-124 131 0,124-131 16,0 0-16,0 0 0,0 0 16,0 0-16,-134 224 0,134-224 15,0 0-15,0 0 0,0 0 0,0 0 16,0 0-16,-91 289 0,91-289 0,0 0 16,0 0-16,0 0 0,0 0 0,0 0 15,-35 298-15,35-298 0,0 0 16,0 0-16,0 0 0,0 0 0,0 0 15,0 0-15,35 256 0,-35-256 16,0 0-16,0 0 0,0 0 0,0 0 16,0 0-16,0 0 0,0 0 0,0 0 15,0 0-15,0 0 0,99 199 0,-99-199 16,0 0-16,0 0 0,0 0 0,0 0 16,0 0-16,0 0 0,0 0 0,0 0 15,0 0-15,0 0 0,117 132 16,-117-132-16,0 0 0,0 0 0,0 0 15,0 0-15</inkml:trace>
  <inkml:trace contextRef="#ctx0" brushRef="#br0" timeOffset="159824.918">8383 6324 0,'0'0'0,"0"0"16,0 0-16,0 0 0,0 0 0,0 0 15,0 0-15,0 0 0,0 0 16,0 0-16,0 0 0,0 0 0,0 0 15,0 0-15,0 0 0,0 0 0,0 0 16,0 0-16,0 0 0,0 0 16,0 0-16,0 0 0,0 0 0,0 0 15,0 0-15,74 124 0,-74-124 0,0 0 16,0 0-16,0 0 0,0 0 16,0 0-16,0 0 0,83 182 0,-83-182 0,0 0 15,0 0-15,0 0 0,0 0 16,0 0-16,0 0 0,83 232 0,-83-232 15,0 0-15,0 0 0,0 0 16,0 0-16,42 240 0,-42-240 0,0 0 16,0 0-16,0 0 0,0 0 0,-24 239 15,24-239-15,0 0 0,0 0 16,0 0-16,-92 215 0,92-215 0,0 0 16,0 0-16,0 0 0,0 0 0,0 0 15,-142 166-15,142-166 0,0 0 0,0 0 16,0 0-16,0 0 0,0 0 15,0 0-15,0 0 0,0 0 0,0 0 16,0 0-16,-176 132 0,176-132 0,0 0 16,0 0-16,0 0 0,0 0 0,0 0 15,0 0-15,0 0 0,0 0 16,0 0-16,0 0 0,-157 91 0,157-91 16,0 0-16,0 0 0,0 0 0,0 0 15,0 0-15,0 0 0,-49 41 16,49-41-16,0 0 0,0 0 0,0 0 15,0 0-15,0 0 0,0 0 0,65-16 16,-65 16-16,0 0 0,0 0 0,0 0 16,0 0-16,0 0 0,141-66 15,-141 66-15,0 0 0,0 0 0,0 0 16,0 0-16,0 0 0,176-133 0,-176 133 16,0 0-16,0 0 0,0 0 15,0 0-15,0 0 0,142-197 0,-142 197 16,0 0-16,0 0 0,0 0 0,0 0 15,92-224-15,-92 224 0,0 0 0,0 0 16,0 0-16,0 0 0,0 0 16,34-265-16,-34 265 0,0 0 0,0 0 15,0 0-15,0 0 0,0 0 0,0 0 16,-26-281-16,26 281 0,0 0 16,0 0-16,0 0 0,0 0 0,0 0 15,0 0-15,0 0 0,0 0 0,0 0 16,0 0-16,-51-257 0,51 257 0,0 0 15,0 0-15,0 0 0,0 0 16,0 0-16,0 0 0,0 0 0,0 0 16,0 0-16,0 0 0,-66-190 0,66 190 15,0 0-15,0 0 0,0 0 0,0 0 16,0 0-16,-42-82 0,42 82 16,0 0-16,0 0 0,0 0 0,0 0 15,0 0-15,0 0 0,0 0 0,0 0 16,0 0-16,0 0 0,0 0 15,0 0-15,0 0 0,0 0 0,26 265 16,-26-265-16,0 0 0,0 0 0,0 0 16,0 0-16,0 0 0,0 0 0,16 281 15,-16-281-15,0 0 0,0 0 16,0 0-16,0 0 0,0 0 0,0 0 16,8 288-16,-8-288 0,0 0 0,0 0 15,0 0-15,0 0 0,0 0 16,0 0-16,-8 274 0,8-274 0,0 0 15,0 0-15,0 0 0,0 0 16,0 0-16,0 0 0,-51 239 0,51-239 16,0 0-16,0 0 0,0 0 0,0 0 15,0 0-15,0 0 0,-91 199 0,91-199 16,0 0-16,0 0 0,0 0 0,0 0 16,0 0-16,0 0 0,0 0 15,0 0-15,0 0 0,0 0 0,-116 141 16,116-141-16,0 0 0,0 0 0,0 0 15,0 0-15,0 0 0,0 0 16,0 0-16,0 0 0,0 0 0,0 0 16,-109 82-16,109-82 0,0 0 0,0 0 15,0 0-15,0 0 0,0 0 16,0 0-16,0 0 0,0 0 0,0 0 16,0 0-16,-58 25 0,58-25 0,0 0 15,0 0-15,0 0 0,0 0 16</inkml:trace>
  <inkml:trace contextRef="#ctx0" brushRef="#br0" timeOffset="182242.215">1482 7358 0,'0'0'0,"0"0"0,0 0 0,0 0 16,0 0-16,0 0 0,0 0 0,0 0 16,0 0-16,0 0 0,0 0 0,0 0 15,0 0-15,0 0 0,0 0 0,0 0 16,0 0-16,0 0 0,0 0 0,0 0 15,0 0-15,0 0 0,0 0 16,0 0-16,0 0 0</inkml:trace>
  <inkml:trace contextRef="#ctx0" brushRef="#br0" timeOffset="187771.637">14731 9458 0,'0'0'0,"0"0"0,0 0 0,0 0 16,0 0-16,0 0 0,0 0 0,0 0 16,0 0-16,0 0 0,0 0 0,125 0 15,-125 0-15,0 0 0,0 0 0,0 0 16,0 0-16,0 0 0,0 0 15,193 0-15,-193 0 16,0 0-16,0 0 0,0 0 0,0 0 0,0 0 0,0 0 16,0 0-16,0 0 0,0 0 0,0 0 15,216-8-15,-216 8 0,0 0 16,0 0-16,0 0 0,0 0 0,142-8 16,-142 8-16,0 0 0,0 0 0,0 0 15,0 0-15,0 0 0,0 0 0,0 0 16,0 0-16,0 0 0,-167 8 15,167-8-15,0 0 0,0 0 0,0 0 16,0 0-16,0 0 0,0 0 0,0 0 16,0 0-16,0 0 0,0 0 15,-224 16-15,224-16 0,0 0 0,0 0 16,0 0-16,0 0 0,-117 17 0,117-17 16,0 0-16,0 0 0,0 0 0,0 0 15,0 0-15,74 7 0,-74-7 0,0 0 16,0 0-16,0 0 0,0 0 15,0 0-15,0 0 0,168 9 0,-168-9 16,0 0-16,0 0 0,99 25 0,-99-25 16,0 0-16,0 0 0,-33 58 0,33-58 15,0 0-15,0 0 0,0 0 16,0 0-16,-150 75 0,150-75 0,0 0 16,0 0-16,0 0 0,0 0 0,0 0 15,0 0-15,-158 65 0,158-65 16,0 0-16,0 0 0,0 0 0,0 0 15,0 0-15,0 0 0,117-8 0,-117 8 16,0 0-16,0 0 0,0 0 0,266-66 16,-266 66-16,0 0 0,0 0 15,0 0-15,0 0 0,0 0 0,0 0 16,0 0-16,0 0 0,0 0 0,249-66 16,-249 66-16,0 0 0,0 0 0,59-17 15,-59 17-15,0 0 0,0 0 16,-158 25-16,158-25 0,0 0 0,0 0 15,0 0-15,0 0 0,0 0 0,-258 58 16,258-58-16,0 0 0,0 0 16,0 0-16,0 0 0,0 0 0,0 0 15,0 0-15,0 0 0,-217 50 0,217-50 16,0 0-16,0 0 0,0 0 0,0 0 16,0 0-16,0 0 0,0 0 15,0 0-15,0 0 0,50-33 0,-50 33 16,0 0-16,0 0 0,0 0 0,0 0 15,0 0-15,142-50 0,-142 50 0,0 0 16,0 0-16,0 0 0,0 0 16,0 0-16,0 0 0,0 0 0,0 0 15,0 0-15,0 0 0</inkml:trace>
  <inkml:trace contextRef="#ctx0" brushRef="#br0" timeOffset="188876.846">14649 12014 0,'0'0'0,"0"0"0,0 0 0,0 0 16,0 0-16,0 0 0,0 0 0,0 0 15,0 0-15,0 0 0,0 0 0,0 0 16,0 0-16,0 0 0,0 0 16,0 0-16,74 0 0,-74 0 0,0 0 15,0 0-15,0 0 0,0 0 16,209-27-16,-209 27 0,0 0 0,0 0 16,0 0-16,0 0 0,0 0 0,0 0 15,258-23-15,-258 23 0,0 0 0,0 0 16,0 0-16,0 0 0,0 0 0,0 0 15,200-17-15,-200 17 0,0 0 16,0 0-16,0 0 0,0 0 0,0 0 16,0 0-16,0 0 0,-108 33 0,108-33 15,0 0-15,0 0 0,0 0 16,0 0-16,0 0 0,-209 49 0,209-49 16,0 0-16,0 0 0,0 0 0,0 0 15,0 0-15,0 0 0,-208 67 16,208-67-16,0 0 0,0 0 0,0 0 15,0 0-15,-42 74 0,42-74 0,0 0 16,0 0-16,150 49 0,-150-49 0,0 0 16,0 0-16,0 0 0,0 0 0,0 0 15,259 17-15,-259-17 0,0 0 16,0 0-16,0 0 0,0 0 0,0 0 16,0 0-16,241 8 0,-241-8 0,0 0 15,0 0-15,84 25 0,-84-25 0,0 0 16,0 0-16,-125 50 0,125-50 15,0 0-15,0 0 0,0 0 0,-258 49 16,258-49-16,0 0 0,0 0 16,0 0-16,0 0 0,0 0 0,0 0 15,0 0-15,0 0 0,0 0 0,-300 49 16,300-49-16,0 0 0,0 0 0,-143 0 16,143 0-16,0 0 0,0 0 0,84-65 15,-84 65-15,0 0 0,0 0 16,242-83-16,-242 83 0,0 0 0,0 0 15,0 0-15,0 0 0,300-91 0,-300 91 16,0 0-16,0 0 0,0 0 16,0 0-16,0 0 0,0 0 0,250-57 15,-250 57-15,0 0 0,0 0 0,67-17 16,-67 17-16,0 0 0,0 0 0,-143 25 16,143-25-16,0 0 0,0 0 0,-291 57 15,291-57-15,0 0 0,0 0 16,0 0-16,0 0 0,0 0 0,-341 75 15,341-75-15,0 0 0,0 0 16,0 0-16,0 0 0,0 0 0,0 0 16,0 0-16</inkml:trace>
  <inkml:trace contextRef="#ctx0" brushRef="#br0" timeOffset="190195.917">7773 8764 0,'0'0'0,"0"0"0,0 0 16,0 0-16,0 0 0,0 0 0,0 0 16,0 0-16,0 0 0,-166-25 15,166 25-15,0 0 0,0 0 0,-201-25 16,201 25-16,0 0 0,0 0 0,-283-25 16,283 25-16,0 0 0,0 0 0,-349-25 15,349 25-15,0 0 0,0 0 16,-392-17-16,392 17 0,0 0 0,0 0 15,-425-16-15,425 16 0,0 0 0,0 0 16,-457 0-16,457 0 0,-443 0 16,443 0-16,-382 8 0,382-8 0,0 0 15,-352 17-15,352-17 0,0 0 16,-332 33-16,332-33 0,0 0 0,-334 58 16,334-58-16,0 0 0,0 0 15,-342 74-15,342-74 0,0 0 0,0 0 16,-308 92-16,308-92 0,0 0 0,-249 116 15,249-116-15,0 0 0,0 0 0,0 0 16,-175 164-16,175-164 0,0 0 16,0 0-16,0 0 0,-77 240 0,77-240 15,0 0-15,0 0 0,59 256 0,-59-256 16,0 0-16,175 223 0,-175-223 16,0 0-16,267 182 0,-267-182 0,0 0 15,318 132-15,-318-132 0,0 0 16,357 92-16,-357-92 0,0 0 0,391 40 15,-391-40-15,0 0 0,425 10 16,-425-10-16,426-17 0,-426 17 0,374-41 16,-374 41-16,326-50 0,-326 50 0,291-58 15,-291 58-15,275-66 0,-275 66 0,242-75 16,-242 75-16,218-66 0,-218 66 16,0 0-16,240-83 0,-240 83 0,0 0 15,0 0-15,250-99 0,-250 99 16,0 0-16,0 0 0,0 0 0,225-141 15,-225 141-15,0 0 0,0 0 0,133-182 16,-133 182-16,0 0 0,0 0 0,-16-197 16,16 197-16,0 0 0,0 0 0,-166-182 15,166 182-15,0 0 0,0 0 0,-259-149 16,259 149-16,0 0 0,0 0 16,0 0-16,0 0 0,-275-116 0,275 116 15,0 0-15,0 0 0</inkml:trace>
  <inkml:trace contextRef="#ctx0" brushRef="#br0" timeOffset="191240.146">13773 8474 0,'0'0'0,"0"0"0,0 0 15,0 0-15,0 0 0,0 0 16,0 0-16,0 0 0,-141-32 0,141 32 16,0 0-16,0 0 0,-226-34 15,226 34-15,0 0 0,0 0 0,-324-41 16,324 41-16,0 0 0,0 0 0,-392-42 16,392 42-16,0 0 0,0 0 0,-450-33 15,450 33-15,-442-25 0,442 25 0,0 0 16,-392 0-16,392 0 0,0 0 15,-366 17-15,366-17 0,0 0 0,0 0 16,-375 34-16,375-34 0,-358 49 0,358-49 16,0 0-16,0 0 0,-341 75 15,341-75-15,0 0 0,0 0 0,-351 107 16,351-107-16,0 0 0,-308 123 0,308-123 16,0 0-16,-258 141 0,258-141 15,0 0-15,0 0 0,-217 174 0,217-174 16,0 0-16,0 0 0,0 0 15,-157 214-15,157-214 0,0 0 0,0 0 0,0 0 16,-69 232-16,69-232 0,0 0 16,0 0-16,59 239 0,-59-239 0,0 0 15,167 224-15,-167-224 0,0 0 0,233 182 16,-233-182-16,0 0 0,0 0 0,308 157 16,-308-157-16,326 123 0,-326-123 15,0 0-15,0 0 0,349 92 0,-349-92 16,0 0-16,392 83 0,-392-83 0,367 58 15,-367-58-15,0 0 0,333 41 16,-333-41-16,0 0 0,350 25 0,-350-25 16,0 0-16,359 8 0,-359-8 0,333-24 15,-333 24-15,0 0 0,317-42 16,-317 42-16,0 0 0,316-49 0,-316 49 16,283-75-16,-283 75 0,234-83 0,-234 83 15,0 0-15,0 0 0,233-116 0,-233 116 16,0 0-16,0 0 0,225-140 15,-225 140-15,0 0 0,0 0 0,217-181 16,-217 181-16,0 0 0,0 0 0,0 0 16,191-224-16,-191 224 0,0 0 0,0 0 15,0 0-15,0 0 0,142-265 16,-142 265-16,0 0 0,0 0 0,0 0 16,67-273-16,-67 273 0,0 0 0,0 0 15,-25-248-15,25 248 0,0 0 16,0 0-16,-133-214 0,133 214 0,0 0 15,0 0-15,-193-159 0,193 159 0,0 0 16,0 0-16,0 0 0</inkml:trace>
  <inkml:trace contextRef="#ctx0" brushRef="#br0" timeOffset="192758.495">7474 11310 0,'0'0'0,"0"0"0,0 0 0,0 0 15,0 0-15,0 0 0,0 0 0,0 0 16,0 0-16,0 0 0,0 0 0,0 0 16,0 0-16,0 0 0,0 0 15,0 0-15,-92-25 0,92 25 0,0 0 16,0 0-16,0 0 0,-200-57 0,200 57 15,0 0-15,0 0 0,-309-59 0,309 59 16,0 0-16,0 0 0,-375-49 16,375 49-16,0 0 0,-408-24 0,408 24 15,0 0-15,-384-9 0,384 9 0,0 0 16,-366 16-16,366-16 0,0 0 16,-367 25-16,367-25 0,-341 33 0,341-33 15,0 0-15,0 0 0,-350 33 16,350-33-16,0 0 0,-359 50 0,359-50 15,0 0-15,-331 66 0,331-66 16,0 0-16,-309 83 0,309-83 0,0 0 16,-285 99-16,285-99 0,0 0 0,0 0 15,-225 107-15,225-107 0,0 0 16,-183 141-16,183-141 0,0 0 16,0 0-16,0 0 0,-124 190 0,124-190 15,0 0-15,0 0 0,-9 232 16,9-232-16,0 0 0,108 239 0,-108-239 15,0 0-15,193 199 0,-193-199 16,0 0-16,273 157 0,-273-157 0,319 116 16,-319-116-16,298 74 0,-298-74 15,275 42-15,-275-42 0,276 16 0,-276-16 16,299-16-16,-299 16 0,0 0 16,317-25-16,-317 25 0,317-42 0,-317 42 15,333-57-15,-333 57 0,317-75 16,-317 75-16,0 0 0,316-99 0,-316 99 15,317-116-15,-317 116 0,0 0 16,300-124-16,-300 124 0,0 0 0,276-132 16,-276 132-16,0 0 0,0 0 0,241-141 15,-241 141-15,0 0 0,0 0 0,0 0 16,174-174-16,-174 174 0,0 0 16,0 0-16,84-214 0,-84 214 0,0 0 15,0 0-15,-49-223 0,49 223 0,0 0 16,0 0-16,-143-207 0,143 207 15,0 0-15,0 0 0,-191-166 0,191 166 16,0 0-16,0 0 0,0 0 0,0 0 16,0 0-16</inkml:trace>
  <inkml:trace contextRef="#ctx0" brushRef="#br0" timeOffset="193972.379">14040 10905 0,'0'0'0,"0"0"0,0 0 0,0 0 16,0 0-16,0 0 0,0 0 15,0 0-15,0 0 0,0 0 0,-150-41 16,150 41-16,0 0 0,0 0 0,-225-50 16,225 50-16,0 0 0,0 0 15,-300-41-15,300 41 0,0 0 0,-349-33 16,349 33-16,0 0 0,0 0 0,-376-17 16,376 17-16,-383-8 0,383 8 15,-326-8-15,326 8 0,0 0 0,0 0 16,-324 0-16,324 0 0,-342 24 0,342-24 15,-316 42-15,316-42 0,0 0 0,-292 50 16,292-50-16,0 0 0,-291 57 16,291-57-16,-276 57 0,276-57 0,0 0 15,-258 75-15,258-75 0,-242 91 0,242-91 16,0 0-16,-225 91 0,225-91 0,0 0 16,0 0-16,-250 124 0,250-124 15,0 0-15,0 0 0,-267 157 0,267-157 16,0 0-16,0 0 0,-258 173 15,258-173-15,0 0 0,-207 175 0,207-175 16,0 0-16,0 0 0,0 0 0,0 0 16,-152 206-16,152-206 0,0 0 0,0 0 15,0 0-15,-66 249 0,66-249 16,0 0-16,25 223 0,-25-223 0,0 0 16,0 0-16,133 197 0,-133-197 0,0 0 15,226 167-15,-226-167 0,241 115 16,-241-115-16,0 0 0,0 0 0,275 91 15,-275-91-15,0 0 0,0 0 16,341 75-16,-341-75 0,343 57 0,-343-57 16,0 0-16,332 58 0,-332-58 15,0 0-15,342 42 0,-342-42 0,0 0 16,0 0-16,359 32 0,-359-32 0,0 0 16,0 0-16,408 26 0,-408-26 0,0 0 15,0 0-15,425 0 0,-425 0 16,0 0-16,0 0 0,425-33 15,-425 33-15,0 0 0,0 0 0,408-59 16,-408 59-16,0 0 0,367-90 0,-367 90 16,0 0-16,308-108 0,-308 108 0,0 0 15,0 0-15,267-116 0,-267 116 0,0 0 16,0 0-16,242-148 0,-242 148 16,0 0-16,0 0 0,0 0 0,208-166 15,-208 166-15,0 0 0,0 0 0,0 0 16,175-190-16,-175 190 0,0 0 15,0 0-15,0 0 0,0 0 0,133-232 16,-133 232-16,0 0 0,0 0 0,0 0 16,0 0-16,84-280 0,-84 280 0,0 0 15,0 0-15,17-274 0,-17 274 16,0 0-16,0 0 0,0 0 0,-59-247 16,59 247-16,0 0 0,0 0 0,0 0 15,0 0-15,0 0 0,-117-224 16,117 224-16,0 0 0,0 0 0,0 0 15,0 0-15,0 0 0</inkml:trace>
  <inkml:trace contextRef="#ctx0" brushRef="#br0" timeOffset="195726.506">14948 9499 0,'0'0'0,"0"0"0,0 0 0,0 0 16,0 0-16,0 0 0,0 0 0,0 0 16,0 0-16,0 0 0,0 0 0,0 0 15,0 0-15,0 0 0,0 0 0,0 0 16,0 0-16,0 0 0,0 0 16,0 0-16,0 0 0,0 0 0,0 0 15,0 0-15,0 0 0,109-116 0,-109 116 16,0 0-16,0 0 0,0 0 0,0 0 15,0 0-15,166-66 0,-166 66 16,0 0-16,0 0 0,0 0 0,0 0 16,0 0-16,201-7 0,-201 7 0,0 0 15,0 0-15,0 0 0,0 0 0,0 0 16,0 0-16,158 107 0,-158-107 16,0 0-16,0 0 0,0 0 0,33 190 15,-33-190-15,0 0 0,0 0 0,0 0 16,0 0-16,-125 182 0,125-182 15,0 0-15,0 0 0,0 0 0,0 0 16,0 0-16,-234 123 0,234-123 0,0 0 16,0 0-16,0 0 0,0 0 0,0 0 15,-232 9-15,232-9 0,0 0 16,0 0-16,0 0 0,0 0 0,-100-132 16,100 132-16,0 0 0,0 0 0,0 0 15,0 0-15,66-190 0,-66 190 0,0 0 16,0 0-16,0 0 0,0 0 15,0 0-15,0 0 0,175-149 0,-175 149 16,0 0-16,0 0 0,0 0 0,0 0 16,0 0-16,175-50 0,-175 50 0,0 0 15,0 0-15,0 0 0,0 0 16,0 0-16,0 0 0,0 0 0,0 0 16,0 0-16,0 0 0,0 0 0,0 0 15,0 0-15,0 0 0,-84 83 16,84-83-16,0 0 0,0 0 0,0 0 15,0 0-15,0 0 0,0 0 0,-115-17 16,115 17-16,0 0 0,0 0 0,0 0 16,0 0-16,0 0 0,0 0 0,-18-74 15,18 74-15,0 0 0,0 0 16,0 0-16,0 0 0,92-42 0,-92 42 16,0 0-16,0 0 0,0 0 0,0 0 15,117 42-15,-117-42 0,0 0 16,0 0-16,0 0 0,0 0 0,49 116 15,-49-116-15,0 0 0,0 0 0,0 0 16,0 0-16,0 0 0,0 0 0,-74 132 16,74-132-16,0 0 0,0 0 15,0 0-15,0 0 0,0 0 0,0 0 16,-150 58-16,150-58 0,0 0 0,0 0 16,0 0-16,-125-66 0,125 66 0,0 0 15,0 0-15,-34-142 0,34 142 16,0 0-16,0 0 0,0 0 0,67-156 15,-67 156-15,0 0 0</inkml:trace>
  <inkml:trace contextRef="#ctx0" brushRef="#br0" timeOffset="196739.022">14948 12170 0,'0'0'0,"0"0"0,0 0 15,0 0-15,0 0 0,0 0 0,0 0 16,0 0-16,0 0 0,0 0 0,0 0 15,0 0-15,0 0 0,0-99 16,0 99-16,0 0 0,0 0 0,0 0 16,0 0-16,0 0 0,76-116 0,-76 116 15,0 0-15,0 0 0,0 0 0,0 0 16,158-41-16,-158 41 0,0 0 16,0 0-16,0 0 0,0 0 0,175 73 15,-175-73-15,0 0 0,0 0 16,0 0-16,0 0 0,0 0 0,0 0 0,92 157 15,-92-157-15,0 0 0,0 0 16,0 0-16,0 0 0,0 0 0,-42 159 16,42-159-16,0 0 0,0 0 0,0 0 15,0 0-15,-167 74 0,167-74 16,0 0-16,0 0 0,0 0 0,0 0 16,-175-58-16,175 58 0,0 0 0,0 0 15,-100-175-15,100 175 0,0 0 16,0 0-16,0 0 0,0 0 0,42-197 15,-42 197-15,0 0 0,0 0 0,0 0 16,0 0-16,150-141 0,-150 141 0,0 0 16,0 0-16,0 0 0,0 0 15,0 0-15,191 0 0,-191 0 0,0 0 16,0 0-16,0 0 0,0 0 0,117 158 16,-117-158-16,0 0 0,0 0 15,0 0-15,0 0 0,-25 214 0,25-214 16,0 0-16,0 0 0,0 0 0,0 0 15,0 0-15,-158 174 0,158-174 0,0 0 16,0 0-16,0 0 0,0 0 0,0 0 16,0 0-16,-200 41 0,200-41 15,0 0-15,0 0 0,0 0 0,-142-99 16,142 99-16,0 0 0,0 0 16,0 0-16,0 0 0,8-158 0,-8 158 15,0 0-15,0 0 0,0 0 0,0 0 16,142-132-16,-142 132 0,0 0 0,0 0 15,0 0-15,0 0 0,0 0 0,192-40 16,-192 40-16,0 0 0,0 0 16,0 0-16,0 0 0,0 0 0,142 82 15,-142-82-15,0 0 0,0 0 0,0 0 16,0 0-16,0 0 0,-8 132 16,8-132-16,0 0 0,0 0 0,0 0 15,0 0-15,-142 91 0,142-91 0,0 0 16,0 0-16,0 0 0,0 0 0,-192-16 15,192 16-15,0 0 0,0 0 16,0 0-16,0 0 0</inkml:trace>
  <inkml:trace contextRef="#ctx0" brushRef="#br0" timeOffset="203110.388">22499 9268 0,'0'0'0,"0"0"16,0 0-16,0 0 0,0 0 0,0 0 15,0 0-15,0 0 0,0 0 0,0 0 16,0 0-16,0 0 0,0 0 16,0 0-16,0 0 0,0 0 0,0 0 15,0 0-15,0 0 0,0 0 16,0 0-16,0 0 0,0 0 0,0 0 16,0 0-16,0 0 0,0 0 0,0 0 15,0 0-15,0 0 0,0 0 0,174 0 16,-174 0-16,0 0 0,0 0 15,0 0-15,0 0 0,0 0 0,0 0 16,0 0-16,0 0 0,201 0 0,-201 0 16,0 0-16,0 0 0,0 0 15,49 25-15,-49-25 0,0 0 0,0 0 16,0 0-16,0 0 0,-150 49 0,150-49 16,0 0-16,0 0 0,0 0 15,0 0-15,0 0 0,0 0 0,0 0 16,0 0-16,0 0 0,-225 41 0,225-41 15,0 0-15,0 0 0,0 0 0,0 0 16,-108 25-16,108-25 0,0 0 16,0 0-16,0 0 0,0 0 0,67-8 15,-67 8-15,0 0 0,0 0 0,0 0 16,0 0-16,0 0 0,133-17 16,-133 17-16,0 0 0,0 0 0,0 0 15,0 0-15,0 0 0,0 0 0,0 0 16,0 0-16,0 0 0,0 0 0,0 0 15,0 0-15,0 0 0,0 0 16,0 0-16,0 0 0,0 0 0,0 0 16,0 0-16,0 0 0,-200 75 0,200-75 15,0 0-15,0 0 0,0 0 16,-75 32-16,75-32 0,0 0 0,0 0 16,0 0-16,117 18 0,-117-18 0,0 0 15,0 0-15,0 0 0,0 0 16,216 0-16,-216 0 0,0 0 0,0 0 15,0 0-15,0 0 0,0 0 0,217-9 16,-217 9-16,0 0 0,0 0 0,67 9 16,-67-9-16,0 0 0,0 0 0,-108 16 15,108-16-15,0 0 0,0 0 16,-234 25-16,234-25 0,0 0 0,0 0 16,0 0-16,0 0 0,0 0 15,0 0-15,0 0 0,0 0 0,0 0 16,0 0-16,-275 41 0,275-41 0,0 0 15,0 0-15,-158 34 0,158-34 0,0 0 16</inkml:trace>
  <inkml:trace contextRef="#ctx0" brushRef="#br0" timeOffset="204103.892">22398 11798 0,'0'0'0,"0"0"0,0 0 0,0 0 16,0 0-16,0 0 0,0 0 0,0 0 16,0 0-16,0 0 0,0 0 15,0 0-15,0 0 0,0 0 0,0 0 16,0 0-16,0 0 0,-66 8 0,66-8 16,0 0-16,0 0 0,0 0 0,0 0 15,0 0-15,0 0 0,0 0 16,191 0-16,-191 0 0,0 0 0,0 0 15,0 0-15,0 0 0,217-16 0,-217 16 16,0 0-16,0 0 0,0 0 16,0 0-16,0 0 0,0 0 0,192-25 15,-192 25-15,0 0 0,0 0 0,0 0 16,0 0-16,0 0 0,0 0 16,0 0-16,0 0 0,-92 17 0,92-17 15,0 0-15,0 0 0,0 0 0,0 0 16,0 0-16,0 0 0,0 0 15,0 0-15,0 0 0,-200 24 0,200-24 16,0 0-16,0 0 0,-108 41 0,108-41 16,0 0-16,0 0 0,75 33 0,-75-33 15,0 0-15,0 0 0,0 0 16,0 0-16,0 0 0,208 17 0,-208-17 16,0 0-16,0 0 0,0 0 0,0 0 15,0 0-15,167 17 0,-167-17 16,0 0-16,0 0 0,0 0 0,0 0 15,0 0-15,-151 50 0,151-50 0,0 0 16,0 0-16,0 0 0,-283 50 0,283-50 16,0 0-16,0 0 0,0 0 0,0 0 15,0 0-15,0 0 0,0 0 16,0 0-16,0 0 0,-258 48 0,258-48 16,0 0-16,0 0 0,-66 25 15,66-25-15,0 0 0,0 0 0,0 0 16,141 9-16,-141-9 0,0 0 0,0 0 15,0 0-15,0 0 0,0 0 0,0 0 16,0 0-16,0 0 0,0 0 16,0 0-16,217-17 0,-217 17 0,0 0 15,0 0-15,124-8 0,-124 8 16,0 0-16,0 0 0,-58 16 0,58-16 16,0 0-16,0 0 0,0 0 0,-191 42 15,191-42-15,0 0 0,0 0 0,0 0 16,0 0-16,0 0 0,0 0 0,0 0 15,0 0-15,0 0 0</inkml:trace>
  <inkml:trace contextRef="#ctx0" brushRef="#br0" timeOffset="205028.615">22099 8764 0,'0'0'0,"0"0"0,0 0 16,0 0-16,0 0 0,0 0 15,-234-25-15,234 25 0,0 0 0,0 0 16,-308-42-16,308 42 0,0 0 0,-383-33 16,383 33-16,-384-33 0,384 33 0,0 0 15,-375-9-15,375 9 0,-367 0 16,367 0-16,0 0 0,-341 17 0,341-17 16,0 0-16,-342 25 0,342-25 0,0 0 15,0 0-15,-366 50 0,366-50 0,0 0 16,-359 74-16,359-74 0,0 0 15,-325 100-15,325-100 0,0 0 0,0 0 16,-259 115-16,259-115 0,0 0 16,0 0-16,0 0 0,-166 149 0,166-149 0,0 0 15,-58 182-15,58-182 0,0 0 16,83 174-16,-83-174 0,0 0 0,208 157 16,-208-157-16,0 0 0,308 124 0,-308-124 15,343 82-15,-343-82 0,332 50 16,-332-50-16,318 34 0,-318-34 0,324 24 15,-324-24-15,326 16 0,-326-16 0,308 9 16,-308-9-16,300 8 0,-300-8 0,309 0 16,-309 0-16,0 0 0,324-8 15,-324 8-15,0 0 0,0 0 0,359-25 16,-359 25-16,0 0 0,0 0 0,375-67 16,-375 67-16,0 0 0,0 0 15,300-131-15,-300 131 0,0 0 0,0 0 16,166-199-16,-166 199 0,8-215 0,-8 215 15,-100-199-15,100 199 0,-175-165 16,175 165-16,0 0 0,-266-149 0,266 149 16,0 0-16,0 0 0,-333-132 0,333 132 15,0 0-15,0 0 0,-367-107 0,367 107 16</inkml:trace>
  <inkml:trace contextRef="#ctx0" brushRef="#br0" timeOffset="205882.873">21924 11343 0,'0'0'15,"0"0"-15,0 0 0,0 0 0,0 0 16,0 0-16,0 0 0,0 0 0,0 0 15,0 0-15,0 0 0,-34-67 16,34 67-16,0 0 0,0 0 0,-125-98 16,125 98-16,0 0 0,0 0 0,-259-91 15,259 91-15,-316-58 0,316 58 16,0 0-16,-359-17 0,359 17 0,-357 0 16,357 0-16,-318 25 0,318-25 0,0 0 15,-324 32-15,324-32 0,-367 43 0,367-43 16,0 0-16,-359 49 0,359-49 15,0 0-15,-341 50 0,341-50 0,0 0 16,0 0-16,-358 74 0,358-74 0,0 0 16,0 0-16,-367 91 0,367-91 0,0 0 15,0 0-15,-317 91 0,317-91 16,0 0-16,0 0 0,0 0 0,0 0 16,-241 100-16,241-100 0,0 0 0,0 0 15,0 0-15,-142 148 0,142-148 0,0 0 16,-16 207-16,16-207 0,0 0 15,0 0-15,125 222 0,-125-222 0,207 208 16,-207-208-16,0 0 0,259 174 0,-259-174 16,0 0-16,300 165 0,-300-165 0,0 0 15,0 0-15,366 149 0,-366-149 16,384 124-16,-384-124 0,350 90 0,-350-90 16,316 67-16,-316-67 0,309 33 15,-309-33-15,0 0 0,300 17 0,-300-17 16,0 0-16,308 0 0,-308 0 0,0 0 15,0 0-15,359-34 0,-359 34 0,0 0 16,367-58-16,-367 58 0,0 0 0,0 0 16,324-107-16,-324 107 0,0 0 15,0 0-15,242-165 0,-242 165 16,0 0-16,0 0 0,150-216 0,-150 216 16,0 0-16,0 0 0,41-256 0,-41 256 15,0 0-15,-49-273 0,49 273 0,0 0 16,0 0-16,-100-256 0,100 256 0,0 0 15,0 0-15,-150-239 0,150 239 0,0 0 16,0 0-16,0 0 0,0 0 16,-158-224-16,158 224 0</inkml:trace>
  <inkml:trace contextRef="#ctx0" brushRef="#br0" timeOffset="207310.796">32248 9466 0,'0'0'0,"0"0"0,0 0 0,0 0 15,0 0-15,0 0 0,0 0 16,0 0-16,0 0 0,0 0 0,0 0 0,0 0 16,0 0-16,0 0 0,0 0 15,0 0-15,0 0 0,0 0 0,0 0 0,0 0 16,0 0-16,0 0 0,0 0 16,0 0-16,0 0 0,0 0 0,0 0 15,0 0-15,-42-41 0,42 41 0,0 0 16,0 0-16,0 0 0,0 0 0,-182-25 15,182 25-15,0 0 0,0 0 0,0 0 16,0 0-16,0 0 0,0 0 0,0 0 16,0 0-16,0 0 0,0 0 0,-234-8 15,234 8-15,0 0 0,0 0 0,0 0 16,0 0-16,-150 33 0,150-33 16,0 0-16,0 0 0,0 0 0,0 0 15,25 74-15,-25-74 0,0 0 0,0 0 0,0 0 16,0 0-16,0 0 0,0 0 15,0 0-15,0 0 0,0 0 0,0 0 0,150 83 16,-150-83-16,0 0 0,0 0 16,0 0-16,99 50 0,-99-50 0,0 0 15,0 0-15,0 0 0,-49 25 0,49-25 16,0 0-16,0 0 0,0 0 0,0 0 16,0 0-16,0 0 0,0 0 0,0 0 15,0 0-15,-160 8 0,160-8 0,0 0 16,0 0-16,0 0 0,0 0 0,-81 24 15,81-24-15,0 0 0,0 0 16,0 0-16,66 42 0,-66-42 0,0 0 16,0 0-16,0 0 0,0 0 0,166 42 15,-166-42-15,0 0 0,0 0 0,0 0 16,0 0-16,0 0 0,0 0 0,0 0 16,0 0-16,193 33 0,-193-33 0,0 0 15,0 0-15,0 0 0,0 0 0,0 0 16,0 0-16,0 0 0,0 0 0,0 0 15,-102-9-15,102 9 0,0 0 16,0 0-16,0 0 0,0 0 0,0 0 0,0 0 16,0 0-16,0 0 0,0 0 0,-199 33 15,199-33-15,0 0 0,0 0 16,0 0-16,0 0 0,-108 66 0,108-66 16,0 0-16,0 0 0,0 0 0</inkml:trace>
  <inkml:trace contextRef="#ctx0" brushRef="#br0" timeOffset="208096.695">32082 11657 0,'0'0'0,"0"0"0,0 0 0,0 0 15,0 0-15,0 0 0,0 0 0,0 0 16,0 0-16,0 0 0,0 0 0,0 0 15,0 0-15,-93 34 0,93-34 0,0 0 16,0 0-16,0 0 0,0 0 0,0 0 16,-124 32-16,124-32 0,0 0 0,0 0 15,0 0-15,0 0 0,0 0 16,0 0-16,0 0 0,0 0 0,0 0 16,0 0-16,-160 42 0,160-42 0,0 0 15,0 0-15,0 0 0,0 0 0,0 0 16,-65 41-16,65-41 0,0 0 0,0 0 15,0 0-15,0 0 0,83 49 16,-83-49-16,0 0 0,0 0 0,0 0 16,0 0-16,0 0 0,0 0 0,0 0 15,0 0-15,0 0 0,0 0 0,176 42 16,-176-42-16,0 0 0,0 0 0,0 0 16,0 0-16,116 25 0,-116-25 0,0 0 15,0 0-15,0 0 0,0 0 0,0 0 16,0 0-16,0 0 0,0 0 0,0 0 15,0 0-15,0 0 0,0 0 0,0 0 16,0 0-16,0 0 0,0 0 16,-133 65-16,133-65 0,0 0 0,0 0 15,0 0-15,0 0 0,0 0 0,-42 67 16,42-67-16,0 0 0,0 0 0,0 0 16,0 0-16,0 0 0,0 0 0,92 75 15,-92-75-15,0 0 0,0 0 0,0 0 16,0 0-16,0 0 0,0 0 0,0 0 15,0 0-15,0 0 0,150 57 0,-150-57 16,0 0-16,74 58 0,-74-58 0,0 0 16,0 0-16,0 0 0,-92 34 0,92-34 15,0 0-15,0 0 0,0 0 0,0 0 16,-199 25-16,199-25 0,0 0 0,0 0 16,0 0-16,0 0 0,0 0 15,0 0-15,-249 8 0,249-8 0,0 0 16,0 0-16,0 0 0,0 0 15</inkml:trace>
  <inkml:trace contextRef="#ctx0" brushRef="#br0" timeOffset="208922.318">31624 9152 0,'0'0'0,"0"0"0,0 0 16,0 0-16,0 0 0,0 0 0,0 0 15,-125-58-15,125 58 0,0 0 0,-192-83 16,192 83-16,0 0 0,-259-90 0,259 90 16,0 0-16,-316-83 0,316 83 0,0 0 15,-392-84-15,392 84 0,-400-73 0,400 73 16,-367-50-16,367 50 0,0 0 15,-358-32-15,358 32 0,-358-17 0,358 17 16,-342-17-16,342 17 0,-333-8 0,333 8 16,-325 0-16,325 0 0,-333 8 15,333-8-15,-309 17 0,309-17 0,-292 24 16,292-24-16,-283 41 0,283-41 0,0 0 16,-291 59-16,291-59 0,-275 66 15,275-66-15,-250 74 0,250-74 0,0 0 16,-218 91-16,218-91 0,0 0 0,0 0 15,-191 116-15,191-116 0,0 0 0,0 0 16,-150 140-16,150-140 0,0 0 16,0 0-16,-24 190 0,24-190 0,0 0 15,99 182-15,-99-182 0,199 157 16,-199-157-16,260 116 0,-260-116 0,291 74 0,-291-74 16,316 75-16,-316-75 0,343 66 15,-343-66-15,358 58 0,-358-58 0,358 58 16,-358-58-16,350 50 0,-350-50 15,333 41-15,-333-41 0,334 41 0,-334-41 16,350 25-16,-350-25 0,0 0 0,350 17 16,-350-17-16,358 0 0,-358 0 15,325-25-15,-325 25 0,291-42 0,-291 42 16,0 0-16,0 0 0,292-82 0,-292 82 16,0 0-16,0 0 0,291-141 15,-291 141-15,0 0 0,0 0 0,242-190 16,-242 190-16,0 0 0,0 0 0,142-248 15,-142 248-15,0 0 0,24-255 0,-24 255 16,0 0-16,-74-224 0,74 224 0,0 0 16,0 0-16,-167-215 0,167 215 15,0 0-15,0 0 0,0 0 0,0 0 16,0 0-16,-259-167 0,259 167 0,0 0 16</inkml:trace>
  <inkml:trace contextRef="#ctx0" brushRef="#br0" timeOffset="209901.59">31239 11633 0,'0'0'0,"0"0"0,0 0 0,0 0 0,0 0 15,0 0-15,0 0 0,0 0 0,0 0 16,0 0-16,0 0 0,0 0 0,0 0 16,0 0-16,-74-50 0,74 50 15,0 0-15,0 0 0,-191-91 0,191 91 16,0 0-16,-284-91 0,284 91 0,0 0 16,-334-91-16,334 91 0,-350-66 0,350 66 15,0 0-15,0 0 0,-366-58 16,366 58-16,-383-50 0,383 50 0,-367-40 15,367 40-15,-342-27 0,342 27 0,0 0 16,-341-23-16,341 23 0,0 0 16,-342-17-16,342 17 0,-333 0 0,333 0 15,0 0-15,-317 8 0,317-8 0,0 0 16,-326 17-16,326-17 0,0 0 16,0 0-16,-349 25 0,349-25 0,0 0 15,0 0-15,-358 57 0,358-57 0,0 0 16,0 0-16,-350 82 0,350-82 15,0 0-15,0 0 0,-293 100 0,293-100 16,0 0-16,0 0 0,0 0 0,-216 141 16,216-141-16,0 0 0,0 0 15,0 0-15,-108 198 0,108-198 0,0 0 16,0 0-16,8 207 0,-8-207 0,117 198 16,-117-198-16,0 0 0,0 0 0,224 174 15,-224-174-15,0 0 0,317 165 16,-317-165-16,326 133 0,-326-133 0,0 0 15,324 116-15,-324-116 0,343 98 0,-343-98 16,0 0-16,358 92 0,-358-92 16,332 82-16,-332-82 0,293 67 0,-293-67 15,258 57-15,-258-57 0,0 0 0,266 58 16,-266-58-16,0 0 0,318 58 0,-318-58 16,0 0-16,0 0 0,356 58 15,-356-58-15,0 0 0,377 33 0,-377-33 16,0 0-16,0 0 0,366 0 0,-366 0 15,0 0-15,0 0 0,341-50 16,-341 50-16,0 0 0,0 0 0,318-91 0,-318 91 16,0 0-16,0 0 0,275-123 15,-275 123-15,0 0 0,0 0 0,0 0 16,224-166-16,-224 166 0,0 0 0,0 0 16,0 0-16,167-199 0,-167 199 0,0 0 15,0 0-15,101-231 0,-101 231 16,0 0-16,0 0 0,0 0 0,15-257 0,-15 257 15,0 0-15,0 0 0,-58-247 16,58 247-16,0 0 0,0 0 0,-116-224 16,116 224-16,0 0 0,0 0 0,-159-198 15,159 198-15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0:13:58.9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683 7251 0,'0'0'0,"0"0"0,0 0 0,0 0 0,0 0 15,0 0-15,0 0 0,0 0 0,0 0 16,0 0-16,0 0 0,0 0 15,0 0-15,0 0 0,0 0 0,0 0 16,0 0-16,0 0 0,0 0 0,0 0 16,0 0-16,0 0 0,0 0 0,0 0 15,0 0-15,0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85.125" units="1/cm"/>
          <inkml:channelProperty channel="Y" name="resolution" value="1032.03149" units="1/cm"/>
          <inkml:channelProperty channel="T" name="resolution" value="1" units="1/dev"/>
        </inkml:channelProperties>
      </inkml:inkSource>
      <inkml:timestamp xml:id="ts0" timeString="2019-03-14T10:39:20.6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1958 14039 0,'0'0'0,"0"0"31,0 0-31,0 0 0,0 0 0,0 0 0,0 0 0,0 0 16,0 0-16,0 0 0,0 0 0,0 0 15,0 0-15,0 0 0,0 0 16,0 0-16,-50 98 0,50-98 0,0 0 16,0 0-16,0 0 0,0 0 15,0 0-15,-25 166 0,25-166 16,0 0-16,0 0 0,0 0 0,0 0 15,-9 231-15,9-231 0,0 0 16,0 0-16,0 0 0,0 0 0,0 0 16,0 257-16,0-257 0,0 0 15,0 0-15,0 0 0,0 0 16,0 0-16,9 264 0,-9-264 0,0 0 16,0 0-16,0 0 0,0 0 15,0 257-15,0-257 0,0 0 0,0 0 16,0 0-16,0 0 0,0 0 0,0 0 15,0 247-15,0-247 0,0 0 16,0 0-16,0 0 0,0 0 0,0 0 16,-27 241-16,27-241 0,0 0 15,0 0-15,0 0 0,0 0 0,0 0 16,0 0-16,-15 214 0,15-214 0,0 0 16,0 0-16,0 0 0,0 0 15,0 0-15,0 0 0,-10 208 0,10-208 16,0 0-16,0 0 0,0 0 0,0 0 15,0 0-15,-8 198 0,8-198 0,0 0 16,0 0-16,0 0 0,0 0 0,0 0 16,0 0-16,8 189 0,-8-189 15,0 0-15,0 0 0,0 0 0,0 0 16,0 0-16,10 183 0,-10-183 0,0 0 16,0 0-16,0 0 0,0 0 0,0 0 15,0 0-15,7 166 0,-7-166 0,0 0 16,0 0-16,0 0 0,0 0 0,-7 165 15,7-165-15,0 0 0,0 0 16,0 0-16,0 0 0,0 0 0,0 0 16,-10 149-16,10-149 0,0 0 0,0 0 15,0 0-15,0 0 0,0 0 16,0 0-16,0 0 0,0 0 0,0 0 0,0 0 16,-8 148-16,8-148 0,0 0 0,0 0 15,0 0-15,0 0 0,0 0 16,0 0-16,0 165 0,0-165 0,0 0 15,0 0-15,0 0 0,0 0 0,0 0 16,18 182-16,-18-182 0,0 0 0,0 0 16,0 0-16,0 0 0,0 0 0,0 0 15,42 174-15,-42-174 0,0 0 0,0 0 16,0 0-16,0 0 0,82 141 0,-82-141 16,0 0-16,0 0 0,0 0 15,0 0-15,133 116 0,-133-116 0,0 0 16,0 0-16,0 0 0,0 0 0,0 0 15,176 82-15,-176-82 0,0 0 0,0 0 16,0 0-16,0 0 0,232 67 16,-232-67-16,0 0 0,0 0 0,0 0 15,0 0-15,0 0 0,276 33 0,-276-33 16,0 0-16,0 0 0,0 0 0,0 0 16,267 16-16,-267-16 0,0 0 15,0 0-15,0 0 0,0 0 0,0 0 0,0 0 16,258 8-16,-258-8 0,0 0 15,0 0-15,0 0 0,0 0 0,0 0 16,267 0-16,-267 0 0,0 0 0,0 0 16,0 0-16,0 0 0,0 0 0,292-8 15,-292 8-15,0 0 0,0 0 0,0 0 16,0 0-16,0 0 0,291-9 0,-291 9 16,0 0-16,0 0 0,0 0 15,0 0-15,267 0 0,-267 0 0,0 0 16,0 0-16,0 0 0,0 0 0,241 17 15,-241-17-15,0 0 0,0 0 0,0 0 16,0 0-16,0 0 0,241 17 0,-241-17 16,0 0-16,0 0 0,0 0 15,0 0-15,0 0 0,267 16 0,-267-16 16,0 0-16,0 0 0,0 0 0,0 0 16,0 0-16,284 0 0,-284 0 0,0 0 15,0 0-15,0 0 0,0 0 0,0 0 16,283-8-16,-283 8 0,0 0 0,0 0 15,0 0-15,0 0 0,0 0 0,275 0 16,-275 0-16,0 0 0,0 0 16,0 0-16,0 0 0,276 0 0,-276 0 0,0 0 15,0 0-15,0 0 0,0 0 16,267 0-16,-267 0 0,0 0 0,0 0 16,0 0-16,0 0 0,266 8 15,-266-8-15,0 0 0,0 0 0,0 0 16,0 0-16,274 8 0,-274-8 0,0 0 15,0 0-15,0 0 0,259 0 0,-259 0 16,0 0-16,0 0 0,0 0 0,0 0 16,259 0-16,-259 0 0,0 0 0,0 0 15,0 0-15,0 0 0,0 0 0,274-8 16,-274 8-16,0 0 0,0 0 16,0 0-16,0 0 0,283-16 0,-283 16 15,0 0-15,0 0 0,0 0 0,0 0 16,267-25-16,-267 25 0,0 0 0,0 0 15,242-16-15,-242 16 0,0 0 0,0 0 16,0 0-16,0 0 0,233-26 0,-233 26 16,0 0-16,0 0 0,0 0 15,0 0-15,251-32 0,-251 32 0,0 0 16,0 0-16,0 0 0,0 0 0,266-34 16,-266 34-16,0 0 0,0 0 0,0 0 15,0 0-15,292-33 0,-292 33 16,0 0-16,0 0 0,0 0 0,0 0 15,291-17-15,-291 17 0,0 0 0,0 0 16,0 0-16,0 0 0,0 0 0,275 0 16,-275 0-16,0 0 0,0 0 0,0 0 15,0 0-15,292 0 0,-292 0 16,0 0-16,0 0 0,0 0 0,0 0 16,299 0-16,-299 0 0,0 0 0,0 0 15,0 0-15,0 0 0,293 0 0,-293 0 16,0 0-16,0 0 0,0 0 15,283-7-15,-283 7 0,0 0 0,0 0 0,0 0 16,0 0-16,258 7 0,-258-7 16,0 0-16,0 0 0,0 0 0,0 0 15,259 9-15,-259-9 0,0 0 0,0 0 16,0 0-16,0 0 0,258 16 0,-258-16 16,0 0-16,0 0 0,0 0 15,0 0-15,259 17 0,-259-17 0,0 0 16,0 0-16,0 0 0,0 0 0,0 0 15,283 16-15,-283-16 0,0 0 0,0 0 16,0 0-16,0 0 0,0 0 0,316 9 16,-316-9-16,0 0 0,0 0 15,0 0-15,308 8 0,-308-8 0,0 0 0,0 0 16,0 0-16,0 0 0,301 9 16,-301-9-16,0 0 0,0 0 0,0 0 15,0 0-15,0 0 0,300 15 0,-300-15 16,0 0-16,0 0 0,0 0 0,0 0 15,0 0-15,316 10 0,-316-10 16,0 0-16,0 0 0,0 0 0,0 0 16,309 7-16,-309-7 0,0 0 0,0 0 15,0 0-15,0 0 0,300 9 0,-300-9 16,0 0-16,0 0 0,0 0 0,0 0 16,283 8-16,-283-8 0,0 0 0,0 0 15,0 0-15,0 0 0,0 0 16,283 9-16,-283-9 0,0 0 0,0 0 15,0 0-15,0 0 0,0 0 0,300 0 16,-300 0-16,0 0 0,0 0 0,0 0 16,0 0-16,0 0 0,309 0 0,-309 0 15,0 0-15,0 0 0,0 0 16,299-9-16,-299 9 0,0 0 0,0 0 16,0 0-16,0 0 0,0 0 0,300-8 15,-300 8-15,0 0 0,0 0 0,0 0 16,0 0-16,292-26 0,-292 26 0,0 0 15,0 0-15,0 0 0,0 0 0,284-15 16,-284 15-16,0 0 0,0 0 0,0 0 16,0 0-16,0 0 0,283-9 15,-283 9-15,0 0 0,0 0 0,0 0 16,0 0-16,0 0 0,300-8 0,-300 8 16,0 0-16,0 0 0,0 0 0,0 0 15,300 0-15,-300 0 0,0 0 0,0 0 16,0 0-16,0 0 0,291 0 15,-291 0-15,0 0 0,0 0 0,0 0 16,0 0-16,284-9 0,-284 9 0,0 0 16,0 0-16,0 0 0,0 0 0,0 0 15,0 0-15,300 0 0,-300 0 0,0 0 16,0 0-16,0 0 0,308-8 0,-308 8 16,0 0-16,0 0 0,0 0 15,0 0-15,300-8 0,-300 8 0,0 0 16,0 0-16,0 0 0,292 0 0,-292 0 15,0 0-15,0 0 0,0 0 0,259 8 16,-259-8-16,0 0 0,0 0 0,0 0 16,0 0-16,266 0 0,-266 0 15,0 0-15,0 0 0,0 0 0,0 0 16,283 8-16,-283-8 0,0 0 0,0 0 16,0 0-16,284 9 0,-284-9 0,0 0 15,0 0-15,0 0 0,0 0 0,0 0 16,283 0-16,-283 0 0,0 0 15,0 0-15,0 0 0,0 0 0,267 8 16,-267-8-16,0 0 0,0 0 0,0 0 16,0 0-16,266 9 0,-266-9 15,0 0-15,0 0 0,0 0 0,0 0 16,0 0-16,300 7 0,-300-7 0,0 0 16,0 0-16,0 0 0,300 0 0,-300 0 15,0 0-15,0 0 0,0 0 0,0 0 16,292 8-16,-292-8 0,0 0 15,0 0-15,0 0 0,0 0 0,275 17 16,-275-17-16,0 0 0,0 0 0,0 0 16,0 0-16,0 0 0,267 17 0,-267-17 15,0 0-15,0 0 0,0 0 16,266 16-16,-266-16 0,0 0 0,0 0 16,0 0-16,250 9 0,-250-9 0,0 0 15,0 0-15,0 0 0,0 0 0,251 8 16,-251-8-16,0 0 0,0 0 15,0 0-15,0 0 0,0 0 0,0 0 16,283 7-16,-283-7 0,0 0 16,0 0-16,0 0 0,0 0 0,300 10 15,-300-10-15,0 0 0,0 0 0,0 0 16,0 0-16,308 16 0,-308-16 0,0 0 16,0 0-16,0 0 0,0 0 15,299 24-15,-299-24 0,0 0 0,0 0 16,0 0-16,293 18 0,-293-18 0,0 0 15,0 0-15,0 0 0,0 0 16,291 16-16,-291-16 0,0 0 0,0 0 16,0 0-16,275 16 0,-275-16 15,0 0-15,0 0 0,0 0 0,250 0 16,-250 0-16,0 0 0,0 0 0,0 0 16,0 0-16,250-16 0,-250 16 15,0 0-15,0 0 0,0 0 0,0 0 16,251-16-16,-251 16 0,0 0 0,0 0 15,0 0-15,258-18 0,-258 18 16,0 0-16,0 0 0,0 0 0,0 0 16,291-24-16,-291 24 0,0 0 15,0 0-15,0 0 0,0 0 0,0 0 16,333-33-16,-333 33 0,0 0 0,0 0 16,0 0-16,0 0 0,359-41 15,-359 41-15,0 0 0,0 0 0,0 0 16,0 0-16,323-34 0,-323 34 15,0 0-15,0 0 0,0 0 0,285-41 16,-285 41-16,0 0 0,0 0 16,0 0-16,0 0 0,0 0 0,291-33 15,-291 33-15,0 0 0,0 0 16,0 0-16,0 0 0,301-8 16,-301 8-16,0 0 0,0 0 15,0 0-15,0 0 0,0 0 0,291 8 16,-291-8-16,0 0 0,0 0 15,0 0-15,259 17 0,-259-17 16,0 0-16,0 0 0,0 0 0,0 0 16,242 16-16,-242-16 0,0 0 15,0 0-15,0 0 0,0 0 16,232 8-16,-232-8 0,0 0 16,0 0-16,0 0 0,0 0 0,0 0 15,251 9-15,-251-9 0,0 0 16,0 0-16,0 0 0,0 0 0,0 0 15,249 8-15,-249-8 0,0 0 16,0 0-16,0 0 0,0 0 16,0 0-16,0 0 0,242 16 0,-242-16 15,0 0-15,0 0 0,0 0 16,0 0-16,0 0 0,0 0 16,249 18-16,-249-18 0,0 0 0,0 0 15,0 0-15,0 0 0,0 0 0,0 0 16,0 0-16,0 0 0,0 0 15,0 0-15,227 7 0,-227-7 0,0 0 16,0 0-16,0 0 0,0 0 16,0 0-16,0 0 0,0 0 0,0 0 15,0 0-15,0 0 0,191 9 0,-191-9 16,0 0-16,0 0 0,0 0 16,0 0-16,0 0 0,0 0 0,0 0 15,0 0-15,0 0 0,141 0 16,-141 0-16,0 0 0,0 0 0,0 0 15,0 0-15,0 0 0,0 0 0,0 0 16,0 0-16,125-9 0,-125 9 0,0 0 16,0 0-16,0 0 0,0 0 0,0 0 15,0 0-15,108-49 0,-108 49 0,0 0 16,0 0-16,0 0 0,52-100 0,-52 100 16,0 0-16,0 0 0,0 0 0,0 0 15,0 0-15,24-149 0,-24 149 0,0 0 16,0 0-16,0 0 0,0 0 0,0 0 15,-9-173-15,9 173 0,0 0 0,0 0 16,0 0-16,0 0 0,0 0 0,-25-198 16,25 198-16,0 0 0,0 0 0,-17-216 15,17 216-15,0 0 0,0 0 0,0 0 16,0 0-16,0-214 0,0 214 0,0 0 16,0 0-16,0 0 0,0 0 0,-7-224 15,7 224-15,0 0 0,0 0 0,0 0 0,0 0 16,-18-223-16,18 223 0,0 0 15,0 0-15,0 0 0,0 0 0,0 0 16,-7-247-16,7 247 0,0 0 0,0 0 16,-18-249-16,18 249 0,0 0 0,0 0 15,0 0-15,0 0 0,0 0 0,-32-273 16,32 273-16,0 0 0,0 0 0,0 0 16,0 0-16,-51-297 0,51 297 0,0 0 15,0 0-15,0 0 0,0 0 0,-42-298 16,42 298-16,0 0 0,0 0 0,0 0 15,0 0-15,0 0 0,-32-289 0,32 289 16,0 0-16,0 0 0,0 0 16,0 0-16,0 0 0,-25-257 0,25 257 15,0 0-15,0 0 0,0 0 0,0 0 16,0 0-16,0 0 0,-26-232 0,26 232 16,0 0-16,0 0 0,0 0 0,0 0 15,0 0-15,0 0 0,-9-214 0,9 214 16,0 0-16,0 0 0,0 0 0,0 0 15,0 0-15,0 0 0,0 0 0,0 0 16,0 0-16,0 0 0,-7-157 16,7 157-16,0 0 0,0 0 0,0 0 15,0 0-15,0 0 0,0 0 0,0 0 16,0 0-16,0 0 0,0 0 0,-8-108 16,8 108-16,0 0 0,0 0 0,0 0 15,0 0-15,0 0 0,0 0 0,0 0 16,0 0-16,0 0 0,0 0 0,-10-99 15,10 99-15,0 0 0,0 0 0,0 0 16,0 0-16,0 0 0,0 0 0,0 0 16,0 0-16,0 0 0,0 0 0,10-99 15,-10 99-15,0 0 0,0 0 16,0 0-16,0 0 0,0 0 0,0 0 16,0 0-16,0 0 0,0 0 0,0 0 15,-17-116-15,17 116 0,0 0 16,0 0-16,0 0 0,0 0 0,0 0 0,0 0 15,0 0-15,0 0 0,0 0 16,0 0-16,-33-108 0,33 108 0,0 0 16,0 0-16,0 0 0,0 0 0,0 0 15,0 0-15,0 0 0,0 0 0,0 0 16,0 0-16,-59-82 0,59 82 0,0 0 16,0 0-16,0 0 0,0 0 0,0 0 15,0 0-15,-118-74 0,118 74 0,0 0 16,0 0-16,0 0 0,0 0 15,0 0-15,0 0 0,-157-51 0,157 51 16,0 0-16,0 0 0,0 0 0,0 0 16,0 0-16,-184-24 0,184 24 15,0 0-15,0 0 0,0 0 0,0 0 16,-199-16-16,199 16 0,0 0 0,0 0 16,0 0-16,0 0 0,0 0 0,-225-9 15,225 9-15,0 0 0,0 0 0,0 0 16,0 0-16,-233 9 0,233-9 15,0 0-15,0 0 0,0 0 0,0 0 16,0 0-16,0 0 0,-242 24 0,242-24 16,0 0-16,0 0 0,0 0 0,0 0 15,0 0-15,-258 26 0,258-26 0,0 0 16,0 0-16,0 0 0,0 0 16,0 0-16,-260 24 0,260-24 0,0 0 15,0 0-15,0 0 0,0 0 0,0 0 16,-258 17-16,258-17 0,0 0 0,0 0 15,0 0-15,0 0 0,-267 16 16,267-16-16,0 0 0,0 0 0,0 0 16,0 0-16,0 0 0,-274 16 0,274-16 15,0 0-15,0 0 0,0 0 0,0 0 16,-266 17-16,266-17 0,0 0 16,0 0-16,0 0 0,0 0 0,-267 8 15,267-8-15,0 0 0,0 0 0,0 0 16,0 0-16,0 0 0,-267 0 0,267 0 15,0 0-15,0 0 0,0 0 0,0 0 16,-266 0-16,266 0 0,0 0 0,0 0 16,0 0-16,0 0 0,0 0 15,-276 0-15,276 0 0,0 0 0,0 0 16,0 0-16,0 0 0,0 0 16,-283 0-16,283 0 0,0 0 0,0 0 15,0 0-15,0 0 0,-274 0 0,274 0 16,0 0-16,0 0 0,0 0 0,0 0 15,-251-8-15,251 8 0,0 0 16,0 0-16,0 0 0,0 0 0,0 0 16,-251-8-16,251 8 0,0 0 0,0 0 15,0 0-15,0 0 0,-265-17 16,265 17-16,0 0 0,0 0 0,0 0 16,0 0-16,0 0 0,0 0 0,-284-17 15,284 17-15,0 0 0,0 0 0,0 0 16,0 0-16,0 0 0,-283-16 0,283 16 15,0 0-15,0 0 0,0 0 16,0 0-16,0 0 0,-276-24 0,276 24 16,0 0-16,0 0 0,0 0 0,0 0 15,0 0-15,-274-18 0,274 18 16,0 0-16,0 0 0,0 0 0,0 0 16,0 0-16,-275-24 0,275 24 0,0 0 15,0 0-15,0 0 0,0 0 16,0 0-16,0 0 0,-292-16 0,292 16 15,0 0-15,0 0 0,0 0 0,0 0 16,0 0-16,-283-9 0,283 9 0,0 0 16,0 0-16,0 0 0,0 0 15,-259 9-15,259-9 0,0 0 0,0 0 16,0 0-16,0 0 0,-249 8 0,249-8 16,0 0-16,0 0 0,0 0 0,0 0 15,0 0-15,-258 0 0,258 0 16,0 0-16,0 0 0,0 0 0,0 0 15,-275 16-15,275-16 0,0 0 0,0 0 16,0 0-16,-276 16 0,276-16 16,0 0-16,0 0 0,0 0 0,0 0 15,-275 18-15,275-18 0,0 0 0,0 0 16,0 0-16,0 0 0,-291 8 0,291-8 16,0 0-16,0 0 0,0 0 0,0 0 15,-300 0-15,300 0 0,0 0 16,0 0-16,0 0 0,0 0 0,-300-8 15,300 8-15,0 0 0,0 0 16,0 0-16,0 0 0,-292-25 0,292 25 16,0 0-16,0 0 0,0 0 0,-292-33 15,292 33-15,0 0 0,0 0 0,0 0 16,0 0-16,0 0 0,-300-34 0,300 34 16,0 0-16,0 0 0,0 0 15,-299-33-15,299 33 0,0 0 0,0 0 16,0 0-16,0 0 0,-309-16 15,309 16-15,0 0 0,0 0 0,0 0 16,-300-8-16,300 8 0,0 0 0,0 0 16,0 0-16,0 0 0,-292 0 0,292 0 15,0 0-15,0 0 0,0 0 0,-283 0 16,283 0-16,0 0 0,0 0 16,0 0-16,0 0 0,-283 0 0,283 0 15,0 0-15,0 0 0,0 0 0,-283 8 16,283-8-16,0 0 0,0 0 15,0 0-15,0 0 0,-293 8 0,293-8 16,0 0-16,0 0 0,0 0 0,-291 8 16,291-8-16,0 0 0,0 0 0,0 0 15,0 0-15,-283 9 0,283-9 16,0 0-16,0 0 0,0 0 0,-275 8 16,275-8-16,0 0 0,0 0 0,0 0 15,0 0-15,-275 0 0,275 0 16,0 0-16,0 0 0,0 0 0,0 0 15,-283 8-15,283-8 0,0 0 0,0 0 16,0 0-16,0 0 0,-300 0 0,300 0 16,0 0-16,0 0 0,0 0 15,0 0-15,0 0 0,-317 8 0,317-8 16,0 0-16,0 0 0,0 0 0,0 0 16,-325 9-16,325-9 0,0 0 15,0 0-15,0 0 0,0 0 0,-317 0 0,317 0 16,0 0-16,0 0 0,0 0 15,0 0-15,-308 8 0,308-8 0,0 0 16,0 0-16,0 0 0,0 0 0,-300 0 16,300 0-16,0 0 0,0 0 15,0 0-15,0 0 0,-301 0 0,301 0 16,0 0-16,0 0 0,0 0 0,0 0 16,-283 0-16,283 0 0,0 0 15,0 0-15,0 0 0,0 0 0,-267 0 16,267 0-16,0 0 0,0 0 0,0 0 15,0 0-15,-274 8 0,274-8 0,0 0 16,0 0-16,0 0 0,0 0 16,-267 17-16,267-17 0,0 0 0,0 0 15,0 0-15,-267 25 0,267-25 0,0 0 16,0 0-16,0 0 0,-258 25 16,258-25-16,0 0 0,0 0 0,0 0 15,0 0-15,-242 16 0,242-16 0,0 0 16,0 0-16,0 0 0,0 0 15,0 0-15,-249 17 0,249-17 0,0 0 16,0 0-16,0 0 0,0 0 16,-250 16-16,250-16 0,0 0 0,0 0 15,0 0-15,0 0 0,0 0 0,-267 16 16,267-16-16,0 0 0,0 0 16,0 0-16,0 0 0,0 0 0,-258 9 15,258-9-15,0 0 0,0 0 16,0 0-16,0 0 0,0 0 0,0 0 15,-259 8-15,259-8 0,0 0 0,0 0 16,0 0-16,0 0 0,-258 0 16,258 0-16,0 0 0,0 0 0,0 0 15,0 0-15,0 0 0,-267 8 0,267-8 16,0 0-16,0 0 0,0 0 16,0 0-16,0 0 0,-266 9 0,266-9 15,0 0-15,0 0 0,0 0 16,0 0-16,0 0 0,-267 0 0,267 0 15,0 0-15,0 0 0,0 0 16,0 0-16,0 0 0,-267 0 0,267 0 16,0 0-16,0 0 0,0 0 15,0 0-15,0 0 0,-258 0 0,258 0 16,0 0-16,0 0 0,0 0 0,0 0 16,0 0-16,-258 0 0,258 0 15,0 0-15,0 0 0,0 0 0,0 0 16,0 0-16,-267 0 0,267 0 15,0 0-15,0 0 0,0 0 0,0 0 16,0 0-16,-267 0 0,267 0 16,0 0-16,0 0 0,0 0 0,0 0 15,0 0-15,-275-9 0,275 9 16,0 0-16,0 0 0,0 0 0,0 0 16,0 0-16,-275-25 0,275 25 15,0 0-15,0 0 0,0 0 0,0 0 16,0 0-16,0 0 0,-283-32 0,283 32 15,0 0-15,0 0 0,0 0 0,0 0 16,-292-51-16,292 51 0,0 0 16,0 0-16,0 0 0,0 0 0,0 0 15,-300-49-15,300 49 0,0 0 16,0 0-16,0 0 0,-292-49 0,292 49 16,0 0-16,0 0 0,0 0 15,0 0-15,-299-42 0,299 42 0,0 0 16,0 0-16,0 0 0,-301-33 15,301 33-15,0 0 0,0 0 0,-267-33 16,267 33-16,0 0 0,0 0 0,0 0 16,0 0-16,-257-24 0,257 24 15,0 0-15,0 0 0,0 0 0,-276-17 16,276 17-16,0 0 0,0 0 16,0 0-16,-300-16 0,300 16 0,0 0 15,0 0-15,0 0 0,0 0 16,-333-9-16,333 9 0,0 0 0,0 0 15,0 0-15,0 0 0,-333-8 16,333 8-16,0 0 0,0 0 0,0 0 16,-333 0-16,333 0 0,0 0 0,0 0 15,0 0-15,-334 0 0,334 0 0,0 0 16,0 0-16,0 0 0,0 0 16,-325 8-16,325-8 0,0 0 0,0 0 15,0 0-15,-300 9 0,300-9 16,0 0-16,0 0 0,0 0 0,0 0 15,0 0-15,-292 0 0,292 0 0,0 0 16,0 0-16,0 0 0,0 0 0,0 0 16,-282 16-16,282-16 0,0 0 0,0 0 15,0 0-15,0 0 0,-268 8 0,268-8 16,0 0-16,0 0 0,0 0 16,0 0-16,-242 0 0,242 0 0,0 0 15,0 0-15,0 0 0,0 0 16,-224-8-16,224 8 0,0 0 0,0 0 15,0 0-15,0 0 0,0 0 16,0 0-16,-217 0 0,217 0 0,0 0 16,0 0-16,0 0 0,0 0 15,0 0-15,-224 8 0,224-8 0,0 0 16,0 0-16,0 0 0,0 0 0,0 0 16,-209 16-16,209-16 0,0 0 15,0 0-15,0 0 0,0 0 0,0 0 16,0 0-16,0 0 0,0 0 15,0 0-15,0 0 0,-167 9 0,167-9 16,0 0-16,0 0 0,0 0 16,0 0-16,0 0 0,0 0 0,0 0 15,0 0-15,0 0 0,0 0 16,-115 33-16,115-33 0,0 0 0,0 0 16,0 0-16,0 0 0,0 0 15,0 0-15,0 0 0,0 0 0,0 0 16,0 0-16,-67 83 0,67-83 15,0 0-15,0 0 0,0 0 0,0 0 16,0 0-16,0 0 0,0 0 0,0 0 16,0 0-16,0 0 0,-18 149 15,18-149-15,0 0 0,0 0 16,0 0-16,0 0 0,0 0 0,-7 198 16,7-198-16,0 0 0,0 0 15,0 0-15,0 0 0,0 0 0,0 0 16,15 223-16,-15-223 0,0 0 15,0 0-15,0 0 0,0 0 0,0 0 16,0 0-16,0 0 0,0 0 16,0 0-16,0 0 0,17 207 15,-17-207-15,0 0 0,0 0 0,0 0 16,0 0-16,0 0 0,0 0 16,0 0-16,0 0 0,0 0 0,0 0 15,25 174-15,-25-174 0,0 0 16,0 0-16,0 0 0,0 0 0,0 0 15,0 0-15,0 0 0,0 0 16,0 0-16,0 0 0,26 132 16,-26-132-16,0 0 0,0 0 0,0 0 15,0 0-15,0 0 0,0 0 16,0 0-16,0 0 0,0 0 0,0 0 16,17 82-16,-17-82 0,0 0 15,0 0-15,0 0 0,0 0 0,0 0 16,0 0-16,0 0 0,0 0 15,0 0-15,0 0 0,0 0 0,0 0 16,0 0-16,0 0 0,0 0 16,0 0-16,0 0 0,0 0 0,0 0 15,0 0-15,0 0 0,0 0 16,0 0-16,0 0 0,0 0 0,0 0 16,0 0-16,0 0 0,0 0 15,0 0-15,0 0 0,0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314B-0FEA-4B94-8A1B-B0835AEE8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E5D01-AE4E-4E51-8773-54D1B32F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84AE-A9D4-4561-A173-0C312B32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A4D6-ED92-412A-B31B-7F5F39C2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78C0-E881-45A5-A8A3-C8CBCC39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579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FB5-CACB-4EA5-978E-E3E66087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77D05-C7A4-4B0A-89DB-32731A73B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CBFC-5D2C-4C1E-A10C-166CF7FC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7AC0-C174-4173-9519-77293B96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BA19-1BD1-46C5-83EA-F8E5B1B5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59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B7E69-E15C-4FDB-A4D4-29ABC631A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A3CF1-8542-4E53-B0EF-9E3D8BEF5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F7E2-7B3F-4BA5-A718-1F2A1717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3F5A-A7A8-4912-A745-26E35F63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5345-3935-4FFC-873D-DB556DE3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21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444B-8CF6-48A7-9018-CEECF1D0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B245-EF71-4095-A589-60A29690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2A3D-170F-4886-80D3-10DACB8C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3579-3464-4635-AF16-BA3A4033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FFB9-8C97-4C3B-AE4C-B2825904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400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FE9F-0525-4A3A-AACA-2E8AF830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2516-6B4B-4B4D-8F76-C8B1168F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EE82-A379-4062-8869-D32A54F1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B772-184F-4F3B-B7CD-8CB344C5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EC8E-DAE8-4F70-8303-BDEF8BA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5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5DAD-A559-473F-94FC-C2752135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FB1A-6DD8-46F7-858D-8EE4D24F5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C0C77-1449-4325-83FC-4CCCBB37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F775-C819-4DA9-8E93-DCF127D6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3D48-1FCD-4AD1-BB6C-600978DE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2B6F-F80B-4E5F-A41C-8C18EBA4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40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ECA3-4857-43A8-8CA8-C5E49B7F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A0D8-2E3C-4931-9FF7-07D7114C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D119E-032F-45D9-8AC6-26FE7701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AA1C2-30F2-4EDA-BB0F-EBD1C4E6B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50DA0-2612-41B8-9440-5068560E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1C8AE-6EA3-4E27-B810-B64EFAE8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11794-A240-4A51-B54C-88318FE9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964BB-EA9B-4168-802B-27666B2B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70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35D-1A5B-4A57-9CE8-AADB03B5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AD376-41B4-4344-9638-C0B26AAE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B145-1370-410D-BCB7-427AFD6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CCC7F-36FC-44BB-9B1F-7A93D55A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330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09061-D322-4F22-B770-8391BE09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DE18-A70E-4C5E-81CE-67FF97EB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0A296-2D5E-4879-974D-3F1E6A00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291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230A-F26D-46A2-8DCC-73CFD58E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59D7-07DA-492E-9AB4-9AFFDDD9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1C09F-0E2B-463B-9436-4BF71908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D3D0-8068-43BB-B351-2A49E922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36F61-B638-4359-A24B-E9FE2DD0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5AC7-4EDC-4AF7-BF57-94717320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3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324F-45EC-4349-B837-F5365412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29755-CEB4-4D3D-A9D1-FA3A9149C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53B2D-5FE0-426A-8C89-26DD40241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909B0-F9F4-4DA1-9A1B-A99C61EF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234DF-EDA1-4720-B181-40BD71D4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AE2E-662D-402C-9A04-C281947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454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8FD0C-67BC-448E-BF7B-538C2DA0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76F1-7435-47B5-B487-3EA46693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FED0-6738-430A-8ABB-0E2741CF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1CCD-12FB-48F9-B70F-BC194935DD40}" type="datetimeFigureOut">
              <a:rPr lang="en-NL" smtClean="0"/>
              <a:t>16/03/2019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3B2F-5F42-43F1-B228-59BA46C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B4DD-4E8F-47EB-9723-6B82C8269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4CBE-61A9-4A15-968E-9B94292672F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238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70.png"/><Relationship Id="rId7" Type="http://schemas.openxmlformats.org/officeDocument/2006/relationships/image" Target="../media/image2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jpeg"/><Relationship Id="rId7" Type="http://schemas.openxmlformats.org/officeDocument/2006/relationships/customXml" Target="../ink/ink22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customXml" Target="../ink/ink23.xml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14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5.png"/><Relationship Id="rId1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7990C-3100-4109-BAE5-64D6515E0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EC242-6FD4-4E2E-97A4-7F23597DA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Getallen</a:t>
            </a:r>
            <a:endParaRPr lang="en-NL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27A2-54B1-4C04-BD63-09937F84B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Als ‘t heelal er niet zou zijn, was ‘t getal 3 er dan ook niet?</a:t>
            </a:r>
            <a:endParaRPr lang="en-NL" sz="28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8115BF-AA9B-47E5-B860-6BAD913B4C32}"/>
                  </a:ext>
                </a:extLst>
              </p14:cNvPr>
              <p14:cNvContentPartPr/>
              <p14:nvPr/>
            </p14:nvContentPartPr>
            <p14:xfrm>
              <a:off x="488880" y="2008800"/>
              <a:ext cx="3489120" cy="282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8115BF-AA9B-47E5-B860-6BAD913B4C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" y="1999440"/>
                <a:ext cx="3507840" cy="28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874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050B5-B1E3-4259-A727-4F3F0535C978}"/>
              </a:ext>
            </a:extLst>
          </p:cNvPr>
          <p:cNvSpPr/>
          <p:nvPr/>
        </p:nvSpPr>
        <p:spPr>
          <a:xfrm>
            <a:off x="356755" y="133294"/>
            <a:ext cx="3211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Neutrale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elementen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3E3DA-DF06-4664-9453-23CD52E05267}"/>
              </a:ext>
            </a:extLst>
          </p:cNvPr>
          <p:cNvSpPr txBox="1"/>
          <p:nvPr/>
        </p:nvSpPr>
        <p:spPr>
          <a:xfrm>
            <a:off x="803563" y="1023734"/>
            <a:ext cx="10418349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Neutrale</a:t>
            </a:r>
            <a:r>
              <a:rPr lang="en-US" sz="2400" dirty="0">
                <a:solidFill>
                  <a:srgbClr val="C00000"/>
                </a:solidFill>
              </a:rPr>
              <a:t> element van de </a:t>
            </a:r>
            <a:r>
              <a:rPr lang="en-US" sz="2400" dirty="0" err="1">
                <a:solidFill>
                  <a:srgbClr val="C00000"/>
                </a:solidFill>
              </a:rPr>
              <a:t>optelling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symbool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Hiervoor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geldt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a + 0 = 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Dus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ook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+ 0 = a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+ b = b + a           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   0 + a = a</a:t>
            </a:r>
            <a:endParaRPr lang="en-NL" sz="2400" dirty="0">
              <a:solidFill>
                <a:srgbClr val="00206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489D5C9-BF21-429C-B118-51CC1BB2905E}"/>
              </a:ext>
            </a:extLst>
          </p:cNvPr>
          <p:cNvSpPr/>
          <p:nvPr/>
        </p:nvSpPr>
        <p:spPr>
          <a:xfrm>
            <a:off x="3410912" y="3032764"/>
            <a:ext cx="314036" cy="591128"/>
          </a:xfrm>
          <a:prstGeom prst="rightBrace">
            <a:avLst>
              <a:gd name="adj1" fmla="val 8333"/>
              <a:gd name="adj2" fmla="val 84375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E3EDC-F4C6-4162-8960-E3A1F9183CA3}"/>
              </a:ext>
            </a:extLst>
          </p:cNvPr>
          <p:cNvSpPr txBox="1"/>
          <p:nvPr/>
        </p:nvSpPr>
        <p:spPr>
          <a:xfrm>
            <a:off x="803563" y="3912611"/>
            <a:ext cx="10418349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Neutrale</a:t>
            </a:r>
            <a:r>
              <a:rPr lang="en-US" sz="2400" dirty="0">
                <a:solidFill>
                  <a:srgbClr val="C00000"/>
                </a:solidFill>
              </a:rPr>
              <a:t> element van de </a:t>
            </a:r>
            <a:r>
              <a:rPr lang="en-US" sz="2400" dirty="0" err="1">
                <a:solidFill>
                  <a:srgbClr val="C00000"/>
                </a:solidFill>
              </a:rPr>
              <a:t>vermenigvuldiging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symbool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Hiervoor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geldt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	a × 1 = 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Dus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ook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× 1 = a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× b = b × a           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   1 </a:t>
            </a:r>
            <a:r>
              <a:rPr lang="en-US" sz="2400" dirty="0">
                <a:solidFill>
                  <a:srgbClr val="002060"/>
                </a:solidFill>
              </a:rPr>
              <a:t>×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a = a</a:t>
            </a:r>
            <a:endParaRPr lang="en-NL" sz="2400" dirty="0">
              <a:solidFill>
                <a:srgbClr val="00206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5A6E093-7411-4F81-8104-84804B54B1AC}"/>
              </a:ext>
            </a:extLst>
          </p:cNvPr>
          <p:cNvSpPr/>
          <p:nvPr/>
        </p:nvSpPr>
        <p:spPr>
          <a:xfrm>
            <a:off x="3410912" y="5918403"/>
            <a:ext cx="314036" cy="591128"/>
          </a:xfrm>
          <a:prstGeom prst="rightBrace">
            <a:avLst>
              <a:gd name="adj1" fmla="val 8333"/>
              <a:gd name="adj2" fmla="val 84375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B14647-1A3C-4F64-A5DB-61C2E45B6202}"/>
                  </a:ext>
                </a:extLst>
              </p14:cNvPr>
              <p14:cNvContentPartPr/>
              <p14:nvPr/>
            </p14:nvContentPartPr>
            <p14:xfrm>
              <a:off x="320400" y="2458440"/>
              <a:ext cx="5520600" cy="4137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B14647-1A3C-4F64-A5DB-61C2E45B62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" y="2449080"/>
                <a:ext cx="5539320" cy="41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96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050B5-B1E3-4259-A727-4F3F0535C978}"/>
              </a:ext>
            </a:extLst>
          </p:cNvPr>
          <p:cNvSpPr/>
          <p:nvPr/>
        </p:nvSpPr>
        <p:spPr>
          <a:xfrm>
            <a:off x="373689" y="74027"/>
            <a:ext cx="1876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Inversen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3E3DA-DF06-4664-9453-23CD52E05267}"/>
              </a:ext>
            </a:extLst>
          </p:cNvPr>
          <p:cNvSpPr txBox="1"/>
          <p:nvPr/>
        </p:nvSpPr>
        <p:spPr>
          <a:xfrm>
            <a:off x="803560" y="732774"/>
            <a:ext cx="10418349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Additieve</a:t>
            </a:r>
            <a:r>
              <a:rPr lang="en-US" sz="2400" dirty="0">
                <a:solidFill>
                  <a:srgbClr val="C00000"/>
                </a:solidFill>
              </a:rPr>
              <a:t> inverse van a, symbol: </a:t>
            </a:r>
            <a:r>
              <a:rPr lang="en-US" sz="2400" b="1" dirty="0">
                <a:solidFill>
                  <a:srgbClr val="C00000"/>
                </a:solidFill>
              </a:rPr>
              <a:t>-a </a:t>
            </a:r>
            <a:r>
              <a:rPr lang="en-US" sz="2400" dirty="0">
                <a:solidFill>
                  <a:srgbClr val="C00000"/>
                </a:solidFill>
              </a:rPr>
              <a:t>of</a:t>
            </a:r>
            <a:r>
              <a:rPr lang="en-US" sz="2400" b="1" dirty="0">
                <a:solidFill>
                  <a:srgbClr val="C00000"/>
                </a:solidFill>
              </a:rPr>
              <a:t> -1 × 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Hiervoor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geldt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a + -a = 0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Dus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ook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+ -a = 0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	a + b = b + a           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   -a + a = 0</a:t>
            </a:r>
          </a:p>
          <a:p>
            <a:pPr lvl="1"/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489D5C9-BF21-429C-B118-51CC1BB2905E}"/>
              </a:ext>
            </a:extLst>
          </p:cNvPr>
          <p:cNvSpPr/>
          <p:nvPr/>
        </p:nvSpPr>
        <p:spPr>
          <a:xfrm>
            <a:off x="3384355" y="2449970"/>
            <a:ext cx="314036" cy="591128"/>
          </a:xfrm>
          <a:prstGeom prst="rightBrace">
            <a:avLst>
              <a:gd name="adj1" fmla="val 8333"/>
              <a:gd name="adj2" fmla="val 84375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9E3EDC-F4C6-4162-8960-E3A1F9183CA3}"/>
                  </a:ext>
                </a:extLst>
              </p:cNvPr>
              <p:cNvSpPr txBox="1"/>
              <p:nvPr/>
            </p:nvSpPr>
            <p:spPr>
              <a:xfrm>
                <a:off x="803559" y="3626307"/>
                <a:ext cx="10418349" cy="3147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rgbClr val="C00000"/>
                    </a:solidFill>
                  </a:rPr>
                  <a:t>Multiplicatieve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inverse van a, symbol: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 err="1">
                    <a:solidFill>
                      <a:srgbClr val="002060"/>
                    </a:solidFill>
                  </a:rPr>
                  <a:t>Hiervoor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geldt</a:t>
                </a:r>
                <a:r>
                  <a:rPr lang="en-US" sz="2400" dirty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     	a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= 1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 err="1">
                    <a:solidFill>
                      <a:srgbClr val="002060"/>
                    </a:solidFill>
                  </a:rPr>
                  <a:t>Dus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ook</a:t>
                </a:r>
                <a:r>
                  <a:rPr lang="en-US" sz="2400" dirty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r>
                  <a:rPr lang="en-US" sz="2400" dirty="0">
                    <a:solidFill>
                      <a:srgbClr val="002060"/>
                    </a:solidFill>
                  </a:rPr>
                  <a:t>	a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= 1</a:t>
                </a:r>
              </a:p>
              <a:p>
                <a:pPr lvl="1"/>
                <a:r>
                  <a:rPr lang="en-US" sz="2400" dirty="0">
                    <a:solidFill>
                      <a:srgbClr val="002060"/>
                    </a:solidFill>
                  </a:rPr>
                  <a:t>	a × b = b × a            </a:t>
                </a:r>
                <a:r>
                  <a:rPr lang="en-US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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×</a:t>
                </a:r>
                <a:r>
                  <a:rPr lang="en-US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 a </a:t>
                </a:r>
                <a:r>
                  <a:rPr lang="en-US" sz="2400">
                    <a:solidFill>
                      <a:srgbClr val="002060"/>
                    </a:solidFill>
                    <a:sym typeface="Symbol" panose="05050102010706020507" pitchFamily="18" charset="2"/>
                  </a:rPr>
                  <a:t>= 1</a:t>
                </a:r>
                <a:endParaRPr lang="en-NL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9E3EDC-F4C6-4162-8960-E3A1F918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59" y="3626307"/>
                <a:ext cx="10418349" cy="3147336"/>
              </a:xfrm>
              <a:prstGeom prst="rect">
                <a:avLst/>
              </a:prstGeom>
              <a:blipFill>
                <a:blip r:embed="rId2"/>
                <a:stretch>
                  <a:fillRect l="-936" b="-1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E5A6E093-7411-4F81-8104-84804B54B1AC}"/>
              </a:ext>
            </a:extLst>
          </p:cNvPr>
          <p:cNvSpPr/>
          <p:nvPr/>
        </p:nvSpPr>
        <p:spPr>
          <a:xfrm>
            <a:off x="3384355" y="5689600"/>
            <a:ext cx="340592" cy="777598"/>
          </a:xfrm>
          <a:prstGeom prst="rightBrace">
            <a:avLst>
              <a:gd name="adj1" fmla="val 8333"/>
              <a:gd name="adj2" fmla="val 84375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0EE7C2-FD15-4F84-AEC8-BFEEF0AF0492}"/>
                  </a:ext>
                </a:extLst>
              </p14:cNvPr>
              <p14:cNvContentPartPr/>
              <p14:nvPr/>
            </p14:nvContentPartPr>
            <p14:xfrm>
              <a:off x="1409400" y="744120"/>
              <a:ext cx="5397480" cy="597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0EE7C2-FD15-4F84-AEC8-BFEEF0AF04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040" y="734760"/>
                <a:ext cx="5416200" cy="59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5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050B5-B1E3-4259-A727-4F3F0535C978}"/>
              </a:ext>
            </a:extLst>
          </p:cNvPr>
          <p:cNvSpPr/>
          <p:nvPr/>
        </p:nvSpPr>
        <p:spPr>
          <a:xfrm>
            <a:off x="777726" y="329209"/>
            <a:ext cx="3326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Afspraak</a:t>
            </a:r>
            <a:r>
              <a:rPr lang="en-US" sz="2800" dirty="0">
                <a:solidFill>
                  <a:srgbClr val="002060"/>
                </a:solidFill>
              </a:rPr>
              <a:t>:    -1 × -1 = 1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3E3DA-DF06-4664-9453-23CD52E05267}"/>
              </a:ext>
            </a:extLst>
          </p:cNvPr>
          <p:cNvSpPr txBox="1"/>
          <p:nvPr/>
        </p:nvSpPr>
        <p:spPr>
          <a:xfrm>
            <a:off x="777726" y="2253230"/>
            <a:ext cx="10556581" cy="30469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sym typeface="Symbol" panose="05050102010706020507" pitchFamily="18" charset="2"/>
              </a:rPr>
              <a:t>Gevolgen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: </a:t>
            </a:r>
          </a:p>
          <a:p>
            <a:pPr lvl="1"/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-a  × -b = (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-1 × a) × (-1 × b) = -1 × -1 × a × b = 1 × ab =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ab</a:t>
            </a: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-a  ×  b = (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-1 × a) × b = -1 × (a × b) =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-ab</a:t>
            </a: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a  × -b =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a × (-1 × b) = -1 × (a × b) =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-ab</a:t>
            </a: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C2F96B-B33D-4634-A9A1-5CE052601D10}"/>
                  </a:ext>
                </a:extLst>
              </p14:cNvPr>
              <p14:cNvContentPartPr/>
              <p14:nvPr/>
            </p14:nvContentPartPr>
            <p14:xfrm>
              <a:off x="443880" y="922320"/>
              <a:ext cx="9149400" cy="424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C2F96B-B33D-4634-A9A1-5CE052601D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520" y="912960"/>
                <a:ext cx="9168120" cy="42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8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F44A1ECB-4F4B-4785-A413-4931DE996CB9}"/>
              </a:ext>
            </a:extLst>
          </p:cNvPr>
          <p:cNvSpPr txBox="1"/>
          <p:nvPr/>
        </p:nvSpPr>
        <p:spPr>
          <a:xfrm>
            <a:off x="220634" y="123215"/>
            <a:ext cx="511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Afgeleide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bewerkingen</a:t>
            </a:r>
            <a:r>
              <a:rPr lang="en-US" sz="2800" dirty="0">
                <a:solidFill>
                  <a:srgbClr val="002060"/>
                </a:solidFill>
              </a:rPr>
              <a:t>:   </a:t>
            </a:r>
            <a:r>
              <a:rPr lang="en-US" sz="2800" b="1" dirty="0">
                <a:solidFill>
                  <a:srgbClr val="002060"/>
                </a:solidFill>
              </a:rPr>
              <a:t>-</a:t>
            </a:r>
            <a:r>
              <a:rPr lang="en-US" sz="2800" dirty="0">
                <a:solidFill>
                  <a:srgbClr val="002060"/>
                </a:solidFill>
              </a:rPr>
              <a:t>   </a:t>
            </a:r>
            <a:r>
              <a:rPr lang="en-US" sz="2800" dirty="0" err="1">
                <a:solidFill>
                  <a:srgbClr val="002060"/>
                </a:solidFill>
              </a:rPr>
              <a:t>en</a:t>
            </a:r>
            <a:r>
              <a:rPr lang="en-US" sz="2800" dirty="0">
                <a:solidFill>
                  <a:srgbClr val="002060"/>
                </a:solidFill>
              </a:rPr>
              <a:t>   </a:t>
            </a:r>
            <a:r>
              <a:rPr lang="en-US" sz="2800" b="1" dirty="0">
                <a:solidFill>
                  <a:srgbClr val="002060"/>
                </a:solidFill>
              </a:rPr>
              <a:t>:</a:t>
            </a:r>
            <a:endParaRPr lang="en-NL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5CB6CD-7CDE-42F7-B7AC-349D22BC4425}"/>
                  </a:ext>
                </a:extLst>
              </p:cNvPr>
              <p:cNvSpPr txBox="1"/>
              <p:nvPr/>
            </p:nvSpPr>
            <p:spPr>
              <a:xfrm>
                <a:off x="474016" y="874455"/>
                <a:ext cx="5774722" cy="25545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2400" b="0" i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  ≜    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 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</m:oMath>
                  </m:oMathPara>
                </a14:m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  -   b   =   c</a:t>
                </a:r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N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5CB6CD-7CDE-42F7-B7AC-349D22BC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6" y="874455"/>
                <a:ext cx="5774722" cy="2554545"/>
              </a:xfrm>
              <a:prstGeom prst="rect">
                <a:avLst/>
              </a:prstGeom>
              <a:blipFill>
                <a:blip r:embed="rId2"/>
                <a:stretch>
                  <a:fillRect l="-221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F72E2E8-DC86-4B08-BD2C-EA0ECC58E40E}"/>
                  </a:ext>
                </a:extLst>
              </p:cNvPr>
              <p:cNvSpPr txBox="1"/>
              <p:nvPr/>
            </p:nvSpPr>
            <p:spPr>
              <a:xfrm>
                <a:off x="474016" y="3821022"/>
                <a:ext cx="5774722" cy="25506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: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≜    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a   :   b   =   c</a:t>
                </a:r>
              </a:p>
              <a:p>
                <a:endParaRPr lang="en-NL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F72E2E8-DC86-4B08-BD2C-EA0ECC58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6" y="3821022"/>
                <a:ext cx="5774722" cy="2550635"/>
              </a:xfrm>
              <a:prstGeom prst="rect">
                <a:avLst/>
              </a:prstGeom>
              <a:blipFill>
                <a:blip r:embed="rId3"/>
                <a:stretch>
                  <a:fillRect l="-221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1B5BCC3-4F00-4182-B0BF-0947AB380D96}"/>
              </a:ext>
            </a:extLst>
          </p:cNvPr>
          <p:cNvGrpSpPr/>
          <p:nvPr/>
        </p:nvGrpSpPr>
        <p:grpSpPr>
          <a:xfrm>
            <a:off x="458682" y="1869169"/>
            <a:ext cx="4509346" cy="1158294"/>
            <a:chOff x="668710" y="1946640"/>
            <a:chExt cx="4509346" cy="115829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36D89FC-F916-45E8-9520-BC761667643F}"/>
                </a:ext>
              </a:extLst>
            </p:cNvPr>
            <p:cNvSpPr/>
            <p:nvPr/>
          </p:nvSpPr>
          <p:spPr>
            <a:xfrm>
              <a:off x="1108363" y="2648917"/>
              <a:ext cx="729672" cy="456017"/>
            </a:xfrm>
            <a:prstGeom prst="round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002C7B2-3FC2-4D25-896C-7E76017C63D3}"/>
                </a:ext>
              </a:extLst>
            </p:cNvPr>
            <p:cNvSpPr txBox="1"/>
            <p:nvPr/>
          </p:nvSpPr>
          <p:spPr>
            <a:xfrm>
              <a:off x="668710" y="1946640"/>
              <a:ext cx="96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term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98AE705-7346-4310-BACC-BE4DA31AE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454" y="2366889"/>
              <a:ext cx="147250" cy="34406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8020D0B-C3D6-43EC-B2F2-4855C4541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458" y="2359585"/>
              <a:ext cx="405412" cy="265091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85FDD96-DE46-4D1B-B23C-470C5F155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998" y="2531430"/>
              <a:ext cx="593412" cy="34549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6B2B865-02EC-4F15-8BF3-5AFC6BC90357}"/>
                </a:ext>
              </a:extLst>
            </p:cNvPr>
            <p:cNvSpPr txBox="1"/>
            <p:nvPr/>
          </p:nvSpPr>
          <p:spPr>
            <a:xfrm>
              <a:off x="1635855" y="1954818"/>
              <a:ext cx="96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term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D2FCDD0-1B55-467C-8AD4-95345086687A}"/>
                </a:ext>
              </a:extLst>
            </p:cNvPr>
            <p:cNvSpPr txBox="1"/>
            <p:nvPr/>
          </p:nvSpPr>
          <p:spPr>
            <a:xfrm>
              <a:off x="2601998" y="2106142"/>
              <a:ext cx="2576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B050"/>
                  </a:solidFill>
                </a:rPr>
                <a:t>verschil</a:t>
              </a:r>
              <a:r>
                <a:rPr lang="en-US" sz="2400" dirty="0">
                  <a:solidFill>
                    <a:srgbClr val="00B050"/>
                  </a:solidFill>
                </a:rPr>
                <a:t> van a </a:t>
              </a:r>
              <a:r>
                <a:rPr lang="en-US" sz="2400" dirty="0" err="1">
                  <a:solidFill>
                    <a:srgbClr val="00B050"/>
                  </a:solidFill>
                </a:rPr>
                <a:t>en</a:t>
              </a:r>
              <a:r>
                <a:rPr lang="en-US" sz="2400" dirty="0">
                  <a:solidFill>
                    <a:srgbClr val="00B050"/>
                  </a:solidFill>
                </a:rPr>
                <a:t> b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EABEB89-B0E9-4F61-9B0A-96CCC65674B9}"/>
              </a:ext>
            </a:extLst>
          </p:cNvPr>
          <p:cNvGrpSpPr/>
          <p:nvPr/>
        </p:nvGrpSpPr>
        <p:grpSpPr>
          <a:xfrm>
            <a:off x="474016" y="4671329"/>
            <a:ext cx="3630886" cy="973380"/>
            <a:chOff x="665822" y="4862200"/>
            <a:chExt cx="3630886" cy="97338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1027C99-9AA7-4020-94B2-E0D94A0EB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455" y="5314307"/>
              <a:ext cx="325897" cy="403002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9053E7-5015-42DB-BEFF-68978DD98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0764" y="5491515"/>
              <a:ext cx="748795" cy="34406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33BF3B0-7FD4-458A-A8B9-4829BBA66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621" y="5304150"/>
              <a:ext cx="492020" cy="485557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4C6C38-1B5B-4119-A3AA-96460170D9EE}"/>
                </a:ext>
              </a:extLst>
            </p:cNvPr>
            <p:cNvSpPr txBox="1"/>
            <p:nvPr/>
          </p:nvSpPr>
          <p:spPr>
            <a:xfrm>
              <a:off x="665822" y="4878129"/>
              <a:ext cx="1349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B050"/>
                  </a:solidFill>
                </a:rPr>
                <a:t>deeltal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E9F88D3-1E81-455E-BEF0-9EF80FA05AA2}"/>
                </a:ext>
              </a:extLst>
            </p:cNvPr>
            <p:cNvSpPr txBox="1"/>
            <p:nvPr/>
          </p:nvSpPr>
          <p:spPr>
            <a:xfrm>
              <a:off x="1838036" y="4862200"/>
              <a:ext cx="96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B050"/>
                  </a:solidFill>
                </a:rPr>
                <a:t>deler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B0E4FD-360E-41C1-92BF-60094D44A9F8}"/>
                </a:ext>
              </a:extLst>
            </p:cNvPr>
            <p:cNvSpPr txBox="1"/>
            <p:nvPr/>
          </p:nvSpPr>
          <p:spPr>
            <a:xfrm>
              <a:off x="2809658" y="5071266"/>
              <a:ext cx="1487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B050"/>
                  </a:solidFill>
                </a:rPr>
                <a:t>quotiënt</a:t>
              </a:r>
              <a:endParaRPr lang="en-NL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BC7AEC8-157F-49E0-A396-5AB8C5363355}"/>
              </a:ext>
            </a:extLst>
          </p:cNvPr>
          <p:cNvGrpSpPr/>
          <p:nvPr/>
        </p:nvGrpSpPr>
        <p:grpSpPr>
          <a:xfrm>
            <a:off x="6422167" y="241461"/>
            <a:ext cx="3692288" cy="3097415"/>
            <a:chOff x="6955721" y="632794"/>
            <a:chExt cx="3692288" cy="3097415"/>
          </a:xfrm>
        </p:grpSpPr>
        <p:pic>
          <p:nvPicPr>
            <p:cNvPr id="1026" name="Picture 2" descr="Image result for thermometer">
              <a:extLst>
                <a:ext uri="{FF2B5EF4-FFF2-40B4-BE49-F238E27FC236}">
                  <a16:creationId xmlns:a16="http://schemas.microsoft.com/office/drawing/2014/main" id="{670FE983-CF0D-48BA-B630-68E3D5619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853" y="1043583"/>
              <a:ext cx="1225514" cy="255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31299B2-9492-4E68-B2AA-B19851F0F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7989" y="1734546"/>
              <a:ext cx="0" cy="5968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CF38186-DFE1-4601-9B21-B9793954EDB1}"/>
                </a:ext>
              </a:extLst>
            </p:cNvPr>
            <p:cNvCxnSpPr>
              <a:cxnSpLocks/>
            </p:cNvCxnSpPr>
            <p:nvPr/>
          </p:nvCxnSpPr>
          <p:spPr>
            <a:xfrm>
              <a:off x="8629375" y="1734545"/>
              <a:ext cx="0" cy="10014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DE1D1B0-56A8-486E-B0D7-07DB02631470}"/>
                </a:ext>
              </a:extLst>
            </p:cNvPr>
            <p:cNvCxnSpPr/>
            <p:nvPr/>
          </p:nvCxnSpPr>
          <p:spPr>
            <a:xfrm>
              <a:off x="7682317" y="1734545"/>
              <a:ext cx="10477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1867635-BF14-4917-A755-8922B6DCE77A}"/>
                </a:ext>
              </a:extLst>
            </p:cNvPr>
            <p:cNvCxnSpPr/>
            <p:nvPr/>
          </p:nvCxnSpPr>
          <p:spPr>
            <a:xfrm>
              <a:off x="7682317" y="2331445"/>
              <a:ext cx="10477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A382EC2-8824-453D-B480-1C92E7061F8C}"/>
                </a:ext>
              </a:extLst>
            </p:cNvPr>
            <p:cNvCxnSpPr/>
            <p:nvPr/>
          </p:nvCxnSpPr>
          <p:spPr>
            <a:xfrm>
              <a:off x="7701367" y="2736026"/>
              <a:ext cx="10477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ED1A6AEA-3391-49B4-96EA-0DEB54476DDC}"/>
                </a:ext>
              </a:extLst>
            </p:cNvPr>
            <p:cNvSpPr txBox="1"/>
            <p:nvPr/>
          </p:nvSpPr>
          <p:spPr>
            <a:xfrm>
              <a:off x="8635920" y="1865123"/>
              <a:ext cx="2012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30  -  50  =  -20</a:t>
              </a:r>
              <a:endParaRPr lang="en-NL" sz="2400" dirty="0">
                <a:solidFill>
                  <a:srgbClr val="FF0000"/>
                </a:solidFill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C4FF6D0-69DF-41C5-BB32-C19073632771}"/>
                </a:ext>
              </a:extLst>
            </p:cNvPr>
            <p:cNvSpPr/>
            <p:nvPr/>
          </p:nvSpPr>
          <p:spPr>
            <a:xfrm>
              <a:off x="6955721" y="632794"/>
              <a:ext cx="497974" cy="3097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47273050-DB66-403B-8A86-F168DD3ED6CE}"/>
                </a:ext>
              </a:extLst>
            </p:cNvPr>
            <p:cNvSpPr/>
            <p:nvPr/>
          </p:nvSpPr>
          <p:spPr>
            <a:xfrm>
              <a:off x="7429500" y="1043583"/>
              <a:ext cx="698971" cy="2554545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9832B26D-021A-49AD-8B67-BF7F71400A70}"/>
                </a:ext>
              </a:extLst>
            </p:cNvPr>
            <p:cNvSpPr/>
            <p:nvPr/>
          </p:nvSpPr>
          <p:spPr>
            <a:xfrm>
              <a:off x="7445213" y="1158240"/>
              <a:ext cx="45719" cy="20423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C3F1D9-B0D2-4D33-8502-DECFF75CAACA}"/>
              </a:ext>
            </a:extLst>
          </p:cNvPr>
          <p:cNvGrpSpPr/>
          <p:nvPr/>
        </p:nvGrpSpPr>
        <p:grpSpPr>
          <a:xfrm>
            <a:off x="6655329" y="2870421"/>
            <a:ext cx="5393710" cy="3857484"/>
            <a:chOff x="6655329" y="2870421"/>
            <a:chExt cx="5393710" cy="3857484"/>
          </a:xfrm>
        </p:grpSpPr>
        <p:pic>
          <p:nvPicPr>
            <p:cNvPr id="140" name="Picture 6" descr="Image result for share cake">
              <a:extLst>
                <a:ext uri="{FF2B5EF4-FFF2-40B4-BE49-F238E27FC236}">
                  <a16:creationId xmlns:a16="http://schemas.microsoft.com/office/drawing/2014/main" id="{ACDD269B-2693-4056-BA23-FB0779DCF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061" y="3597460"/>
              <a:ext cx="2283690" cy="144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hare cake">
              <a:extLst>
                <a:ext uri="{FF2B5EF4-FFF2-40B4-BE49-F238E27FC236}">
                  <a16:creationId xmlns:a16="http://schemas.microsoft.com/office/drawing/2014/main" id="{25099B60-805D-479D-A6F7-48DF71BAB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946" y="3595995"/>
              <a:ext cx="2283689" cy="1447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ECD13C9B-906E-465F-9A25-A9D258D81EA3}"/>
                    </a:ext>
                  </a:extLst>
                </p:cNvPr>
                <p:cNvSpPr txBox="1"/>
                <p:nvPr/>
              </p:nvSpPr>
              <p:spPr>
                <a:xfrm>
                  <a:off x="9665053" y="2870421"/>
                  <a:ext cx="2383986" cy="672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cs typeface="Calibri" panose="020F0502020204030204" pitchFamily="34" charset="0"/>
                    </a:rPr>
                    <a:t>2 : 20 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NL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 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</m:oMath>
                  </a14:m>
                  <a:endParaRPr lang="en-NL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ECD13C9B-906E-465F-9A25-A9D258D81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053" y="2870421"/>
                  <a:ext cx="2383986" cy="672748"/>
                </a:xfrm>
                <a:prstGeom prst="rect">
                  <a:avLst/>
                </a:prstGeom>
                <a:blipFill>
                  <a:blip r:embed="rId6"/>
                  <a:stretch>
                    <a:fillRect l="-3827" b="-9091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8BEB34B-C156-4E38-B757-6D2E087C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1007" y="5299155"/>
              <a:ext cx="4972050" cy="142875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FF10E0B-38D2-4855-A653-9F0A7B656C45}"/>
                </a:ext>
              </a:extLst>
            </p:cNvPr>
            <p:cNvCxnSpPr/>
            <p:nvPr/>
          </p:nvCxnSpPr>
          <p:spPr>
            <a:xfrm>
              <a:off x="6655329" y="5131505"/>
              <a:ext cx="5151495" cy="159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E68D33-8EB5-4020-AEAA-FAEC441E9950}"/>
                  </a:ext>
                </a:extLst>
              </p14:cNvPr>
              <p14:cNvContentPartPr/>
              <p14:nvPr/>
            </p14:nvContentPartPr>
            <p14:xfrm>
              <a:off x="254880" y="952200"/>
              <a:ext cx="11615760" cy="582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E68D33-8EB5-4020-AEAA-FAEC441E9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520" y="942840"/>
                <a:ext cx="11634480" cy="58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70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6648C-A62D-4779-98CA-C997ED2C2DB6}"/>
              </a:ext>
            </a:extLst>
          </p:cNvPr>
          <p:cNvSpPr txBox="1"/>
          <p:nvPr/>
        </p:nvSpPr>
        <p:spPr>
          <a:xfrm>
            <a:off x="256174" y="160593"/>
            <a:ext cx="392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Beperkingen</a:t>
            </a:r>
            <a:r>
              <a:rPr lang="en-US" sz="2800" dirty="0">
                <a:solidFill>
                  <a:srgbClr val="002060"/>
                </a:solidFill>
              </a:rPr>
              <a:t> van   </a:t>
            </a:r>
            <a:r>
              <a:rPr lang="en-US" sz="2800" b="1" dirty="0">
                <a:solidFill>
                  <a:srgbClr val="002060"/>
                </a:solidFill>
              </a:rPr>
              <a:t>-</a:t>
            </a:r>
            <a:r>
              <a:rPr lang="en-US" sz="2800" dirty="0">
                <a:solidFill>
                  <a:srgbClr val="002060"/>
                </a:solidFill>
              </a:rPr>
              <a:t>   </a:t>
            </a:r>
            <a:r>
              <a:rPr lang="en-US" sz="2800" dirty="0" err="1">
                <a:solidFill>
                  <a:srgbClr val="002060"/>
                </a:solidFill>
              </a:rPr>
              <a:t>en</a:t>
            </a:r>
            <a:r>
              <a:rPr lang="en-US" sz="2800" dirty="0">
                <a:solidFill>
                  <a:srgbClr val="002060"/>
                </a:solidFill>
              </a:rPr>
              <a:t>   </a:t>
            </a:r>
            <a:r>
              <a:rPr lang="en-US" sz="2800" b="1" dirty="0">
                <a:solidFill>
                  <a:srgbClr val="002060"/>
                </a:solidFill>
              </a:rPr>
              <a:t>:</a:t>
            </a:r>
            <a:endParaRPr lang="en-NL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9C346-0B76-4D8F-A3D5-EF93C6DC0417}"/>
              </a:ext>
            </a:extLst>
          </p:cNvPr>
          <p:cNvSpPr txBox="1"/>
          <p:nvPr/>
        </p:nvSpPr>
        <p:spPr>
          <a:xfrm>
            <a:off x="1151805" y="1397675"/>
            <a:ext cx="303025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Aftrekken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associatief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(3 - 2) - 1 = 1 - 1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>
                <a:solidFill>
                  <a:srgbClr val="002060"/>
                </a:solidFill>
              </a:rPr>
              <a:t>3 - (2 - 1) = 3 - 1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/>
              <a:t>Optellen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(3 + -2) + -1 = 1 + -1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</a:p>
          <a:p>
            <a:r>
              <a:rPr lang="en-US" dirty="0">
                <a:solidFill>
                  <a:srgbClr val="002060"/>
                </a:solidFill>
              </a:rPr>
              <a:t>3 + (-2 + -1) = 3 + -3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endParaRPr lang="en-NL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0E51B-5E8F-41E4-9DE7-0FDCB2B66F9A}"/>
              </a:ext>
            </a:extLst>
          </p:cNvPr>
          <p:cNvSpPr txBox="1"/>
          <p:nvPr/>
        </p:nvSpPr>
        <p:spPr>
          <a:xfrm>
            <a:off x="4669241" y="1397675"/>
            <a:ext cx="3030253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Aftrekken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commutatief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3 - 2 =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2060"/>
                </a:solidFill>
              </a:rPr>
              <a:t>2 - 3 = </a:t>
            </a:r>
            <a:r>
              <a:rPr lang="en-US" b="1" dirty="0">
                <a:solidFill>
                  <a:srgbClr val="FF0000"/>
                </a:solidFill>
              </a:rPr>
              <a:t>-1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/>
              <a:t>Optellen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3 + -2 = 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</a:p>
          <a:p>
            <a:r>
              <a:rPr lang="en-US" dirty="0">
                <a:solidFill>
                  <a:srgbClr val="002060"/>
                </a:solidFill>
              </a:rPr>
              <a:t>-2 + 3 =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endParaRPr lang="en-NL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DADAC-EB15-4689-9E33-C69DBB7648A8}"/>
                  </a:ext>
                </a:extLst>
              </p:cNvPr>
              <p:cNvSpPr txBox="1"/>
              <p:nvPr/>
            </p:nvSpPr>
            <p:spPr>
              <a:xfrm>
                <a:off x="1151805" y="4289731"/>
                <a:ext cx="3030252" cy="20313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Dele</a:t>
                </a:r>
                <a:r>
                  <a:rPr lang="en-US" dirty="0" err="1"/>
                  <a:t>n</a:t>
                </a:r>
                <a:r>
                  <a:rPr lang="en-US" dirty="0"/>
                  <a:t> is </a:t>
                </a:r>
                <a:r>
                  <a:rPr lang="en-US" dirty="0" err="1"/>
                  <a:t>niet</a:t>
                </a:r>
                <a:r>
                  <a:rPr lang="en-US" dirty="0"/>
                  <a:t> </a:t>
                </a:r>
                <a:r>
                  <a:rPr lang="en-US" dirty="0" err="1"/>
                  <a:t>associatief</a:t>
                </a:r>
                <a:r>
                  <a:rPr lang="en-US" dirty="0"/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(8 : 4) : 2 = 2 : 2 =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8 : (4 : 2) = 8 : 2 = </a:t>
                </a:r>
                <a:r>
                  <a:rPr lang="en-US" b="1" dirty="0">
                    <a:solidFill>
                      <a:srgbClr val="FF0000"/>
                    </a:solidFill>
                  </a:rPr>
                  <a:t>4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 err="1"/>
                  <a:t>Vermenigvuldigen</a:t>
                </a:r>
                <a:r>
                  <a:rPr lang="en-US" dirty="0"/>
                  <a:t> </a:t>
                </a:r>
                <a:r>
                  <a:rPr lang="en-US" dirty="0" err="1"/>
                  <a:t>wel</a:t>
                </a:r>
                <a:r>
                  <a:rPr lang="en-US" dirty="0"/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(8 × ¼) × ½  = 2 × ½  = </a:t>
                </a:r>
                <a:r>
                  <a:rPr lang="en-US" b="1" dirty="0">
                    <a:solidFill>
                      <a:srgbClr val="00B050"/>
                    </a:solidFill>
                  </a:rPr>
                  <a:t>1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(8 × (¼ × ½) = 8 ×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= </a:t>
                </a:r>
                <a:r>
                  <a:rPr lang="en-US" b="1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DADAC-EB15-4689-9E33-C69DBB76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05" y="4289731"/>
                <a:ext cx="3030252" cy="2031325"/>
              </a:xfrm>
              <a:prstGeom prst="rect">
                <a:avLst/>
              </a:prstGeom>
              <a:blipFill>
                <a:blip r:embed="rId2"/>
                <a:stretch>
                  <a:fillRect l="-1811" t="-1802" b="-219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C5C5CC5-86EB-436D-8C4D-75CC739A3251}"/>
              </a:ext>
            </a:extLst>
          </p:cNvPr>
          <p:cNvSpPr txBox="1"/>
          <p:nvPr/>
        </p:nvSpPr>
        <p:spPr>
          <a:xfrm>
            <a:off x="4669242" y="4289731"/>
            <a:ext cx="303025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Delen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commutatief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8 : 4 =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4 : 8 = </a:t>
            </a:r>
            <a:r>
              <a:rPr lang="en-US" b="1" dirty="0">
                <a:solidFill>
                  <a:srgbClr val="FF0000"/>
                </a:solidFill>
              </a:rPr>
              <a:t>½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/>
              <a:t>Vermenigvuldigen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8 × ¼ =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¼ × 8 =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endParaRPr lang="en-NL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C6A83E-C8A0-4665-80FA-91B0FD32F676}"/>
                  </a:ext>
                </a:extLst>
              </p14:cNvPr>
              <p14:cNvContentPartPr/>
              <p14:nvPr/>
            </p14:nvContentPartPr>
            <p14:xfrm>
              <a:off x="389520" y="618840"/>
              <a:ext cx="7164000" cy="592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C6A83E-C8A0-4665-80FA-91B0FD32F6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160" y="609480"/>
                <a:ext cx="7182720" cy="59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31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CE6D9-9718-4570-B9CE-D45ED5CD933D}"/>
                  </a:ext>
                </a:extLst>
              </p:cNvPr>
              <p:cNvSpPr txBox="1"/>
              <p:nvPr/>
            </p:nvSpPr>
            <p:spPr>
              <a:xfrm>
                <a:off x="5306337" y="4756922"/>
                <a:ext cx="4087978" cy="7764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20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cs typeface="Calibri" panose="020F0502020204030204" pitchFamily="34" charset="0"/>
                            </a:rPr>
                            <m:t>1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1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cs typeface="Calibri" panose="020F0502020204030204" pitchFamily="34" charset="0"/>
                            </a:rPr>
                            <m:t>7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≠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NL" sz="24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CE6D9-9718-4570-B9CE-D45ED5CD9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37" y="4756922"/>
                <a:ext cx="4087978" cy="776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ACF6440-2F55-417C-AD8B-5FE1A58AC7E7}"/>
              </a:ext>
            </a:extLst>
          </p:cNvPr>
          <p:cNvGrpSpPr/>
          <p:nvPr/>
        </p:nvGrpSpPr>
        <p:grpSpPr>
          <a:xfrm>
            <a:off x="3137102" y="4463614"/>
            <a:ext cx="1060393" cy="1857403"/>
            <a:chOff x="2748181" y="791050"/>
            <a:chExt cx="1060393" cy="1857403"/>
          </a:xfrm>
        </p:grpSpPr>
        <p:pic>
          <p:nvPicPr>
            <p:cNvPr id="8" name="Picture 6" descr="Image result for share cake">
              <a:extLst>
                <a:ext uri="{FF2B5EF4-FFF2-40B4-BE49-F238E27FC236}">
                  <a16:creationId xmlns:a16="http://schemas.microsoft.com/office/drawing/2014/main" id="{46F5613D-074E-4D75-B3A0-57DD425F7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181" y="791050"/>
              <a:ext cx="1060393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A01BA6-1DB3-4746-94BA-B5BBCA137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8181" y="1674939"/>
              <a:ext cx="640943" cy="97351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B733E-29AF-43DC-9420-30217F55BFD6}"/>
              </a:ext>
            </a:extLst>
          </p:cNvPr>
          <p:cNvGrpSpPr/>
          <p:nvPr/>
        </p:nvGrpSpPr>
        <p:grpSpPr>
          <a:xfrm>
            <a:off x="514567" y="1223569"/>
            <a:ext cx="3749040" cy="2135484"/>
            <a:chOff x="125646" y="3532616"/>
            <a:chExt cx="3749040" cy="21354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473433-5B7C-451F-AA9D-70C896CD9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209" y="4694586"/>
              <a:ext cx="2016017" cy="973514"/>
            </a:xfrm>
            <a:prstGeom prst="rect">
              <a:avLst/>
            </a:prstGeom>
          </p:spPr>
        </p:pic>
        <p:pic>
          <p:nvPicPr>
            <p:cNvPr id="16" name="Picture 6" descr="Image result for share cake">
              <a:extLst>
                <a:ext uri="{FF2B5EF4-FFF2-40B4-BE49-F238E27FC236}">
                  <a16:creationId xmlns:a16="http://schemas.microsoft.com/office/drawing/2014/main" id="{FAEBEB56-2431-4D60-8DEC-8560E43D2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74" y="3786720"/>
              <a:ext cx="1059318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0B0C15-8E66-4857-A5C8-DB41A2B04E73}"/>
                </a:ext>
              </a:extLst>
            </p:cNvPr>
            <p:cNvCxnSpPr/>
            <p:nvPr/>
          </p:nvCxnSpPr>
          <p:spPr>
            <a:xfrm>
              <a:off x="125646" y="4566507"/>
              <a:ext cx="374904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6" descr="Image result for share cake">
              <a:extLst>
                <a:ext uri="{FF2B5EF4-FFF2-40B4-BE49-F238E27FC236}">
                  <a16:creationId xmlns:a16="http://schemas.microsoft.com/office/drawing/2014/main" id="{9BE38FD7-12E7-49E1-BB5A-0A2F35BA2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122" y="3532616"/>
              <a:ext cx="1059318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39BA2-40D0-4FFA-A8D0-C5773CCC8AA3}"/>
              </a:ext>
            </a:extLst>
          </p:cNvPr>
          <p:cNvGrpSpPr/>
          <p:nvPr/>
        </p:nvGrpSpPr>
        <p:grpSpPr>
          <a:xfrm>
            <a:off x="1381078" y="1234201"/>
            <a:ext cx="2016017" cy="2720347"/>
            <a:chOff x="992157" y="3543248"/>
            <a:chExt cx="2016017" cy="2720347"/>
          </a:xfrm>
        </p:grpSpPr>
        <p:pic>
          <p:nvPicPr>
            <p:cNvPr id="15" name="Picture 6" descr="Image result for share cake">
              <a:extLst>
                <a:ext uri="{FF2B5EF4-FFF2-40B4-BE49-F238E27FC236}">
                  <a16:creationId xmlns:a16="http://schemas.microsoft.com/office/drawing/2014/main" id="{94E0F4AF-0B3B-45D7-B546-B988C96CB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833" y="3797352"/>
              <a:ext cx="1060393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Image result for share cake">
              <a:extLst>
                <a:ext uri="{FF2B5EF4-FFF2-40B4-BE49-F238E27FC236}">
                  <a16:creationId xmlns:a16="http://schemas.microsoft.com/office/drawing/2014/main" id="{222211F4-96F3-4404-81B1-5EE77E2B1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781" y="3543248"/>
              <a:ext cx="1060393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4C7D4C3-D920-493F-B793-08C64573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2157" y="5290081"/>
              <a:ext cx="2016017" cy="97351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4177BA-3669-421B-AC5F-EC975EDB96EE}"/>
                  </a:ext>
                </a:extLst>
              </p:cNvPr>
              <p:cNvSpPr txBox="1"/>
              <p:nvPr/>
            </p:nvSpPr>
            <p:spPr>
              <a:xfrm>
                <a:off x="5306337" y="1770981"/>
                <a:ext cx="4087978" cy="77707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20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40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N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4177BA-3669-421B-AC5F-EC975EDB9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37" y="1770981"/>
                <a:ext cx="4087978" cy="777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3C661F9-F47D-46CC-8465-4BDFBB652E47}"/>
              </a:ext>
            </a:extLst>
          </p:cNvPr>
          <p:cNvGrpSpPr/>
          <p:nvPr/>
        </p:nvGrpSpPr>
        <p:grpSpPr>
          <a:xfrm>
            <a:off x="564181" y="4439637"/>
            <a:ext cx="3749040" cy="1881380"/>
            <a:chOff x="305788" y="1077791"/>
            <a:chExt cx="3749040" cy="18813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37D5EA-927B-46E8-8936-CCCB00D4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351" y="1985657"/>
              <a:ext cx="2016017" cy="973514"/>
            </a:xfrm>
            <a:prstGeom prst="rect">
              <a:avLst/>
            </a:prstGeom>
          </p:spPr>
        </p:pic>
        <p:pic>
          <p:nvPicPr>
            <p:cNvPr id="5" name="Picture 6" descr="Image result for share cake">
              <a:extLst>
                <a:ext uri="{FF2B5EF4-FFF2-40B4-BE49-F238E27FC236}">
                  <a16:creationId xmlns:a16="http://schemas.microsoft.com/office/drawing/2014/main" id="{5AA3760E-08F0-4699-B1BA-455625F0F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975" y="1088423"/>
              <a:ext cx="1060393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Image result for share cake">
              <a:extLst>
                <a:ext uri="{FF2B5EF4-FFF2-40B4-BE49-F238E27FC236}">
                  <a16:creationId xmlns:a16="http://schemas.microsoft.com/office/drawing/2014/main" id="{42C62067-985A-4C97-A4BE-AA68E14DF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16" y="1077791"/>
              <a:ext cx="1059318" cy="67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871534-77B0-4F14-AAC6-9D95EA67968D}"/>
                </a:ext>
              </a:extLst>
            </p:cNvPr>
            <p:cNvCxnSpPr/>
            <p:nvPr/>
          </p:nvCxnSpPr>
          <p:spPr>
            <a:xfrm>
              <a:off x="305788" y="1857578"/>
              <a:ext cx="374904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667B615-D309-420D-A826-013B18F60A54}"/>
              </a:ext>
            </a:extLst>
          </p:cNvPr>
          <p:cNvSpPr txBox="1"/>
          <p:nvPr/>
        </p:nvSpPr>
        <p:spPr>
          <a:xfrm>
            <a:off x="256174" y="160593"/>
            <a:ext cx="332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Regels </a:t>
            </a:r>
            <a:r>
              <a:rPr lang="en-US" sz="2800" dirty="0" err="1">
                <a:solidFill>
                  <a:srgbClr val="002060"/>
                </a:solidFill>
              </a:rPr>
              <a:t>voor</a:t>
            </a:r>
            <a:r>
              <a:rPr lang="en-US" sz="2800" dirty="0">
                <a:solidFill>
                  <a:srgbClr val="002060"/>
                </a:solidFill>
              </a:rPr>
              <a:t> het </a:t>
            </a:r>
            <a:r>
              <a:rPr lang="en-US" sz="2800" dirty="0" err="1">
                <a:solidFill>
                  <a:srgbClr val="002060"/>
                </a:solidFill>
              </a:rPr>
              <a:t>delen</a:t>
            </a:r>
            <a:endParaRPr lang="en-NL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7B823C-2588-4EDC-8A02-D3334F3EE112}"/>
                  </a:ext>
                </a:extLst>
              </p14:cNvPr>
              <p14:cNvContentPartPr/>
              <p14:nvPr/>
            </p14:nvContentPartPr>
            <p14:xfrm>
              <a:off x="4799520" y="1720440"/>
              <a:ext cx="4719600" cy="447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7B823C-2588-4EDC-8A02-D3334F3EE1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0160" y="1711080"/>
                <a:ext cx="4738320" cy="44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3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635D0-C17D-40F6-8709-3588A833A704}"/>
                  </a:ext>
                </a:extLst>
              </p:cNvPr>
              <p:cNvSpPr txBox="1"/>
              <p:nvPr/>
            </p:nvSpPr>
            <p:spPr>
              <a:xfrm>
                <a:off x="455918" y="1515267"/>
                <a:ext cx="11280164" cy="114015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 =  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(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  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((1 :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 :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   =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1 : 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 =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635D0-C17D-40F6-8709-3588A833A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8" y="1515267"/>
                <a:ext cx="11280164" cy="1140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30D242-3174-437E-8866-7C114E08DF13}"/>
                  </a:ext>
                </a:extLst>
              </p:cNvPr>
              <p:cNvSpPr txBox="1"/>
              <p:nvPr/>
            </p:nvSpPr>
            <p:spPr>
              <a:xfrm>
                <a:off x="455918" y="4966154"/>
                <a:ext cx="11280165" cy="114015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</m:t>
                      </m:r>
                      <m:r>
                        <m:rPr>
                          <m:nor/>
                        </m:rPr>
                        <a:rPr lang="en-US" sz="240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c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30D242-3174-437E-8866-7C114E08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8" y="4966154"/>
                <a:ext cx="11280165" cy="114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5E6460-33F1-40B4-99E6-B9B477E3C4E9}"/>
                  </a:ext>
                </a:extLst>
              </p:cNvPr>
              <p:cNvSpPr txBox="1"/>
              <p:nvPr/>
            </p:nvSpPr>
            <p:spPr>
              <a:xfrm>
                <a:off x="455918" y="3250080"/>
                <a:ext cx="11280164" cy="11401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: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 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c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 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c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den>
                        </m:f>
                      </m:den>
                    </m:f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den>
                        </m:f>
                      </m:den>
                    </m:f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 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</m:den>
                    </m:f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5E6460-33F1-40B4-99E6-B9B477E3C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8" y="3250080"/>
                <a:ext cx="11280164" cy="1140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FC1287-A252-4DD5-B341-A292A30D65E0}"/>
              </a:ext>
            </a:extLst>
          </p:cNvPr>
          <p:cNvSpPr txBox="1"/>
          <p:nvPr/>
        </p:nvSpPr>
        <p:spPr>
          <a:xfrm>
            <a:off x="391909" y="383921"/>
            <a:ext cx="338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Rekenen</a:t>
            </a:r>
            <a:r>
              <a:rPr lang="en-US" sz="2800" dirty="0">
                <a:solidFill>
                  <a:srgbClr val="002060"/>
                </a:solidFill>
              </a:rPr>
              <a:t> met </a:t>
            </a:r>
            <a:r>
              <a:rPr lang="en-US" sz="2800" dirty="0" err="1">
                <a:solidFill>
                  <a:srgbClr val="002060"/>
                </a:solidFill>
              </a:rPr>
              <a:t>breuken</a:t>
            </a:r>
            <a:endParaRPr lang="en-NL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BA7A5A-5854-4F86-97DB-047614DD50DE}"/>
                  </a:ext>
                </a:extLst>
              </p14:cNvPr>
              <p14:cNvContentPartPr/>
              <p14:nvPr/>
            </p14:nvContentPartPr>
            <p14:xfrm>
              <a:off x="239760" y="1330560"/>
              <a:ext cx="11717640" cy="53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BA7A5A-5854-4F86-97DB-047614DD50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400" y="1321200"/>
                <a:ext cx="11736360" cy="53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85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F28540-2324-446E-9E77-80954311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606513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9D3557-D822-4A09-92A3-5B4D5C6F8E30}"/>
              </a:ext>
            </a:extLst>
          </p:cNvPr>
          <p:cNvCxnSpPr/>
          <p:nvPr/>
        </p:nvCxnSpPr>
        <p:spPr>
          <a:xfrm>
            <a:off x="7595118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BBE01C-30CD-45B8-B9F1-E0DE6ACD3910}"/>
              </a:ext>
            </a:extLst>
          </p:cNvPr>
          <p:cNvSpPr txBox="1"/>
          <p:nvPr/>
        </p:nvSpPr>
        <p:spPr>
          <a:xfrm>
            <a:off x="8904432" y="513562"/>
            <a:ext cx="242085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>
                <a:solidFill>
                  <a:srgbClr val="002060"/>
                </a:solidFill>
              </a:rPr>
              <a:t>3</a:t>
            </a:r>
            <a:endParaRPr lang="en-NL" sz="20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AAEDC-E417-4D60-BF8D-22D383B77984}"/>
              </a:ext>
            </a:extLst>
          </p:cNvPr>
          <p:cNvSpPr txBox="1"/>
          <p:nvPr/>
        </p:nvSpPr>
        <p:spPr>
          <a:xfrm>
            <a:off x="166254" y="6033002"/>
            <a:ext cx="314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2060"/>
                </a:solidFill>
              </a:rPr>
              <a:t>Natuurkunde</a:t>
            </a:r>
            <a:endParaRPr lang="en-NL" sz="40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E2130-2DE9-4645-9B28-718C9B3CB924}"/>
              </a:ext>
            </a:extLst>
          </p:cNvPr>
          <p:cNvSpPr txBox="1"/>
          <p:nvPr/>
        </p:nvSpPr>
        <p:spPr>
          <a:xfrm>
            <a:off x="7791239" y="6033002"/>
            <a:ext cx="242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2060"/>
                </a:solidFill>
              </a:rPr>
              <a:t>Wiskunde</a:t>
            </a:r>
            <a:endParaRPr lang="en-NL" sz="4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4199EA-AC6B-4CD1-A1EC-6E2DEB068111}"/>
                  </a:ext>
                </a:extLst>
              </p14:cNvPr>
              <p14:cNvContentPartPr/>
              <p14:nvPr/>
            </p14:nvContentPartPr>
            <p14:xfrm>
              <a:off x="1031400" y="4253040"/>
              <a:ext cx="10125360" cy="78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4199EA-AC6B-4CD1-A1EC-6E2DEB0681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40" y="4243680"/>
                <a:ext cx="10144080" cy="8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53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68445-A195-4FF9-A4EF-A528BE91A7C3}"/>
              </a:ext>
            </a:extLst>
          </p:cNvPr>
          <p:cNvSpPr txBox="1"/>
          <p:nvPr/>
        </p:nvSpPr>
        <p:spPr>
          <a:xfrm>
            <a:off x="170873" y="221673"/>
            <a:ext cx="427181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Wiskunde</a:t>
            </a:r>
            <a:r>
              <a:rPr lang="en-US" sz="2800" dirty="0">
                <a:solidFill>
                  <a:srgbClr val="002060"/>
                </a:solidFill>
              </a:rPr>
              <a:t> is de </a:t>
            </a:r>
            <a:r>
              <a:rPr lang="en-US" sz="2800" dirty="0" err="1">
                <a:solidFill>
                  <a:srgbClr val="002060"/>
                </a:solidFill>
              </a:rPr>
              <a:t>manipulatie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van </a:t>
            </a:r>
            <a:r>
              <a:rPr lang="en-US" sz="2800" dirty="0" err="1">
                <a:solidFill>
                  <a:srgbClr val="002060"/>
                </a:solidFill>
              </a:rPr>
              <a:t>betekenisloze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symbolen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 err="1">
                <a:solidFill>
                  <a:srgbClr val="002060"/>
                </a:solidFill>
              </a:rPr>
              <a:t>volgens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vaste</a:t>
            </a:r>
            <a:r>
              <a:rPr lang="en-US" sz="2800" dirty="0">
                <a:solidFill>
                  <a:srgbClr val="002060"/>
                </a:solidFill>
              </a:rPr>
              <a:t> regels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A67A1B-BCBB-4771-BF78-2EFF3F4E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48" y="1946852"/>
            <a:ext cx="4286250" cy="2724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236F9B-0480-443C-BB51-9A416486B7E7}"/>
              </a:ext>
            </a:extLst>
          </p:cNvPr>
          <p:cNvSpPr txBox="1"/>
          <p:nvPr/>
        </p:nvSpPr>
        <p:spPr>
          <a:xfrm>
            <a:off x="6096000" y="5011186"/>
            <a:ext cx="526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Wij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bepalen</a:t>
            </a:r>
            <a:r>
              <a:rPr lang="en-US" sz="2800" dirty="0">
                <a:solidFill>
                  <a:srgbClr val="002060"/>
                </a:solidFill>
              </a:rPr>
              <a:t> de regels: </a:t>
            </a:r>
            <a:r>
              <a:rPr lang="en-US" sz="4000" dirty="0">
                <a:solidFill>
                  <a:srgbClr val="002060"/>
                </a:solidFill>
              </a:rPr>
              <a:t>1 + 1 = 3</a:t>
            </a:r>
            <a:endParaRPr lang="en-NL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E48C2E-541C-43EE-95E1-86A8E3D016A9}"/>
                  </a:ext>
                </a:extLst>
              </p14:cNvPr>
              <p14:cNvContentPartPr/>
              <p14:nvPr/>
            </p14:nvContentPartPr>
            <p14:xfrm>
              <a:off x="218880" y="112680"/>
              <a:ext cx="11256120" cy="581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E48C2E-541C-43EE-95E1-86A8E3D016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520" y="103320"/>
                <a:ext cx="11274840" cy="583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56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48CB51B-5A0D-47D7-B79A-365282153AD5}"/>
              </a:ext>
            </a:extLst>
          </p:cNvPr>
          <p:cNvGrpSpPr/>
          <p:nvPr/>
        </p:nvGrpSpPr>
        <p:grpSpPr>
          <a:xfrm>
            <a:off x="190330" y="936498"/>
            <a:ext cx="11759522" cy="2121747"/>
            <a:chOff x="190330" y="936498"/>
            <a:chExt cx="11759522" cy="21217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331F28-C14A-4B78-B2D1-4D54ECA754CA}"/>
                </a:ext>
              </a:extLst>
            </p:cNvPr>
            <p:cNvSpPr/>
            <p:nvPr/>
          </p:nvSpPr>
          <p:spPr>
            <a:xfrm>
              <a:off x="190330" y="977885"/>
              <a:ext cx="11759522" cy="20803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5E765C-3F30-4DD1-9734-F18ECF045339}"/>
                </a:ext>
              </a:extLst>
            </p:cNvPr>
            <p:cNvSpPr txBox="1"/>
            <p:nvPr/>
          </p:nvSpPr>
          <p:spPr>
            <a:xfrm>
              <a:off x="2225460" y="1232780"/>
              <a:ext cx="806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3     +     4                               =        7</a:t>
              </a:r>
              <a:endParaRPr lang="en-NL" sz="2400" dirty="0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808D73-EEB0-4B24-9CBC-A5A5CB3E15C3}"/>
                </a:ext>
              </a:extLst>
            </p:cNvPr>
            <p:cNvSpPr txBox="1"/>
            <p:nvPr/>
          </p:nvSpPr>
          <p:spPr>
            <a:xfrm>
              <a:off x="1240405" y="936498"/>
              <a:ext cx="966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term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AF827-6C62-48A9-8742-CABC49C75F5A}"/>
                </a:ext>
              </a:extLst>
            </p:cNvPr>
            <p:cNvSpPr txBox="1"/>
            <p:nvPr/>
          </p:nvSpPr>
          <p:spPr>
            <a:xfrm>
              <a:off x="3888376" y="944934"/>
              <a:ext cx="966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term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06DB2C-D6EA-4058-8D9C-C7238B391737}"/>
                </a:ext>
              </a:extLst>
            </p:cNvPr>
            <p:cNvSpPr txBox="1"/>
            <p:nvPr/>
          </p:nvSpPr>
          <p:spPr>
            <a:xfrm>
              <a:off x="7449708" y="936498"/>
              <a:ext cx="860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00B050"/>
                  </a:solidFill>
                </a:rPr>
                <a:t>som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1240CA-D95E-466A-828E-C981A3E32260}"/>
                </a:ext>
              </a:extLst>
            </p:cNvPr>
            <p:cNvCxnSpPr>
              <a:cxnSpLocks/>
            </p:cNvCxnSpPr>
            <p:nvPr/>
          </p:nvCxnSpPr>
          <p:spPr>
            <a:xfrm>
              <a:off x="2080793" y="1283767"/>
              <a:ext cx="182312" cy="96473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813A7B0-AA90-4F0C-BBAC-D155FF69B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8526" y="1324510"/>
              <a:ext cx="252271" cy="82832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FB7F24-8EC2-4C74-820D-D09BE91C44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7580" y="1287915"/>
              <a:ext cx="314972" cy="9232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8A28DFD-2833-47CE-8CB0-71AEDAF5DA09}"/>
              </a:ext>
            </a:extLst>
          </p:cNvPr>
          <p:cNvGrpSpPr/>
          <p:nvPr/>
        </p:nvGrpSpPr>
        <p:grpSpPr>
          <a:xfrm>
            <a:off x="738320" y="1726329"/>
            <a:ext cx="10790315" cy="1338233"/>
            <a:chOff x="738320" y="1726329"/>
            <a:chExt cx="10790315" cy="133823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FB442F6-3B79-442C-A23E-2DDDE282CE20}"/>
                </a:ext>
              </a:extLst>
            </p:cNvPr>
            <p:cNvSpPr/>
            <p:nvPr/>
          </p:nvSpPr>
          <p:spPr>
            <a:xfrm>
              <a:off x="6741597" y="1726329"/>
              <a:ext cx="4498892" cy="815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08EF72-2751-4216-8404-802E45D8578E}"/>
                </a:ext>
              </a:extLst>
            </p:cNvPr>
            <p:cNvSpPr/>
            <p:nvPr/>
          </p:nvSpPr>
          <p:spPr>
            <a:xfrm>
              <a:off x="3238717" y="1737753"/>
              <a:ext cx="2594981" cy="804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2138DC-A422-4D94-AFEF-1142FCB9C7AE}"/>
                </a:ext>
              </a:extLst>
            </p:cNvPr>
            <p:cNvSpPr/>
            <p:nvPr/>
          </p:nvSpPr>
          <p:spPr>
            <a:xfrm>
              <a:off x="738320" y="1726330"/>
              <a:ext cx="1974959" cy="815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2" name="Picture 2" descr="Image result for apples">
              <a:extLst>
                <a:ext uri="{FF2B5EF4-FFF2-40B4-BE49-F238E27FC236}">
                  <a16:creationId xmlns:a16="http://schemas.microsoft.com/office/drawing/2014/main" id="{C4398537-27D4-436F-88EB-6A20EDC14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916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Image result for apples">
              <a:extLst>
                <a:ext uri="{FF2B5EF4-FFF2-40B4-BE49-F238E27FC236}">
                  <a16:creationId xmlns:a16="http://schemas.microsoft.com/office/drawing/2014/main" id="{512DC9DC-9F8B-41CB-B228-D530ACAA2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678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Image result for apples">
              <a:extLst>
                <a:ext uri="{FF2B5EF4-FFF2-40B4-BE49-F238E27FC236}">
                  <a16:creationId xmlns:a16="http://schemas.microsoft.com/office/drawing/2014/main" id="{6B558D55-E539-4F97-909B-6BFA37DAC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411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apples">
              <a:extLst>
                <a:ext uri="{FF2B5EF4-FFF2-40B4-BE49-F238E27FC236}">
                  <a16:creationId xmlns:a16="http://schemas.microsoft.com/office/drawing/2014/main" id="{30010F8F-495B-45E3-91B2-A00784A0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997" y="181004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Image result for apples">
              <a:extLst>
                <a:ext uri="{FF2B5EF4-FFF2-40B4-BE49-F238E27FC236}">
                  <a16:creationId xmlns:a16="http://schemas.microsoft.com/office/drawing/2014/main" id="{6BE2E6AE-75A2-4126-AB47-677508AD3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25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Image result for apples">
              <a:extLst>
                <a:ext uri="{FF2B5EF4-FFF2-40B4-BE49-F238E27FC236}">
                  <a16:creationId xmlns:a16="http://schemas.microsoft.com/office/drawing/2014/main" id="{5FBD0154-4FD3-456B-8749-B787C4823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474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apples">
              <a:extLst>
                <a:ext uri="{FF2B5EF4-FFF2-40B4-BE49-F238E27FC236}">
                  <a16:creationId xmlns:a16="http://schemas.microsoft.com/office/drawing/2014/main" id="{BF66D024-01DF-4BC5-AE1D-41EDD0D0D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358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s">
              <a:extLst>
                <a:ext uri="{FF2B5EF4-FFF2-40B4-BE49-F238E27FC236}">
                  <a16:creationId xmlns:a16="http://schemas.microsoft.com/office/drawing/2014/main" id="{2B653B81-99D9-415B-8D72-40ACA51D5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930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 result for apples">
              <a:extLst>
                <a:ext uri="{FF2B5EF4-FFF2-40B4-BE49-F238E27FC236}">
                  <a16:creationId xmlns:a16="http://schemas.microsoft.com/office/drawing/2014/main" id="{F42A1F70-EC1E-4CDB-8E5F-5AF8F8318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692" y="18100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Image result for apples">
              <a:extLst>
                <a:ext uri="{FF2B5EF4-FFF2-40B4-BE49-F238E27FC236}">
                  <a16:creationId xmlns:a16="http://schemas.microsoft.com/office/drawing/2014/main" id="{F8A1367A-99B3-4ADA-8910-41079189C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425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apples">
              <a:extLst>
                <a:ext uri="{FF2B5EF4-FFF2-40B4-BE49-F238E27FC236}">
                  <a16:creationId xmlns:a16="http://schemas.microsoft.com/office/drawing/2014/main" id="{7ED06B16-B704-4164-9F29-6AF4376BA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278" y="181003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Image result for apples">
              <a:extLst>
                <a:ext uri="{FF2B5EF4-FFF2-40B4-BE49-F238E27FC236}">
                  <a16:creationId xmlns:a16="http://schemas.microsoft.com/office/drawing/2014/main" id="{F9547A1D-E8E4-486B-8EF8-E253818DF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0706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Image result for apples">
              <a:extLst>
                <a:ext uri="{FF2B5EF4-FFF2-40B4-BE49-F238E27FC236}">
                  <a16:creationId xmlns:a16="http://schemas.microsoft.com/office/drawing/2014/main" id="{A527DF7D-1FCB-40B2-904C-AE77B613C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755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Image result for apples">
              <a:extLst>
                <a:ext uri="{FF2B5EF4-FFF2-40B4-BE49-F238E27FC236}">
                  <a16:creationId xmlns:a16="http://schemas.microsoft.com/office/drawing/2014/main" id="{D937AC38-230B-4DEA-95C2-8E228C189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7639" y="18100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5E71F-1743-4A63-AB15-F7EA0135B515}"/>
                </a:ext>
              </a:extLst>
            </p:cNvPr>
            <p:cNvSpPr txBox="1"/>
            <p:nvPr/>
          </p:nvSpPr>
          <p:spPr>
            <a:xfrm>
              <a:off x="2809288" y="1846815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62C421-9177-4364-9D26-95D77A4C3A6B}"/>
                </a:ext>
              </a:extLst>
            </p:cNvPr>
            <p:cNvSpPr txBox="1"/>
            <p:nvPr/>
          </p:nvSpPr>
          <p:spPr>
            <a:xfrm>
              <a:off x="799142" y="2479787"/>
              <a:ext cx="10729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  </a:t>
              </a:r>
              <a:r>
                <a:rPr lang="en-US" sz="2000" dirty="0">
                  <a:solidFill>
                    <a:srgbClr val="002060"/>
                  </a:solidFill>
                </a:rPr>
                <a:t>1         2         3                   1         2         3        4                         1         2         3         4         5         6         7</a:t>
              </a:r>
              <a:endParaRPr lang="en-NL" sz="2000" dirty="0">
                <a:solidFill>
                  <a:srgbClr val="00206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75C350E-1F13-49F0-B104-02A898C0BC70}"/>
                </a:ext>
              </a:extLst>
            </p:cNvPr>
            <p:cNvSpPr txBox="1"/>
            <p:nvPr/>
          </p:nvSpPr>
          <p:spPr>
            <a:xfrm>
              <a:off x="6099480" y="1854098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9F9817-41CF-4337-9B9C-48D6B737B14D}"/>
              </a:ext>
            </a:extLst>
          </p:cNvPr>
          <p:cNvGrpSpPr/>
          <p:nvPr/>
        </p:nvGrpSpPr>
        <p:grpSpPr>
          <a:xfrm>
            <a:off x="177655" y="3295496"/>
            <a:ext cx="11759522" cy="3469288"/>
            <a:chOff x="177655" y="3295496"/>
            <a:chExt cx="11759522" cy="346928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0EE4F02-908C-4691-8B48-7B17CE9EC608}"/>
                </a:ext>
              </a:extLst>
            </p:cNvPr>
            <p:cNvSpPr/>
            <p:nvPr/>
          </p:nvSpPr>
          <p:spPr>
            <a:xfrm>
              <a:off x="177655" y="3313140"/>
              <a:ext cx="11759522" cy="34516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3A6F722-E956-4EF0-BA25-40C2A4E25858}"/>
                </a:ext>
              </a:extLst>
            </p:cNvPr>
            <p:cNvSpPr txBox="1"/>
            <p:nvPr/>
          </p:nvSpPr>
          <p:spPr>
            <a:xfrm>
              <a:off x="1451214" y="3635281"/>
              <a:ext cx="806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3 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×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>
                  <a:solidFill>
                    <a:srgbClr val="002060"/>
                  </a:solidFill>
                </a:rPr>
                <a:t> 4              </a:t>
              </a:r>
              <a:r>
                <a:rPr lang="en-US" sz="2800">
                  <a:solidFill>
                    <a:srgbClr val="002060"/>
                  </a:solidFill>
                </a:rPr>
                <a:t>=       12</a:t>
              </a:r>
              <a:endParaRPr lang="en-NL" sz="2400" dirty="0">
                <a:solidFill>
                  <a:srgbClr val="00206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898A5-B38A-4CB5-8A6D-5380A53980DD}"/>
                </a:ext>
              </a:extLst>
            </p:cNvPr>
            <p:cNvSpPr txBox="1"/>
            <p:nvPr/>
          </p:nvSpPr>
          <p:spPr>
            <a:xfrm>
              <a:off x="305130" y="3379560"/>
              <a:ext cx="110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factor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A7F2450-7562-4431-8721-278221463D3D}"/>
                </a:ext>
              </a:extLst>
            </p:cNvPr>
            <p:cNvSpPr txBox="1"/>
            <p:nvPr/>
          </p:nvSpPr>
          <p:spPr>
            <a:xfrm>
              <a:off x="2722726" y="3350274"/>
              <a:ext cx="11099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factor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07B5E5-A0F6-4BC5-A1C6-A26DB6D99367}"/>
                </a:ext>
              </a:extLst>
            </p:cNvPr>
            <p:cNvSpPr txBox="1"/>
            <p:nvPr/>
          </p:nvSpPr>
          <p:spPr>
            <a:xfrm>
              <a:off x="4927483" y="3295496"/>
              <a:ext cx="1429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product</a:t>
              </a:r>
              <a:endParaRPr lang="en-NL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0A163D7-40D7-4F0A-BF97-C5DE6C22735E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86" y="3685592"/>
              <a:ext cx="174516" cy="165012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55794E2-7EB5-4C74-9656-02BADB6C9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18" y="3685592"/>
              <a:ext cx="354354" cy="21339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07018CE-8992-4880-8CD9-F09C75AAF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4651" y="3638763"/>
              <a:ext cx="364463" cy="142877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C45AD2-D90A-4E53-A99D-C77F24D1D6A9}"/>
              </a:ext>
            </a:extLst>
          </p:cNvPr>
          <p:cNvGrpSpPr/>
          <p:nvPr/>
        </p:nvGrpSpPr>
        <p:grpSpPr>
          <a:xfrm>
            <a:off x="216239" y="4112601"/>
            <a:ext cx="11616645" cy="2724883"/>
            <a:chOff x="216239" y="4112601"/>
            <a:chExt cx="11616645" cy="272488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0CCAE4-847B-46F4-945A-834FF33350B9}"/>
                </a:ext>
              </a:extLst>
            </p:cNvPr>
            <p:cNvSpPr txBox="1"/>
            <p:nvPr/>
          </p:nvSpPr>
          <p:spPr>
            <a:xfrm>
              <a:off x="10413747" y="5566927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9D1428-377B-418A-A4FE-F9BCB9A27071}"/>
                </a:ext>
              </a:extLst>
            </p:cNvPr>
            <p:cNvSpPr/>
            <p:nvPr/>
          </p:nvSpPr>
          <p:spPr>
            <a:xfrm>
              <a:off x="6657056" y="4710123"/>
              <a:ext cx="2519505" cy="762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877548-4896-45C3-A3E8-203CDA5E8061}"/>
                </a:ext>
              </a:extLst>
            </p:cNvPr>
            <p:cNvSpPr/>
            <p:nvPr/>
          </p:nvSpPr>
          <p:spPr>
            <a:xfrm>
              <a:off x="3981522" y="4726051"/>
              <a:ext cx="2520438" cy="762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38A6CE-EEC1-49B2-B83C-C23E925CA6C9}"/>
                </a:ext>
              </a:extLst>
            </p:cNvPr>
            <p:cNvSpPr/>
            <p:nvPr/>
          </p:nvSpPr>
          <p:spPr>
            <a:xfrm>
              <a:off x="703048" y="4112601"/>
              <a:ext cx="2574676" cy="2136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4C3F0BF-89CF-40DF-816D-F8B450339C93}"/>
                </a:ext>
              </a:extLst>
            </p:cNvPr>
            <p:cNvSpPr/>
            <p:nvPr/>
          </p:nvSpPr>
          <p:spPr>
            <a:xfrm>
              <a:off x="9313379" y="4703483"/>
              <a:ext cx="2519505" cy="762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3503B4-F9AF-4E2C-A727-F227668D6D5A}"/>
                </a:ext>
              </a:extLst>
            </p:cNvPr>
            <p:cNvSpPr txBox="1"/>
            <p:nvPr/>
          </p:nvSpPr>
          <p:spPr>
            <a:xfrm>
              <a:off x="3426347" y="4886544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pic>
          <p:nvPicPr>
            <p:cNvPr id="34" name="Picture 2" descr="Image result for apples">
              <a:extLst>
                <a:ext uri="{FF2B5EF4-FFF2-40B4-BE49-F238E27FC236}">
                  <a16:creationId xmlns:a16="http://schemas.microsoft.com/office/drawing/2014/main" id="{D7450F1C-8F04-4C1B-BDE5-75EE0255A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91" y="418367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apples">
              <a:extLst>
                <a:ext uri="{FF2B5EF4-FFF2-40B4-BE49-F238E27FC236}">
                  <a16:creationId xmlns:a16="http://schemas.microsoft.com/office/drawing/2014/main" id="{86553072-37B8-4ED6-B177-3705D8C02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819" y="418367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Image result for apples">
              <a:extLst>
                <a:ext uri="{FF2B5EF4-FFF2-40B4-BE49-F238E27FC236}">
                  <a16:creationId xmlns:a16="http://schemas.microsoft.com/office/drawing/2014/main" id="{149A034B-09C2-44DC-8930-28BC44180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868" y="418367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Image result for apples">
              <a:extLst>
                <a:ext uri="{FF2B5EF4-FFF2-40B4-BE49-F238E27FC236}">
                  <a16:creationId xmlns:a16="http://schemas.microsoft.com/office/drawing/2014/main" id="{D0D3C9F4-A579-4D5C-8DB4-5353CBAB8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752" y="418367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Image result for apples">
              <a:extLst>
                <a:ext uri="{FF2B5EF4-FFF2-40B4-BE49-F238E27FC236}">
                  <a16:creationId xmlns:a16="http://schemas.microsoft.com/office/drawing/2014/main" id="{4761DDC8-B1EC-48C0-9D3B-81B2E8DA6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91" y="487528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Image result for apples">
              <a:extLst>
                <a:ext uri="{FF2B5EF4-FFF2-40B4-BE49-F238E27FC236}">
                  <a16:creationId xmlns:a16="http://schemas.microsoft.com/office/drawing/2014/main" id="{A0B189D3-C14D-4E4D-966C-13D0235DE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819" y="48752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pples">
              <a:extLst>
                <a:ext uri="{FF2B5EF4-FFF2-40B4-BE49-F238E27FC236}">
                  <a16:creationId xmlns:a16="http://schemas.microsoft.com/office/drawing/2014/main" id="{3C829714-5536-4706-909C-DC39CD3B3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868" y="48752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Image result for apples">
              <a:extLst>
                <a:ext uri="{FF2B5EF4-FFF2-40B4-BE49-F238E27FC236}">
                  <a16:creationId xmlns:a16="http://schemas.microsoft.com/office/drawing/2014/main" id="{4B39197E-529E-4482-AB48-3FEF8A009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752" y="48752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Image result for apples">
              <a:extLst>
                <a:ext uri="{FF2B5EF4-FFF2-40B4-BE49-F238E27FC236}">
                  <a16:creationId xmlns:a16="http://schemas.microsoft.com/office/drawing/2014/main" id="{D805DCA5-FB24-4E2B-90C1-DA2893ED6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6" y="556688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 result for apples">
              <a:extLst>
                <a:ext uri="{FF2B5EF4-FFF2-40B4-BE49-F238E27FC236}">
                  <a16:creationId xmlns:a16="http://schemas.microsoft.com/office/drawing/2014/main" id="{BC22B7A3-6E2E-4E68-9FB7-8D457BA0E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214" y="55668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Image result for apples">
              <a:extLst>
                <a:ext uri="{FF2B5EF4-FFF2-40B4-BE49-F238E27FC236}">
                  <a16:creationId xmlns:a16="http://schemas.microsoft.com/office/drawing/2014/main" id="{64F1AE2D-2624-4870-B385-E7DF22F9F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263" y="55668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Image result for apples">
              <a:extLst>
                <a:ext uri="{FF2B5EF4-FFF2-40B4-BE49-F238E27FC236}">
                  <a16:creationId xmlns:a16="http://schemas.microsoft.com/office/drawing/2014/main" id="{B373BC25-E795-4DD3-B468-51F504243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147" y="55668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AF2633-7E00-4880-A951-D8046A8C9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97" y="4112601"/>
              <a:ext cx="9896" cy="2136111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4D11C-A95D-4D43-92F1-20944A6426A3}"/>
                </a:ext>
              </a:extLst>
            </p:cNvPr>
            <p:cNvSpPr txBox="1"/>
            <p:nvPr/>
          </p:nvSpPr>
          <p:spPr>
            <a:xfrm>
              <a:off x="216239" y="4811524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3227B69-8B97-45A1-8D3F-3896E36BA9E7}"/>
                </a:ext>
              </a:extLst>
            </p:cNvPr>
            <p:cNvCxnSpPr>
              <a:cxnSpLocks/>
            </p:cNvCxnSpPr>
            <p:nvPr/>
          </p:nvCxnSpPr>
          <p:spPr>
            <a:xfrm>
              <a:off x="849109" y="6370047"/>
              <a:ext cx="2129259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481C1F-999C-4874-B050-E25D06832E1A}"/>
                </a:ext>
              </a:extLst>
            </p:cNvPr>
            <p:cNvSpPr txBox="1"/>
            <p:nvPr/>
          </p:nvSpPr>
          <p:spPr>
            <a:xfrm>
              <a:off x="1761888" y="6314264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pic>
          <p:nvPicPr>
            <p:cNvPr id="50" name="Picture 2" descr="Image result for apples">
              <a:extLst>
                <a:ext uri="{FF2B5EF4-FFF2-40B4-BE49-F238E27FC236}">
                  <a16:creationId xmlns:a16="http://schemas.microsoft.com/office/drawing/2014/main" id="{5675CE42-5046-426C-ACED-0BE98E34F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4957" y="480972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Image result for apples">
              <a:extLst>
                <a:ext uri="{FF2B5EF4-FFF2-40B4-BE49-F238E27FC236}">
                  <a16:creationId xmlns:a16="http://schemas.microsoft.com/office/drawing/2014/main" id="{88DA35C3-18DE-4BA8-B836-D2887178A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719" y="480972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Image result for apples">
              <a:extLst>
                <a:ext uri="{FF2B5EF4-FFF2-40B4-BE49-F238E27FC236}">
                  <a16:creationId xmlns:a16="http://schemas.microsoft.com/office/drawing/2014/main" id="{9BCC74A4-2E16-49F0-8CDA-3E5634914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52" y="480972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Image result for apples">
              <a:extLst>
                <a:ext uri="{FF2B5EF4-FFF2-40B4-BE49-F238E27FC236}">
                  <a16:creationId xmlns:a16="http://schemas.microsoft.com/office/drawing/2014/main" id="{6BC747DB-84E7-4D74-8258-491F03536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305" y="480972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Image result for apples">
              <a:extLst>
                <a:ext uri="{FF2B5EF4-FFF2-40B4-BE49-F238E27FC236}">
                  <a16:creationId xmlns:a16="http://schemas.microsoft.com/office/drawing/2014/main" id="{DDF4504C-6FCE-4473-A9BC-1416C0A73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2230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Image result for apples">
              <a:extLst>
                <a:ext uri="{FF2B5EF4-FFF2-40B4-BE49-F238E27FC236}">
                  <a16:creationId xmlns:a16="http://schemas.microsoft.com/office/drawing/2014/main" id="{31D7B851-08EF-4763-9AF4-F7EC769EC1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9279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Image result for apples">
              <a:extLst>
                <a:ext uri="{FF2B5EF4-FFF2-40B4-BE49-F238E27FC236}">
                  <a16:creationId xmlns:a16="http://schemas.microsoft.com/office/drawing/2014/main" id="{AD848826-40CF-4BA8-BB07-B334BF318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511" y="47969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Image result for apples">
              <a:extLst>
                <a:ext uri="{FF2B5EF4-FFF2-40B4-BE49-F238E27FC236}">
                  <a16:creationId xmlns:a16="http://schemas.microsoft.com/office/drawing/2014/main" id="{209DA170-7C50-402B-A5F4-C8A43C6A6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6185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Image result for apples">
              <a:extLst>
                <a:ext uri="{FF2B5EF4-FFF2-40B4-BE49-F238E27FC236}">
                  <a16:creationId xmlns:a16="http://schemas.microsoft.com/office/drawing/2014/main" id="{953E0F04-EA34-4D89-B78E-0C511A681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7688" y="479693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Image result for apples">
              <a:extLst>
                <a:ext uri="{FF2B5EF4-FFF2-40B4-BE49-F238E27FC236}">
                  <a16:creationId xmlns:a16="http://schemas.microsoft.com/office/drawing/2014/main" id="{C501931E-F442-48D4-92FA-CDF4DE399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20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Image result for apples">
              <a:extLst>
                <a:ext uri="{FF2B5EF4-FFF2-40B4-BE49-F238E27FC236}">
                  <a16:creationId xmlns:a16="http://schemas.microsoft.com/office/drawing/2014/main" id="{9B156D95-43B1-4049-9174-B1FE8C57E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6969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Image result for apples">
              <a:extLst>
                <a:ext uri="{FF2B5EF4-FFF2-40B4-BE49-F238E27FC236}">
                  <a16:creationId xmlns:a16="http://schemas.microsoft.com/office/drawing/2014/main" id="{1A857BC6-D3C5-4479-BFF0-0CE8D84D0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6853" y="48040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007AB51-452C-4546-AB0D-8EF050B02936}"/>
                </a:ext>
              </a:extLst>
            </p:cNvPr>
            <p:cNvCxnSpPr>
              <a:cxnSpLocks/>
            </p:cNvCxnSpPr>
            <p:nvPr/>
          </p:nvCxnSpPr>
          <p:spPr>
            <a:xfrm>
              <a:off x="4034957" y="5592136"/>
              <a:ext cx="2415443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67694A1-596A-41DC-9207-850D22A5ECB9}"/>
                </a:ext>
              </a:extLst>
            </p:cNvPr>
            <p:cNvCxnSpPr>
              <a:cxnSpLocks/>
            </p:cNvCxnSpPr>
            <p:nvPr/>
          </p:nvCxnSpPr>
          <p:spPr>
            <a:xfrm>
              <a:off x="6710733" y="5586434"/>
              <a:ext cx="246582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8B6DFA8-DF23-46CF-9830-FD9FEA685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3379" y="5566883"/>
              <a:ext cx="2519505" cy="19551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8B435E-7129-493E-907E-7FA6C651875D}"/>
                </a:ext>
              </a:extLst>
            </p:cNvPr>
            <p:cNvSpPr txBox="1"/>
            <p:nvPr/>
          </p:nvSpPr>
          <p:spPr>
            <a:xfrm>
              <a:off x="5036124" y="5555430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19F232D-256D-40E3-BB61-B53E6D84B353}"/>
                </a:ext>
              </a:extLst>
            </p:cNvPr>
            <p:cNvSpPr txBox="1"/>
            <p:nvPr/>
          </p:nvSpPr>
          <p:spPr>
            <a:xfrm>
              <a:off x="7683938" y="5547862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3330F6-A156-41EB-BBCA-A9D97D0B501D}"/>
                </a:ext>
              </a:extLst>
            </p:cNvPr>
            <p:cNvSpPr txBox="1"/>
            <p:nvPr/>
          </p:nvSpPr>
          <p:spPr>
            <a:xfrm>
              <a:off x="6323092" y="5491412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4896F7-BCF1-46C3-A5D3-22C8FEDB00DD}"/>
                </a:ext>
              </a:extLst>
            </p:cNvPr>
            <p:cNvSpPr txBox="1"/>
            <p:nvPr/>
          </p:nvSpPr>
          <p:spPr>
            <a:xfrm>
              <a:off x="9095283" y="5491412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44A1ECB-4F4B-4785-A413-4931DE996CB9}"/>
              </a:ext>
            </a:extLst>
          </p:cNvPr>
          <p:cNvSpPr txBox="1"/>
          <p:nvPr/>
        </p:nvSpPr>
        <p:spPr>
          <a:xfrm>
            <a:off x="190330" y="-3797"/>
            <a:ext cx="511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Basis-</a:t>
            </a:r>
            <a:r>
              <a:rPr lang="en-US" sz="2800" dirty="0" err="1">
                <a:solidFill>
                  <a:srgbClr val="002060"/>
                </a:solidFill>
              </a:rPr>
              <a:t>bewerkingen</a:t>
            </a:r>
            <a:r>
              <a:rPr lang="en-US" sz="2800" dirty="0">
                <a:solidFill>
                  <a:srgbClr val="002060"/>
                </a:solidFill>
              </a:rPr>
              <a:t>:    </a:t>
            </a:r>
            <a:r>
              <a:rPr lang="en-US" sz="3600" dirty="0">
                <a:solidFill>
                  <a:srgbClr val="002060"/>
                </a:solidFill>
              </a:rPr>
              <a:t>+</a:t>
            </a:r>
            <a:r>
              <a:rPr lang="en-US" sz="2800" dirty="0">
                <a:solidFill>
                  <a:srgbClr val="002060"/>
                </a:solidFill>
              </a:rPr>
              <a:t>    </a:t>
            </a:r>
            <a:r>
              <a:rPr lang="en-US" sz="2800" dirty="0" err="1">
                <a:solidFill>
                  <a:srgbClr val="002060"/>
                </a:solidFill>
              </a:rPr>
              <a:t>en</a:t>
            </a:r>
            <a:r>
              <a:rPr lang="en-US" sz="2800" dirty="0">
                <a:solidFill>
                  <a:srgbClr val="002060"/>
                </a:solidFill>
              </a:rPr>
              <a:t>    </a:t>
            </a:r>
            <a:r>
              <a:rPr lang="en-US" sz="3600" dirty="0">
                <a:solidFill>
                  <a:srgbClr val="002060"/>
                </a:solidFill>
              </a:rPr>
              <a:t>×</a:t>
            </a:r>
            <a:endParaRPr lang="en-NL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8D6FA1-864D-4F72-96BE-11F6B1CB48C4}"/>
                  </a:ext>
                </a:extLst>
              </p14:cNvPr>
              <p14:cNvContentPartPr/>
              <p14:nvPr/>
            </p14:nvContentPartPr>
            <p14:xfrm>
              <a:off x="288000" y="1291680"/>
              <a:ext cx="11318760" cy="524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8D6FA1-864D-4F72-96BE-11F6B1CB48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640" y="1282320"/>
                <a:ext cx="11337480" cy="52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3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C0345E-3A5E-4749-8929-863624086040}"/>
              </a:ext>
            </a:extLst>
          </p:cNvPr>
          <p:cNvSpPr txBox="1"/>
          <p:nvPr/>
        </p:nvSpPr>
        <p:spPr>
          <a:xfrm>
            <a:off x="70773" y="237263"/>
            <a:ext cx="58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Spelregel</a:t>
            </a:r>
            <a:r>
              <a:rPr lang="en-US" sz="2800" dirty="0">
                <a:solidFill>
                  <a:srgbClr val="002060"/>
                </a:solidFill>
              </a:rPr>
              <a:t> 1: </a:t>
            </a:r>
            <a:r>
              <a:rPr lang="en-US" sz="2800" dirty="0" err="1">
                <a:solidFill>
                  <a:srgbClr val="002060"/>
                </a:solidFill>
              </a:rPr>
              <a:t>Commutatieve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eigenschap</a:t>
            </a:r>
            <a:endParaRPr lang="en-NL" sz="2800" dirty="0">
              <a:solidFill>
                <a:srgbClr val="00206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5BE0D-FCD7-4A65-871E-7685597F12FE}"/>
              </a:ext>
            </a:extLst>
          </p:cNvPr>
          <p:cNvGrpSpPr/>
          <p:nvPr/>
        </p:nvGrpSpPr>
        <p:grpSpPr>
          <a:xfrm>
            <a:off x="3168" y="1522337"/>
            <a:ext cx="10510773" cy="1472347"/>
            <a:chOff x="75845" y="1522746"/>
            <a:chExt cx="10510773" cy="147234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B95717-BB3D-4452-99F2-DA831BA63165}"/>
                </a:ext>
              </a:extLst>
            </p:cNvPr>
            <p:cNvSpPr/>
            <p:nvPr/>
          </p:nvSpPr>
          <p:spPr>
            <a:xfrm>
              <a:off x="75845" y="1522746"/>
              <a:ext cx="10510773" cy="14723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981FED-D54E-4B54-9886-837AEFA17440}"/>
                </a:ext>
              </a:extLst>
            </p:cNvPr>
            <p:cNvSpPr txBox="1"/>
            <p:nvPr/>
          </p:nvSpPr>
          <p:spPr>
            <a:xfrm>
              <a:off x="1532073" y="1533811"/>
              <a:ext cx="806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3     +     4                           =                          4      +     3</a:t>
              </a:r>
              <a:endParaRPr lang="en-NL" sz="2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A7889-3546-46EB-AB3F-0F041DA385A8}"/>
              </a:ext>
            </a:extLst>
          </p:cNvPr>
          <p:cNvGrpSpPr/>
          <p:nvPr/>
        </p:nvGrpSpPr>
        <p:grpSpPr>
          <a:xfrm>
            <a:off x="81137" y="3279982"/>
            <a:ext cx="6757568" cy="3498267"/>
            <a:chOff x="81137" y="3279982"/>
            <a:chExt cx="6757568" cy="349826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BB4B901-D4D2-4918-8F8D-E05576A151D9}"/>
                </a:ext>
              </a:extLst>
            </p:cNvPr>
            <p:cNvSpPr/>
            <p:nvPr/>
          </p:nvSpPr>
          <p:spPr>
            <a:xfrm>
              <a:off x="81137" y="3293072"/>
              <a:ext cx="6757568" cy="34851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CC1FBF-8947-491D-B4C9-77519F8DABAF}"/>
                </a:ext>
              </a:extLst>
            </p:cNvPr>
            <p:cNvSpPr txBox="1"/>
            <p:nvPr/>
          </p:nvSpPr>
          <p:spPr>
            <a:xfrm>
              <a:off x="1574050" y="3279982"/>
              <a:ext cx="4521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3 x 4             =                 4 × 3</a:t>
              </a:r>
              <a:endParaRPr lang="en-NL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AF2AE6-374E-4882-9801-85D399DF21B7}"/>
              </a:ext>
            </a:extLst>
          </p:cNvPr>
          <p:cNvGrpSpPr/>
          <p:nvPr/>
        </p:nvGrpSpPr>
        <p:grpSpPr>
          <a:xfrm>
            <a:off x="244631" y="3802084"/>
            <a:ext cx="5855646" cy="3055830"/>
            <a:chOff x="244631" y="3802084"/>
            <a:chExt cx="5855646" cy="3055830"/>
          </a:xfrm>
        </p:grpSpPr>
        <p:pic>
          <p:nvPicPr>
            <p:cNvPr id="100" name="Picture 2" descr="Image result for apples">
              <a:extLst>
                <a:ext uri="{FF2B5EF4-FFF2-40B4-BE49-F238E27FC236}">
                  <a16:creationId xmlns:a16="http://schemas.microsoft.com/office/drawing/2014/main" id="{93005A8B-0EE0-4111-A924-17FEB91D8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006" y="441673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Image result for apples">
              <a:extLst>
                <a:ext uri="{FF2B5EF4-FFF2-40B4-BE49-F238E27FC236}">
                  <a16:creationId xmlns:a16="http://schemas.microsoft.com/office/drawing/2014/main" id="{890987E6-FD83-4275-B147-D09E6FF1E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87" y="439253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apples">
              <a:extLst>
                <a:ext uri="{FF2B5EF4-FFF2-40B4-BE49-F238E27FC236}">
                  <a16:creationId xmlns:a16="http://schemas.microsoft.com/office/drawing/2014/main" id="{C9DB7E28-E59E-490A-A478-E8D80844A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182" y="438306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Image result for apples">
              <a:extLst>
                <a:ext uri="{FF2B5EF4-FFF2-40B4-BE49-F238E27FC236}">
                  <a16:creationId xmlns:a16="http://schemas.microsoft.com/office/drawing/2014/main" id="{158300F7-763A-4D5E-98C0-A2C77FFB2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006" y="50313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Image result for apples">
              <a:extLst>
                <a:ext uri="{FF2B5EF4-FFF2-40B4-BE49-F238E27FC236}">
                  <a16:creationId xmlns:a16="http://schemas.microsoft.com/office/drawing/2014/main" id="{8391AAB4-0C13-4826-9BD2-33ADB0EAB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616" y="501389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Image result for apples">
              <a:extLst>
                <a:ext uri="{FF2B5EF4-FFF2-40B4-BE49-F238E27FC236}">
                  <a16:creationId xmlns:a16="http://schemas.microsoft.com/office/drawing/2014/main" id="{A3BCB4EC-C4C2-49DA-8BAA-7299654CC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905" y="500282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Image result for apples">
              <a:extLst>
                <a:ext uri="{FF2B5EF4-FFF2-40B4-BE49-F238E27FC236}">
                  <a16:creationId xmlns:a16="http://schemas.microsoft.com/office/drawing/2014/main" id="{030AE2FD-F4F3-4AC6-93E9-854D5D14F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144" y="562218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Image result for apples">
              <a:extLst>
                <a:ext uri="{FF2B5EF4-FFF2-40B4-BE49-F238E27FC236}">
                  <a16:creationId xmlns:a16="http://schemas.microsoft.com/office/drawing/2014/main" id="{B4747A3A-B528-46BC-AEF2-B60902CBA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457" y="562030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apples">
              <a:extLst>
                <a:ext uri="{FF2B5EF4-FFF2-40B4-BE49-F238E27FC236}">
                  <a16:creationId xmlns:a16="http://schemas.microsoft.com/office/drawing/2014/main" id="{08D9661E-C230-4B0F-A45E-3FFB83468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905" y="561842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Image result for apples">
              <a:extLst>
                <a:ext uri="{FF2B5EF4-FFF2-40B4-BE49-F238E27FC236}">
                  <a16:creationId xmlns:a16="http://schemas.microsoft.com/office/drawing/2014/main" id="{1DA20B14-F15D-4047-B2B2-C5AED40E6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66" y="399700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Image result for apples">
              <a:extLst>
                <a:ext uri="{FF2B5EF4-FFF2-40B4-BE49-F238E27FC236}">
                  <a16:creationId xmlns:a16="http://schemas.microsoft.com/office/drawing/2014/main" id="{9F9CE7D6-D138-4DB8-BA14-6E9CD1C31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908" y="399435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Image result for apples">
              <a:extLst>
                <a:ext uri="{FF2B5EF4-FFF2-40B4-BE49-F238E27FC236}">
                  <a16:creationId xmlns:a16="http://schemas.microsoft.com/office/drawing/2014/main" id="{07A08185-EC4A-4CAB-A926-632FB929C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833" y="399196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Image result for apples">
              <a:extLst>
                <a:ext uri="{FF2B5EF4-FFF2-40B4-BE49-F238E27FC236}">
                  <a16:creationId xmlns:a16="http://schemas.microsoft.com/office/drawing/2014/main" id="{58916F22-27BF-4B1E-B43B-B8028ECD5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7928" y="399435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apples">
              <a:extLst>
                <a:ext uri="{FF2B5EF4-FFF2-40B4-BE49-F238E27FC236}">
                  <a16:creationId xmlns:a16="http://schemas.microsoft.com/office/drawing/2014/main" id="{CDFA0433-451F-4178-A198-00509B42D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49" y="459748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Image result for apples">
              <a:extLst>
                <a:ext uri="{FF2B5EF4-FFF2-40B4-BE49-F238E27FC236}">
                  <a16:creationId xmlns:a16="http://schemas.microsoft.com/office/drawing/2014/main" id="{A3C8FB78-4458-474F-8B73-6E6F18E13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909" y="460450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Image result for apples">
              <a:extLst>
                <a:ext uri="{FF2B5EF4-FFF2-40B4-BE49-F238E27FC236}">
                  <a16:creationId xmlns:a16="http://schemas.microsoft.com/office/drawing/2014/main" id="{8E70D88C-715A-43F7-B1C2-F7DC5F418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004" y="459503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Image result for apples">
              <a:extLst>
                <a:ext uri="{FF2B5EF4-FFF2-40B4-BE49-F238E27FC236}">
                  <a16:creationId xmlns:a16="http://schemas.microsoft.com/office/drawing/2014/main" id="{6968A7ED-02BA-4D3A-B87E-B48565559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399" y="458962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Image result for apples">
              <a:extLst>
                <a:ext uri="{FF2B5EF4-FFF2-40B4-BE49-F238E27FC236}">
                  <a16:creationId xmlns:a16="http://schemas.microsoft.com/office/drawing/2014/main" id="{8446F320-C409-432D-8963-C54EA2609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66" y="521287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Image result for apples">
              <a:extLst>
                <a:ext uri="{FF2B5EF4-FFF2-40B4-BE49-F238E27FC236}">
                  <a16:creationId xmlns:a16="http://schemas.microsoft.com/office/drawing/2014/main" id="{3E70E89F-F049-4561-8FD8-FC2922F5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909" y="521287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Image result for apples">
              <a:extLst>
                <a:ext uri="{FF2B5EF4-FFF2-40B4-BE49-F238E27FC236}">
                  <a16:creationId xmlns:a16="http://schemas.microsoft.com/office/drawing/2014/main" id="{3CABCD4B-DCF4-4C36-8010-460EA2533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004" y="521027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Image result for apples">
              <a:extLst>
                <a:ext uri="{FF2B5EF4-FFF2-40B4-BE49-F238E27FC236}">
                  <a16:creationId xmlns:a16="http://schemas.microsoft.com/office/drawing/2014/main" id="{B3CB36F5-BBF4-4663-934B-944C6D4C8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450" y="521157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Image result for apples">
              <a:extLst>
                <a:ext uri="{FF2B5EF4-FFF2-40B4-BE49-F238E27FC236}">
                  <a16:creationId xmlns:a16="http://schemas.microsoft.com/office/drawing/2014/main" id="{467B0C23-227D-4EC0-A0D1-69E951A2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007" y="380208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Image result for apples">
              <a:extLst>
                <a:ext uri="{FF2B5EF4-FFF2-40B4-BE49-F238E27FC236}">
                  <a16:creationId xmlns:a16="http://schemas.microsoft.com/office/drawing/2014/main" id="{115EA4B6-2547-402C-8354-196B02087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339" y="380208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Image result for apples">
              <a:extLst>
                <a:ext uri="{FF2B5EF4-FFF2-40B4-BE49-F238E27FC236}">
                  <a16:creationId xmlns:a16="http://schemas.microsoft.com/office/drawing/2014/main" id="{20462669-BD57-4342-B9CB-6AEF537D5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905" y="380208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AAF43E8-A1C9-4431-A4FA-EBA48C87D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849" y="4164948"/>
              <a:ext cx="0" cy="1671382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6EC5A9-DD0F-45EF-A6D3-2E96AE92314E}"/>
                </a:ext>
              </a:extLst>
            </p:cNvPr>
            <p:cNvSpPr txBox="1"/>
            <p:nvPr/>
          </p:nvSpPr>
          <p:spPr>
            <a:xfrm>
              <a:off x="244631" y="4924021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C59424C-FF70-4851-A078-0E3F4B4B9779}"/>
                </a:ext>
              </a:extLst>
            </p:cNvPr>
            <p:cNvSpPr txBox="1"/>
            <p:nvPr/>
          </p:nvSpPr>
          <p:spPr>
            <a:xfrm>
              <a:off x="5134976" y="6334694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560CD04-AFC6-4CF9-9FE8-E5507E2EA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449" y="3958606"/>
              <a:ext cx="0" cy="2233085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1CEC945-2252-4D11-B4CF-D6CE8DC832C9}"/>
                </a:ext>
              </a:extLst>
            </p:cNvPr>
            <p:cNvSpPr txBox="1"/>
            <p:nvPr/>
          </p:nvSpPr>
          <p:spPr>
            <a:xfrm>
              <a:off x="3878289" y="4973780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3DB3511-39B9-45AC-AD8F-EAC8B8FA49D8}"/>
                </a:ext>
              </a:extLst>
            </p:cNvPr>
            <p:cNvSpPr txBox="1"/>
            <p:nvPr/>
          </p:nvSpPr>
          <p:spPr>
            <a:xfrm>
              <a:off x="1696156" y="5977511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F597B6-7A0E-407C-917E-089C347B2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9150" y="6396315"/>
              <a:ext cx="1418811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ABBFF32-391C-4B82-AFE0-6FF204E89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255" y="5988145"/>
              <a:ext cx="2017155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4F8B99-AB60-4ADD-BDF7-18F0CC6C05D1}"/>
                </a:ext>
              </a:extLst>
            </p:cNvPr>
            <p:cNvSpPr txBox="1"/>
            <p:nvPr/>
          </p:nvSpPr>
          <p:spPr>
            <a:xfrm>
              <a:off x="3314427" y="429006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A1894F-442E-4555-8050-83CCA649F2C7}"/>
              </a:ext>
            </a:extLst>
          </p:cNvPr>
          <p:cNvGrpSpPr/>
          <p:nvPr/>
        </p:nvGrpSpPr>
        <p:grpSpPr>
          <a:xfrm>
            <a:off x="458029" y="2076837"/>
            <a:ext cx="9766140" cy="817630"/>
            <a:chOff x="458029" y="2076837"/>
            <a:chExt cx="9766140" cy="81763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557F821-4880-4979-9135-CFBFB35344CA}"/>
                </a:ext>
              </a:extLst>
            </p:cNvPr>
            <p:cNvSpPr/>
            <p:nvPr/>
          </p:nvSpPr>
          <p:spPr>
            <a:xfrm>
              <a:off x="2582756" y="2099733"/>
              <a:ext cx="2316483" cy="794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2BA6AD-3585-42E1-91CA-2D7523090B33}"/>
                </a:ext>
              </a:extLst>
            </p:cNvPr>
            <p:cNvSpPr/>
            <p:nvPr/>
          </p:nvSpPr>
          <p:spPr>
            <a:xfrm>
              <a:off x="458029" y="2102989"/>
              <a:ext cx="1715410" cy="790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7" name="Picture 2" descr="Image result for apples">
              <a:extLst>
                <a:ext uri="{FF2B5EF4-FFF2-40B4-BE49-F238E27FC236}">
                  <a16:creationId xmlns:a16="http://schemas.microsoft.com/office/drawing/2014/main" id="{194D8A67-36E4-4D55-B142-F59A6703E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428" y="216885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Image result for apples">
              <a:extLst>
                <a:ext uri="{FF2B5EF4-FFF2-40B4-BE49-F238E27FC236}">
                  <a16:creationId xmlns:a16="http://schemas.microsoft.com/office/drawing/2014/main" id="{ECC69A47-1C60-490E-A8DB-973FBDBAB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922" y="216885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Image result for apples">
              <a:extLst>
                <a:ext uri="{FF2B5EF4-FFF2-40B4-BE49-F238E27FC236}">
                  <a16:creationId xmlns:a16="http://schemas.microsoft.com/office/drawing/2014/main" id="{A34850EB-44E7-4B16-B92F-1A3191BFF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416" y="216885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Image result for apples">
              <a:extLst>
                <a:ext uri="{FF2B5EF4-FFF2-40B4-BE49-F238E27FC236}">
                  <a16:creationId xmlns:a16="http://schemas.microsoft.com/office/drawing/2014/main" id="{864CCAE3-F869-4977-B2AE-C44C11275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909" y="216885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05C840-DC51-4AC8-8857-FCCE5F1D3127}"/>
                </a:ext>
              </a:extLst>
            </p:cNvPr>
            <p:cNvSpPr txBox="1"/>
            <p:nvPr/>
          </p:nvSpPr>
          <p:spPr>
            <a:xfrm>
              <a:off x="2152682" y="2186987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7B7BDB-65C8-42AC-8561-722162DC040F}"/>
                </a:ext>
              </a:extLst>
            </p:cNvPr>
            <p:cNvSpPr txBox="1"/>
            <p:nvPr/>
          </p:nvSpPr>
          <p:spPr>
            <a:xfrm>
              <a:off x="8073760" y="2186987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1FDC994-35B9-45F3-AB87-B7FB3B0033A8}"/>
                </a:ext>
              </a:extLst>
            </p:cNvPr>
            <p:cNvSpPr txBox="1"/>
            <p:nvPr/>
          </p:nvSpPr>
          <p:spPr>
            <a:xfrm>
              <a:off x="5061361" y="2076837"/>
              <a:ext cx="490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87FE4F9-8B4B-427C-BDF4-07BD67DFD616}"/>
                </a:ext>
              </a:extLst>
            </p:cNvPr>
            <p:cNvSpPr/>
            <p:nvPr/>
          </p:nvSpPr>
          <p:spPr>
            <a:xfrm>
              <a:off x="8509381" y="2099733"/>
              <a:ext cx="1714788" cy="793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BE319E7-F1F3-4161-BD6A-AA66ABFB8EA3}"/>
                </a:ext>
              </a:extLst>
            </p:cNvPr>
            <p:cNvSpPr/>
            <p:nvPr/>
          </p:nvSpPr>
          <p:spPr>
            <a:xfrm>
              <a:off x="5728294" y="2102989"/>
              <a:ext cx="2316483" cy="790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55" name="Picture 2" descr="Image result for apples">
              <a:extLst>
                <a:ext uri="{FF2B5EF4-FFF2-40B4-BE49-F238E27FC236}">
                  <a16:creationId xmlns:a16="http://schemas.microsoft.com/office/drawing/2014/main" id="{DC8A02C0-1498-4DF9-B106-993B5E13B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947" y="21781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Image result for apples">
              <a:extLst>
                <a:ext uri="{FF2B5EF4-FFF2-40B4-BE49-F238E27FC236}">
                  <a16:creationId xmlns:a16="http://schemas.microsoft.com/office/drawing/2014/main" id="{9F6EAA81-288A-4FB6-BD68-5428265C0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441" y="217811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Image result for apples">
              <a:extLst>
                <a:ext uri="{FF2B5EF4-FFF2-40B4-BE49-F238E27FC236}">
                  <a16:creationId xmlns:a16="http://schemas.microsoft.com/office/drawing/2014/main" id="{4BA4791A-5F28-4E46-A5B3-75D0E4973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935" y="21781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Image result for apples">
              <a:extLst>
                <a:ext uri="{FF2B5EF4-FFF2-40B4-BE49-F238E27FC236}">
                  <a16:creationId xmlns:a16="http://schemas.microsoft.com/office/drawing/2014/main" id="{C995A6BA-031D-4E63-9993-42A026AE5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428" y="21781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Image result for apples">
              <a:extLst>
                <a:ext uri="{FF2B5EF4-FFF2-40B4-BE49-F238E27FC236}">
                  <a16:creationId xmlns:a16="http://schemas.microsoft.com/office/drawing/2014/main" id="{E2B970A1-77BC-4AA5-AF50-12DCAA93E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5255" y="21535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Image result for apples">
              <a:extLst>
                <a:ext uri="{FF2B5EF4-FFF2-40B4-BE49-F238E27FC236}">
                  <a16:creationId xmlns:a16="http://schemas.microsoft.com/office/drawing/2014/main" id="{26408D5A-4EE8-4B97-91B0-911343A4A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8623" y="21535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Image result for apples">
              <a:extLst>
                <a:ext uri="{FF2B5EF4-FFF2-40B4-BE49-F238E27FC236}">
                  <a16:creationId xmlns:a16="http://schemas.microsoft.com/office/drawing/2014/main" id="{59E5E9CB-5ADF-4653-A08E-24715689F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8116" y="21535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Image result for apples">
              <a:extLst>
                <a:ext uri="{FF2B5EF4-FFF2-40B4-BE49-F238E27FC236}">
                  <a16:creationId xmlns:a16="http://schemas.microsoft.com/office/drawing/2014/main" id="{5381ADC4-A4B1-42F7-BB4B-F357739CC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94" y="217933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Image result for apples">
              <a:extLst>
                <a:ext uri="{FF2B5EF4-FFF2-40B4-BE49-F238E27FC236}">
                  <a16:creationId xmlns:a16="http://schemas.microsoft.com/office/drawing/2014/main" id="{4C9D6C08-764B-46CB-8F14-9204CFE08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988" y="217933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Image result for apples">
              <a:extLst>
                <a:ext uri="{FF2B5EF4-FFF2-40B4-BE49-F238E27FC236}">
                  <a16:creationId xmlns:a16="http://schemas.microsoft.com/office/drawing/2014/main" id="{6AD4D4E1-B1DD-4835-BCC0-D67ED9C66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81" y="217933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EA2F32-1452-4EE3-B698-E20DCECE6F44}"/>
                  </a:ext>
                </a:extLst>
              </p14:cNvPr>
              <p14:cNvContentPartPr/>
              <p14:nvPr/>
            </p14:nvContentPartPr>
            <p14:xfrm>
              <a:off x="326160" y="821160"/>
              <a:ext cx="9771840" cy="5828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EA2F32-1452-4EE3-B698-E20DCECE6F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800" y="811800"/>
                <a:ext cx="9790560" cy="58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4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2B95717-BB3D-4452-99F2-DA831BA63165}"/>
              </a:ext>
            </a:extLst>
          </p:cNvPr>
          <p:cNvSpPr/>
          <p:nvPr/>
        </p:nvSpPr>
        <p:spPr>
          <a:xfrm>
            <a:off x="73851" y="1667298"/>
            <a:ext cx="12044298" cy="1531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0345E-3A5E-4749-8929-863624086040}"/>
              </a:ext>
            </a:extLst>
          </p:cNvPr>
          <p:cNvSpPr txBox="1"/>
          <p:nvPr/>
        </p:nvSpPr>
        <p:spPr>
          <a:xfrm>
            <a:off x="73850" y="279666"/>
            <a:ext cx="551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Spelregel</a:t>
            </a:r>
            <a:r>
              <a:rPr lang="en-US" sz="2800" dirty="0">
                <a:solidFill>
                  <a:srgbClr val="002060"/>
                </a:solidFill>
              </a:rPr>
              <a:t> 2: </a:t>
            </a:r>
            <a:r>
              <a:rPr lang="en-US" sz="2800" dirty="0" err="1">
                <a:solidFill>
                  <a:srgbClr val="002060"/>
                </a:solidFill>
              </a:rPr>
              <a:t>Associatieve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eigenschap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81FED-D54E-4B54-9886-837AEFA17440}"/>
              </a:ext>
            </a:extLst>
          </p:cNvPr>
          <p:cNvSpPr txBox="1"/>
          <p:nvPr/>
        </p:nvSpPr>
        <p:spPr>
          <a:xfrm>
            <a:off x="283723" y="1674954"/>
            <a:ext cx="1212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(   2     +    3   )           +             4                 =           2      +     (   3         +          4   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  <a:endParaRPr lang="en-NL" sz="2400" dirty="0">
              <a:solidFill>
                <a:srgbClr val="00206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214319-7B20-444F-87A4-529FFEB2BDA6}"/>
              </a:ext>
            </a:extLst>
          </p:cNvPr>
          <p:cNvGrpSpPr/>
          <p:nvPr/>
        </p:nvGrpSpPr>
        <p:grpSpPr>
          <a:xfrm>
            <a:off x="72120" y="3505603"/>
            <a:ext cx="7438694" cy="3160339"/>
            <a:chOff x="73851" y="3519493"/>
            <a:chExt cx="7438694" cy="316033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EA0FD7F-861C-4DCC-A4C3-51C741938A1C}"/>
                </a:ext>
              </a:extLst>
            </p:cNvPr>
            <p:cNvSpPr/>
            <p:nvPr/>
          </p:nvSpPr>
          <p:spPr>
            <a:xfrm>
              <a:off x="73851" y="3525507"/>
              <a:ext cx="7438694" cy="31543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CC1FBF-8947-491D-B4C9-77519F8DABAF}"/>
                </a:ext>
              </a:extLst>
            </p:cNvPr>
            <p:cNvSpPr txBox="1"/>
            <p:nvPr/>
          </p:nvSpPr>
          <p:spPr>
            <a:xfrm>
              <a:off x="993924" y="3519493"/>
              <a:ext cx="613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(2 × 3) × 4              =                   2 × (3 × 4)</a:t>
              </a:r>
              <a:endParaRPr lang="en-NL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CDCD91-E3EA-44F6-8F12-E6DEBE625973}"/>
              </a:ext>
            </a:extLst>
          </p:cNvPr>
          <p:cNvGrpSpPr/>
          <p:nvPr/>
        </p:nvGrpSpPr>
        <p:grpSpPr>
          <a:xfrm>
            <a:off x="210090" y="2256261"/>
            <a:ext cx="11768420" cy="857419"/>
            <a:chOff x="210090" y="2256261"/>
            <a:chExt cx="11768420" cy="857419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557F821-4880-4979-9135-CFBFB35344CA}"/>
                </a:ext>
              </a:extLst>
            </p:cNvPr>
            <p:cNvSpPr/>
            <p:nvPr/>
          </p:nvSpPr>
          <p:spPr>
            <a:xfrm>
              <a:off x="7981355" y="2279158"/>
              <a:ext cx="399715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2BA6AD-3585-42E1-91CA-2D7523090B33}"/>
                </a:ext>
              </a:extLst>
            </p:cNvPr>
            <p:cNvSpPr/>
            <p:nvPr/>
          </p:nvSpPr>
          <p:spPr>
            <a:xfrm>
              <a:off x="6414447" y="2282683"/>
              <a:ext cx="1211090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21C9F82-9E2D-4AB2-801C-DA6BE7B5FD5F}"/>
                </a:ext>
              </a:extLst>
            </p:cNvPr>
            <p:cNvSpPr/>
            <p:nvPr/>
          </p:nvSpPr>
          <p:spPr>
            <a:xfrm>
              <a:off x="3556307" y="2266327"/>
              <a:ext cx="2239982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7EFDAC-18FE-4F1B-BF80-5321809CCB08}"/>
                </a:ext>
              </a:extLst>
            </p:cNvPr>
            <p:cNvSpPr/>
            <p:nvPr/>
          </p:nvSpPr>
          <p:spPr>
            <a:xfrm>
              <a:off x="210090" y="2256261"/>
              <a:ext cx="2943988" cy="824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3074" name="Picture 2" descr="Image result for apples">
              <a:extLst>
                <a:ext uri="{FF2B5EF4-FFF2-40B4-BE49-F238E27FC236}">
                  <a16:creationId xmlns:a16="http://schemas.microsoft.com/office/drawing/2014/main" id="{1058DEB5-53CD-4FD7-B83A-F02C5EC0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23" y="236887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apples">
              <a:extLst>
                <a:ext uri="{FF2B5EF4-FFF2-40B4-BE49-F238E27FC236}">
                  <a16:creationId xmlns:a16="http://schemas.microsoft.com/office/drawing/2014/main" id="{92FAACAE-D883-4322-A191-494C795D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17" y="236887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apples">
              <a:extLst>
                <a:ext uri="{FF2B5EF4-FFF2-40B4-BE49-F238E27FC236}">
                  <a16:creationId xmlns:a16="http://schemas.microsoft.com/office/drawing/2014/main" id="{0BA6CCAA-D77F-4F62-A38F-A54E6274A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688" y="236887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apples">
              <a:extLst>
                <a:ext uri="{FF2B5EF4-FFF2-40B4-BE49-F238E27FC236}">
                  <a16:creationId xmlns:a16="http://schemas.microsoft.com/office/drawing/2014/main" id="{2ED7F228-14F4-4A3D-99E6-18FCE1244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4182" y="23892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apples">
              <a:extLst>
                <a:ext uri="{FF2B5EF4-FFF2-40B4-BE49-F238E27FC236}">
                  <a16:creationId xmlns:a16="http://schemas.microsoft.com/office/drawing/2014/main" id="{A40CF215-74CF-4E3F-B720-B035BE886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382" y="238928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mage result for apples">
              <a:extLst>
                <a:ext uri="{FF2B5EF4-FFF2-40B4-BE49-F238E27FC236}">
                  <a16:creationId xmlns:a16="http://schemas.microsoft.com/office/drawing/2014/main" id="{987C2D3F-8683-46F6-BA96-257121C27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971" y="239744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apples">
              <a:extLst>
                <a:ext uri="{FF2B5EF4-FFF2-40B4-BE49-F238E27FC236}">
                  <a16:creationId xmlns:a16="http://schemas.microsoft.com/office/drawing/2014/main" id="{BA32CD97-A5E0-4A1E-8F7F-4F9BEB80F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465" y="239744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apples">
              <a:extLst>
                <a:ext uri="{FF2B5EF4-FFF2-40B4-BE49-F238E27FC236}">
                  <a16:creationId xmlns:a16="http://schemas.microsoft.com/office/drawing/2014/main" id="{6E896258-223E-4F5E-A04D-8381ED70C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474" y="237749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Image result for apples">
              <a:extLst>
                <a:ext uri="{FF2B5EF4-FFF2-40B4-BE49-F238E27FC236}">
                  <a16:creationId xmlns:a16="http://schemas.microsoft.com/office/drawing/2014/main" id="{3A04E9BD-3175-45C8-88B2-94AC52472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070" y="236907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mage result for apples">
              <a:extLst>
                <a:ext uri="{FF2B5EF4-FFF2-40B4-BE49-F238E27FC236}">
                  <a16:creationId xmlns:a16="http://schemas.microsoft.com/office/drawing/2014/main" id="{D07466DA-7429-4022-B7F7-8D81B1C8D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283" y="235997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Image result for apples">
              <a:extLst>
                <a:ext uri="{FF2B5EF4-FFF2-40B4-BE49-F238E27FC236}">
                  <a16:creationId xmlns:a16="http://schemas.microsoft.com/office/drawing/2014/main" id="{83EF3F95-5667-48C4-B073-5D53B1688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4777" y="235997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Image result for apples">
              <a:extLst>
                <a:ext uri="{FF2B5EF4-FFF2-40B4-BE49-F238E27FC236}">
                  <a16:creationId xmlns:a16="http://schemas.microsoft.com/office/drawing/2014/main" id="{87B16AB9-56A5-4059-8BDC-CB7C2D52F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117" y="233238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Image result for apples">
              <a:extLst>
                <a:ext uri="{FF2B5EF4-FFF2-40B4-BE49-F238E27FC236}">
                  <a16:creationId xmlns:a16="http://schemas.microsoft.com/office/drawing/2014/main" id="{D65CF4C5-09C7-45D0-B875-A0E713233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8611" y="235279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Image result for apples">
              <a:extLst>
                <a:ext uri="{FF2B5EF4-FFF2-40B4-BE49-F238E27FC236}">
                  <a16:creationId xmlns:a16="http://schemas.microsoft.com/office/drawing/2014/main" id="{FD1B43F8-4CD9-41EF-B71A-19839F2F3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1811" y="235279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Image result for apples">
              <a:extLst>
                <a:ext uri="{FF2B5EF4-FFF2-40B4-BE49-F238E27FC236}">
                  <a16:creationId xmlns:a16="http://schemas.microsoft.com/office/drawing/2014/main" id="{194D8A67-36E4-4D55-B142-F59A6703E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506" y="235645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Image result for apples">
              <a:extLst>
                <a:ext uri="{FF2B5EF4-FFF2-40B4-BE49-F238E27FC236}">
                  <a16:creationId xmlns:a16="http://schemas.microsoft.com/office/drawing/2014/main" id="{ECC69A47-1C60-490E-A8DB-973FBDBAB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1000" y="235645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Image result for apples">
              <a:extLst>
                <a:ext uri="{FF2B5EF4-FFF2-40B4-BE49-F238E27FC236}">
                  <a16:creationId xmlns:a16="http://schemas.microsoft.com/office/drawing/2014/main" id="{A34850EB-44E7-4B16-B92F-1A3191BFF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0494" y="235645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Image result for apples">
              <a:extLst>
                <a:ext uri="{FF2B5EF4-FFF2-40B4-BE49-F238E27FC236}">
                  <a16:creationId xmlns:a16="http://schemas.microsoft.com/office/drawing/2014/main" id="{864CCAE3-F869-4977-B2AE-C44C11275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9987" y="235645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05C840-DC51-4AC8-8857-FCCE5F1D3127}"/>
                </a:ext>
              </a:extLst>
            </p:cNvPr>
            <p:cNvSpPr txBox="1"/>
            <p:nvPr/>
          </p:nvSpPr>
          <p:spPr>
            <a:xfrm>
              <a:off x="1264179" y="2375017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7B7BDB-65C8-42AC-8561-722162DC040F}"/>
                </a:ext>
              </a:extLst>
            </p:cNvPr>
            <p:cNvSpPr txBox="1"/>
            <p:nvPr/>
          </p:nvSpPr>
          <p:spPr>
            <a:xfrm>
              <a:off x="3133169" y="2320038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BF560-38B4-4439-89DF-0EA2AD81C2BE}"/>
                </a:ext>
              </a:extLst>
            </p:cNvPr>
            <p:cNvSpPr txBox="1"/>
            <p:nvPr/>
          </p:nvSpPr>
          <p:spPr>
            <a:xfrm>
              <a:off x="7593715" y="2339729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E68D99-BB8E-4D6D-910B-C643BFB18F39}"/>
                </a:ext>
              </a:extLst>
            </p:cNvPr>
            <p:cNvSpPr txBox="1"/>
            <p:nvPr/>
          </p:nvSpPr>
          <p:spPr>
            <a:xfrm>
              <a:off x="9463492" y="2342654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1FDC994-35B9-45F3-AB87-B7FB3B0033A8}"/>
                </a:ext>
              </a:extLst>
            </p:cNvPr>
            <p:cNvSpPr txBox="1"/>
            <p:nvPr/>
          </p:nvSpPr>
          <p:spPr>
            <a:xfrm>
              <a:off x="5923478" y="234265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47D0B4-74F0-4B8A-82C6-3FCA926BC80C}"/>
              </a:ext>
            </a:extLst>
          </p:cNvPr>
          <p:cNvGrpSpPr/>
          <p:nvPr/>
        </p:nvGrpSpPr>
        <p:grpSpPr>
          <a:xfrm>
            <a:off x="318986" y="3706636"/>
            <a:ext cx="6878420" cy="3012625"/>
            <a:chOff x="318987" y="3728067"/>
            <a:chExt cx="6878420" cy="3012625"/>
          </a:xfrm>
        </p:grpSpPr>
        <p:pic>
          <p:nvPicPr>
            <p:cNvPr id="100" name="Picture 2" descr="Image result for apples">
              <a:extLst>
                <a:ext uri="{FF2B5EF4-FFF2-40B4-BE49-F238E27FC236}">
                  <a16:creationId xmlns:a16="http://schemas.microsoft.com/office/drawing/2014/main" id="{93005A8B-0EE0-4111-A924-17FEB91D8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403" y="429606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Image result for apples">
              <a:extLst>
                <a:ext uri="{FF2B5EF4-FFF2-40B4-BE49-F238E27FC236}">
                  <a16:creationId xmlns:a16="http://schemas.microsoft.com/office/drawing/2014/main" id="{890987E6-FD83-4275-B147-D09E6FF1E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159" y="427802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apples">
              <a:extLst>
                <a:ext uri="{FF2B5EF4-FFF2-40B4-BE49-F238E27FC236}">
                  <a16:creationId xmlns:a16="http://schemas.microsoft.com/office/drawing/2014/main" id="{C9DB7E28-E59E-490A-A478-E8D80844A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54" y="426855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Image result for apples">
              <a:extLst>
                <a:ext uri="{FF2B5EF4-FFF2-40B4-BE49-F238E27FC236}">
                  <a16:creationId xmlns:a16="http://schemas.microsoft.com/office/drawing/2014/main" id="{B22FD8EE-6536-4034-8514-A4CB53DFB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349" y="425774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Image result for apples">
              <a:extLst>
                <a:ext uri="{FF2B5EF4-FFF2-40B4-BE49-F238E27FC236}">
                  <a16:creationId xmlns:a16="http://schemas.microsoft.com/office/drawing/2014/main" id="{158300F7-763A-4D5E-98C0-A2C77FFB2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403" y="490885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Image result for apples">
              <a:extLst>
                <a:ext uri="{FF2B5EF4-FFF2-40B4-BE49-F238E27FC236}">
                  <a16:creationId xmlns:a16="http://schemas.microsoft.com/office/drawing/2014/main" id="{8391AAB4-0C13-4826-9BD2-33ADB0EAB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159" y="490885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Image result for apples">
              <a:extLst>
                <a:ext uri="{FF2B5EF4-FFF2-40B4-BE49-F238E27FC236}">
                  <a16:creationId xmlns:a16="http://schemas.microsoft.com/office/drawing/2014/main" id="{A3BCB4EC-C4C2-49DA-8BAA-7299654CC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54" y="48993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Image result for apples">
              <a:extLst>
                <a:ext uri="{FF2B5EF4-FFF2-40B4-BE49-F238E27FC236}">
                  <a16:creationId xmlns:a16="http://schemas.microsoft.com/office/drawing/2014/main" id="{209E1F7E-4E5C-4E09-842F-8CB6F3468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349" y="488857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Image result for apples">
              <a:extLst>
                <a:ext uri="{FF2B5EF4-FFF2-40B4-BE49-F238E27FC236}">
                  <a16:creationId xmlns:a16="http://schemas.microsoft.com/office/drawing/2014/main" id="{030AE2FD-F4F3-4AC6-93E9-854D5D14F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403" y="55172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Image result for apples">
              <a:extLst>
                <a:ext uri="{FF2B5EF4-FFF2-40B4-BE49-F238E27FC236}">
                  <a16:creationId xmlns:a16="http://schemas.microsoft.com/office/drawing/2014/main" id="{B4747A3A-B528-46BC-AEF2-B60902CBA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846" y="55154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apples">
              <a:extLst>
                <a:ext uri="{FF2B5EF4-FFF2-40B4-BE49-F238E27FC236}">
                  <a16:creationId xmlns:a16="http://schemas.microsoft.com/office/drawing/2014/main" id="{08D9661E-C230-4B0F-A45E-3FFB83468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902" y="551547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Image result for apples">
              <a:extLst>
                <a:ext uri="{FF2B5EF4-FFF2-40B4-BE49-F238E27FC236}">
                  <a16:creationId xmlns:a16="http://schemas.microsoft.com/office/drawing/2014/main" id="{38C2E4F7-2F02-4D6B-9D2B-11748A251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345" y="55154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Image result for apples">
              <a:extLst>
                <a:ext uri="{FF2B5EF4-FFF2-40B4-BE49-F238E27FC236}">
                  <a16:creationId xmlns:a16="http://schemas.microsoft.com/office/drawing/2014/main" id="{1DA20B14-F15D-4047-B2B2-C5AED40E6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671" y="408796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Image result for apples">
              <a:extLst>
                <a:ext uri="{FF2B5EF4-FFF2-40B4-BE49-F238E27FC236}">
                  <a16:creationId xmlns:a16="http://schemas.microsoft.com/office/drawing/2014/main" id="{9F9CE7D6-D138-4DB8-BA14-6E9CD1C31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413" y="408530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Image result for apples">
              <a:extLst>
                <a:ext uri="{FF2B5EF4-FFF2-40B4-BE49-F238E27FC236}">
                  <a16:creationId xmlns:a16="http://schemas.microsoft.com/office/drawing/2014/main" id="{07A08185-EC4A-4CAB-A926-632FB929C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719" y="408602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Image result for apples">
              <a:extLst>
                <a:ext uri="{FF2B5EF4-FFF2-40B4-BE49-F238E27FC236}">
                  <a16:creationId xmlns:a16="http://schemas.microsoft.com/office/drawing/2014/main" id="{58916F22-27BF-4B1E-B43B-B8028ECD5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312" y="408277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apples">
              <a:extLst>
                <a:ext uri="{FF2B5EF4-FFF2-40B4-BE49-F238E27FC236}">
                  <a16:creationId xmlns:a16="http://schemas.microsoft.com/office/drawing/2014/main" id="{CDFA0433-451F-4178-A198-00509B42D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671" y="470174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Image result for apples">
              <a:extLst>
                <a:ext uri="{FF2B5EF4-FFF2-40B4-BE49-F238E27FC236}">
                  <a16:creationId xmlns:a16="http://schemas.microsoft.com/office/drawing/2014/main" id="{A3C8FB78-4458-474F-8B73-6E6F18E13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414" y="469545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Image result for apples">
              <a:extLst>
                <a:ext uri="{FF2B5EF4-FFF2-40B4-BE49-F238E27FC236}">
                  <a16:creationId xmlns:a16="http://schemas.microsoft.com/office/drawing/2014/main" id="{8E70D88C-715A-43F7-B1C2-F7DC5F418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509" y="4685990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Image result for apples">
              <a:extLst>
                <a:ext uri="{FF2B5EF4-FFF2-40B4-BE49-F238E27FC236}">
                  <a16:creationId xmlns:a16="http://schemas.microsoft.com/office/drawing/2014/main" id="{6968A7ED-02BA-4D3A-B87E-B48565559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261" y="469276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Image result for apples">
              <a:extLst>
                <a:ext uri="{FF2B5EF4-FFF2-40B4-BE49-F238E27FC236}">
                  <a16:creationId xmlns:a16="http://schemas.microsoft.com/office/drawing/2014/main" id="{8446F320-C409-432D-8963-C54EA2609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670" y="529781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Image result for apples">
              <a:extLst>
                <a:ext uri="{FF2B5EF4-FFF2-40B4-BE49-F238E27FC236}">
                  <a16:creationId xmlns:a16="http://schemas.microsoft.com/office/drawing/2014/main" id="{3E70E89F-F049-4561-8FD8-FC2922F5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440" y="529781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Image result for apples">
              <a:extLst>
                <a:ext uri="{FF2B5EF4-FFF2-40B4-BE49-F238E27FC236}">
                  <a16:creationId xmlns:a16="http://schemas.microsoft.com/office/drawing/2014/main" id="{3CABCD4B-DCF4-4C36-8010-460EA2533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509" y="530123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Image result for apples">
              <a:extLst>
                <a:ext uri="{FF2B5EF4-FFF2-40B4-BE49-F238E27FC236}">
                  <a16:creationId xmlns:a16="http://schemas.microsoft.com/office/drawing/2014/main" id="{B3CB36F5-BBF4-4663-934B-944C6D4C8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312" y="530123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FCA394-9E8C-4522-8DF7-0AF49926DFA0}"/>
                </a:ext>
              </a:extLst>
            </p:cNvPr>
            <p:cNvSpPr txBox="1"/>
            <p:nvPr/>
          </p:nvSpPr>
          <p:spPr>
            <a:xfrm>
              <a:off x="3552117" y="4822098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pic>
          <p:nvPicPr>
            <p:cNvPr id="176" name="Picture 2" descr="Image result for apples">
              <a:extLst>
                <a:ext uri="{FF2B5EF4-FFF2-40B4-BE49-F238E27FC236}">
                  <a16:creationId xmlns:a16="http://schemas.microsoft.com/office/drawing/2014/main" id="{D917F813-B624-4B81-9995-DC5796BD1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53" y="473032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Image result for apples">
              <a:extLst>
                <a:ext uri="{FF2B5EF4-FFF2-40B4-BE49-F238E27FC236}">
                  <a16:creationId xmlns:a16="http://schemas.microsoft.com/office/drawing/2014/main" id="{6D314AD7-A945-45E0-96BC-1AB3E5B1C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428" y="472877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Image result for apples">
              <a:extLst>
                <a:ext uri="{FF2B5EF4-FFF2-40B4-BE49-F238E27FC236}">
                  <a16:creationId xmlns:a16="http://schemas.microsoft.com/office/drawing/2014/main" id="{33BFF258-2D87-42DA-BA03-71C562852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758" y="472877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Image result for apples">
              <a:extLst>
                <a:ext uri="{FF2B5EF4-FFF2-40B4-BE49-F238E27FC236}">
                  <a16:creationId xmlns:a16="http://schemas.microsoft.com/office/drawing/2014/main" id="{74B7C864-D1E2-4699-8AEA-A60367CE5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909" y="535482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Image result for apples">
              <a:extLst>
                <a:ext uri="{FF2B5EF4-FFF2-40B4-BE49-F238E27FC236}">
                  <a16:creationId xmlns:a16="http://schemas.microsoft.com/office/drawing/2014/main" id="{8BD4AAF3-D930-4197-BE98-8B1AAEE8D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149" y="535482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Image result for apples">
              <a:extLst>
                <a:ext uri="{FF2B5EF4-FFF2-40B4-BE49-F238E27FC236}">
                  <a16:creationId xmlns:a16="http://schemas.microsoft.com/office/drawing/2014/main" id="{E3CFDD83-D398-4370-B70B-7A808D334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479" y="5354829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Image result for apples">
              <a:extLst>
                <a:ext uri="{FF2B5EF4-FFF2-40B4-BE49-F238E27FC236}">
                  <a16:creationId xmlns:a16="http://schemas.microsoft.com/office/drawing/2014/main" id="{B607B6E6-9815-4FBC-9EF8-8530E7CB8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794" y="456029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2" descr="Image result for apples">
              <a:extLst>
                <a:ext uri="{FF2B5EF4-FFF2-40B4-BE49-F238E27FC236}">
                  <a16:creationId xmlns:a16="http://schemas.microsoft.com/office/drawing/2014/main" id="{FF201198-8A4E-48CE-BE07-76EB8FA89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169" y="455874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2" descr="Image result for apples">
              <a:extLst>
                <a:ext uri="{FF2B5EF4-FFF2-40B4-BE49-F238E27FC236}">
                  <a16:creationId xmlns:a16="http://schemas.microsoft.com/office/drawing/2014/main" id="{5A0D3404-DC93-451C-9E48-0C16F0DED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499" y="455874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2" descr="Image result for apples">
              <a:extLst>
                <a:ext uri="{FF2B5EF4-FFF2-40B4-BE49-F238E27FC236}">
                  <a16:creationId xmlns:a16="http://schemas.microsoft.com/office/drawing/2014/main" id="{CA7F911D-266E-4B74-957D-DD42634EA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515" y="518634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Image result for apples">
              <a:extLst>
                <a:ext uri="{FF2B5EF4-FFF2-40B4-BE49-F238E27FC236}">
                  <a16:creationId xmlns:a16="http://schemas.microsoft.com/office/drawing/2014/main" id="{285C9ECE-563B-4327-AB61-790496E9B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890" y="518479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" descr="Image result for apples">
              <a:extLst>
                <a:ext uri="{FF2B5EF4-FFF2-40B4-BE49-F238E27FC236}">
                  <a16:creationId xmlns:a16="http://schemas.microsoft.com/office/drawing/2014/main" id="{11CAEA05-FED1-4F1D-86DB-1826CBB1D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220" y="518479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2" descr="Image result for apples">
              <a:extLst>
                <a:ext uri="{FF2B5EF4-FFF2-40B4-BE49-F238E27FC236}">
                  <a16:creationId xmlns:a16="http://schemas.microsoft.com/office/drawing/2014/main" id="{64BFD776-F379-4490-AEE7-EF246C769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303" y="439026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2" descr="Image result for apples">
              <a:extLst>
                <a:ext uri="{FF2B5EF4-FFF2-40B4-BE49-F238E27FC236}">
                  <a16:creationId xmlns:a16="http://schemas.microsoft.com/office/drawing/2014/main" id="{879438D9-499A-4101-99AB-ABE2C51D3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678" y="43887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2" descr="Image result for apples">
              <a:extLst>
                <a:ext uri="{FF2B5EF4-FFF2-40B4-BE49-F238E27FC236}">
                  <a16:creationId xmlns:a16="http://schemas.microsoft.com/office/drawing/2014/main" id="{DD53D24F-0250-4A2E-B104-1ED4F3CD3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008" y="43887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2" descr="Image result for apples">
              <a:extLst>
                <a:ext uri="{FF2B5EF4-FFF2-40B4-BE49-F238E27FC236}">
                  <a16:creationId xmlns:a16="http://schemas.microsoft.com/office/drawing/2014/main" id="{00E8FD00-F837-4C2B-A45C-1C2B491FC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24" y="501631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2" descr="Image result for apples">
              <a:extLst>
                <a:ext uri="{FF2B5EF4-FFF2-40B4-BE49-F238E27FC236}">
                  <a16:creationId xmlns:a16="http://schemas.microsoft.com/office/drawing/2014/main" id="{E4FBBD5D-1E56-4C6B-9198-D836C7FE5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399" y="501476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2" descr="Image result for apples">
              <a:extLst>
                <a:ext uri="{FF2B5EF4-FFF2-40B4-BE49-F238E27FC236}">
                  <a16:creationId xmlns:a16="http://schemas.microsoft.com/office/drawing/2014/main" id="{7EEB9AE1-D9D2-4F7E-9B35-5BEE9A1A0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729" y="501476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2" descr="Image result for apples">
              <a:extLst>
                <a:ext uri="{FF2B5EF4-FFF2-40B4-BE49-F238E27FC236}">
                  <a16:creationId xmlns:a16="http://schemas.microsoft.com/office/drawing/2014/main" id="{8D67644F-6798-4E1C-B7B9-A8127CBD7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869" y="419570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2" descr="Image result for apples">
              <a:extLst>
                <a:ext uri="{FF2B5EF4-FFF2-40B4-BE49-F238E27FC236}">
                  <a16:creationId xmlns:a16="http://schemas.microsoft.com/office/drawing/2014/main" id="{8D78E9D7-D137-4CE8-8ADA-F710ECFAB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97" y="41964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2" descr="Image result for apples">
              <a:extLst>
                <a:ext uri="{FF2B5EF4-FFF2-40B4-BE49-F238E27FC236}">
                  <a16:creationId xmlns:a16="http://schemas.microsoft.com/office/drawing/2014/main" id="{80F975D7-BA30-4EB2-8E1E-90144914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327" y="419647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 descr="Image result for apples">
              <a:extLst>
                <a:ext uri="{FF2B5EF4-FFF2-40B4-BE49-F238E27FC236}">
                  <a16:creationId xmlns:a16="http://schemas.microsoft.com/office/drawing/2014/main" id="{D9816881-6025-46D1-9674-C0352210D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534" y="48209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Image result for apples">
              <a:extLst>
                <a:ext uri="{FF2B5EF4-FFF2-40B4-BE49-F238E27FC236}">
                  <a16:creationId xmlns:a16="http://schemas.microsoft.com/office/drawing/2014/main" id="{75145BED-09A7-487E-AC12-D16161FC1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718" y="482253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Image result for apples">
              <a:extLst>
                <a:ext uri="{FF2B5EF4-FFF2-40B4-BE49-F238E27FC236}">
                  <a16:creationId xmlns:a16="http://schemas.microsoft.com/office/drawing/2014/main" id="{271EF59D-3A8E-431B-8711-633BE75D9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048" y="482253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EFD73D8-B820-4509-B087-01F1D05B2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147" y="6174134"/>
              <a:ext cx="1540706" cy="7476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B170F1C-D56C-49EB-A0DC-28691679E521}"/>
                </a:ext>
              </a:extLst>
            </p:cNvPr>
            <p:cNvCxnSpPr>
              <a:cxnSpLocks/>
            </p:cNvCxnSpPr>
            <p:nvPr/>
          </p:nvCxnSpPr>
          <p:spPr>
            <a:xfrm>
              <a:off x="4886185" y="6273255"/>
              <a:ext cx="2129259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49D991EF-6B2A-474F-A50F-4A0226F2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661" y="4678045"/>
              <a:ext cx="6459" cy="1347174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CAAFCB0-2E63-4490-89D7-9E701EC7F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7832" y="4395947"/>
              <a:ext cx="23003" cy="177818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1" name="TextBox 3080">
              <a:extLst>
                <a:ext uri="{FF2B5EF4-FFF2-40B4-BE49-F238E27FC236}">
                  <a16:creationId xmlns:a16="http://schemas.microsoft.com/office/drawing/2014/main" id="{3E92B70D-5211-40F2-8DE9-66F3B0ED587C}"/>
                </a:ext>
              </a:extLst>
            </p:cNvPr>
            <p:cNvSpPr txBox="1"/>
            <p:nvPr/>
          </p:nvSpPr>
          <p:spPr>
            <a:xfrm>
              <a:off x="318987" y="5033085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BD93AAF-0B20-43EE-8C62-E09249F2F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076" y="5448584"/>
              <a:ext cx="515440" cy="608466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3A7DB4-B8D2-4854-8280-27B761D7A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507" y="3964667"/>
              <a:ext cx="313374" cy="31335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47346E6-043E-4C99-AD8B-97842A889B78}"/>
                </a:ext>
              </a:extLst>
            </p:cNvPr>
            <p:cNvSpPr txBox="1"/>
            <p:nvPr/>
          </p:nvSpPr>
          <p:spPr>
            <a:xfrm>
              <a:off x="4606734" y="3728067"/>
              <a:ext cx="368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0254C8E-D5A7-45CD-AE31-9A20B7D38802}"/>
                </a:ext>
              </a:extLst>
            </p:cNvPr>
            <p:cNvSpPr txBox="1"/>
            <p:nvPr/>
          </p:nvSpPr>
          <p:spPr>
            <a:xfrm>
              <a:off x="2822583" y="5606973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7BB91-B788-4228-A409-167CEE8103D1}"/>
                </a:ext>
              </a:extLst>
            </p:cNvPr>
            <p:cNvSpPr txBox="1"/>
            <p:nvPr/>
          </p:nvSpPr>
          <p:spPr>
            <a:xfrm>
              <a:off x="1456169" y="6141531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D196C45-526F-4C2B-80AE-3C82064041AC}"/>
                </a:ext>
              </a:extLst>
            </p:cNvPr>
            <p:cNvSpPr txBox="1"/>
            <p:nvPr/>
          </p:nvSpPr>
          <p:spPr>
            <a:xfrm>
              <a:off x="5798964" y="6217472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1AAC01D-2210-43EB-8AF2-D58BF1EBADC4}"/>
                </a:ext>
              </a:extLst>
            </p:cNvPr>
            <p:cNvSpPr txBox="1"/>
            <p:nvPr/>
          </p:nvSpPr>
          <p:spPr>
            <a:xfrm>
              <a:off x="4348090" y="4873168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D00D73-501A-486E-909C-86497DF6B436}"/>
                  </a:ext>
                </a:extLst>
              </p14:cNvPr>
              <p14:cNvContentPartPr/>
              <p14:nvPr/>
            </p14:nvContentPartPr>
            <p14:xfrm>
              <a:off x="233280" y="830160"/>
              <a:ext cx="11685600" cy="574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D00D73-501A-486E-909C-86497DF6B4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920" y="820800"/>
                <a:ext cx="11704320" cy="57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3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7AAA6F-0EB2-4429-BBB3-3AECB1CBBA88}"/>
              </a:ext>
            </a:extLst>
          </p:cNvPr>
          <p:cNvSpPr/>
          <p:nvPr/>
        </p:nvSpPr>
        <p:spPr>
          <a:xfrm>
            <a:off x="219944" y="2152073"/>
            <a:ext cx="11704201" cy="3337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0345E-3A5E-4749-8929-863624086040}"/>
              </a:ext>
            </a:extLst>
          </p:cNvPr>
          <p:cNvSpPr txBox="1"/>
          <p:nvPr/>
        </p:nvSpPr>
        <p:spPr>
          <a:xfrm>
            <a:off x="127581" y="213975"/>
            <a:ext cx="553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Spelregel</a:t>
            </a:r>
            <a:r>
              <a:rPr lang="en-US" sz="2800" dirty="0">
                <a:solidFill>
                  <a:srgbClr val="002060"/>
                </a:solidFill>
              </a:rPr>
              <a:t> 3: </a:t>
            </a:r>
            <a:r>
              <a:rPr lang="en-US" sz="2800" dirty="0" err="1">
                <a:solidFill>
                  <a:srgbClr val="002060"/>
                </a:solidFill>
              </a:rPr>
              <a:t>Distributieve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eigenschap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C1FBF-8947-491D-B4C9-77519F8DABAF}"/>
              </a:ext>
            </a:extLst>
          </p:cNvPr>
          <p:cNvSpPr txBox="1"/>
          <p:nvPr/>
        </p:nvSpPr>
        <p:spPr>
          <a:xfrm>
            <a:off x="1587035" y="2252496"/>
            <a:ext cx="854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2 × (3 + 4)                               =          2 × 3          +          2 × 4 </a:t>
            </a:r>
            <a:endParaRPr lang="en-NL" sz="2800" dirty="0">
              <a:solidFill>
                <a:srgbClr val="00206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9FDB5C-EAFF-4EBE-B067-12A473C7B887}"/>
              </a:ext>
            </a:extLst>
          </p:cNvPr>
          <p:cNvGrpSpPr/>
          <p:nvPr/>
        </p:nvGrpSpPr>
        <p:grpSpPr>
          <a:xfrm>
            <a:off x="353062" y="2935717"/>
            <a:ext cx="11072246" cy="2442961"/>
            <a:chOff x="277123" y="3307352"/>
            <a:chExt cx="11072246" cy="24429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1916DE2-B044-42DB-A55A-BE8EB1761D11}"/>
                </a:ext>
              </a:extLst>
            </p:cNvPr>
            <p:cNvSpPr/>
            <p:nvPr/>
          </p:nvSpPr>
          <p:spPr>
            <a:xfrm>
              <a:off x="781722" y="4282808"/>
              <a:ext cx="4460715" cy="80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DD4D7-4C16-4A4C-972D-35BB50149979}"/>
                </a:ext>
              </a:extLst>
            </p:cNvPr>
            <p:cNvSpPr/>
            <p:nvPr/>
          </p:nvSpPr>
          <p:spPr>
            <a:xfrm>
              <a:off x="9021466" y="3330639"/>
              <a:ext cx="2316483" cy="1720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1C57E7B-3550-409C-82EE-D72B00FFB764}"/>
                </a:ext>
              </a:extLst>
            </p:cNvPr>
            <p:cNvSpPr/>
            <p:nvPr/>
          </p:nvSpPr>
          <p:spPr>
            <a:xfrm>
              <a:off x="6243086" y="3320799"/>
              <a:ext cx="1715410" cy="1763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5736F-B825-4435-9E4C-DE657C759E7D}"/>
                </a:ext>
              </a:extLst>
            </p:cNvPr>
            <p:cNvSpPr/>
            <p:nvPr/>
          </p:nvSpPr>
          <p:spPr>
            <a:xfrm>
              <a:off x="781974" y="3308951"/>
              <a:ext cx="4460715" cy="80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57" name="Picture 2" descr="Image result for apples">
              <a:extLst>
                <a:ext uri="{FF2B5EF4-FFF2-40B4-BE49-F238E27FC236}">
                  <a16:creationId xmlns:a16="http://schemas.microsoft.com/office/drawing/2014/main" id="{194D8A67-36E4-4D55-B142-F59A6703E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879" y="337363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Image result for apples">
              <a:extLst>
                <a:ext uri="{FF2B5EF4-FFF2-40B4-BE49-F238E27FC236}">
                  <a16:creationId xmlns:a16="http://schemas.microsoft.com/office/drawing/2014/main" id="{ECC69A47-1C60-490E-A8DB-973FBDBAB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373" y="3373638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Image result for apples">
              <a:extLst>
                <a:ext uri="{FF2B5EF4-FFF2-40B4-BE49-F238E27FC236}">
                  <a16:creationId xmlns:a16="http://schemas.microsoft.com/office/drawing/2014/main" id="{A34850EB-44E7-4B16-B92F-1A3191BFF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867" y="337363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Image result for apples">
              <a:extLst>
                <a:ext uri="{FF2B5EF4-FFF2-40B4-BE49-F238E27FC236}">
                  <a16:creationId xmlns:a16="http://schemas.microsoft.com/office/drawing/2014/main" id="{864CCAE3-F869-4977-B2AE-C44C11275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360" y="337363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05C840-DC51-4AC8-8857-FCCE5F1D3127}"/>
                </a:ext>
              </a:extLst>
            </p:cNvPr>
            <p:cNvSpPr txBox="1"/>
            <p:nvPr/>
          </p:nvSpPr>
          <p:spPr>
            <a:xfrm>
              <a:off x="2496133" y="3391768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1FDC994-35B9-45F3-AB87-B7FB3B0033A8}"/>
                </a:ext>
              </a:extLst>
            </p:cNvPr>
            <p:cNvSpPr txBox="1"/>
            <p:nvPr/>
          </p:nvSpPr>
          <p:spPr>
            <a:xfrm>
              <a:off x="5301161" y="3845771"/>
              <a:ext cx="490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=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pic>
          <p:nvPicPr>
            <p:cNvPr id="162" name="Picture 2" descr="Image result for apples">
              <a:extLst>
                <a:ext uri="{FF2B5EF4-FFF2-40B4-BE49-F238E27FC236}">
                  <a16:creationId xmlns:a16="http://schemas.microsoft.com/office/drawing/2014/main" id="{5381ADC4-A4B1-42F7-BB4B-F357739CC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829" y="336812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Image result for apples">
              <a:extLst>
                <a:ext uri="{FF2B5EF4-FFF2-40B4-BE49-F238E27FC236}">
                  <a16:creationId xmlns:a16="http://schemas.microsoft.com/office/drawing/2014/main" id="{4C9D6C08-764B-46CB-8F14-9204CFE08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323" y="336812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Image result for apples">
              <a:extLst>
                <a:ext uri="{FF2B5EF4-FFF2-40B4-BE49-F238E27FC236}">
                  <a16:creationId xmlns:a16="http://schemas.microsoft.com/office/drawing/2014/main" id="{6AD4D4E1-B1DD-4835-BCC0-D67ED9C66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816" y="336812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Image result for apples">
              <a:extLst>
                <a:ext uri="{FF2B5EF4-FFF2-40B4-BE49-F238E27FC236}">
                  <a16:creationId xmlns:a16="http://schemas.microsoft.com/office/drawing/2014/main" id="{2C45E65E-5AF3-4BA1-9146-0D70E723F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879" y="436505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Image result for apples">
              <a:extLst>
                <a:ext uri="{FF2B5EF4-FFF2-40B4-BE49-F238E27FC236}">
                  <a16:creationId xmlns:a16="http://schemas.microsoft.com/office/drawing/2014/main" id="{E349CD11-D822-417A-9FAB-E8FF32941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373" y="436505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Image result for apples">
              <a:extLst>
                <a:ext uri="{FF2B5EF4-FFF2-40B4-BE49-F238E27FC236}">
                  <a16:creationId xmlns:a16="http://schemas.microsoft.com/office/drawing/2014/main" id="{54DB24C5-B4D0-443F-9E21-465A0F660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867" y="436505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Image result for apples">
              <a:extLst>
                <a:ext uri="{FF2B5EF4-FFF2-40B4-BE49-F238E27FC236}">
                  <a16:creationId xmlns:a16="http://schemas.microsoft.com/office/drawing/2014/main" id="{A8E93C3B-1AF3-4DF0-A60C-D66E48DD2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360" y="4365053"/>
              <a:ext cx="604407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37D5D5-B5BA-45C3-B63F-B9F7920EFBBB}"/>
                </a:ext>
              </a:extLst>
            </p:cNvPr>
            <p:cNvSpPr txBox="1"/>
            <p:nvPr/>
          </p:nvSpPr>
          <p:spPr>
            <a:xfrm>
              <a:off x="2496133" y="4383185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pic>
          <p:nvPicPr>
            <p:cNvPr id="70" name="Picture 2" descr="Image result for apples">
              <a:extLst>
                <a:ext uri="{FF2B5EF4-FFF2-40B4-BE49-F238E27FC236}">
                  <a16:creationId xmlns:a16="http://schemas.microsoft.com/office/drawing/2014/main" id="{2AC8E776-A03A-4FDC-8F87-2ADCF3098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45" y="437553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Image result for apples">
              <a:extLst>
                <a:ext uri="{FF2B5EF4-FFF2-40B4-BE49-F238E27FC236}">
                  <a16:creationId xmlns:a16="http://schemas.microsoft.com/office/drawing/2014/main" id="{7DEA313D-F87C-4D5D-A808-B9CC265F3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439" y="437553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Image result for apples">
              <a:extLst>
                <a:ext uri="{FF2B5EF4-FFF2-40B4-BE49-F238E27FC236}">
                  <a16:creationId xmlns:a16="http://schemas.microsoft.com/office/drawing/2014/main" id="{94CDF26B-2E98-468D-80D0-24501C26D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932" y="437553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Image result for apples">
              <a:extLst>
                <a:ext uri="{FF2B5EF4-FFF2-40B4-BE49-F238E27FC236}">
                  <a16:creationId xmlns:a16="http://schemas.microsoft.com/office/drawing/2014/main" id="{8EEB222D-2197-4A85-9050-9A3497BDF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280" y="438021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Image result for apples">
              <a:extLst>
                <a:ext uri="{FF2B5EF4-FFF2-40B4-BE49-F238E27FC236}">
                  <a16:creationId xmlns:a16="http://schemas.microsoft.com/office/drawing/2014/main" id="{38C22EC7-587D-4C22-B7DD-08224EF32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4774" y="438021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Image result for apples">
              <a:extLst>
                <a:ext uri="{FF2B5EF4-FFF2-40B4-BE49-F238E27FC236}">
                  <a16:creationId xmlns:a16="http://schemas.microsoft.com/office/drawing/2014/main" id="{0E1DE887-E758-4443-A596-5472F51D4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67" y="438021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Image result for apples">
              <a:extLst>
                <a:ext uri="{FF2B5EF4-FFF2-40B4-BE49-F238E27FC236}">
                  <a16:creationId xmlns:a16="http://schemas.microsoft.com/office/drawing/2014/main" id="{E7FE2815-D21F-4BBF-A9AF-6AFF59651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440" y="3408727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Image result for apples">
              <a:extLst>
                <a:ext uri="{FF2B5EF4-FFF2-40B4-BE49-F238E27FC236}">
                  <a16:creationId xmlns:a16="http://schemas.microsoft.com/office/drawing/2014/main" id="{A7F1B646-5164-4FA2-BE6D-8F1D5B81E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934" y="340872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Image result for apples">
              <a:extLst>
                <a:ext uri="{FF2B5EF4-FFF2-40B4-BE49-F238E27FC236}">
                  <a16:creationId xmlns:a16="http://schemas.microsoft.com/office/drawing/2014/main" id="{8CB6EF0E-C866-498E-A12B-52118FCFD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27" y="340872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Image result for apples">
              <a:extLst>
                <a:ext uri="{FF2B5EF4-FFF2-40B4-BE49-F238E27FC236}">
                  <a16:creationId xmlns:a16="http://schemas.microsoft.com/office/drawing/2014/main" id="{F5F5C97B-98C7-457E-888F-1E4B1832B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5119" y="337796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Image result for apples">
              <a:extLst>
                <a:ext uri="{FF2B5EF4-FFF2-40B4-BE49-F238E27FC236}">
                  <a16:creationId xmlns:a16="http://schemas.microsoft.com/office/drawing/2014/main" id="{C13E1253-4EE6-4FE9-B5BA-7B828F237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613" y="3377966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Image result for apples">
              <a:extLst>
                <a:ext uri="{FF2B5EF4-FFF2-40B4-BE49-F238E27FC236}">
                  <a16:creationId xmlns:a16="http://schemas.microsoft.com/office/drawing/2014/main" id="{5018724C-4A90-49C6-8E05-409625E0A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107" y="3377965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Image result for apples">
              <a:extLst>
                <a:ext uri="{FF2B5EF4-FFF2-40B4-BE49-F238E27FC236}">
                  <a16:creationId xmlns:a16="http://schemas.microsoft.com/office/drawing/2014/main" id="{6A881070-BAC8-4103-9399-673DEF69A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3600" y="3377964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Image result for apples">
              <a:extLst>
                <a:ext uri="{FF2B5EF4-FFF2-40B4-BE49-F238E27FC236}">
                  <a16:creationId xmlns:a16="http://schemas.microsoft.com/office/drawing/2014/main" id="{7F15E776-DFD4-4DB0-A1CE-D660633CB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5119" y="436938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Image result for apples">
              <a:extLst>
                <a:ext uri="{FF2B5EF4-FFF2-40B4-BE49-F238E27FC236}">
                  <a16:creationId xmlns:a16="http://schemas.microsoft.com/office/drawing/2014/main" id="{EDF7D1A1-A376-465B-9002-CF326F1D9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613" y="4369383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Image result for apples">
              <a:extLst>
                <a:ext uri="{FF2B5EF4-FFF2-40B4-BE49-F238E27FC236}">
                  <a16:creationId xmlns:a16="http://schemas.microsoft.com/office/drawing/2014/main" id="{8F4A879C-0A51-41CE-BB2B-5AB754081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107" y="4369382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Image result for apples">
              <a:extLst>
                <a:ext uri="{FF2B5EF4-FFF2-40B4-BE49-F238E27FC236}">
                  <a16:creationId xmlns:a16="http://schemas.microsoft.com/office/drawing/2014/main" id="{EF87CE83-1F65-4430-8C0E-AE37F4B8C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3600" y="4369381"/>
              <a:ext cx="538095" cy="62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99653C3-BC5E-4682-9A70-DE9322FEB30C}"/>
                </a:ext>
              </a:extLst>
            </p:cNvPr>
            <p:cNvSpPr txBox="1"/>
            <p:nvPr/>
          </p:nvSpPr>
          <p:spPr>
            <a:xfrm>
              <a:off x="8019114" y="3825006"/>
              <a:ext cx="387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+</a:t>
              </a:r>
              <a:endParaRPr lang="en-NL" sz="3600" dirty="0">
                <a:solidFill>
                  <a:srgbClr val="C0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9CD28FD-33A6-4D6C-B926-F97ADEC52A1D}"/>
                </a:ext>
              </a:extLst>
            </p:cNvPr>
            <p:cNvCxnSpPr>
              <a:cxnSpLocks/>
            </p:cNvCxnSpPr>
            <p:nvPr/>
          </p:nvCxnSpPr>
          <p:spPr>
            <a:xfrm>
              <a:off x="755430" y="5240512"/>
              <a:ext cx="4462414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9599AB2-7946-4905-A02F-8F4D86DD58C5}"/>
                </a:ext>
              </a:extLst>
            </p:cNvPr>
            <p:cNvCxnSpPr>
              <a:cxnSpLocks/>
            </p:cNvCxnSpPr>
            <p:nvPr/>
          </p:nvCxnSpPr>
          <p:spPr>
            <a:xfrm>
              <a:off x="6226116" y="5263183"/>
              <a:ext cx="1715410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185E3F9-A778-4037-B770-9687BCE3F02B}"/>
                </a:ext>
              </a:extLst>
            </p:cNvPr>
            <p:cNvCxnSpPr>
              <a:cxnSpLocks/>
            </p:cNvCxnSpPr>
            <p:nvPr/>
          </p:nvCxnSpPr>
          <p:spPr>
            <a:xfrm>
              <a:off x="9032886" y="5246391"/>
              <a:ext cx="2316483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219AD96-1330-4986-8BF8-773B50E06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4861" y="3308950"/>
              <a:ext cx="1" cy="181030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599D6C6-7828-4359-AFE6-617C00F8F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3662" y="3307352"/>
              <a:ext cx="1" cy="181030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B5DDF51-A27D-4D00-9022-010B9F6CF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88" y="3308950"/>
              <a:ext cx="1" cy="1810307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2F34F5-C814-47AD-8673-A39A89750388}"/>
                </a:ext>
              </a:extLst>
            </p:cNvPr>
            <p:cNvSpPr txBox="1"/>
            <p:nvPr/>
          </p:nvSpPr>
          <p:spPr>
            <a:xfrm>
              <a:off x="1890755" y="5227093"/>
              <a:ext cx="1728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      +      4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C05239-9162-4108-8952-022442E68700}"/>
                </a:ext>
              </a:extLst>
            </p:cNvPr>
            <p:cNvSpPr txBox="1"/>
            <p:nvPr/>
          </p:nvSpPr>
          <p:spPr>
            <a:xfrm>
              <a:off x="5762182" y="3886562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D96D1C8-78E9-41AA-9305-95A4A9C560EA}"/>
                </a:ext>
              </a:extLst>
            </p:cNvPr>
            <p:cNvSpPr txBox="1"/>
            <p:nvPr/>
          </p:nvSpPr>
          <p:spPr>
            <a:xfrm>
              <a:off x="8491960" y="3898000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678481-AC2D-49F6-82B7-E7EF00F5FCC5}"/>
                </a:ext>
              </a:extLst>
            </p:cNvPr>
            <p:cNvSpPr txBox="1"/>
            <p:nvPr/>
          </p:nvSpPr>
          <p:spPr>
            <a:xfrm>
              <a:off x="277123" y="3898000"/>
              <a:ext cx="35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EE2E549-701D-4EAD-B046-58BE79A4DCB5}"/>
                </a:ext>
              </a:extLst>
            </p:cNvPr>
            <p:cNvSpPr txBox="1"/>
            <p:nvPr/>
          </p:nvSpPr>
          <p:spPr>
            <a:xfrm>
              <a:off x="6934054" y="5218084"/>
              <a:ext cx="299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160A445-2BA0-4A49-9020-455C5491741C}"/>
                </a:ext>
              </a:extLst>
            </p:cNvPr>
            <p:cNvSpPr txBox="1"/>
            <p:nvPr/>
          </p:nvSpPr>
          <p:spPr>
            <a:xfrm>
              <a:off x="10041658" y="5218084"/>
              <a:ext cx="298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  <a:endParaRPr lang="en-NL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97B1F3-88C1-4923-8EAC-E1EC53D472F6}"/>
                  </a:ext>
                </a:extLst>
              </p14:cNvPr>
              <p14:cNvContentPartPr/>
              <p14:nvPr/>
            </p14:nvContentPartPr>
            <p14:xfrm>
              <a:off x="533520" y="1005840"/>
              <a:ext cx="11076120" cy="3804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97B1F3-88C1-4923-8EAC-E1EC53D472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60" y="996480"/>
                <a:ext cx="11094840" cy="38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8DAA9A-3E18-4D7B-9105-5DC8797E93FD}"/>
                  </a:ext>
                </a:extLst>
              </p14:cNvPr>
              <p14:cNvContentPartPr/>
              <p14:nvPr/>
            </p14:nvContentPartPr>
            <p14:xfrm>
              <a:off x="245880" y="26103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8DAA9A-3E18-4D7B-9105-5DC8797E93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520" y="2601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2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6149A-427C-4047-A1F1-2B2C2084A585}"/>
              </a:ext>
            </a:extLst>
          </p:cNvPr>
          <p:cNvSpPr txBox="1"/>
          <p:nvPr/>
        </p:nvSpPr>
        <p:spPr>
          <a:xfrm>
            <a:off x="186431" y="137149"/>
            <a:ext cx="4918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Variabelen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zijn</a:t>
            </a:r>
            <a:r>
              <a:rPr lang="en-US" sz="2800" dirty="0">
                <a:solidFill>
                  <a:srgbClr val="002060"/>
                </a:solidFill>
              </a:rPr>
              <a:t> letters die</a:t>
            </a:r>
          </a:p>
          <a:p>
            <a:r>
              <a:rPr lang="en-US" sz="2800" dirty="0" err="1">
                <a:solidFill>
                  <a:srgbClr val="002060"/>
                </a:solidFill>
              </a:rPr>
              <a:t>onbekende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getallen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voorstellen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B78EF-A77A-4054-B399-7060DBDE1202}"/>
              </a:ext>
            </a:extLst>
          </p:cNvPr>
          <p:cNvSpPr txBox="1"/>
          <p:nvPr/>
        </p:nvSpPr>
        <p:spPr>
          <a:xfrm>
            <a:off x="831542" y="1356244"/>
            <a:ext cx="1052891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Spelregels</a:t>
            </a:r>
            <a:r>
              <a:rPr lang="en-US" sz="2400" dirty="0">
                <a:solidFill>
                  <a:srgbClr val="C00000"/>
                </a:solidFill>
              </a:rPr>
              <a:t> met </a:t>
            </a:r>
            <a:r>
              <a:rPr lang="en-US" sz="2400" dirty="0" err="1">
                <a:solidFill>
                  <a:srgbClr val="C00000"/>
                </a:solidFill>
              </a:rPr>
              <a:t>getallen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1. </a:t>
            </a:r>
            <a:r>
              <a:rPr lang="en-US" sz="2400" dirty="0" err="1">
                <a:solidFill>
                  <a:srgbClr val="002060"/>
                </a:solidFill>
              </a:rPr>
              <a:t>Commutatief</a:t>
            </a:r>
            <a:r>
              <a:rPr lang="en-US" sz="2400" dirty="0">
                <a:solidFill>
                  <a:srgbClr val="002060"/>
                </a:solidFill>
              </a:rPr>
              <a:t>:	3 + 4 = 4 + 3 		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	3 × 4 = 4 × 3</a:t>
            </a:r>
          </a:p>
          <a:p>
            <a:r>
              <a:rPr lang="en-US" sz="2400" dirty="0">
                <a:solidFill>
                  <a:srgbClr val="002060"/>
                </a:solidFill>
              </a:rPr>
              <a:t>2. </a:t>
            </a:r>
            <a:r>
              <a:rPr lang="en-US" sz="2400" dirty="0" err="1">
                <a:solidFill>
                  <a:srgbClr val="002060"/>
                </a:solidFill>
              </a:rPr>
              <a:t>Associatief</a:t>
            </a:r>
            <a:r>
              <a:rPr lang="en-US" sz="2400" dirty="0">
                <a:solidFill>
                  <a:srgbClr val="002060"/>
                </a:solidFill>
              </a:rPr>
              <a:t>:		(2 + 3) + 4 = 2 + (3 + 4) 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 	(2 × 3) × 4 = 2 × (3 × 4)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3. </a:t>
            </a:r>
            <a:r>
              <a:rPr lang="en-US" sz="2400" dirty="0" err="1">
                <a:solidFill>
                  <a:srgbClr val="002060"/>
                </a:solidFill>
              </a:rPr>
              <a:t>Distributief</a:t>
            </a:r>
            <a:r>
              <a:rPr lang="en-US" sz="2400" dirty="0">
                <a:solidFill>
                  <a:srgbClr val="002060"/>
                </a:solidFill>
              </a:rPr>
              <a:t>:		2 × (3 + 4) = 2 × 3 + 2 × 4</a:t>
            </a:r>
            <a:endParaRPr lang="en-NL" sz="2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EE8D4-4075-4273-8F3B-6D0858627800}"/>
              </a:ext>
            </a:extLst>
          </p:cNvPr>
          <p:cNvSpPr txBox="1"/>
          <p:nvPr/>
        </p:nvSpPr>
        <p:spPr>
          <a:xfrm>
            <a:off x="831542" y="3156736"/>
            <a:ext cx="1052891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Met </a:t>
            </a:r>
            <a:r>
              <a:rPr lang="en-US" sz="2400" dirty="0" err="1">
                <a:solidFill>
                  <a:srgbClr val="C00000"/>
                </a:solidFill>
              </a:rPr>
              <a:t>variabelen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1.			a + b = b + a 		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	a × b = b × a</a:t>
            </a:r>
          </a:p>
          <a:p>
            <a:r>
              <a:rPr lang="en-US" sz="2400" dirty="0">
                <a:solidFill>
                  <a:srgbClr val="002060"/>
                </a:solidFill>
              </a:rPr>
              <a:t>2.			(a + b) + c = a + (b + c) 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 	(a × b) × c = a × (b × c)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3.			a × (b + c) = a × b + a × c</a:t>
            </a:r>
            <a:endParaRPr lang="en-NL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1C785-ED2A-4345-995C-2BCD61FF9382}"/>
              </a:ext>
            </a:extLst>
          </p:cNvPr>
          <p:cNvSpPr txBox="1"/>
          <p:nvPr/>
        </p:nvSpPr>
        <p:spPr>
          <a:xfrm>
            <a:off x="831542" y="4957228"/>
            <a:ext cx="1052891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Maal-teken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weglaten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1.			a + b = b + a 		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	a b = b a</a:t>
            </a:r>
          </a:p>
          <a:p>
            <a:r>
              <a:rPr lang="en-US" sz="2400" dirty="0">
                <a:solidFill>
                  <a:srgbClr val="002060"/>
                </a:solidFill>
              </a:rPr>
              <a:t>2.			(a + b) + c = a + (b + c) 	</a:t>
            </a:r>
            <a:r>
              <a:rPr lang="en-US" sz="2400" dirty="0" err="1">
                <a:solidFill>
                  <a:srgbClr val="002060"/>
                </a:solidFill>
              </a:rPr>
              <a:t>en</a:t>
            </a:r>
            <a:r>
              <a:rPr lang="en-US" sz="2400" dirty="0">
                <a:solidFill>
                  <a:srgbClr val="002060"/>
                </a:solidFill>
              </a:rPr>
              <a:t> 	(a b) c = a (b c)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3.			a (b + c) = a b + a c</a:t>
            </a:r>
            <a:endParaRPr lang="en-NL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6BDAE2-3373-4697-A0CB-90E2BB8E6753}"/>
                  </a:ext>
                </a:extLst>
              </p14:cNvPr>
              <p14:cNvContentPartPr/>
              <p14:nvPr/>
            </p14:nvContentPartPr>
            <p14:xfrm>
              <a:off x="656280" y="4780080"/>
              <a:ext cx="10923480" cy="1884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6BDAE2-3373-4697-A0CB-90E2BB8E6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440" y="4716720"/>
                <a:ext cx="10954800" cy="20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030C71-A960-49B2-AE2A-2E741D0F5E12}"/>
                  </a:ext>
                </a:extLst>
              </p14:cNvPr>
              <p14:cNvContentPartPr/>
              <p14:nvPr/>
            </p14:nvContentPartPr>
            <p14:xfrm>
              <a:off x="5351400" y="5509440"/>
              <a:ext cx="255600" cy="50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030C71-A960-49B2-AE2A-2E741D0F5E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5560" y="5446080"/>
                <a:ext cx="286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0A0652-804A-4982-A04C-EB8CF6C1B67E}"/>
                  </a:ext>
                </a:extLst>
              </p14:cNvPr>
              <p14:cNvContentPartPr/>
              <p14:nvPr/>
            </p14:nvContentPartPr>
            <p14:xfrm>
              <a:off x="9449280" y="5562720"/>
              <a:ext cx="216720" cy="3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0A0652-804A-4982-A04C-EB8CF6C1B6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3440" y="5499360"/>
                <a:ext cx="2480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CD7B0E-074C-4BF3-BD3E-BB155B699112}"/>
                  </a:ext>
                </a:extLst>
              </p14:cNvPr>
              <p14:cNvContentPartPr/>
              <p14:nvPr/>
            </p14:nvContentPartPr>
            <p14:xfrm>
              <a:off x="6428520" y="5860440"/>
              <a:ext cx="117000" cy="6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CD7B0E-074C-4BF3-BD3E-BB155B6991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2680" y="5797080"/>
                <a:ext cx="148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6720B3-3A97-46D1-A258-3467906636C7}"/>
                  </a:ext>
                </a:extLst>
              </p14:cNvPr>
              <p14:cNvContentPartPr/>
              <p14:nvPr/>
            </p14:nvContentPartPr>
            <p14:xfrm>
              <a:off x="10139760" y="5872320"/>
              <a:ext cx="189000" cy="3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6720B3-3A97-46D1-A258-3467906636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23920" y="5808960"/>
                <a:ext cx="220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CC04B7-D65B-4CCF-B06C-80C81119E395}"/>
                  </a:ext>
                </a:extLst>
              </p14:cNvPr>
              <p14:cNvContentPartPr/>
              <p14:nvPr/>
            </p14:nvContentPartPr>
            <p14:xfrm>
              <a:off x="6110280" y="6232680"/>
              <a:ext cx="258480" cy="56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CC04B7-D65B-4CCF-B06C-80C81119E3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4440" y="6169320"/>
                <a:ext cx="289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73B61C-0D06-49A0-B8A0-D33D919D5C52}"/>
                  </a:ext>
                </a:extLst>
              </p14:cNvPr>
              <p14:cNvContentPartPr/>
              <p14:nvPr/>
            </p14:nvContentPartPr>
            <p14:xfrm>
              <a:off x="353520" y="285840"/>
              <a:ext cx="10962360" cy="6372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73B61C-0D06-49A0-B8A0-D33D919D5C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160" y="276480"/>
                <a:ext cx="10981080" cy="63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73BFE-B11D-4BAB-BB5A-22DC46D49045}"/>
              </a:ext>
            </a:extLst>
          </p:cNvPr>
          <p:cNvSpPr txBox="1"/>
          <p:nvPr/>
        </p:nvSpPr>
        <p:spPr>
          <a:xfrm>
            <a:off x="254165" y="221816"/>
            <a:ext cx="400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Afleiding</a:t>
            </a:r>
            <a:r>
              <a:rPr lang="en-US" sz="2800" dirty="0">
                <a:solidFill>
                  <a:srgbClr val="002060"/>
                </a:solidFill>
              </a:rPr>
              <a:t> van </a:t>
            </a:r>
            <a:r>
              <a:rPr lang="en-US" sz="2800" dirty="0" err="1">
                <a:solidFill>
                  <a:srgbClr val="002060"/>
                </a:solidFill>
              </a:rPr>
              <a:t>aanvullende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spelregel</a:t>
            </a:r>
            <a:endParaRPr lang="en-NL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40E90-0ABC-4A45-B77C-22ECF53C6FB3}"/>
              </a:ext>
            </a:extLst>
          </p:cNvPr>
          <p:cNvSpPr txBox="1"/>
          <p:nvPr/>
        </p:nvSpPr>
        <p:spPr>
          <a:xfrm>
            <a:off x="980343" y="2102471"/>
            <a:ext cx="10039927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 (b + c) = a b + a c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 b = b a                          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  (b + c) a = b a + c a</a:t>
            </a: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endParaRPr 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r>
              <a:rPr lang="en-US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Dus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, met </a:t>
            </a:r>
            <a:r>
              <a:rPr lang="en-US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andere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 letters:</a:t>
            </a:r>
          </a:p>
          <a:p>
            <a:endParaRPr lang="en-US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(a + b) c = a c + b c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290D98-0125-448F-9D60-2E86EE3B040A}"/>
              </a:ext>
            </a:extLst>
          </p:cNvPr>
          <p:cNvSpPr/>
          <p:nvPr/>
        </p:nvSpPr>
        <p:spPr>
          <a:xfrm>
            <a:off x="3412927" y="2286930"/>
            <a:ext cx="357574" cy="626534"/>
          </a:xfrm>
          <a:prstGeom prst="rightBrace">
            <a:avLst>
              <a:gd name="adj1" fmla="val 8333"/>
              <a:gd name="adj2" fmla="val 68051"/>
            </a:avLst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9E0660-1833-44C8-8130-D7B7C4556459}"/>
                  </a:ext>
                </a:extLst>
              </p14:cNvPr>
              <p14:cNvContentPartPr/>
              <p14:nvPr/>
            </p14:nvContentPartPr>
            <p14:xfrm>
              <a:off x="386640" y="1678680"/>
              <a:ext cx="6257880" cy="313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9E0660-1833-44C8-8130-D7B7C4556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280" y="1669320"/>
                <a:ext cx="6276600" cy="31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69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780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Office Theme</vt:lpstr>
      <vt:lpstr>Getallen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Getallen</dc:title>
  <dc:creator>Jacques de Hooge</dc:creator>
  <cp:lastModifiedBy>Jacques de Hooge</cp:lastModifiedBy>
  <cp:revision>199</cp:revision>
  <dcterms:created xsi:type="dcterms:W3CDTF">2019-02-04T15:06:08Z</dcterms:created>
  <dcterms:modified xsi:type="dcterms:W3CDTF">2019-03-16T12:34:26Z</dcterms:modified>
</cp:coreProperties>
</file>