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s de Hooge" initials="JdH" lastIdx="2" clrIdx="0">
    <p:extLst>
      <p:ext uri="{19B8F6BF-5375-455C-9EA6-DF929625EA0E}">
        <p15:presenceInfo xmlns:p15="http://schemas.microsoft.com/office/powerpoint/2012/main" userId="Jacques de Hoo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1" autoAdjust="0"/>
  </p:normalViewPr>
  <p:slideViewPr>
    <p:cSldViewPr snapToGrid="0">
      <p:cViewPr varScale="1">
        <p:scale>
          <a:sx n="108" d="100"/>
          <a:sy n="108" d="100"/>
        </p:scale>
        <p:origin x="18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845AD-3636-4991-BB82-501B46D841C9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39F00-D881-40C7-A08E-998AB146C3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2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39F00-D881-40C7-A08E-998AB146C3C6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9380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39F00-D881-40C7-A08E-998AB146C3C6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007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39F00-D881-40C7-A08E-998AB146C3C6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918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CCA-E24B-4EC2-9AFC-2A35279F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8C8F7-9522-4D35-99FB-A543FE507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6A02D-F435-4516-8C1C-44D08D6C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614F-9004-4E74-8A23-A956892E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1BDD9-C1DF-4182-AC5A-74D252CA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DD67-6161-4796-8329-E607D018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AAEAC-3E62-4CAE-A125-2A9F0087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E6069-1D57-4224-8137-FCB2F1AE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1027-2C48-4094-AE5D-5F0F50BD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E5EB-D6F6-49D4-9CAA-D6FD542B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635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8027A-290B-45D6-A7C5-36F080EA5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33756-6955-4FEC-B9AA-E1EC24341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ABC2-915C-4E85-8859-283DCB52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BA7E-D7BE-4855-B5B7-A45F8633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F2843-9A8B-4124-B017-1BA7D5BC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84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D103-2017-47A3-8BDC-ADB6AE20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9767-F3F6-4582-B7E8-31E59A84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3181A-DD1E-4065-8A20-CBFED4C6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334B-417D-4E94-B27F-53F09FDF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F240-42C9-4E99-B414-4108D7DE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195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F9BC-37D3-4B8A-84BE-F588A50D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1EF73-4D3E-465E-96D4-26D039FE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C323B-01DD-4E3D-9E0B-01D54429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6C96-8E89-4768-8775-877DC47F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1769-7BA6-4C99-8EA9-4BE35883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8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5D28-29EA-41F2-9041-A6D7A247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247B-F9FC-4224-AF56-05ED8F592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282CB-B48D-4934-B54C-85B435195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1CE14-1375-47B4-9BAB-94966C94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B6CDF-3EAC-4AD9-87B2-41A5B621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4C5B1-13E2-4D90-B8A2-1CD88BBA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956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6F68-05A3-4401-8750-468EFE75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8ED2A-C203-425D-B1A1-836E45BB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8D5BB-384F-46AA-A27E-A9FF222A6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0C1C-AB50-4057-B840-464F1AB67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896F9-461E-4898-B071-1D0A059F4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76CCA-5D2D-4626-9565-061AC66B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07AF8-54D3-4660-9C60-42A67E4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B4CE5-9E0F-4C7E-A43D-BD1B4FCA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9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3323-F2DC-4673-A429-4683880C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1BF2F-9C37-46FA-AA17-85ECDE17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FF873-AFC6-443E-B754-B10D389D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BE105-FA0B-4B0B-9AD4-0CD9CEE1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879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7D8BE-B28D-4D48-9276-95D18949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4AE78-E176-4082-8187-D5D20F6D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B7A48-9804-45C2-98DF-1E45A6F3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92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43F8-0D15-4866-A161-E05E401B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A6B0-089D-4E59-9769-5A2425F7D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2EC56-BA1F-4E15-A9C5-42ED023D0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B1F3D-401A-4E4A-9D33-6C4D302A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92781-C275-4934-BEBF-341A0AA6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255D0-AB77-4BF0-B972-9FD5DCF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568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4033-F92D-4FC6-950D-5DAF9181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67ED5-7528-4950-97DB-BA0DF3C8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17F52-D5D8-4BD0-931F-13E66BD6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29B0-F614-455B-B6F3-C0D67672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5D82-3B33-4316-A13A-802731A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F9B7-25CE-40DC-9A45-2C55E54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65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E97C7-CD21-4268-8534-F9BE055D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C1F90-4180-49E0-B2CA-20ECEF91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21E5-F7A3-4AE1-B4BF-75BCF3CCA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FA0B-0731-457B-9275-EDA3CE73CC34}" type="datetimeFigureOut">
              <a:rPr lang="en-NL" smtClean="0"/>
              <a:t>11/02/2019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5CC3-21D1-4DCB-977E-D60E695AE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57DD-A193-4AF6-8F38-E0C6221A7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B581-E0D6-49C2-AFBA-7E9E4B1DD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992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207F84F-947B-430D-8962-14CF80A5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>
                <a:solidFill>
                  <a:srgbClr val="000000"/>
                </a:solidFill>
              </a:rPr>
              <a:t>Uitgelegd met behulp van water</a:t>
            </a:r>
            <a:endParaRPr lang="en-NL" sz="18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AFB45-02D3-42E1-90B8-34FDF73B8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>
                <a:solidFill>
                  <a:srgbClr val="000000"/>
                </a:solidFill>
              </a:rPr>
              <a:t>Spanning, </a:t>
            </a:r>
            <a:r>
              <a:rPr lang="en-US" sz="4000" dirty="0" err="1">
                <a:solidFill>
                  <a:srgbClr val="000000"/>
                </a:solidFill>
              </a:rPr>
              <a:t>stroom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en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err="1">
                <a:solidFill>
                  <a:srgbClr val="000000"/>
                </a:solidFill>
              </a:rPr>
              <a:t>weerstand</a:t>
            </a:r>
            <a:endParaRPr lang="en-NL" sz="4000" dirty="0">
              <a:solidFill>
                <a:srgbClr val="000000"/>
              </a:solidFill>
            </a:endParaRPr>
          </a:p>
        </p:txBody>
      </p:sp>
      <p:sp>
        <p:nvSpPr>
          <p:cNvPr id="81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8" name="Picture 6" descr="http://ecosoftt.org/wp-content/uploads/2014/04/water-smart-accessories-01.jpg">
            <a:extLst>
              <a:ext uri="{FF2B5EF4-FFF2-40B4-BE49-F238E27FC236}">
                <a16:creationId xmlns:a16="http://schemas.microsoft.com/office/drawing/2014/main" id="{A04475C7-46D2-469D-9451-5AD16889E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81" y="3839468"/>
            <a:ext cx="3163437" cy="11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0" name="Picture 8" descr="Image result for electricity">
            <a:extLst>
              <a:ext uri="{FF2B5EF4-FFF2-40B4-BE49-F238E27FC236}">
                <a16:creationId xmlns:a16="http://schemas.microsoft.com/office/drawing/2014/main" id="{0E34DFAD-AA84-4879-8DCF-C45694119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95" y="800693"/>
            <a:ext cx="2754249" cy="9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38788EB-C03D-46BF-A7E2-E38BA8BE023E}"/>
              </a:ext>
            </a:extLst>
          </p:cNvPr>
          <p:cNvSpPr txBox="1"/>
          <p:nvPr/>
        </p:nvSpPr>
        <p:spPr>
          <a:xfrm>
            <a:off x="4139621" y="2479231"/>
            <a:ext cx="28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en-NL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DA2301-D3C9-4FCB-9139-1444D49B35DE}"/>
              </a:ext>
            </a:extLst>
          </p:cNvPr>
          <p:cNvSpPr/>
          <p:nvPr/>
        </p:nvSpPr>
        <p:spPr>
          <a:xfrm>
            <a:off x="878281" y="2419109"/>
            <a:ext cx="1765005" cy="3200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619973-8127-4EFF-B0C6-1A917374A109}"/>
              </a:ext>
            </a:extLst>
          </p:cNvPr>
          <p:cNvSpPr/>
          <p:nvPr/>
        </p:nvSpPr>
        <p:spPr>
          <a:xfrm>
            <a:off x="878281" y="866756"/>
            <a:ext cx="3527758" cy="15523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91009-2C6D-4287-A3F3-B1E6D52DF016}"/>
              </a:ext>
            </a:extLst>
          </p:cNvPr>
          <p:cNvSpPr/>
          <p:nvPr/>
        </p:nvSpPr>
        <p:spPr>
          <a:xfrm>
            <a:off x="2641034" y="2417326"/>
            <a:ext cx="1765005" cy="3200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D4F24A-3F40-47A7-ABE9-C567DFB98C4B}"/>
              </a:ext>
            </a:extLst>
          </p:cNvPr>
          <p:cNvGrpSpPr/>
          <p:nvPr/>
        </p:nvGrpSpPr>
        <p:grpSpPr>
          <a:xfrm>
            <a:off x="870936" y="1900958"/>
            <a:ext cx="3738116" cy="3640197"/>
            <a:chOff x="870936" y="1900958"/>
            <a:chExt cx="3738116" cy="364019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17A4A28-CB40-438E-AA72-10FFA274006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638485" y="5275944"/>
              <a:ext cx="62533" cy="11517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1538FD4-6717-4C76-A975-8B18E791818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570854" y="5275943"/>
              <a:ext cx="77409" cy="11093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D4926BD-983D-40A3-ADAE-48845F5D5784}"/>
                </a:ext>
              </a:extLst>
            </p:cNvPr>
            <p:cNvSpPr txBox="1"/>
            <p:nvPr/>
          </p:nvSpPr>
          <p:spPr>
            <a:xfrm>
              <a:off x="1823337" y="5171823"/>
              <a:ext cx="839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3.660A</a:t>
              </a:r>
              <a:endParaRPr lang="en-NL" dirty="0">
                <a:solidFill>
                  <a:srgbClr val="00B0F0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94A66A0-77DF-4170-B1D5-B59274DD58AE}"/>
                </a:ext>
              </a:extLst>
            </p:cNvPr>
            <p:cNvSpPr txBox="1"/>
            <p:nvPr/>
          </p:nvSpPr>
          <p:spPr>
            <a:xfrm>
              <a:off x="870936" y="1900978"/>
              <a:ext cx="978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7.800A</a:t>
              </a:r>
              <a:endParaRPr lang="en-NL" dirty="0">
                <a:solidFill>
                  <a:srgbClr val="00B0F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DA61AE1-F1D6-4AD3-80EB-0B72D9A10110}"/>
                </a:ext>
              </a:extLst>
            </p:cNvPr>
            <p:cNvSpPr txBox="1"/>
            <p:nvPr/>
          </p:nvSpPr>
          <p:spPr>
            <a:xfrm>
              <a:off x="3630727" y="1900958"/>
              <a:ext cx="978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4.170A</a:t>
              </a:r>
              <a:endParaRPr lang="en-NL" dirty="0">
                <a:solidFill>
                  <a:srgbClr val="00B0F0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DDAE2-FE92-4902-B19D-27DFC18FBC46}"/>
                </a:ext>
              </a:extLst>
            </p:cNvPr>
            <p:cNvCxnSpPr/>
            <p:nvPr/>
          </p:nvCxnSpPr>
          <p:spPr>
            <a:xfrm>
              <a:off x="999955" y="2342774"/>
              <a:ext cx="118533" cy="73773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45E4568-8AA2-4669-A88A-34CA5029A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948" y="2416548"/>
              <a:ext cx="129540" cy="88052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9B49EFE-3B78-49D4-A6A5-6284B4DBD785}"/>
                </a:ext>
              </a:extLst>
            </p:cNvPr>
            <p:cNvCxnSpPr/>
            <p:nvPr/>
          </p:nvCxnSpPr>
          <p:spPr>
            <a:xfrm>
              <a:off x="4111320" y="2342773"/>
              <a:ext cx="118533" cy="73773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CD5003-340E-4EAA-BD56-5C026A6D7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313" y="2416547"/>
              <a:ext cx="129540" cy="88052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A4F2D030-AC09-46CB-B33E-D8088E37B535}"/>
              </a:ext>
            </a:extLst>
          </p:cNvPr>
          <p:cNvSpPr/>
          <p:nvPr/>
        </p:nvSpPr>
        <p:spPr>
          <a:xfrm>
            <a:off x="459372" y="4193685"/>
            <a:ext cx="839972" cy="82933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888BAF-68ED-4C5C-A3F3-03D8049C8656}"/>
              </a:ext>
            </a:extLst>
          </p:cNvPr>
          <p:cNvSpPr/>
          <p:nvPr/>
        </p:nvSpPr>
        <p:spPr>
          <a:xfrm>
            <a:off x="3073879" y="478775"/>
            <a:ext cx="839972" cy="82933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F49EAF-81A5-4DBE-8ECA-50E1188A53A2}"/>
              </a:ext>
            </a:extLst>
          </p:cNvPr>
          <p:cNvSpPr/>
          <p:nvPr/>
        </p:nvSpPr>
        <p:spPr>
          <a:xfrm>
            <a:off x="3981456" y="2821494"/>
            <a:ext cx="839972" cy="82933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7111CE-75E4-4C19-B6A6-811AEA916C60}"/>
              </a:ext>
            </a:extLst>
          </p:cNvPr>
          <p:cNvSpPr/>
          <p:nvPr/>
        </p:nvSpPr>
        <p:spPr>
          <a:xfrm>
            <a:off x="689125" y="2772051"/>
            <a:ext cx="350875" cy="9888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6A4B8F-AB22-4AFE-A13C-7113722C3648}"/>
              </a:ext>
            </a:extLst>
          </p:cNvPr>
          <p:cNvSpPr/>
          <p:nvPr/>
        </p:nvSpPr>
        <p:spPr>
          <a:xfrm>
            <a:off x="4243172" y="4116759"/>
            <a:ext cx="350875" cy="9888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CD2C3-BA2B-493C-AF25-9E357A8334AA}"/>
              </a:ext>
            </a:extLst>
          </p:cNvPr>
          <p:cNvSpPr/>
          <p:nvPr/>
        </p:nvSpPr>
        <p:spPr>
          <a:xfrm>
            <a:off x="2463528" y="2757473"/>
            <a:ext cx="350875" cy="9888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BEDFB-F1A0-4BD0-B1B3-D51803E32892}"/>
              </a:ext>
            </a:extLst>
          </p:cNvPr>
          <p:cNvSpPr/>
          <p:nvPr/>
        </p:nvSpPr>
        <p:spPr>
          <a:xfrm>
            <a:off x="2458662" y="4123031"/>
            <a:ext cx="350875" cy="9888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746920-0C95-480D-83E5-FD5ECD36EA61}"/>
              </a:ext>
            </a:extLst>
          </p:cNvPr>
          <p:cNvSpPr/>
          <p:nvPr/>
        </p:nvSpPr>
        <p:spPr>
          <a:xfrm rot="5400000">
            <a:off x="3336916" y="1906290"/>
            <a:ext cx="350875" cy="9888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5A0D3-586A-41A5-BDCB-1160F7CD7720}"/>
              </a:ext>
            </a:extLst>
          </p:cNvPr>
          <p:cNvSpPr/>
          <p:nvPr/>
        </p:nvSpPr>
        <p:spPr>
          <a:xfrm rot="5400000">
            <a:off x="1617241" y="1921948"/>
            <a:ext cx="350875" cy="9888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A29596-E59D-4947-8C42-DDADDDD7E996}"/>
              </a:ext>
            </a:extLst>
          </p:cNvPr>
          <p:cNvSpPr/>
          <p:nvPr/>
        </p:nvSpPr>
        <p:spPr>
          <a:xfrm rot="5400000">
            <a:off x="1624748" y="364637"/>
            <a:ext cx="350875" cy="9888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5D04F-B81F-431A-AF9F-65501604222A}"/>
              </a:ext>
            </a:extLst>
          </p:cNvPr>
          <p:cNvSpPr txBox="1"/>
          <p:nvPr/>
        </p:nvSpPr>
        <p:spPr>
          <a:xfrm>
            <a:off x="2777668" y="774608"/>
            <a:ext cx="28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en-NL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96D89-41FF-4AFB-9D89-5CA282D896CA}"/>
              </a:ext>
            </a:extLst>
          </p:cNvPr>
          <p:cNvSpPr txBox="1"/>
          <p:nvPr/>
        </p:nvSpPr>
        <p:spPr>
          <a:xfrm>
            <a:off x="3899518" y="676078"/>
            <a:ext cx="28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endParaRPr lang="en-NL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DA1C0-1123-4DA8-8127-70AFC79B35A9}"/>
              </a:ext>
            </a:extLst>
          </p:cNvPr>
          <p:cNvSpPr txBox="1"/>
          <p:nvPr/>
        </p:nvSpPr>
        <p:spPr>
          <a:xfrm>
            <a:off x="833850" y="3827465"/>
            <a:ext cx="28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en-NL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0EF2B-DA34-4120-89C9-596F1EBE585B}"/>
              </a:ext>
            </a:extLst>
          </p:cNvPr>
          <p:cNvSpPr txBox="1"/>
          <p:nvPr/>
        </p:nvSpPr>
        <p:spPr>
          <a:xfrm>
            <a:off x="842079" y="4794708"/>
            <a:ext cx="28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endParaRPr lang="en-NL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961F5A-74FB-486D-B0EB-B273CA74A3C3}"/>
              </a:ext>
            </a:extLst>
          </p:cNvPr>
          <p:cNvSpPr txBox="1"/>
          <p:nvPr/>
        </p:nvSpPr>
        <p:spPr>
          <a:xfrm>
            <a:off x="4157014" y="3445636"/>
            <a:ext cx="28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endParaRPr lang="en-NL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D7241-E028-48CB-8740-BABF40D61A13}"/>
              </a:ext>
            </a:extLst>
          </p:cNvPr>
          <p:cNvSpPr txBox="1"/>
          <p:nvPr/>
        </p:nvSpPr>
        <p:spPr>
          <a:xfrm>
            <a:off x="1260634" y="4401044"/>
            <a:ext cx="59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80V</a:t>
            </a:r>
            <a:endParaRPr lang="en-NL" sz="20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475B7D-76C2-48B2-8894-AFBDF76BD964}"/>
              </a:ext>
            </a:extLst>
          </p:cNvPr>
          <p:cNvSpPr txBox="1"/>
          <p:nvPr/>
        </p:nvSpPr>
        <p:spPr>
          <a:xfrm>
            <a:off x="3213695" y="1257598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30V</a:t>
            </a:r>
            <a:endParaRPr lang="en-NL" sz="20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5EE6D8-ABB2-4DBF-B234-BD0834A94BB6}"/>
              </a:ext>
            </a:extLst>
          </p:cNvPr>
          <p:cNvSpPr txBox="1"/>
          <p:nvPr/>
        </p:nvSpPr>
        <p:spPr>
          <a:xfrm>
            <a:off x="4769210" y="3028634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20V</a:t>
            </a:r>
            <a:endParaRPr lang="en-NL" sz="2000" baseline="-25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A99A99-F3BE-4D02-88B5-0E23A307A408}"/>
              </a:ext>
            </a:extLst>
          </p:cNvPr>
          <p:cNvSpPr txBox="1"/>
          <p:nvPr/>
        </p:nvSpPr>
        <p:spPr>
          <a:xfrm>
            <a:off x="1587333" y="638759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l-GR" sz="2000" dirty="0"/>
              <a:t>Ω</a:t>
            </a:r>
            <a:endParaRPr lang="en-NL" sz="2000" baseline="-25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122751A-9E88-4B43-A983-FEA4726050B2}"/>
              </a:ext>
            </a:extLst>
          </p:cNvPr>
          <p:cNvSpPr txBox="1"/>
          <p:nvPr/>
        </p:nvSpPr>
        <p:spPr>
          <a:xfrm>
            <a:off x="1587333" y="2209676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l-GR" sz="2000" dirty="0"/>
              <a:t>Ω</a:t>
            </a:r>
            <a:endParaRPr lang="en-NL" sz="2000" baseline="-25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9F0817-11E2-47E9-AC0F-F00497D062C0}"/>
              </a:ext>
            </a:extLst>
          </p:cNvPr>
          <p:cNvSpPr txBox="1"/>
          <p:nvPr/>
        </p:nvSpPr>
        <p:spPr>
          <a:xfrm>
            <a:off x="3320443" y="219169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  <a:r>
              <a:rPr lang="el-GR" sz="2000" dirty="0"/>
              <a:t>Ω </a:t>
            </a:r>
            <a:endParaRPr lang="en-NL" sz="2000" baseline="-25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F61E7A5-FC67-47D1-A52B-966467672B78}"/>
              </a:ext>
            </a:extLst>
          </p:cNvPr>
          <p:cNvSpPr txBox="1"/>
          <p:nvPr/>
        </p:nvSpPr>
        <p:spPr>
          <a:xfrm>
            <a:off x="644489" y="3120983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r>
              <a:rPr lang="el-GR" sz="2000" dirty="0"/>
              <a:t>Ω</a:t>
            </a:r>
            <a:endParaRPr lang="en-NL" sz="2000" baseline="-25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64C337-E0F8-447D-BF4F-341BC97ED0D8}"/>
              </a:ext>
            </a:extLst>
          </p:cNvPr>
          <p:cNvSpPr txBox="1"/>
          <p:nvPr/>
        </p:nvSpPr>
        <p:spPr>
          <a:xfrm>
            <a:off x="2376022" y="3133818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  <a:r>
              <a:rPr lang="el-GR" sz="2000" dirty="0"/>
              <a:t>Ω</a:t>
            </a:r>
            <a:endParaRPr lang="en-NL" sz="2000" baseline="-25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681F5E-F9FF-4C65-8FFC-101330E56AB1}"/>
              </a:ext>
            </a:extLst>
          </p:cNvPr>
          <p:cNvSpPr txBox="1"/>
          <p:nvPr/>
        </p:nvSpPr>
        <p:spPr>
          <a:xfrm>
            <a:off x="2397841" y="4408699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  <a:r>
              <a:rPr lang="el-GR" sz="2000" dirty="0"/>
              <a:t>Ω</a:t>
            </a:r>
            <a:endParaRPr lang="en-NL" sz="2000" baseline="-25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4D0D9A2-B709-4232-BBCB-0F91B966603C}"/>
              </a:ext>
            </a:extLst>
          </p:cNvPr>
          <p:cNvSpPr txBox="1"/>
          <p:nvPr/>
        </p:nvSpPr>
        <p:spPr>
          <a:xfrm>
            <a:off x="4174951" y="4435116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  <a:r>
              <a:rPr lang="el-GR" sz="2000" dirty="0"/>
              <a:t>Ω</a:t>
            </a:r>
            <a:endParaRPr lang="en-NL" sz="20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4A85CE4-DFF5-4ADF-8BA2-19A674FBB985}"/>
                  </a:ext>
                </a:extLst>
              </p:cNvPr>
              <p:cNvSpPr txBox="1"/>
              <p:nvPr/>
            </p:nvSpPr>
            <p:spPr>
              <a:xfrm>
                <a:off x="5371140" y="1578094"/>
                <a:ext cx="6754567" cy="4211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   -30       =    (1+3+2)  I</a:t>
                </a:r>
                <a:r>
                  <a:rPr lang="en-US" sz="2000" baseline="-25000" dirty="0"/>
                  <a:t>1          </a:t>
                </a:r>
                <a:r>
                  <a:rPr lang="en-US" sz="2000" dirty="0"/>
                  <a:t>+       -2           I</a:t>
                </a:r>
                <a:r>
                  <a:rPr lang="en-US" sz="2000" baseline="-25000" dirty="0"/>
                  <a:t>2 </a:t>
                </a:r>
                <a:r>
                  <a:rPr lang="en-US" sz="2000" dirty="0"/>
                  <a:t>    +          -3           I</a:t>
                </a:r>
                <a:r>
                  <a:rPr lang="en-US" sz="2000" baseline="-25000" dirty="0"/>
                  <a:t>3</a:t>
                </a:r>
              </a:p>
              <a:p>
                <a:r>
                  <a:rPr lang="en-US" sz="2000" dirty="0"/>
                  <a:t>      80       =         -2        I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     + (2+5+6+4)   I</a:t>
                </a:r>
                <a:r>
                  <a:rPr lang="en-US" sz="2000" baseline="-25000" dirty="0"/>
                  <a:t>2        </a:t>
                </a:r>
                <a:r>
                  <a:rPr lang="en-US" sz="2000" dirty="0"/>
                  <a:t>+       (-5-6)       I</a:t>
                </a:r>
                <a:r>
                  <a:rPr lang="en-US" sz="2000" baseline="-25000" dirty="0"/>
                  <a:t>3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-20 + 10   =         -3        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+    (-6-5)        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   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  (3+7+6+5)   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  <a:p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 b="0" i="0" smtClean="0"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cs typeface="Calibri" panose="020F050202020403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cs typeface="Calibri" panose="020F0502020204030204" pitchFamily="34" charset="0"/>
                                </a:rPr>
                                <m:t>80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cs typeface="Calibri" panose="020F0502020204030204" pitchFamily="34" charset="0"/>
                                </a:rPr>
                                <m:t>−10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 =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6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17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 b="0" i="0" smtClean="0"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="0" i="0" baseline="-25000" smtClean="0"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="0" i="0" baseline="-25000" smtClean="0"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="0" i="0" baseline="-25000" smtClean="0">
                                  <a:cs typeface="Calibri" panose="020F0502020204030204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b="0" i="1" baseline="-2500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sz="2000" b="0" i="1" baseline="-2500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cs typeface="Calibri" panose="020F0502020204030204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  =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brk m:alnAt="7"/>
                                    </m:rPr>
                                    <a:rPr lang="en-US" sz="2000">
                                      <a:cs typeface="Calibri" panose="020F0502020204030204" pitchFamily="34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cs typeface="Calibri" panose="020F05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cs typeface="Calibri" panose="020F0502020204030204" pitchFamily="34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cs typeface="Calibri" panose="020F0502020204030204" pitchFamily="34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cs typeface="Calibri" panose="020F0502020204030204" pitchFamily="34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cs typeface="Calibri" panose="020F0502020204030204" pitchFamily="34" charset="0"/>
                                    </a:rPr>
                                    <m:t>−11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cs typeface="Calibri" panose="020F0502020204030204" pitchFamily="34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cs typeface="Calibri" panose="020F0502020204030204" pitchFamily="34" charset="0"/>
                                    </a:rPr>
                                    <m:t>−11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cs typeface="Calibri" panose="020F0502020204030204" pitchFamily="34" charset="0"/>
                                    </a:rPr>
                                    <m:t>21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80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cs typeface="Calibri" panose="020F0502020204030204" pitchFamily="34" charset="0"/>
                                </a:rPr>
                                <m:t>−10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cs typeface="Calibri" panose="020F0502020204030204" pitchFamily="34" charset="0"/>
                </a:endParaRPr>
              </a:p>
              <a:p>
                <a:endParaRPr lang="en-US" sz="2000" dirty="0"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=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.225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0.072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0.070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0.072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0.112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0.069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0.070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0.069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0.094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80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=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1.690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6.1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2.480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0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[</m:t>
                    </m:r>
                    <m:r>
                      <m:rPr>
                        <m:nor/>
                      </m:rPr>
                      <a:rPr lang="en-US" sz="20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4A85CE4-DFF5-4ADF-8BA2-19A674FB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40" y="1578094"/>
                <a:ext cx="6754567" cy="4211153"/>
              </a:xfrm>
              <a:prstGeom prst="rect">
                <a:avLst/>
              </a:prstGeom>
              <a:blipFill>
                <a:blip r:embed="rId2"/>
                <a:stretch>
                  <a:fillRect l="-903" t="-86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6F040DFA-1C19-4CFC-BE66-150CFC1CBD62}"/>
              </a:ext>
            </a:extLst>
          </p:cNvPr>
          <p:cNvSpPr/>
          <p:nvPr/>
        </p:nvSpPr>
        <p:spPr>
          <a:xfrm>
            <a:off x="3105795" y="5204839"/>
            <a:ext cx="839972" cy="82933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984AF5-9AF5-4FC8-90AD-5701525C0EF3}"/>
              </a:ext>
            </a:extLst>
          </p:cNvPr>
          <p:cNvSpPr txBox="1"/>
          <p:nvPr/>
        </p:nvSpPr>
        <p:spPr>
          <a:xfrm>
            <a:off x="2835046" y="5541609"/>
            <a:ext cx="28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en-NL" sz="2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923B56-B737-4A73-BF6C-20B74F0AFF5F}"/>
              </a:ext>
            </a:extLst>
          </p:cNvPr>
          <p:cNvSpPr txBox="1"/>
          <p:nvPr/>
        </p:nvSpPr>
        <p:spPr>
          <a:xfrm>
            <a:off x="3896493" y="5438208"/>
            <a:ext cx="28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endParaRPr lang="en-NL" sz="2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71B5F4-96A5-492A-A259-1E44E3138251}"/>
              </a:ext>
            </a:extLst>
          </p:cNvPr>
          <p:cNvSpPr txBox="1"/>
          <p:nvPr/>
        </p:nvSpPr>
        <p:spPr>
          <a:xfrm>
            <a:off x="3213695" y="599728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10V</a:t>
            </a:r>
            <a:endParaRPr lang="en-NL" sz="2000" baseline="-250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D4D0C5-8FC6-4FB7-8602-604862DCC877}"/>
              </a:ext>
            </a:extLst>
          </p:cNvPr>
          <p:cNvGrpSpPr/>
          <p:nvPr/>
        </p:nvGrpSpPr>
        <p:grpSpPr>
          <a:xfrm>
            <a:off x="1408554" y="1260374"/>
            <a:ext cx="2415709" cy="2979389"/>
            <a:chOff x="1218658" y="1833028"/>
            <a:chExt cx="2415709" cy="297938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7A5665-39D5-4A91-9299-5CCCCB4D053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252562" y="1935558"/>
              <a:ext cx="188536" cy="11312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630DA1-0048-4091-B42D-2084E6DF35A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52562" y="1833028"/>
              <a:ext cx="188536" cy="10252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8D2B1D-3C1E-4118-931D-4CDFD07177A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426562" y="4086730"/>
              <a:ext cx="188536" cy="11312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042B27-AD2E-4B20-9324-C2D4D7B6E5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26562" y="3984200"/>
              <a:ext cx="188536" cy="10252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12F173-DE07-47CF-B004-22B2194B7A7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87146" y="4086730"/>
              <a:ext cx="188536" cy="11312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A51BE8-B2EE-4202-A481-363F7E1EE69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87146" y="3984200"/>
              <a:ext cx="188536" cy="10252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8E9A8F-C13D-4570-9BFE-61E849266803}"/>
                </a:ext>
              </a:extLst>
            </p:cNvPr>
            <p:cNvSpPr/>
            <p:nvPr/>
          </p:nvSpPr>
          <p:spPr>
            <a:xfrm>
              <a:off x="2044658" y="1922462"/>
              <a:ext cx="743728" cy="73878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AD320A0-3BAC-4B54-9958-8E378CE20623}"/>
                </a:ext>
              </a:extLst>
            </p:cNvPr>
            <p:cNvSpPr/>
            <p:nvPr/>
          </p:nvSpPr>
          <p:spPr>
            <a:xfrm>
              <a:off x="1218658" y="4073634"/>
              <a:ext cx="743728" cy="73878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66F9C60-74BE-4BDB-9DA0-7613A66B6347}"/>
                </a:ext>
              </a:extLst>
            </p:cNvPr>
            <p:cNvSpPr/>
            <p:nvPr/>
          </p:nvSpPr>
          <p:spPr>
            <a:xfrm>
              <a:off x="2890639" y="4070857"/>
              <a:ext cx="743728" cy="73878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9D8206-9DC1-4B65-AD1A-DD4105DEC3FD}"/>
                </a:ext>
              </a:extLst>
            </p:cNvPr>
            <p:cNvSpPr txBox="1"/>
            <p:nvPr/>
          </p:nvSpPr>
          <p:spPr>
            <a:xfrm>
              <a:off x="2237141" y="2077852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</a:t>
              </a:r>
              <a:r>
                <a:rPr lang="en-US" sz="2000" baseline="-25000" dirty="0">
                  <a:solidFill>
                    <a:srgbClr val="C00000"/>
                  </a:solidFill>
                </a:rPr>
                <a:t>1</a:t>
              </a:r>
              <a:endParaRPr lang="en-NL" sz="20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45722E-E51C-44A8-9296-79274D36ACDD}"/>
                </a:ext>
              </a:extLst>
            </p:cNvPr>
            <p:cNvSpPr txBox="1"/>
            <p:nvPr/>
          </p:nvSpPr>
          <p:spPr>
            <a:xfrm>
              <a:off x="1442615" y="4230841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</a:t>
              </a:r>
              <a:r>
                <a:rPr lang="en-US" sz="2000" baseline="-25000" dirty="0">
                  <a:solidFill>
                    <a:srgbClr val="C00000"/>
                  </a:solidFill>
                </a:rPr>
                <a:t>2</a:t>
              </a:r>
              <a:endParaRPr lang="en-NL" sz="20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3AE2665-0B8C-462D-803F-0778F7E28CF1}"/>
                </a:ext>
              </a:extLst>
            </p:cNvPr>
            <p:cNvSpPr txBox="1"/>
            <p:nvPr/>
          </p:nvSpPr>
          <p:spPr>
            <a:xfrm>
              <a:off x="3129012" y="4230841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</a:t>
              </a:r>
              <a:r>
                <a:rPr lang="en-US" sz="2000" baseline="-25000" dirty="0">
                  <a:solidFill>
                    <a:srgbClr val="C00000"/>
                  </a:solidFill>
                </a:rPr>
                <a:t>3</a:t>
              </a:r>
              <a:endParaRPr lang="en-NL" sz="2000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A2FAE1-57DD-4B5C-B1B2-737DCB7A2417}"/>
              </a:ext>
            </a:extLst>
          </p:cNvPr>
          <p:cNvGrpSpPr/>
          <p:nvPr/>
        </p:nvGrpSpPr>
        <p:grpSpPr>
          <a:xfrm>
            <a:off x="809966" y="1270820"/>
            <a:ext cx="4443570" cy="4270335"/>
            <a:chOff x="809966" y="1270820"/>
            <a:chExt cx="4443570" cy="427033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6562C6-887C-4144-BB87-FAC127924984}"/>
                </a:ext>
              </a:extLst>
            </p:cNvPr>
            <p:cNvSpPr txBox="1"/>
            <p:nvPr/>
          </p:nvSpPr>
          <p:spPr>
            <a:xfrm>
              <a:off x="869820" y="1270820"/>
              <a:ext cx="978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1.690A</a:t>
              </a:r>
              <a:endParaRPr lang="en-NL" dirty="0">
                <a:solidFill>
                  <a:srgbClr val="0070C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59C628E-9DC9-4E23-863E-FFD73A0EC0D1}"/>
                </a:ext>
              </a:extLst>
            </p:cNvPr>
            <p:cNvSpPr txBox="1"/>
            <p:nvPr/>
          </p:nvSpPr>
          <p:spPr>
            <a:xfrm>
              <a:off x="908863" y="5171823"/>
              <a:ext cx="839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6.110A</a:t>
              </a:r>
              <a:endParaRPr lang="en-NL" dirty="0">
                <a:solidFill>
                  <a:srgbClr val="0070C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E221C7-DA6A-40AC-8D83-699558FFDC32}"/>
                </a:ext>
              </a:extLst>
            </p:cNvPr>
            <p:cNvSpPr txBox="1"/>
            <p:nvPr/>
          </p:nvSpPr>
          <p:spPr>
            <a:xfrm>
              <a:off x="4413564" y="5171823"/>
              <a:ext cx="839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2.480A</a:t>
              </a:r>
              <a:endParaRPr lang="en-NL" dirty="0">
                <a:solidFill>
                  <a:srgbClr val="0070C0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1E13224-261C-4680-BC0C-ABB987DA0D4C}"/>
                </a:ext>
              </a:extLst>
            </p:cNvPr>
            <p:cNvCxnSpPr/>
            <p:nvPr/>
          </p:nvCxnSpPr>
          <p:spPr>
            <a:xfrm flipH="1">
              <a:off x="809966" y="5280362"/>
              <a:ext cx="62533" cy="115175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142B332-3DC7-4D48-9B71-5E02C7B49450}"/>
                </a:ext>
              </a:extLst>
            </p:cNvPr>
            <p:cNvCxnSpPr/>
            <p:nvPr/>
          </p:nvCxnSpPr>
          <p:spPr>
            <a:xfrm>
              <a:off x="872499" y="5280362"/>
              <a:ext cx="77409" cy="11093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AFAF8C-505B-4401-8FF6-6E0286769F6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77597" y="1390123"/>
              <a:ext cx="62533" cy="115175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149BAD-B5B9-4CAE-A183-6A00BB63085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09966" y="1390122"/>
              <a:ext cx="77409" cy="11093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1C725B5-0B1D-458F-BE9D-D65A1E0EA95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406040" y="5284608"/>
              <a:ext cx="62533" cy="115175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662715C-10FF-4896-B095-0CD92A64C55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38409" y="5284607"/>
              <a:ext cx="77409" cy="11093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A43AD8-DAAB-4B18-95AB-9D23DD164C39}"/>
              </a:ext>
            </a:extLst>
          </p:cNvPr>
          <p:cNvGrpSpPr/>
          <p:nvPr/>
        </p:nvGrpSpPr>
        <p:grpSpPr>
          <a:xfrm>
            <a:off x="1288834" y="1225166"/>
            <a:ext cx="2639314" cy="3084303"/>
            <a:chOff x="1288834" y="1225166"/>
            <a:chExt cx="2639314" cy="30843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A2D535-9517-49E0-935D-A85E4E061411}"/>
                </a:ext>
              </a:extLst>
            </p:cNvPr>
            <p:cNvSpPr/>
            <p:nvPr/>
          </p:nvSpPr>
          <p:spPr>
            <a:xfrm>
              <a:off x="2152282" y="1225166"/>
              <a:ext cx="944334" cy="939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59C0001-D83D-47C8-B697-DCE8060A177C}"/>
                </a:ext>
              </a:extLst>
            </p:cNvPr>
            <p:cNvSpPr/>
            <p:nvPr/>
          </p:nvSpPr>
          <p:spPr>
            <a:xfrm>
              <a:off x="1288834" y="3351168"/>
              <a:ext cx="944334" cy="939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B6ED8E9-4A9D-489A-8510-3906A1118512}"/>
                </a:ext>
              </a:extLst>
            </p:cNvPr>
            <p:cNvSpPr/>
            <p:nvPr/>
          </p:nvSpPr>
          <p:spPr>
            <a:xfrm>
              <a:off x="2983814" y="3369688"/>
              <a:ext cx="944334" cy="939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D2BFE8-4F25-4CBF-A5E2-4A408C406A27}"/>
              </a:ext>
            </a:extLst>
          </p:cNvPr>
          <p:cNvGrpSpPr/>
          <p:nvPr/>
        </p:nvGrpSpPr>
        <p:grpSpPr>
          <a:xfrm>
            <a:off x="1105512" y="5566016"/>
            <a:ext cx="811024" cy="688467"/>
            <a:chOff x="1105512" y="5566016"/>
            <a:chExt cx="811024" cy="6884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7BB079-174F-4934-B169-549F5D24B8B6}"/>
                </a:ext>
              </a:extLst>
            </p:cNvPr>
            <p:cNvCxnSpPr>
              <a:cxnSpLocks/>
            </p:cNvCxnSpPr>
            <p:nvPr/>
          </p:nvCxnSpPr>
          <p:spPr>
            <a:xfrm>
              <a:off x="1421306" y="5626881"/>
              <a:ext cx="0" cy="32700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CB5EF7-4435-41CF-A248-E7F72B30B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512" y="5963949"/>
              <a:ext cx="66772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A9982E8-5504-4520-AE88-29C23E9F5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2888" y="6108491"/>
              <a:ext cx="47683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313E908-F64A-4EEB-9AFB-14BE79BCA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2902" y="6254483"/>
              <a:ext cx="2733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15DC022-E1D1-46E9-B089-B51BCDE2DB90}"/>
                </a:ext>
              </a:extLst>
            </p:cNvPr>
            <p:cNvSpPr txBox="1"/>
            <p:nvPr/>
          </p:nvSpPr>
          <p:spPr>
            <a:xfrm>
              <a:off x="1461838" y="5617726"/>
              <a:ext cx="454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0V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127CA03-EFF4-44E0-912C-C71C1650CC55}"/>
                </a:ext>
              </a:extLst>
            </p:cNvPr>
            <p:cNvSpPr/>
            <p:nvPr/>
          </p:nvSpPr>
          <p:spPr>
            <a:xfrm>
              <a:off x="1374849" y="5566016"/>
              <a:ext cx="110836" cy="101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105BED1-60F7-46BE-8D42-257DBC5B3C65}"/>
              </a:ext>
            </a:extLst>
          </p:cNvPr>
          <p:cNvGrpSpPr/>
          <p:nvPr/>
        </p:nvGrpSpPr>
        <p:grpSpPr>
          <a:xfrm>
            <a:off x="-58682" y="434690"/>
            <a:ext cx="5432661" cy="5465708"/>
            <a:chOff x="-58682" y="434690"/>
            <a:chExt cx="5432661" cy="546570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22F573-5791-4A90-927E-D4DB9643C3B4}"/>
                </a:ext>
              </a:extLst>
            </p:cNvPr>
            <p:cNvSpPr txBox="1"/>
            <p:nvPr/>
          </p:nvSpPr>
          <p:spPr>
            <a:xfrm>
              <a:off x="-58682" y="2225266"/>
              <a:ext cx="988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55.560V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286F222-A30B-46DF-87F4-C136DBB92D0B}"/>
                </a:ext>
              </a:extLst>
            </p:cNvPr>
            <p:cNvSpPr txBox="1"/>
            <p:nvPr/>
          </p:nvSpPr>
          <p:spPr>
            <a:xfrm>
              <a:off x="2217510" y="1894241"/>
              <a:ext cx="970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39.960V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0E66E3C-E2C3-478B-A304-37B1FC1F0947}"/>
                </a:ext>
              </a:extLst>
            </p:cNvPr>
            <p:cNvSpPr txBox="1"/>
            <p:nvPr/>
          </p:nvSpPr>
          <p:spPr>
            <a:xfrm>
              <a:off x="4413527" y="2229554"/>
              <a:ext cx="960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27.360V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49EA1E-1DAF-4F28-B6B2-5240A856CE0D}"/>
                </a:ext>
              </a:extLst>
            </p:cNvPr>
            <p:cNvSpPr txBox="1"/>
            <p:nvPr/>
          </p:nvSpPr>
          <p:spPr>
            <a:xfrm>
              <a:off x="342872" y="3769867"/>
              <a:ext cx="568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80V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AD5710C-EBD5-42E0-847D-515EF7F3D094}"/>
                </a:ext>
              </a:extLst>
            </p:cNvPr>
            <p:cNvSpPr txBox="1"/>
            <p:nvPr/>
          </p:nvSpPr>
          <p:spPr>
            <a:xfrm>
              <a:off x="2243323" y="434690"/>
              <a:ext cx="99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57.360V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F753C2-21C3-496C-9FE9-8CE1136C30E6}"/>
                </a:ext>
              </a:extLst>
            </p:cNvPr>
            <p:cNvSpPr txBox="1"/>
            <p:nvPr/>
          </p:nvSpPr>
          <p:spPr>
            <a:xfrm>
              <a:off x="2637500" y="3721677"/>
              <a:ext cx="981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21.774V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ACD1336-CB41-4CC7-8636-F509F52BC515}"/>
                </a:ext>
              </a:extLst>
            </p:cNvPr>
            <p:cNvSpPr txBox="1"/>
            <p:nvPr/>
          </p:nvSpPr>
          <p:spPr>
            <a:xfrm>
              <a:off x="4420028" y="3711519"/>
              <a:ext cx="894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7.360V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DEDBBE8-7EDE-4C3A-8091-5EAA78A397AA}"/>
                </a:ext>
              </a:extLst>
            </p:cNvPr>
            <p:cNvSpPr txBox="1"/>
            <p:nvPr/>
          </p:nvSpPr>
          <p:spPr>
            <a:xfrm>
              <a:off x="4413563" y="5531066"/>
              <a:ext cx="618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-10V</a:t>
              </a:r>
              <a:endParaRPr lang="en-NL" dirty="0">
                <a:solidFill>
                  <a:srgbClr val="C00000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01C096-4610-4793-9B5D-4F9217F8AC40}"/>
                </a:ext>
              </a:extLst>
            </p:cNvPr>
            <p:cNvSpPr/>
            <p:nvPr/>
          </p:nvSpPr>
          <p:spPr>
            <a:xfrm>
              <a:off x="2590866" y="813485"/>
              <a:ext cx="110836" cy="101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1DDD52F-AA3A-48B1-B5C9-323BFBA6229B}"/>
                </a:ext>
              </a:extLst>
            </p:cNvPr>
            <p:cNvSpPr/>
            <p:nvPr/>
          </p:nvSpPr>
          <p:spPr>
            <a:xfrm>
              <a:off x="2590504" y="2373576"/>
              <a:ext cx="110836" cy="101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BD54A8D-E247-4E83-875B-8F058308D0C6}"/>
                </a:ext>
              </a:extLst>
            </p:cNvPr>
            <p:cNvSpPr/>
            <p:nvPr/>
          </p:nvSpPr>
          <p:spPr>
            <a:xfrm>
              <a:off x="4356952" y="3903733"/>
              <a:ext cx="110836" cy="101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8EFD051-8918-46CF-8C12-D9F97508BAFE}"/>
                </a:ext>
              </a:extLst>
            </p:cNvPr>
            <p:cNvSpPr/>
            <p:nvPr/>
          </p:nvSpPr>
          <p:spPr>
            <a:xfrm>
              <a:off x="4356952" y="5570501"/>
              <a:ext cx="110836" cy="101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C1343C5-05F8-4BA4-97D4-3791A1FC1D13}"/>
                </a:ext>
              </a:extLst>
            </p:cNvPr>
            <p:cNvSpPr/>
            <p:nvPr/>
          </p:nvSpPr>
          <p:spPr>
            <a:xfrm>
              <a:off x="4358146" y="2373370"/>
              <a:ext cx="110836" cy="101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B5D2EA4-E6AA-477B-93C9-27EE0A76B168}"/>
                </a:ext>
              </a:extLst>
            </p:cNvPr>
            <p:cNvSpPr/>
            <p:nvPr/>
          </p:nvSpPr>
          <p:spPr>
            <a:xfrm>
              <a:off x="819310" y="2370431"/>
              <a:ext cx="110836" cy="101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F2DD559-F31B-457B-8C68-F1A83105B408}"/>
                </a:ext>
              </a:extLst>
            </p:cNvPr>
            <p:cNvSpPr/>
            <p:nvPr/>
          </p:nvSpPr>
          <p:spPr>
            <a:xfrm>
              <a:off x="825356" y="3910815"/>
              <a:ext cx="110836" cy="101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9ABA942-96D6-4E68-B24C-558D4FEDC821}"/>
                </a:ext>
              </a:extLst>
            </p:cNvPr>
            <p:cNvSpPr/>
            <p:nvPr/>
          </p:nvSpPr>
          <p:spPr>
            <a:xfrm>
              <a:off x="2597530" y="3904597"/>
              <a:ext cx="110836" cy="101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37310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water pressure">
            <a:extLst>
              <a:ext uri="{FF2B5EF4-FFF2-40B4-BE49-F238E27FC236}">
                <a16:creationId xmlns:a16="http://schemas.microsoft.com/office/drawing/2014/main" id="{5B8EF663-8DAF-4384-A8F9-F4333E3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96640" cy="240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water pipe leak">
            <a:extLst>
              <a:ext uri="{FF2B5EF4-FFF2-40B4-BE49-F238E27FC236}">
                <a16:creationId xmlns:a16="http://schemas.microsoft.com/office/drawing/2014/main" id="{4CC26551-C9C9-4CC7-9B27-292B9AD7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7172"/>
            <a:ext cx="6096000" cy="24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water tap">
            <a:extLst>
              <a:ext uri="{FF2B5EF4-FFF2-40B4-BE49-F238E27FC236}">
                <a16:creationId xmlns:a16="http://schemas.microsoft.com/office/drawing/2014/main" id="{DFF983EE-CAAB-438F-B40B-18EAAE68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3829050"/>
            <a:ext cx="38385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03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F5035B-95D5-48EB-B592-A0633CA03293}"/>
              </a:ext>
            </a:extLst>
          </p:cNvPr>
          <p:cNvSpPr/>
          <p:nvPr/>
        </p:nvSpPr>
        <p:spPr>
          <a:xfrm>
            <a:off x="970960" y="3491445"/>
            <a:ext cx="914400" cy="91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BBE62BE-0F53-4850-A94F-10B7566E24B1}"/>
              </a:ext>
            </a:extLst>
          </p:cNvPr>
          <p:cNvSpPr/>
          <p:nvPr/>
        </p:nvSpPr>
        <p:spPr>
          <a:xfrm flipV="1">
            <a:off x="1185844" y="3675268"/>
            <a:ext cx="484632" cy="54675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F9DD77-1040-4A3B-9493-5AD78A574AC6}"/>
              </a:ext>
            </a:extLst>
          </p:cNvPr>
          <p:cNvCxnSpPr>
            <a:cxnSpLocks/>
          </p:cNvCxnSpPr>
          <p:nvPr/>
        </p:nvCxnSpPr>
        <p:spPr>
          <a:xfrm flipV="1">
            <a:off x="1414019" y="2254177"/>
            <a:ext cx="14141" cy="1421091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7ED2C3-D46E-4ABC-BB5F-AE1BB64E0B45}"/>
              </a:ext>
            </a:extLst>
          </p:cNvPr>
          <p:cNvCxnSpPr>
            <a:cxnSpLocks/>
          </p:cNvCxnSpPr>
          <p:nvPr/>
        </p:nvCxnSpPr>
        <p:spPr>
          <a:xfrm>
            <a:off x="1310326" y="2367302"/>
            <a:ext cx="2422689" cy="15323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A89FC1-0EB6-4405-8265-3034CF0FC694}"/>
              </a:ext>
            </a:extLst>
          </p:cNvPr>
          <p:cNvCxnSpPr>
            <a:cxnSpLocks/>
          </p:cNvCxnSpPr>
          <p:nvPr/>
        </p:nvCxnSpPr>
        <p:spPr>
          <a:xfrm flipH="1" flipV="1">
            <a:off x="3601038" y="2254177"/>
            <a:ext cx="14140" cy="685802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835D24-A05D-4E65-B5BF-E16992D5F4BF}"/>
              </a:ext>
            </a:extLst>
          </p:cNvPr>
          <p:cNvCxnSpPr>
            <a:cxnSpLocks/>
          </p:cNvCxnSpPr>
          <p:nvPr/>
        </p:nvCxnSpPr>
        <p:spPr>
          <a:xfrm>
            <a:off x="1310326" y="5539418"/>
            <a:ext cx="2422689" cy="0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5919B0-3D08-438B-8665-26CC2E75FDCB}"/>
              </a:ext>
            </a:extLst>
          </p:cNvPr>
          <p:cNvCxnSpPr>
            <a:cxnSpLocks/>
          </p:cNvCxnSpPr>
          <p:nvPr/>
        </p:nvCxnSpPr>
        <p:spPr>
          <a:xfrm flipV="1">
            <a:off x="1414019" y="4316290"/>
            <a:ext cx="14141" cy="1340965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73C21B-312C-4FDD-8087-F0D2460A4326}"/>
              </a:ext>
            </a:extLst>
          </p:cNvPr>
          <p:cNvCxnSpPr>
            <a:cxnSpLocks/>
          </p:cNvCxnSpPr>
          <p:nvPr/>
        </p:nvCxnSpPr>
        <p:spPr>
          <a:xfrm flipV="1">
            <a:off x="3615178" y="2939980"/>
            <a:ext cx="0" cy="73528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BED563-CE11-4824-ADE1-9A1DFDB466DE}"/>
              </a:ext>
            </a:extLst>
          </p:cNvPr>
          <p:cNvCxnSpPr>
            <a:cxnSpLocks/>
          </p:cNvCxnSpPr>
          <p:nvPr/>
        </p:nvCxnSpPr>
        <p:spPr>
          <a:xfrm flipV="1">
            <a:off x="3615178" y="4316290"/>
            <a:ext cx="0" cy="735289"/>
          </a:xfrm>
          <a:prstGeom prst="line">
            <a:avLst/>
          </a:prstGeom>
          <a:ln w="152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02F157-9FD2-4B85-BD65-64B2ADD5C330}"/>
              </a:ext>
            </a:extLst>
          </p:cNvPr>
          <p:cNvCxnSpPr>
            <a:cxnSpLocks/>
          </p:cNvCxnSpPr>
          <p:nvPr/>
        </p:nvCxnSpPr>
        <p:spPr>
          <a:xfrm flipV="1">
            <a:off x="3615178" y="4963200"/>
            <a:ext cx="0" cy="694058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3D90C9-1923-4431-BA4F-27A8088E07C7}"/>
              </a:ext>
            </a:extLst>
          </p:cNvPr>
          <p:cNvCxnSpPr>
            <a:cxnSpLocks/>
          </p:cNvCxnSpPr>
          <p:nvPr/>
        </p:nvCxnSpPr>
        <p:spPr>
          <a:xfrm flipV="1">
            <a:off x="3615178" y="3573930"/>
            <a:ext cx="0" cy="831915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E966C6-A78D-4DFF-8A03-3E9DD1A26686}"/>
              </a:ext>
            </a:extLst>
          </p:cNvPr>
          <p:cNvSpPr txBox="1"/>
          <p:nvPr/>
        </p:nvSpPr>
        <p:spPr>
          <a:xfrm>
            <a:off x="98981" y="3667012"/>
            <a:ext cx="92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pomp</a:t>
            </a:r>
            <a:endParaRPr lang="en-N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2B627F-EA58-448B-9F93-7893C5E5D544}"/>
              </a:ext>
            </a:extLst>
          </p:cNvPr>
          <p:cNvSpPr txBox="1"/>
          <p:nvPr/>
        </p:nvSpPr>
        <p:spPr>
          <a:xfrm>
            <a:off x="3836708" y="3052175"/>
            <a:ext cx="19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vernauwing</a:t>
            </a:r>
            <a:r>
              <a:rPr lang="en-US" sz="2400" dirty="0"/>
              <a:t> 1</a:t>
            </a:r>
            <a:endParaRPr lang="en-N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54D51E-53CB-4B95-9EB9-CD8E78FDE615}"/>
              </a:ext>
            </a:extLst>
          </p:cNvPr>
          <p:cNvSpPr txBox="1"/>
          <p:nvPr/>
        </p:nvSpPr>
        <p:spPr>
          <a:xfrm>
            <a:off x="3836708" y="4453101"/>
            <a:ext cx="19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vernauwing</a:t>
            </a:r>
            <a:r>
              <a:rPr lang="en-US" sz="2400" dirty="0"/>
              <a:t> 2</a:t>
            </a:r>
            <a:endParaRPr lang="en-NL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3ED697-CECD-485F-817F-D6C8DEB9F863}"/>
              </a:ext>
            </a:extLst>
          </p:cNvPr>
          <p:cNvSpPr txBox="1"/>
          <p:nvPr/>
        </p:nvSpPr>
        <p:spPr>
          <a:xfrm>
            <a:off x="1885361" y="2439547"/>
            <a:ext cx="19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hoge</a:t>
            </a:r>
            <a:r>
              <a:rPr lang="en-US" sz="2400" dirty="0"/>
              <a:t> </a:t>
            </a:r>
            <a:r>
              <a:rPr lang="en-US" sz="2400" dirty="0" err="1"/>
              <a:t>druk</a:t>
            </a:r>
            <a:endParaRPr lang="en-NL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7E3486-ACFA-4D8E-8233-12279C4AEE31}"/>
              </a:ext>
            </a:extLst>
          </p:cNvPr>
          <p:cNvSpPr txBox="1"/>
          <p:nvPr/>
        </p:nvSpPr>
        <p:spPr>
          <a:xfrm>
            <a:off x="1892428" y="4981713"/>
            <a:ext cx="19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lage</a:t>
            </a:r>
            <a:r>
              <a:rPr lang="en-US" sz="2400" dirty="0"/>
              <a:t> </a:t>
            </a:r>
            <a:r>
              <a:rPr lang="en-US" sz="2400" dirty="0" err="1"/>
              <a:t>druk</a:t>
            </a:r>
            <a:endParaRPr lang="en-N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B303FF-1711-4281-BF69-CE5CB19FCF48}"/>
              </a:ext>
            </a:extLst>
          </p:cNvPr>
          <p:cNvSpPr txBox="1"/>
          <p:nvPr/>
        </p:nvSpPr>
        <p:spPr>
          <a:xfrm>
            <a:off x="3836710" y="3752638"/>
            <a:ext cx="101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druk</a:t>
            </a:r>
            <a:r>
              <a:rPr lang="en-US" sz="2400" dirty="0">
                <a:solidFill>
                  <a:srgbClr val="FF0000"/>
                </a:solidFill>
              </a:rPr>
              <a:t> x</a:t>
            </a:r>
            <a:endParaRPr lang="en-NL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ECE986-2256-4B42-9A6A-21093A40ADE7}"/>
              </a:ext>
            </a:extLst>
          </p:cNvPr>
          <p:cNvCxnSpPr>
            <a:cxnSpLocks/>
          </p:cNvCxnSpPr>
          <p:nvPr/>
        </p:nvCxnSpPr>
        <p:spPr>
          <a:xfrm>
            <a:off x="3365369" y="3210991"/>
            <a:ext cx="0" cy="1518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D816119-BA5C-4D0E-BCD4-4BE640ED2F4F}"/>
              </a:ext>
            </a:extLst>
          </p:cNvPr>
          <p:cNvCxnSpPr>
            <a:cxnSpLocks/>
          </p:cNvCxnSpPr>
          <p:nvPr/>
        </p:nvCxnSpPr>
        <p:spPr>
          <a:xfrm rot="10800000">
            <a:off x="1976845" y="3224025"/>
            <a:ext cx="0" cy="15188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566886B1-9EE3-44B5-996F-38302AB2FFB0}"/>
              </a:ext>
            </a:extLst>
          </p:cNvPr>
          <p:cNvSpPr/>
          <p:nvPr/>
        </p:nvSpPr>
        <p:spPr>
          <a:xfrm>
            <a:off x="735291" y="5973687"/>
            <a:ext cx="3864990" cy="188781"/>
          </a:xfrm>
          <a:custGeom>
            <a:avLst/>
            <a:gdLst>
              <a:gd name="connsiteX0" fmla="*/ 0 w 3864990"/>
              <a:gd name="connsiteY0" fmla="*/ 179354 h 188781"/>
              <a:gd name="connsiteX1" fmla="*/ 47134 w 3864990"/>
              <a:gd name="connsiteY1" fmla="*/ 132220 h 188781"/>
              <a:gd name="connsiteX2" fmla="*/ 131975 w 3864990"/>
              <a:gd name="connsiteY2" fmla="*/ 56806 h 188781"/>
              <a:gd name="connsiteX3" fmla="*/ 160256 w 3864990"/>
              <a:gd name="connsiteY3" fmla="*/ 47379 h 188781"/>
              <a:gd name="connsiteX4" fmla="*/ 245097 w 3864990"/>
              <a:gd name="connsiteY4" fmla="*/ 28526 h 188781"/>
              <a:gd name="connsiteX5" fmla="*/ 377072 w 3864990"/>
              <a:gd name="connsiteY5" fmla="*/ 37952 h 188781"/>
              <a:gd name="connsiteX6" fmla="*/ 433633 w 3864990"/>
              <a:gd name="connsiteY6" fmla="*/ 56806 h 188781"/>
              <a:gd name="connsiteX7" fmla="*/ 499621 w 3864990"/>
              <a:gd name="connsiteY7" fmla="*/ 113367 h 188781"/>
              <a:gd name="connsiteX8" fmla="*/ 518474 w 3864990"/>
              <a:gd name="connsiteY8" fmla="*/ 141647 h 188781"/>
              <a:gd name="connsiteX9" fmla="*/ 575035 w 3864990"/>
              <a:gd name="connsiteY9" fmla="*/ 169928 h 188781"/>
              <a:gd name="connsiteX10" fmla="*/ 603316 w 3864990"/>
              <a:gd name="connsiteY10" fmla="*/ 188781 h 188781"/>
              <a:gd name="connsiteX11" fmla="*/ 716437 w 3864990"/>
              <a:gd name="connsiteY11" fmla="*/ 179354 h 188781"/>
              <a:gd name="connsiteX12" fmla="*/ 744718 w 3864990"/>
              <a:gd name="connsiteY12" fmla="*/ 169928 h 188781"/>
              <a:gd name="connsiteX13" fmla="*/ 782425 w 3864990"/>
              <a:gd name="connsiteY13" fmla="*/ 160501 h 188781"/>
              <a:gd name="connsiteX14" fmla="*/ 838986 w 3864990"/>
              <a:gd name="connsiteY14" fmla="*/ 122794 h 188781"/>
              <a:gd name="connsiteX15" fmla="*/ 895547 w 3864990"/>
              <a:gd name="connsiteY15" fmla="*/ 85086 h 188781"/>
              <a:gd name="connsiteX16" fmla="*/ 961534 w 3864990"/>
              <a:gd name="connsiteY16" fmla="*/ 66233 h 188781"/>
              <a:gd name="connsiteX17" fmla="*/ 1074656 w 3864990"/>
              <a:gd name="connsiteY17" fmla="*/ 75660 h 188781"/>
              <a:gd name="connsiteX18" fmla="*/ 1140643 w 3864990"/>
              <a:gd name="connsiteY18" fmla="*/ 94513 h 188781"/>
              <a:gd name="connsiteX19" fmla="*/ 1197204 w 3864990"/>
              <a:gd name="connsiteY19" fmla="*/ 151074 h 188781"/>
              <a:gd name="connsiteX20" fmla="*/ 1234912 w 3864990"/>
              <a:gd name="connsiteY20" fmla="*/ 169928 h 188781"/>
              <a:gd name="connsiteX21" fmla="*/ 1310326 w 3864990"/>
              <a:gd name="connsiteY21" fmla="*/ 188781 h 188781"/>
              <a:gd name="connsiteX22" fmla="*/ 1366887 w 3864990"/>
              <a:gd name="connsiteY22" fmla="*/ 179354 h 188781"/>
              <a:gd name="connsiteX23" fmla="*/ 1385740 w 3864990"/>
              <a:gd name="connsiteY23" fmla="*/ 151074 h 188781"/>
              <a:gd name="connsiteX24" fmla="*/ 1432874 w 3864990"/>
              <a:gd name="connsiteY24" fmla="*/ 85086 h 188781"/>
              <a:gd name="connsiteX25" fmla="*/ 1489435 w 3864990"/>
              <a:gd name="connsiteY25" fmla="*/ 66233 h 188781"/>
              <a:gd name="connsiteX26" fmla="*/ 1602557 w 3864990"/>
              <a:gd name="connsiteY26" fmla="*/ 47379 h 188781"/>
              <a:gd name="connsiteX27" fmla="*/ 1781666 w 3864990"/>
              <a:gd name="connsiteY27" fmla="*/ 56806 h 188781"/>
              <a:gd name="connsiteX28" fmla="*/ 1819373 w 3864990"/>
              <a:gd name="connsiteY28" fmla="*/ 66233 h 188781"/>
              <a:gd name="connsiteX29" fmla="*/ 1951349 w 3864990"/>
              <a:gd name="connsiteY29" fmla="*/ 85086 h 188781"/>
              <a:gd name="connsiteX30" fmla="*/ 1989056 w 3864990"/>
              <a:gd name="connsiteY30" fmla="*/ 94513 h 188781"/>
              <a:gd name="connsiteX31" fmla="*/ 2102177 w 3864990"/>
              <a:gd name="connsiteY31" fmla="*/ 75660 h 188781"/>
              <a:gd name="connsiteX32" fmla="*/ 2158738 w 3864990"/>
              <a:gd name="connsiteY32" fmla="*/ 56806 h 188781"/>
              <a:gd name="connsiteX33" fmla="*/ 2187019 w 3864990"/>
              <a:gd name="connsiteY33" fmla="*/ 28526 h 188781"/>
              <a:gd name="connsiteX34" fmla="*/ 2205872 w 3864990"/>
              <a:gd name="connsiteY34" fmla="*/ 245 h 188781"/>
              <a:gd name="connsiteX35" fmla="*/ 2337848 w 3864990"/>
              <a:gd name="connsiteY35" fmla="*/ 19099 h 188781"/>
              <a:gd name="connsiteX36" fmla="*/ 2394408 w 3864990"/>
              <a:gd name="connsiteY36" fmla="*/ 37952 h 188781"/>
              <a:gd name="connsiteX37" fmla="*/ 2422689 w 3864990"/>
              <a:gd name="connsiteY37" fmla="*/ 56806 h 188781"/>
              <a:gd name="connsiteX38" fmla="*/ 2460396 w 3864990"/>
              <a:gd name="connsiteY38" fmla="*/ 66233 h 188781"/>
              <a:gd name="connsiteX39" fmla="*/ 2554664 w 3864990"/>
              <a:gd name="connsiteY39" fmla="*/ 103940 h 188781"/>
              <a:gd name="connsiteX40" fmla="*/ 2630079 w 3864990"/>
              <a:gd name="connsiteY40" fmla="*/ 113367 h 188781"/>
              <a:gd name="connsiteX41" fmla="*/ 2771481 w 3864990"/>
              <a:gd name="connsiteY41" fmla="*/ 103940 h 188781"/>
              <a:gd name="connsiteX42" fmla="*/ 2837468 w 3864990"/>
              <a:gd name="connsiteY42" fmla="*/ 56806 h 188781"/>
              <a:gd name="connsiteX43" fmla="*/ 2894029 w 3864990"/>
              <a:gd name="connsiteY43" fmla="*/ 47379 h 188781"/>
              <a:gd name="connsiteX44" fmla="*/ 2931736 w 3864990"/>
              <a:gd name="connsiteY44" fmla="*/ 28526 h 188781"/>
              <a:gd name="connsiteX45" fmla="*/ 2988297 w 3864990"/>
              <a:gd name="connsiteY45" fmla="*/ 9672 h 188781"/>
              <a:gd name="connsiteX46" fmla="*/ 3110846 w 3864990"/>
              <a:gd name="connsiteY46" fmla="*/ 19099 h 188781"/>
              <a:gd name="connsiteX47" fmla="*/ 3148553 w 3864990"/>
              <a:gd name="connsiteY47" fmla="*/ 47379 h 188781"/>
              <a:gd name="connsiteX48" fmla="*/ 3214540 w 3864990"/>
              <a:gd name="connsiteY48" fmla="*/ 75660 h 188781"/>
              <a:gd name="connsiteX49" fmla="*/ 3252248 w 3864990"/>
              <a:gd name="connsiteY49" fmla="*/ 103940 h 188781"/>
              <a:gd name="connsiteX50" fmla="*/ 3327662 w 3864990"/>
              <a:gd name="connsiteY50" fmla="*/ 94513 h 188781"/>
              <a:gd name="connsiteX51" fmla="*/ 3384223 w 3864990"/>
              <a:gd name="connsiteY51" fmla="*/ 66233 h 188781"/>
              <a:gd name="connsiteX52" fmla="*/ 3440784 w 3864990"/>
              <a:gd name="connsiteY52" fmla="*/ 9672 h 188781"/>
              <a:gd name="connsiteX53" fmla="*/ 3846136 w 3864990"/>
              <a:gd name="connsiteY53" fmla="*/ 19099 h 188781"/>
              <a:gd name="connsiteX54" fmla="*/ 3864990 w 3864990"/>
              <a:gd name="connsiteY54" fmla="*/ 47379 h 18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864990" h="188781">
                <a:moveTo>
                  <a:pt x="0" y="179354"/>
                </a:moveTo>
                <a:cubicBezTo>
                  <a:pt x="15711" y="163643"/>
                  <a:pt x="32372" y="148827"/>
                  <a:pt x="47134" y="132220"/>
                </a:cubicBezTo>
                <a:cubicBezTo>
                  <a:pt x="79700" y="95584"/>
                  <a:pt x="75771" y="75541"/>
                  <a:pt x="131975" y="56806"/>
                </a:cubicBezTo>
                <a:cubicBezTo>
                  <a:pt x="141402" y="53664"/>
                  <a:pt x="150556" y="49535"/>
                  <a:pt x="160256" y="47379"/>
                </a:cubicBezTo>
                <a:cubicBezTo>
                  <a:pt x="259807" y="25256"/>
                  <a:pt x="181430" y="49747"/>
                  <a:pt x="245097" y="28526"/>
                </a:cubicBezTo>
                <a:cubicBezTo>
                  <a:pt x="289089" y="31668"/>
                  <a:pt x="333456" y="31410"/>
                  <a:pt x="377072" y="37952"/>
                </a:cubicBezTo>
                <a:cubicBezTo>
                  <a:pt x="396726" y="40900"/>
                  <a:pt x="433633" y="56806"/>
                  <a:pt x="433633" y="56806"/>
                </a:cubicBezTo>
                <a:cubicBezTo>
                  <a:pt x="461374" y="77612"/>
                  <a:pt x="477737" y="87107"/>
                  <a:pt x="499621" y="113367"/>
                </a:cubicBezTo>
                <a:cubicBezTo>
                  <a:pt x="506874" y="122070"/>
                  <a:pt x="510463" y="133636"/>
                  <a:pt x="518474" y="141647"/>
                </a:cubicBezTo>
                <a:cubicBezTo>
                  <a:pt x="545489" y="168662"/>
                  <a:pt x="544368" y="154595"/>
                  <a:pt x="575035" y="169928"/>
                </a:cubicBezTo>
                <a:cubicBezTo>
                  <a:pt x="585169" y="174995"/>
                  <a:pt x="593889" y="182497"/>
                  <a:pt x="603316" y="188781"/>
                </a:cubicBezTo>
                <a:cubicBezTo>
                  <a:pt x="641023" y="185639"/>
                  <a:pt x="678931" y="184355"/>
                  <a:pt x="716437" y="179354"/>
                </a:cubicBezTo>
                <a:cubicBezTo>
                  <a:pt x="726287" y="178041"/>
                  <a:pt x="735163" y="172658"/>
                  <a:pt x="744718" y="169928"/>
                </a:cubicBezTo>
                <a:cubicBezTo>
                  <a:pt x="757175" y="166369"/>
                  <a:pt x="769856" y="163643"/>
                  <a:pt x="782425" y="160501"/>
                </a:cubicBezTo>
                <a:cubicBezTo>
                  <a:pt x="845188" y="97736"/>
                  <a:pt x="777592" y="156901"/>
                  <a:pt x="838986" y="122794"/>
                </a:cubicBezTo>
                <a:cubicBezTo>
                  <a:pt x="858794" y="111790"/>
                  <a:pt x="874050" y="92251"/>
                  <a:pt x="895547" y="85086"/>
                </a:cubicBezTo>
                <a:cubicBezTo>
                  <a:pt x="936118" y="71563"/>
                  <a:pt x="914187" y="78070"/>
                  <a:pt x="961534" y="66233"/>
                </a:cubicBezTo>
                <a:cubicBezTo>
                  <a:pt x="999241" y="69375"/>
                  <a:pt x="1037110" y="70967"/>
                  <a:pt x="1074656" y="75660"/>
                </a:cubicBezTo>
                <a:cubicBezTo>
                  <a:pt x="1093601" y="78028"/>
                  <a:pt x="1121856" y="88250"/>
                  <a:pt x="1140643" y="94513"/>
                </a:cubicBezTo>
                <a:cubicBezTo>
                  <a:pt x="1159497" y="113367"/>
                  <a:pt x="1173356" y="139150"/>
                  <a:pt x="1197204" y="151074"/>
                </a:cubicBezTo>
                <a:cubicBezTo>
                  <a:pt x="1209773" y="157359"/>
                  <a:pt x="1221995" y="164392"/>
                  <a:pt x="1234912" y="169928"/>
                </a:cubicBezTo>
                <a:cubicBezTo>
                  <a:pt x="1260272" y="180796"/>
                  <a:pt x="1282668" y="183249"/>
                  <a:pt x="1310326" y="188781"/>
                </a:cubicBezTo>
                <a:cubicBezTo>
                  <a:pt x="1329180" y="185639"/>
                  <a:pt x="1349791" y="187902"/>
                  <a:pt x="1366887" y="179354"/>
                </a:cubicBezTo>
                <a:cubicBezTo>
                  <a:pt x="1377020" y="174287"/>
                  <a:pt x="1380119" y="160911"/>
                  <a:pt x="1385740" y="151074"/>
                </a:cubicBezTo>
                <a:cubicBezTo>
                  <a:pt x="1400759" y="124791"/>
                  <a:pt x="1403952" y="101154"/>
                  <a:pt x="1432874" y="85086"/>
                </a:cubicBezTo>
                <a:cubicBezTo>
                  <a:pt x="1450247" y="75435"/>
                  <a:pt x="1470155" y="71053"/>
                  <a:pt x="1489435" y="66233"/>
                </a:cubicBezTo>
                <a:cubicBezTo>
                  <a:pt x="1551720" y="50661"/>
                  <a:pt x="1514286" y="58413"/>
                  <a:pt x="1602557" y="47379"/>
                </a:cubicBezTo>
                <a:cubicBezTo>
                  <a:pt x="1662260" y="50521"/>
                  <a:pt x="1722105" y="51627"/>
                  <a:pt x="1781666" y="56806"/>
                </a:cubicBezTo>
                <a:cubicBezTo>
                  <a:pt x="1794573" y="57928"/>
                  <a:pt x="1806669" y="63692"/>
                  <a:pt x="1819373" y="66233"/>
                </a:cubicBezTo>
                <a:cubicBezTo>
                  <a:pt x="1864685" y="75296"/>
                  <a:pt x="1904999" y="79293"/>
                  <a:pt x="1951349" y="85086"/>
                </a:cubicBezTo>
                <a:cubicBezTo>
                  <a:pt x="1963918" y="88228"/>
                  <a:pt x="1976100" y="94513"/>
                  <a:pt x="1989056" y="94513"/>
                </a:cubicBezTo>
                <a:cubicBezTo>
                  <a:pt x="2002538" y="94513"/>
                  <a:pt x="2082556" y="81011"/>
                  <a:pt x="2102177" y="75660"/>
                </a:cubicBezTo>
                <a:cubicBezTo>
                  <a:pt x="2121350" y="70431"/>
                  <a:pt x="2158738" y="56806"/>
                  <a:pt x="2158738" y="56806"/>
                </a:cubicBezTo>
                <a:cubicBezTo>
                  <a:pt x="2168165" y="47379"/>
                  <a:pt x="2178484" y="38768"/>
                  <a:pt x="2187019" y="28526"/>
                </a:cubicBezTo>
                <a:cubicBezTo>
                  <a:pt x="2194272" y="19822"/>
                  <a:pt x="2194564" y="952"/>
                  <a:pt x="2205872" y="245"/>
                </a:cubicBezTo>
                <a:cubicBezTo>
                  <a:pt x="2250224" y="-2527"/>
                  <a:pt x="2337848" y="19099"/>
                  <a:pt x="2337848" y="19099"/>
                </a:cubicBezTo>
                <a:cubicBezTo>
                  <a:pt x="2356701" y="25383"/>
                  <a:pt x="2377873" y="26928"/>
                  <a:pt x="2394408" y="37952"/>
                </a:cubicBezTo>
                <a:cubicBezTo>
                  <a:pt x="2403835" y="44237"/>
                  <a:pt x="2412275" y="52343"/>
                  <a:pt x="2422689" y="56806"/>
                </a:cubicBezTo>
                <a:cubicBezTo>
                  <a:pt x="2434597" y="61910"/>
                  <a:pt x="2448265" y="61684"/>
                  <a:pt x="2460396" y="66233"/>
                </a:cubicBezTo>
                <a:cubicBezTo>
                  <a:pt x="2502433" y="81997"/>
                  <a:pt x="2503787" y="97580"/>
                  <a:pt x="2554664" y="103940"/>
                </a:cubicBezTo>
                <a:lnTo>
                  <a:pt x="2630079" y="113367"/>
                </a:lnTo>
                <a:cubicBezTo>
                  <a:pt x="2677213" y="110225"/>
                  <a:pt x="2725907" y="116369"/>
                  <a:pt x="2771481" y="103940"/>
                </a:cubicBezTo>
                <a:cubicBezTo>
                  <a:pt x="2797559" y="96828"/>
                  <a:pt x="2812925" y="68133"/>
                  <a:pt x="2837468" y="56806"/>
                </a:cubicBezTo>
                <a:cubicBezTo>
                  <a:pt x="2854822" y="48796"/>
                  <a:pt x="2875175" y="50521"/>
                  <a:pt x="2894029" y="47379"/>
                </a:cubicBezTo>
                <a:cubicBezTo>
                  <a:pt x="2906598" y="41095"/>
                  <a:pt x="2918689" y="33745"/>
                  <a:pt x="2931736" y="28526"/>
                </a:cubicBezTo>
                <a:cubicBezTo>
                  <a:pt x="2950188" y="21145"/>
                  <a:pt x="2988297" y="9672"/>
                  <a:pt x="2988297" y="9672"/>
                </a:cubicBezTo>
                <a:cubicBezTo>
                  <a:pt x="3029147" y="12814"/>
                  <a:pt x="3070965" y="9715"/>
                  <a:pt x="3110846" y="19099"/>
                </a:cubicBezTo>
                <a:cubicBezTo>
                  <a:pt x="3126140" y="22697"/>
                  <a:pt x="3135768" y="38247"/>
                  <a:pt x="3148553" y="47379"/>
                </a:cubicBezTo>
                <a:cubicBezTo>
                  <a:pt x="3183608" y="72419"/>
                  <a:pt x="3170421" y="64630"/>
                  <a:pt x="3214540" y="75660"/>
                </a:cubicBezTo>
                <a:cubicBezTo>
                  <a:pt x="3227109" y="85087"/>
                  <a:pt x="3236750" y="101357"/>
                  <a:pt x="3252248" y="103940"/>
                </a:cubicBezTo>
                <a:cubicBezTo>
                  <a:pt x="3277237" y="108105"/>
                  <a:pt x="3302737" y="99045"/>
                  <a:pt x="3327662" y="94513"/>
                </a:cubicBezTo>
                <a:cubicBezTo>
                  <a:pt x="3348251" y="90769"/>
                  <a:pt x="3368699" y="80032"/>
                  <a:pt x="3384223" y="66233"/>
                </a:cubicBezTo>
                <a:cubicBezTo>
                  <a:pt x="3404151" y="48519"/>
                  <a:pt x="3440784" y="9672"/>
                  <a:pt x="3440784" y="9672"/>
                </a:cubicBezTo>
                <a:cubicBezTo>
                  <a:pt x="3575901" y="12814"/>
                  <a:pt x="3711513" y="7133"/>
                  <a:pt x="3846136" y="19099"/>
                </a:cubicBezTo>
                <a:cubicBezTo>
                  <a:pt x="3857421" y="20102"/>
                  <a:pt x="3864990" y="47379"/>
                  <a:pt x="3864990" y="47379"/>
                </a:cubicBezTo>
              </a:path>
            </a:pathLst>
          </a:custGeom>
          <a:noFill/>
          <a:ln w="254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8EB6364-9FAD-4A63-8A39-CC0CEBEB31FC}"/>
              </a:ext>
            </a:extLst>
          </p:cNvPr>
          <p:cNvCxnSpPr>
            <a:cxnSpLocks/>
          </p:cNvCxnSpPr>
          <p:nvPr/>
        </p:nvCxnSpPr>
        <p:spPr>
          <a:xfrm flipH="1" flipV="1">
            <a:off x="1771448" y="5422344"/>
            <a:ext cx="14140" cy="685802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173F1376-D62E-465F-9A14-C0A8446152FC}"/>
              </a:ext>
            </a:extLst>
          </p:cNvPr>
          <p:cNvSpPr/>
          <p:nvPr/>
        </p:nvSpPr>
        <p:spPr>
          <a:xfrm>
            <a:off x="735291" y="6220718"/>
            <a:ext cx="3864990" cy="188781"/>
          </a:xfrm>
          <a:custGeom>
            <a:avLst/>
            <a:gdLst>
              <a:gd name="connsiteX0" fmla="*/ 0 w 3864990"/>
              <a:gd name="connsiteY0" fmla="*/ 179354 h 188781"/>
              <a:gd name="connsiteX1" fmla="*/ 47134 w 3864990"/>
              <a:gd name="connsiteY1" fmla="*/ 132220 h 188781"/>
              <a:gd name="connsiteX2" fmla="*/ 131975 w 3864990"/>
              <a:gd name="connsiteY2" fmla="*/ 56806 h 188781"/>
              <a:gd name="connsiteX3" fmla="*/ 160256 w 3864990"/>
              <a:gd name="connsiteY3" fmla="*/ 47379 h 188781"/>
              <a:gd name="connsiteX4" fmla="*/ 245097 w 3864990"/>
              <a:gd name="connsiteY4" fmla="*/ 28526 h 188781"/>
              <a:gd name="connsiteX5" fmla="*/ 377072 w 3864990"/>
              <a:gd name="connsiteY5" fmla="*/ 37952 h 188781"/>
              <a:gd name="connsiteX6" fmla="*/ 433633 w 3864990"/>
              <a:gd name="connsiteY6" fmla="*/ 56806 h 188781"/>
              <a:gd name="connsiteX7" fmla="*/ 499621 w 3864990"/>
              <a:gd name="connsiteY7" fmla="*/ 113367 h 188781"/>
              <a:gd name="connsiteX8" fmla="*/ 518474 w 3864990"/>
              <a:gd name="connsiteY8" fmla="*/ 141647 h 188781"/>
              <a:gd name="connsiteX9" fmla="*/ 575035 w 3864990"/>
              <a:gd name="connsiteY9" fmla="*/ 169928 h 188781"/>
              <a:gd name="connsiteX10" fmla="*/ 603316 w 3864990"/>
              <a:gd name="connsiteY10" fmla="*/ 188781 h 188781"/>
              <a:gd name="connsiteX11" fmla="*/ 716437 w 3864990"/>
              <a:gd name="connsiteY11" fmla="*/ 179354 h 188781"/>
              <a:gd name="connsiteX12" fmla="*/ 744718 w 3864990"/>
              <a:gd name="connsiteY12" fmla="*/ 169928 h 188781"/>
              <a:gd name="connsiteX13" fmla="*/ 782425 w 3864990"/>
              <a:gd name="connsiteY13" fmla="*/ 160501 h 188781"/>
              <a:gd name="connsiteX14" fmla="*/ 838986 w 3864990"/>
              <a:gd name="connsiteY14" fmla="*/ 122794 h 188781"/>
              <a:gd name="connsiteX15" fmla="*/ 895547 w 3864990"/>
              <a:gd name="connsiteY15" fmla="*/ 85086 h 188781"/>
              <a:gd name="connsiteX16" fmla="*/ 961534 w 3864990"/>
              <a:gd name="connsiteY16" fmla="*/ 66233 h 188781"/>
              <a:gd name="connsiteX17" fmla="*/ 1074656 w 3864990"/>
              <a:gd name="connsiteY17" fmla="*/ 75660 h 188781"/>
              <a:gd name="connsiteX18" fmla="*/ 1140643 w 3864990"/>
              <a:gd name="connsiteY18" fmla="*/ 94513 h 188781"/>
              <a:gd name="connsiteX19" fmla="*/ 1197204 w 3864990"/>
              <a:gd name="connsiteY19" fmla="*/ 151074 h 188781"/>
              <a:gd name="connsiteX20" fmla="*/ 1234912 w 3864990"/>
              <a:gd name="connsiteY20" fmla="*/ 169928 h 188781"/>
              <a:gd name="connsiteX21" fmla="*/ 1310326 w 3864990"/>
              <a:gd name="connsiteY21" fmla="*/ 188781 h 188781"/>
              <a:gd name="connsiteX22" fmla="*/ 1366887 w 3864990"/>
              <a:gd name="connsiteY22" fmla="*/ 179354 h 188781"/>
              <a:gd name="connsiteX23" fmla="*/ 1385740 w 3864990"/>
              <a:gd name="connsiteY23" fmla="*/ 151074 h 188781"/>
              <a:gd name="connsiteX24" fmla="*/ 1432874 w 3864990"/>
              <a:gd name="connsiteY24" fmla="*/ 85086 h 188781"/>
              <a:gd name="connsiteX25" fmla="*/ 1489435 w 3864990"/>
              <a:gd name="connsiteY25" fmla="*/ 66233 h 188781"/>
              <a:gd name="connsiteX26" fmla="*/ 1602557 w 3864990"/>
              <a:gd name="connsiteY26" fmla="*/ 47379 h 188781"/>
              <a:gd name="connsiteX27" fmla="*/ 1781666 w 3864990"/>
              <a:gd name="connsiteY27" fmla="*/ 56806 h 188781"/>
              <a:gd name="connsiteX28" fmla="*/ 1819373 w 3864990"/>
              <a:gd name="connsiteY28" fmla="*/ 66233 h 188781"/>
              <a:gd name="connsiteX29" fmla="*/ 1951349 w 3864990"/>
              <a:gd name="connsiteY29" fmla="*/ 85086 h 188781"/>
              <a:gd name="connsiteX30" fmla="*/ 1989056 w 3864990"/>
              <a:gd name="connsiteY30" fmla="*/ 94513 h 188781"/>
              <a:gd name="connsiteX31" fmla="*/ 2102177 w 3864990"/>
              <a:gd name="connsiteY31" fmla="*/ 75660 h 188781"/>
              <a:gd name="connsiteX32" fmla="*/ 2158738 w 3864990"/>
              <a:gd name="connsiteY32" fmla="*/ 56806 h 188781"/>
              <a:gd name="connsiteX33" fmla="*/ 2187019 w 3864990"/>
              <a:gd name="connsiteY33" fmla="*/ 28526 h 188781"/>
              <a:gd name="connsiteX34" fmla="*/ 2205872 w 3864990"/>
              <a:gd name="connsiteY34" fmla="*/ 245 h 188781"/>
              <a:gd name="connsiteX35" fmla="*/ 2337848 w 3864990"/>
              <a:gd name="connsiteY35" fmla="*/ 19099 h 188781"/>
              <a:gd name="connsiteX36" fmla="*/ 2394408 w 3864990"/>
              <a:gd name="connsiteY36" fmla="*/ 37952 h 188781"/>
              <a:gd name="connsiteX37" fmla="*/ 2422689 w 3864990"/>
              <a:gd name="connsiteY37" fmla="*/ 56806 h 188781"/>
              <a:gd name="connsiteX38" fmla="*/ 2460396 w 3864990"/>
              <a:gd name="connsiteY38" fmla="*/ 66233 h 188781"/>
              <a:gd name="connsiteX39" fmla="*/ 2554664 w 3864990"/>
              <a:gd name="connsiteY39" fmla="*/ 103940 h 188781"/>
              <a:gd name="connsiteX40" fmla="*/ 2630079 w 3864990"/>
              <a:gd name="connsiteY40" fmla="*/ 113367 h 188781"/>
              <a:gd name="connsiteX41" fmla="*/ 2771481 w 3864990"/>
              <a:gd name="connsiteY41" fmla="*/ 103940 h 188781"/>
              <a:gd name="connsiteX42" fmla="*/ 2837468 w 3864990"/>
              <a:gd name="connsiteY42" fmla="*/ 56806 h 188781"/>
              <a:gd name="connsiteX43" fmla="*/ 2894029 w 3864990"/>
              <a:gd name="connsiteY43" fmla="*/ 47379 h 188781"/>
              <a:gd name="connsiteX44" fmla="*/ 2931736 w 3864990"/>
              <a:gd name="connsiteY44" fmla="*/ 28526 h 188781"/>
              <a:gd name="connsiteX45" fmla="*/ 2988297 w 3864990"/>
              <a:gd name="connsiteY45" fmla="*/ 9672 h 188781"/>
              <a:gd name="connsiteX46" fmla="*/ 3110846 w 3864990"/>
              <a:gd name="connsiteY46" fmla="*/ 19099 h 188781"/>
              <a:gd name="connsiteX47" fmla="*/ 3148553 w 3864990"/>
              <a:gd name="connsiteY47" fmla="*/ 47379 h 188781"/>
              <a:gd name="connsiteX48" fmla="*/ 3214540 w 3864990"/>
              <a:gd name="connsiteY48" fmla="*/ 75660 h 188781"/>
              <a:gd name="connsiteX49" fmla="*/ 3252248 w 3864990"/>
              <a:gd name="connsiteY49" fmla="*/ 103940 h 188781"/>
              <a:gd name="connsiteX50" fmla="*/ 3327662 w 3864990"/>
              <a:gd name="connsiteY50" fmla="*/ 94513 h 188781"/>
              <a:gd name="connsiteX51" fmla="*/ 3384223 w 3864990"/>
              <a:gd name="connsiteY51" fmla="*/ 66233 h 188781"/>
              <a:gd name="connsiteX52" fmla="*/ 3440784 w 3864990"/>
              <a:gd name="connsiteY52" fmla="*/ 9672 h 188781"/>
              <a:gd name="connsiteX53" fmla="*/ 3846136 w 3864990"/>
              <a:gd name="connsiteY53" fmla="*/ 19099 h 188781"/>
              <a:gd name="connsiteX54" fmla="*/ 3864990 w 3864990"/>
              <a:gd name="connsiteY54" fmla="*/ 47379 h 18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864990" h="188781">
                <a:moveTo>
                  <a:pt x="0" y="179354"/>
                </a:moveTo>
                <a:cubicBezTo>
                  <a:pt x="15711" y="163643"/>
                  <a:pt x="32372" y="148827"/>
                  <a:pt x="47134" y="132220"/>
                </a:cubicBezTo>
                <a:cubicBezTo>
                  <a:pt x="79700" y="95584"/>
                  <a:pt x="75771" y="75541"/>
                  <a:pt x="131975" y="56806"/>
                </a:cubicBezTo>
                <a:cubicBezTo>
                  <a:pt x="141402" y="53664"/>
                  <a:pt x="150556" y="49535"/>
                  <a:pt x="160256" y="47379"/>
                </a:cubicBezTo>
                <a:cubicBezTo>
                  <a:pt x="259807" y="25256"/>
                  <a:pt x="181430" y="49747"/>
                  <a:pt x="245097" y="28526"/>
                </a:cubicBezTo>
                <a:cubicBezTo>
                  <a:pt x="289089" y="31668"/>
                  <a:pt x="333456" y="31410"/>
                  <a:pt x="377072" y="37952"/>
                </a:cubicBezTo>
                <a:cubicBezTo>
                  <a:pt x="396726" y="40900"/>
                  <a:pt x="433633" y="56806"/>
                  <a:pt x="433633" y="56806"/>
                </a:cubicBezTo>
                <a:cubicBezTo>
                  <a:pt x="461374" y="77612"/>
                  <a:pt x="477737" y="87107"/>
                  <a:pt x="499621" y="113367"/>
                </a:cubicBezTo>
                <a:cubicBezTo>
                  <a:pt x="506874" y="122070"/>
                  <a:pt x="510463" y="133636"/>
                  <a:pt x="518474" y="141647"/>
                </a:cubicBezTo>
                <a:cubicBezTo>
                  <a:pt x="545489" y="168662"/>
                  <a:pt x="544368" y="154595"/>
                  <a:pt x="575035" y="169928"/>
                </a:cubicBezTo>
                <a:cubicBezTo>
                  <a:pt x="585169" y="174995"/>
                  <a:pt x="593889" y="182497"/>
                  <a:pt x="603316" y="188781"/>
                </a:cubicBezTo>
                <a:cubicBezTo>
                  <a:pt x="641023" y="185639"/>
                  <a:pt x="678931" y="184355"/>
                  <a:pt x="716437" y="179354"/>
                </a:cubicBezTo>
                <a:cubicBezTo>
                  <a:pt x="726287" y="178041"/>
                  <a:pt x="735163" y="172658"/>
                  <a:pt x="744718" y="169928"/>
                </a:cubicBezTo>
                <a:cubicBezTo>
                  <a:pt x="757175" y="166369"/>
                  <a:pt x="769856" y="163643"/>
                  <a:pt x="782425" y="160501"/>
                </a:cubicBezTo>
                <a:cubicBezTo>
                  <a:pt x="845188" y="97736"/>
                  <a:pt x="777592" y="156901"/>
                  <a:pt x="838986" y="122794"/>
                </a:cubicBezTo>
                <a:cubicBezTo>
                  <a:pt x="858794" y="111790"/>
                  <a:pt x="874050" y="92251"/>
                  <a:pt x="895547" y="85086"/>
                </a:cubicBezTo>
                <a:cubicBezTo>
                  <a:pt x="936118" y="71563"/>
                  <a:pt x="914187" y="78070"/>
                  <a:pt x="961534" y="66233"/>
                </a:cubicBezTo>
                <a:cubicBezTo>
                  <a:pt x="999241" y="69375"/>
                  <a:pt x="1037110" y="70967"/>
                  <a:pt x="1074656" y="75660"/>
                </a:cubicBezTo>
                <a:cubicBezTo>
                  <a:pt x="1093601" y="78028"/>
                  <a:pt x="1121856" y="88250"/>
                  <a:pt x="1140643" y="94513"/>
                </a:cubicBezTo>
                <a:cubicBezTo>
                  <a:pt x="1159497" y="113367"/>
                  <a:pt x="1173356" y="139150"/>
                  <a:pt x="1197204" y="151074"/>
                </a:cubicBezTo>
                <a:cubicBezTo>
                  <a:pt x="1209773" y="157359"/>
                  <a:pt x="1221995" y="164392"/>
                  <a:pt x="1234912" y="169928"/>
                </a:cubicBezTo>
                <a:cubicBezTo>
                  <a:pt x="1260272" y="180796"/>
                  <a:pt x="1282668" y="183249"/>
                  <a:pt x="1310326" y="188781"/>
                </a:cubicBezTo>
                <a:cubicBezTo>
                  <a:pt x="1329180" y="185639"/>
                  <a:pt x="1349791" y="187902"/>
                  <a:pt x="1366887" y="179354"/>
                </a:cubicBezTo>
                <a:cubicBezTo>
                  <a:pt x="1377020" y="174287"/>
                  <a:pt x="1380119" y="160911"/>
                  <a:pt x="1385740" y="151074"/>
                </a:cubicBezTo>
                <a:cubicBezTo>
                  <a:pt x="1400759" y="124791"/>
                  <a:pt x="1403952" y="101154"/>
                  <a:pt x="1432874" y="85086"/>
                </a:cubicBezTo>
                <a:cubicBezTo>
                  <a:pt x="1450247" y="75435"/>
                  <a:pt x="1470155" y="71053"/>
                  <a:pt x="1489435" y="66233"/>
                </a:cubicBezTo>
                <a:cubicBezTo>
                  <a:pt x="1551720" y="50661"/>
                  <a:pt x="1514286" y="58413"/>
                  <a:pt x="1602557" y="47379"/>
                </a:cubicBezTo>
                <a:cubicBezTo>
                  <a:pt x="1662260" y="50521"/>
                  <a:pt x="1722105" y="51627"/>
                  <a:pt x="1781666" y="56806"/>
                </a:cubicBezTo>
                <a:cubicBezTo>
                  <a:pt x="1794573" y="57928"/>
                  <a:pt x="1806669" y="63692"/>
                  <a:pt x="1819373" y="66233"/>
                </a:cubicBezTo>
                <a:cubicBezTo>
                  <a:pt x="1864685" y="75296"/>
                  <a:pt x="1904999" y="79293"/>
                  <a:pt x="1951349" y="85086"/>
                </a:cubicBezTo>
                <a:cubicBezTo>
                  <a:pt x="1963918" y="88228"/>
                  <a:pt x="1976100" y="94513"/>
                  <a:pt x="1989056" y="94513"/>
                </a:cubicBezTo>
                <a:cubicBezTo>
                  <a:pt x="2002538" y="94513"/>
                  <a:pt x="2082556" y="81011"/>
                  <a:pt x="2102177" y="75660"/>
                </a:cubicBezTo>
                <a:cubicBezTo>
                  <a:pt x="2121350" y="70431"/>
                  <a:pt x="2158738" y="56806"/>
                  <a:pt x="2158738" y="56806"/>
                </a:cubicBezTo>
                <a:cubicBezTo>
                  <a:pt x="2168165" y="47379"/>
                  <a:pt x="2178484" y="38768"/>
                  <a:pt x="2187019" y="28526"/>
                </a:cubicBezTo>
                <a:cubicBezTo>
                  <a:pt x="2194272" y="19822"/>
                  <a:pt x="2194564" y="952"/>
                  <a:pt x="2205872" y="245"/>
                </a:cubicBezTo>
                <a:cubicBezTo>
                  <a:pt x="2250224" y="-2527"/>
                  <a:pt x="2337848" y="19099"/>
                  <a:pt x="2337848" y="19099"/>
                </a:cubicBezTo>
                <a:cubicBezTo>
                  <a:pt x="2356701" y="25383"/>
                  <a:pt x="2377873" y="26928"/>
                  <a:pt x="2394408" y="37952"/>
                </a:cubicBezTo>
                <a:cubicBezTo>
                  <a:pt x="2403835" y="44237"/>
                  <a:pt x="2412275" y="52343"/>
                  <a:pt x="2422689" y="56806"/>
                </a:cubicBezTo>
                <a:cubicBezTo>
                  <a:pt x="2434597" y="61910"/>
                  <a:pt x="2448265" y="61684"/>
                  <a:pt x="2460396" y="66233"/>
                </a:cubicBezTo>
                <a:cubicBezTo>
                  <a:pt x="2502433" y="81997"/>
                  <a:pt x="2503787" y="97580"/>
                  <a:pt x="2554664" y="103940"/>
                </a:cubicBezTo>
                <a:lnTo>
                  <a:pt x="2630079" y="113367"/>
                </a:lnTo>
                <a:cubicBezTo>
                  <a:pt x="2677213" y="110225"/>
                  <a:pt x="2725907" y="116369"/>
                  <a:pt x="2771481" y="103940"/>
                </a:cubicBezTo>
                <a:cubicBezTo>
                  <a:pt x="2797559" y="96828"/>
                  <a:pt x="2812925" y="68133"/>
                  <a:pt x="2837468" y="56806"/>
                </a:cubicBezTo>
                <a:cubicBezTo>
                  <a:pt x="2854822" y="48796"/>
                  <a:pt x="2875175" y="50521"/>
                  <a:pt x="2894029" y="47379"/>
                </a:cubicBezTo>
                <a:cubicBezTo>
                  <a:pt x="2906598" y="41095"/>
                  <a:pt x="2918689" y="33745"/>
                  <a:pt x="2931736" y="28526"/>
                </a:cubicBezTo>
                <a:cubicBezTo>
                  <a:pt x="2950188" y="21145"/>
                  <a:pt x="2988297" y="9672"/>
                  <a:pt x="2988297" y="9672"/>
                </a:cubicBezTo>
                <a:cubicBezTo>
                  <a:pt x="3029147" y="12814"/>
                  <a:pt x="3070965" y="9715"/>
                  <a:pt x="3110846" y="19099"/>
                </a:cubicBezTo>
                <a:cubicBezTo>
                  <a:pt x="3126140" y="22697"/>
                  <a:pt x="3135768" y="38247"/>
                  <a:pt x="3148553" y="47379"/>
                </a:cubicBezTo>
                <a:cubicBezTo>
                  <a:pt x="3183608" y="72419"/>
                  <a:pt x="3170421" y="64630"/>
                  <a:pt x="3214540" y="75660"/>
                </a:cubicBezTo>
                <a:cubicBezTo>
                  <a:pt x="3227109" y="85087"/>
                  <a:pt x="3236750" y="101357"/>
                  <a:pt x="3252248" y="103940"/>
                </a:cubicBezTo>
                <a:cubicBezTo>
                  <a:pt x="3277237" y="108105"/>
                  <a:pt x="3302737" y="99045"/>
                  <a:pt x="3327662" y="94513"/>
                </a:cubicBezTo>
                <a:cubicBezTo>
                  <a:pt x="3348251" y="90769"/>
                  <a:pt x="3368699" y="80032"/>
                  <a:pt x="3384223" y="66233"/>
                </a:cubicBezTo>
                <a:cubicBezTo>
                  <a:pt x="3404151" y="48519"/>
                  <a:pt x="3440784" y="9672"/>
                  <a:pt x="3440784" y="9672"/>
                </a:cubicBezTo>
                <a:cubicBezTo>
                  <a:pt x="3575901" y="12814"/>
                  <a:pt x="3711513" y="7133"/>
                  <a:pt x="3846136" y="19099"/>
                </a:cubicBezTo>
                <a:cubicBezTo>
                  <a:pt x="3857421" y="20102"/>
                  <a:pt x="3864990" y="47379"/>
                  <a:pt x="3864990" y="47379"/>
                </a:cubicBezTo>
              </a:path>
            </a:pathLst>
          </a:custGeom>
          <a:noFill/>
          <a:ln w="254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D9644CDB-EB78-403E-B2E3-2270A57CC472}"/>
              </a:ext>
            </a:extLst>
          </p:cNvPr>
          <p:cNvSpPr/>
          <p:nvPr/>
        </p:nvSpPr>
        <p:spPr>
          <a:xfrm>
            <a:off x="735291" y="6457471"/>
            <a:ext cx="3864990" cy="188781"/>
          </a:xfrm>
          <a:custGeom>
            <a:avLst/>
            <a:gdLst>
              <a:gd name="connsiteX0" fmla="*/ 0 w 3864990"/>
              <a:gd name="connsiteY0" fmla="*/ 179354 h 188781"/>
              <a:gd name="connsiteX1" fmla="*/ 47134 w 3864990"/>
              <a:gd name="connsiteY1" fmla="*/ 132220 h 188781"/>
              <a:gd name="connsiteX2" fmla="*/ 131975 w 3864990"/>
              <a:gd name="connsiteY2" fmla="*/ 56806 h 188781"/>
              <a:gd name="connsiteX3" fmla="*/ 160256 w 3864990"/>
              <a:gd name="connsiteY3" fmla="*/ 47379 h 188781"/>
              <a:gd name="connsiteX4" fmla="*/ 245097 w 3864990"/>
              <a:gd name="connsiteY4" fmla="*/ 28526 h 188781"/>
              <a:gd name="connsiteX5" fmla="*/ 377072 w 3864990"/>
              <a:gd name="connsiteY5" fmla="*/ 37952 h 188781"/>
              <a:gd name="connsiteX6" fmla="*/ 433633 w 3864990"/>
              <a:gd name="connsiteY6" fmla="*/ 56806 h 188781"/>
              <a:gd name="connsiteX7" fmla="*/ 499621 w 3864990"/>
              <a:gd name="connsiteY7" fmla="*/ 113367 h 188781"/>
              <a:gd name="connsiteX8" fmla="*/ 518474 w 3864990"/>
              <a:gd name="connsiteY8" fmla="*/ 141647 h 188781"/>
              <a:gd name="connsiteX9" fmla="*/ 575035 w 3864990"/>
              <a:gd name="connsiteY9" fmla="*/ 169928 h 188781"/>
              <a:gd name="connsiteX10" fmla="*/ 603316 w 3864990"/>
              <a:gd name="connsiteY10" fmla="*/ 188781 h 188781"/>
              <a:gd name="connsiteX11" fmla="*/ 716437 w 3864990"/>
              <a:gd name="connsiteY11" fmla="*/ 179354 h 188781"/>
              <a:gd name="connsiteX12" fmla="*/ 744718 w 3864990"/>
              <a:gd name="connsiteY12" fmla="*/ 169928 h 188781"/>
              <a:gd name="connsiteX13" fmla="*/ 782425 w 3864990"/>
              <a:gd name="connsiteY13" fmla="*/ 160501 h 188781"/>
              <a:gd name="connsiteX14" fmla="*/ 838986 w 3864990"/>
              <a:gd name="connsiteY14" fmla="*/ 122794 h 188781"/>
              <a:gd name="connsiteX15" fmla="*/ 895547 w 3864990"/>
              <a:gd name="connsiteY15" fmla="*/ 85086 h 188781"/>
              <a:gd name="connsiteX16" fmla="*/ 961534 w 3864990"/>
              <a:gd name="connsiteY16" fmla="*/ 66233 h 188781"/>
              <a:gd name="connsiteX17" fmla="*/ 1074656 w 3864990"/>
              <a:gd name="connsiteY17" fmla="*/ 75660 h 188781"/>
              <a:gd name="connsiteX18" fmla="*/ 1140643 w 3864990"/>
              <a:gd name="connsiteY18" fmla="*/ 94513 h 188781"/>
              <a:gd name="connsiteX19" fmla="*/ 1197204 w 3864990"/>
              <a:gd name="connsiteY19" fmla="*/ 151074 h 188781"/>
              <a:gd name="connsiteX20" fmla="*/ 1234912 w 3864990"/>
              <a:gd name="connsiteY20" fmla="*/ 169928 h 188781"/>
              <a:gd name="connsiteX21" fmla="*/ 1310326 w 3864990"/>
              <a:gd name="connsiteY21" fmla="*/ 188781 h 188781"/>
              <a:gd name="connsiteX22" fmla="*/ 1366887 w 3864990"/>
              <a:gd name="connsiteY22" fmla="*/ 179354 h 188781"/>
              <a:gd name="connsiteX23" fmla="*/ 1385740 w 3864990"/>
              <a:gd name="connsiteY23" fmla="*/ 151074 h 188781"/>
              <a:gd name="connsiteX24" fmla="*/ 1432874 w 3864990"/>
              <a:gd name="connsiteY24" fmla="*/ 85086 h 188781"/>
              <a:gd name="connsiteX25" fmla="*/ 1489435 w 3864990"/>
              <a:gd name="connsiteY25" fmla="*/ 66233 h 188781"/>
              <a:gd name="connsiteX26" fmla="*/ 1602557 w 3864990"/>
              <a:gd name="connsiteY26" fmla="*/ 47379 h 188781"/>
              <a:gd name="connsiteX27" fmla="*/ 1781666 w 3864990"/>
              <a:gd name="connsiteY27" fmla="*/ 56806 h 188781"/>
              <a:gd name="connsiteX28" fmla="*/ 1819373 w 3864990"/>
              <a:gd name="connsiteY28" fmla="*/ 66233 h 188781"/>
              <a:gd name="connsiteX29" fmla="*/ 1951349 w 3864990"/>
              <a:gd name="connsiteY29" fmla="*/ 85086 h 188781"/>
              <a:gd name="connsiteX30" fmla="*/ 1989056 w 3864990"/>
              <a:gd name="connsiteY30" fmla="*/ 94513 h 188781"/>
              <a:gd name="connsiteX31" fmla="*/ 2102177 w 3864990"/>
              <a:gd name="connsiteY31" fmla="*/ 75660 h 188781"/>
              <a:gd name="connsiteX32" fmla="*/ 2158738 w 3864990"/>
              <a:gd name="connsiteY32" fmla="*/ 56806 h 188781"/>
              <a:gd name="connsiteX33" fmla="*/ 2187019 w 3864990"/>
              <a:gd name="connsiteY33" fmla="*/ 28526 h 188781"/>
              <a:gd name="connsiteX34" fmla="*/ 2205872 w 3864990"/>
              <a:gd name="connsiteY34" fmla="*/ 245 h 188781"/>
              <a:gd name="connsiteX35" fmla="*/ 2337848 w 3864990"/>
              <a:gd name="connsiteY35" fmla="*/ 19099 h 188781"/>
              <a:gd name="connsiteX36" fmla="*/ 2394408 w 3864990"/>
              <a:gd name="connsiteY36" fmla="*/ 37952 h 188781"/>
              <a:gd name="connsiteX37" fmla="*/ 2422689 w 3864990"/>
              <a:gd name="connsiteY37" fmla="*/ 56806 h 188781"/>
              <a:gd name="connsiteX38" fmla="*/ 2460396 w 3864990"/>
              <a:gd name="connsiteY38" fmla="*/ 66233 h 188781"/>
              <a:gd name="connsiteX39" fmla="*/ 2554664 w 3864990"/>
              <a:gd name="connsiteY39" fmla="*/ 103940 h 188781"/>
              <a:gd name="connsiteX40" fmla="*/ 2630079 w 3864990"/>
              <a:gd name="connsiteY40" fmla="*/ 113367 h 188781"/>
              <a:gd name="connsiteX41" fmla="*/ 2771481 w 3864990"/>
              <a:gd name="connsiteY41" fmla="*/ 103940 h 188781"/>
              <a:gd name="connsiteX42" fmla="*/ 2837468 w 3864990"/>
              <a:gd name="connsiteY42" fmla="*/ 56806 h 188781"/>
              <a:gd name="connsiteX43" fmla="*/ 2894029 w 3864990"/>
              <a:gd name="connsiteY43" fmla="*/ 47379 h 188781"/>
              <a:gd name="connsiteX44" fmla="*/ 2931736 w 3864990"/>
              <a:gd name="connsiteY44" fmla="*/ 28526 h 188781"/>
              <a:gd name="connsiteX45" fmla="*/ 2988297 w 3864990"/>
              <a:gd name="connsiteY45" fmla="*/ 9672 h 188781"/>
              <a:gd name="connsiteX46" fmla="*/ 3110846 w 3864990"/>
              <a:gd name="connsiteY46" fmla="*/ 19099 h 188781"/>
              <a:gd name="connsiteX47" fmla="*/ 3148553 w 3864990"/>
              <a:gd name="connsiteY47" fmla="*/ 47379 h 188781"/>
              <a:gd name="connsiteX48" fmla="*/ 3214540 w 3864990"/>
              <a:gd name="connsiteY48" fmla="*/ 75660 h 188781"/>
              <a:gd name="connsiteX49" fmla="*/ 3252248 w 3864990"/>
              <a:gd name="connsiteY49" fmla="*/ 103940 h 188781"/>
              <a:gd name="connsiteX50" fmla="*/ 3327662 w 3864990"/>
              <a:gd name="connsiteY50" fmla="*/ 94513 h 188781"/>
              <a:gd name="connsiteX51" fmla="*/ 3384223 w 3864990"/>
              <a:gd name="connsiteY51" fmla="*/ 66233 h 188781"/>
              <a:gd name="connsiteX52" fmla="*/ 3440784 w 3864990"/>
              <a:gd name="connsiteY52" fmla="*/ 9672 h 188781"/>
              <a:gd name="connsiteX53" fmla="*/ 3846136 w 3864990"/>
              <a:gd name="connsiteY53" fmla="*/ 19099 h 188781"/>
              <a:gd name="connsiteX54" fmla="*/ 3864990 w 3864990"/>
              <a:gd name="connsiteY54" fmla="*/ 47379 h 18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864990" h="188781">
                <a:moveTo>
                  <a:pt x="0" y="179354"/>
                </a:moveTo>
                <a:cubicBezTo>
                  <a:pt x="15711" y="163643"/>
                  <a:pt x="32372" y="148827"/>
                  <a:pt x="47134" y="132220"/>
                </a:cubicBezTo>
                <a:cubicBezTo>
                  <a:pt x="79700" y="95584"/>
                  <a:pt x="75771" y="75541"/>
                  <a:pt x="131975" y="56806"/>
                </a:cubicBezTo>
                <a:cubicBezTo>
                  <a:pt x="141402" y="53664"/>
                  <a:pt x="150556" y="49535"/>
                  <a:pt x="160256" y="47379"/>
                </a:cubicBezTo>
                <a:cubicBezTo>
                  <a:pt x="259807" y="25256"/>
                  <a:pt x="181430" y="49747"/>
                  <a:pt x="245097" y="28526"/>
                </a:cubicBezTo>
                <a:cubicBezTo>
                  <a:pt x="289089" y="31668"/>
                  <a:pt x="333456" y="31410"/>
                  <a:pt x="377072" y="37952"/>
                </a:cubicBezTo>
                <a:cubicBezTo>
                  <a:pt x="396726" y="40900"/>
                  <a:pt x="433633" y="56806"/>
                  <a:pt x="433633" y="56806"/>
                </a:cubicBezTo>
                <a:cubicBezTo>
                  <a:pt x="461374" y="77612"/>
                  <a:pt x="477737" y="87107"/>
                  <a:pt x="499621" y="113367"/>
                </a:cubicBezTo>
                <a:cubicBezTo>
                  <a:pt x="506874" y="122070"/>
                  <a:pt x="510463" y="133636"/>
                  <a:pt x="518474" y="141647"/>
                </a:cubicBezTo>
                <a:cubicBezTo>
                  <a:pt x="545489" y="168662"/>
                  <a:pt x="544368" y="154595"/>
                  <a:pt x="575035" y="169928"/>
                </a:cubicBezTo>
                <a:cubicBezTo>
                  <a:pt x="585169" y="174995"/>
                  <a:pt x="593889" y="182497"/>
                  <a:pt x="603316" y="188781"/>
                </a:cubicBezTo>
                <a:cubicBezTo>
                  <a:pt x="641023" y="185639"/>
                  <a:pt x="678931" y="184355"/>
                  <a:pt x="716437" y="179354"/>
                </a:cubicBezTo>
                <a:cubicBezTo>
                  <a:pt x="726287" y="178041"/>
                  <a:pt x="735163" y="172658"/>
                  <a:pt x="744718" y="169928"/>
                </a:cubicBezTo>
                <a:cubicBezTo>
                  <a:pt x="757175" y="166369"/>
                  <a:pt x="769856" y="163643"/>
                  <a:pt x="782425" y="160501"/>
                </a:cubicBezTo>
                <a:cubicBezTo>
                  <a:pt x="845188" y="97736"/>
                  <a:pt x="777592" y="156901"/>
                  <a:pt x="838986" y="122794"/>
                </a:cubicBezTo>
                <a:cubicBezTo>
                  <a:pt x="858794" y="111790"/>
                  <a:pt x="874050" y="92251"/>
                  <a:pt x="895547" y="85086"/>
                </a:cubicBezTo>
                <a:cubicBezTo>
                  <a:pt x="936118" y="71563"/>
                  <a:pt x="914187" y="78070"/>
                  <a:pt x="961534" y="66233"/>
                </a:cubicBezTo>
                <a:cubicBezTo>
                  <a:pt x="999241" y="69375"/>
                  <a:pt x="1037110" y="70967"/>
                  <a:pt x="1074656" y="75660"/>
                </a:cubicBezTo>
                <a:cubicBezTo>
                  <a:pt x="1093601" y="78028"/>
                  <a:pt x="1121856" y="88250"/>
                  <a:pt x="1140643" y="94513"/>
                </a:cubicBezTo>
                <a:cubicBezTo>
                  <a:pt x="1159497" y="113367"/>
                  <a:pt x="1173356" y="139150"/>
                  <a:pt x="1197204" y="151074"/>
                </a:cubicBezTo>
                <a:cubicBezTo>
                  <a:pt x="1209773" y="157359"/>
                  <a:pt x="1221995" y="164392"/>
                  <a:pt x="1234912" y="169928"/>
                </a:cubicBezTo>
                <a:cubicBezTo>
                  <a:pt x="1260272" y="180796"/>
                  <a:pt x="1282668" y="183249"/>
                  <a:pt x="1310326" y="188781"/>
                </a:cubicBezTo>
                <a:cubicBezTo>
                  <a:pt x="1329180" y="185639"/>
                  <a:pt x="1349791" y="187902"/>
                  <a:pt x="1366887" y="179354"/>
                </a:cubicBezTo>
                <a:cubicBezTo>
                  <a:pt x="1377020" y="174287"/>
                  <a:pt x="1380119" y="160911"/>
                  <a:pt x="1385740" y="151074"/>
                </a:cubicBezTo>
                <a:cubicBezTo>
                  <a:pt x="1400759" y="124791"/>
                  <a:pt x="1403952" y="101154"/>
                  <a:pt x="1432874" y="85086"/>
                </a:cubicBezTo>
                <a:cubicBezTo>
                  <a:pt x="1450247" y="75435"/>
                  <a:pt x="1470155" y="71053"/>
                  <a:pt x="1489435" y="66233"/>
                </a:cubicBezTo>
                <a:cubicBezTo>
                  <a:pt x="1551720" y="50661"/>
                  <a:pt x="1514286" y="58413"/>
                  <a:pt x="1602557" y="47379"/>
                </a:cubicBezTo>
                <a:cubicBezTo>
                  <a:pt x="1662260" y="50521"/>
                  <a:pt x="1722105" y="51627"/>
                  <a:pt x="1781666" y="56806"/>
                </a:cubicBezTo>
                <a:cubicBezTo>
                  <a:pt x="1794573" y="57928"/>
                  <a:pt x="1806669" y="63692"/>
                  <a:pt x="1819373" y="66233"/>
                </a:cubicBezTo>
                <a:cubicBezTo>
                  <a:pt x="1864685" y="75296"/>
                  <a:pt x="1904999" y="79293"/>
                  <a:pt x="1951349" y="85086"/>
                </a:cubicBezTo>
                <a:cubicBezTo>
                  <a:pt x="1963918" y="88228"/>
                  <a:pt x="1976100" y="94513"/>
                  <a:pt x="1989056" y="94513"/>
                </a:cubicBezTo>
                <a:cubicBezTo>
                  <a:pt x="2002538" y="94513"/>
                  <a:pt x="2082556" y="81011"/>
                  <a:pt x="2102177" y="75660"/>
                </a:cubicBezTo>
                <a:cubicBezTo>
                  <a:pt x="2121350" y="70431"/>
                  <a:pt x="2158738" y="56806"/>
                  <a:pt x="2158738" y="56806"/>
                </a:cubicBezTo>
                <a:cubicBezTo>
                  <a:pt x="2168165" y="47379"/>
                  <a:pt x="2178484" y="38768"/>
                  <a:pt x="2187019" y="28526"/>
                </a:cubicBezTo>
                <a:cubicBezTo>
                  <a:pt x="2194272" y="19822"/>
                  <a:pt x="2194564" y="952"/>
                  <a:pt x="2205872" y="245"/>
                </a:cubicBezTo>
                <a:cubicBezTo>
                  <a:pt x="2250224" y="-2527"/>
                  <a:pt x="2337848" y="19099"/>
                  <a:pt x="2337848" y="19099"/>
                </a:cubicBezTo>
                <a:cubicBezTo>
                  <a:pt x="2356701" y="25383"/>
                  <a:pt x="2377873" y="26928"/>
                  <a:pt x="2394408" y="37952"/>
                </a:cubicBezTo>
                <a:cubicBezTo>
                  <a:pt x="2403835" y="44237"/>
                  <a:pt x="2412275" y="52343"/>
                  <a:pt x="2422689" y="56806"/>
                </a:cubicBezTo>
                <a:cubicBezTo>
                  <a:pt x="2434597" y="61910"/>
                  <a:pt x="2448265" y="61684"/>
                  <a:pt x="2460396" y="66233"/>
                </a:cubicBezTo>
                <a:cubicBezTo>
                  <a:pt x="2502433" y="81997"/>
                  <a:pt x="2503787" y="97580"/>
                  <a:pt x="2554664" y="103940"/>
                </a:cubicBezTo>
                <a:lnTo>
                  <a:pt x="2630079" y="113367"/>
                </a:lnTo>
                <a:cubicBezTo>
                  <a:pt x="2677213" y="110225"/>
                  <a:pt x="2725907" y="116369"/>
                  <a:pt x="2771481" y="103940"/>
                </a:cubicBezTo>
                <a:cubicBezTo>
                  <a:pt x="2797559" y="96828"/>
                  <a:pt x="2812925" y="68133"/>
                  <a:pt x="2837468" y="56806"/>
                </a:cubicBezTo>
                <a:cubicBezTo>
                  <a:pt x="2854822" y="48796"/>
                  <a:pt x="2875175" y="50521"/>
                  <a:pt x="2894029" y="47379"/>
                </a:cubicBezTo>
                <a:cubicBezTo>
                  <a:pt x="2906598" y="41095"/>
                  <a:pt x="2918689" y="33745"/>
                  <a:pt x="2931736" y="28526"/>
                </a:cubicBezTo>
                <a:cubicBezTo>
                  <a:pt x="2950188" y="21145"/>
                  <a:pt x="2988297" y="9672"/>
                  <a:pt x="2988297" y="9672"/>
                </a:cubicBezTo>
                <a:cubicBezTo>
                  <a:pt x="3029147" y="12814"/>
                  <a:pt x="3070965" y="9715"/>
                  <a:pt x="3110846" y="19099"/>
                </a:cubicBezTo>
                <a:cubicBezTo>
                  <a:pt x="3126140" y="22697"/>
                  <a:pt x="3135768" y="38247"/>
                  <a:pt x="3148553" y="47379"/>
                </a:cubicBezTo>
                <a:cubicBezTo>
                  <a:pt x="3183608" y="72419"/>
                  <a:pt x="3170421" y="64630"/>
                  <a:pt x="3214540" y="75660"/>
                </a:cubicBezTo>
                <a:cubicBezTo>
                  <a:pt x="3227109" y="85087"/>
                  <a:pt x="3236750" y="101357"/>
                  <a:pt x="3252248" y="103940"/>
                </a:cubicBezTo>
                <a:cubicBezTo>
                  <a:pt x="3277237" y="108105"/>
                  <a:pt x="3302737" y="99045"/>
                  <a:pt x="3327662" y="94513"/>
                </a:cubicBezTo>
                <a:cubicBezTo>
                  <a:pt x="3348251" y="90769"/>
                  <a:pt x="3368699" y="80032"/>
                  <a:pt x="3384223" y="66233"/>
                </a:cubicBezTo>
                <a:cubicBezTo>
                  <a:pt x="3404151" y="48519"/>
                  <a:pt x="3440784" y="9672"/>
                  <a:pt x="3440784" y="9672"/>
                </a:cubicBezTo>
                <a:cubicBezTo>
                  <a:pt x="3575901" y="12814"/>
                  <a:pt x="3711513" y="7133"/>
                  <a:pt x="3846136" y="19099"/>
                </a:cubicBezTo>
                <a:cubicBezTo>
                  <a:pt x="3857421" y="20102"/>
                  <a:pt x="3864990" y="47379"/>
                  <a:pt x="3864990" y="47379"/>
                </a:cubicBezTo>
              </a:path>
            </a:pathLst>
          </a:custGeom>
          <a:noFill/>
          <a:ln w="2540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26F85A-4F8C-49D3-BFCE-D16F950A033E}"/>
              </a:ext>
            </a:extLst>
          </p:cNvPr>
          <p:cNvGrpSpPr/>
          <p:nvPr/>
        </p:nvGrpSpPr>
        <p:grpSpPr>
          <a:xfrm>
            <a:off x="7277492" y="1650649"/>
            <a:ext cx="4044101" cy="4598262"/>
            <a:chOff x="7277492" y="1650649"/>
            <a:chExt cx="4044101" cy="459826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B7910BC-491E-4350-98A7-162C650C0D5C}"/>
                </a:ext>
              </a:extLst>
            </p:cNvPr>
            <p:cNvSpPr/>
            <p:nvPr/>
          </p:nvSpPr>
          <p:spPr>
            <a:xfrm>
              <a:off x="7277492" y="3443163"/>
              <a:ext cx="928537" cy="8731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8E4AB4-5C45-45BB-B7BA-537BA403951A}"/>
                </a:ext>
              </a:extLst>
            </p:cNvPr>
            <p:cNvCxnSpPr/>
            <p:nvPr/>
          </p:nvCxnSpPr>
          <p:spPr>
            <a:xfrm>
              <a:off x="7741760" y="2254177"/>
              <a:ext cx="0" cy="328524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C0E5BB-CEA1-4DB3-B1A9-4287AEF5D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761" y="2254177"/>
              <a:ext cx="2363773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631828-0554-41F0-86CB-F636241A45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1761" y="5539418"/>
              <a:ext cx="2363773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CED2EA0-3509-4965-A2D4-2A584ED86ED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10105534" y="2254177"/>
              <a:ext cx="0" cy="45248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C4EAE5-DFE1-4890-9D71-40F3ED722EB8}"/>
                </a:ext>
              </a:extLst>
            </p:cNvPr>
            <p:cNvSpPr/>
            <p:nvPr/>
          </p:nvSpPr>
          <p:spPr>
            <a:xfrm>
              <a:off x="9951561" y="2706657"/>
              <a:ext cx="307946" cy="10086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AF4AA08-F1E3-4E2E-9A47-488BB4935420}"/>
                </a:ext>
              </a:extLst>
            </p:cNvPr>
            <p:cNvSpPr/>
            <p:nvPr/>
          </p:nvSpPr>
          <p:spPr>
            <a:xfrm>
              <a:off x="9951561" y="4197256"/>
              <a:ext cx="307946" cy="10086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40E6D72-2ADB-46C9-8EB5-7BFBD5664198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10105534" y="3715325"/>
              <a:ext cx="0" cy="48193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7F0B2DD-980B-45BA-9B5F-BC6652D712F1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>
              <a:off x="10105534" y="5205924"/>
              <a:ext cx="0" cy="33054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AE2761-A123-4BEE-AA6B-F8BA7AA1D4B0}"/>
                </a:ext>
              </a:extLst>
            </p:cNvPr>
            <p:cNvSpPr txBox="1"/>
            <p:nvPr/>
          </p:nvSpPr>
          <p:spPr>
            <a:xfrm>
              <a:off x="7751581" y="3005639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U</a:t>
              </a:r>
              <a:r>
                <a:rPr lang="en-US" sz="2400" baseline="-25000" dirty="0" err="1"/>
                <a:t>b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chemeClr val="bg2">
                      <a:lumMod val="90000"/>
                    </a:schemeClr>
                  </a:solidFill>
                </a:rPr>
                <a:t>[V]</a:t>
              </a:r>
              <a:endParaRPr lang="en-NL" sz="2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5B7F2E0-EE76-4739-BC54-7B715344A53F}"/>
                </a:ext>
              </a:extLst>
            </p:cNvPr>
            <p:cNvSpPr txBox="1"/>
            <p:nvPr/>
          </p:nvSpPr>
          <p:spPr>
            <a:xfrm>
              <a:off x="8557964" y="1650649"/>
              <a:ext cx="754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 </a:t>
              </a:r>
              <a:r>
                <a:rPr lang="en-US" sz="2400" dirty="0">
                  <a:solidFill>
                    <a:schemeClr val="bg2">
                      <a:lumMod val="90000"/>
                    </a:schemeClr>
                  </a:solidFill>
                </a:rPr>
                <a:t>[A]</a:t>
              </a:r>
              <a:endParaRPr lang="en-NL" sz="2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8194C93-83AC-48D1-8EE8-359D04E19352}"/>
                </a:ext>
              </a:extLst>
            </p:cNvPr>
            <p:cNvSpPr txBox="1"/>
            <p:nvPr/>
          </p:nvSpPr>
          <p:spPr>
            <a:xfrm>
              <a:off x="7429101" y="3029780"/>
              <a:ext cx="312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NL" sz="2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CB84C26-E600-4738-9BDC-D9F1AC769C3C}"/>
                </a:ext>
              </a:extLst>
            </p:cNvPr>
            <p:cNvSpPr txBox="1"/>
            <p:nvPr/>
          </p:nvSpPr>
          <p:spPr>
            <a:xfrm>
              <a:off x="7419281" y="4160713"/>
              <a:ext cx="312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-</a:t>
              </a:r>
              <a:r>
                <a:rPr lang="en-US" sz="2400" dirty="0"/>
                <a:t> </a:t>
              </a:r>
              <a:endParaRPr lang="en-NL" sz="2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B40A504-B730-47D4-9D3D-B36FC7442697}"/>
                </a:ext>
              </a:extLst>
            </p:cNvPr>
            <p:cNvSpPr txBox="1"/>
            <p:nvPr/>
          </p:nvSpPr>
          <p:spPr>
            <a:xfrm>
              <a:off x="10105535" y="3665964"/>
              <a:ext cx="946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U</a:t>
              </a:r>
              <a:r>
                <a:rPr lang="en-US" sz="2400" baseline="-25000" dirty="0" err="1">
                  <a:solidFill>
                    <a:srgbClr val="FF0000"/>
                  </a:solidFill>
                </a:rPr>
                <a:t>x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chemeClr val="bg2">
                      <a:lumMod val="90000"/>
                    </a:schemeClr>
                  </a:solidFill>
                </a:rPr>
                <a:t>[V]</a:t>
              </a:r>
              <a:endParaRPr lang="en-NL" sz="2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F442771-A249-4B49-A73F-5BDBE11D9CC2}"/>
                </a:ext>
              </a:extLst>
            </p:cNvPr>
            <p:cNvCxnSpPr>
              <a:cxnSpLocks/>
            </p:cNvCxnSpPr>
            <p:nvPr/>
          </p:nvCxnSpPr>
          <p:spPr>
            <a:xfrm>
              <a:off x="8206029" y="5536469"/>
              <a:ext cx="0" cy="32700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FE5A7DC-D62E-4666-A2E4-178EC0D47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0235" y="5873537"/>
              <a:ext cx="667729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63C625-0A20-4690-B05A-DFF48DE45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7611" y="6018079"/>
              <a:ext cx="476836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D7D90D0-1411-4530-90B0-8B1144715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7625" y="6164071"/>
              <a:ext cx="27338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60C4249-7285-4AE0-8244-248042A4BEF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18382" y="2254178"/>
              <a:ext cx="188536" cy="113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F3768C8-53E7-475E-AFEA-81FD7248B5B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18382" y="2151648"/>
              <a:ext cx="188536" cy="102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B6CFA81-53A5-4EA1-8481-6E04ACD91499}"/>
                </a:ext>
              </a:extLst>
            </p:cNvPr>
            <p:cNvSpPr txBox="1"/>
            <p:nvPr/>
          </p:nvSpPr>
          <p:spPr>
            <a:xfrm>
              <a:off x="10259506" y="3005639"/>
              <a:ext cx="1024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</a:t>
              </a:r>
              <a:r>
                <a:rPr lang="en-US" sz="2400" baseline="-25000" dirty="0"/>
                <a:t>1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chemeClr val="bg2">
                      <a:lumMod val="90000"/>
                    </a:schemeClr>
                  </a:solidFill>
                </a:rPr>
                <a:t>[</a:t>
              </a:r>
              <a:r>
                <a:rPr lang="el-GR" sz="2400" dirty="0">
                  <a:solidFill>
                    <a:schemeClr val="bg2">
                      <a:lumMod val="90000"/>
                    </a:schemeClr>
                  </a:solidFill>
                </a:rPr>
                <a:t>Ω</a:t>
              </a:r>
              <a:r>
                <a:rPr lang="en-US" sz="2400" dirty="0">
                  <a:solidFill>
                    <a:schemeClr val="bg2">
                      <a:lumMod val="90000"/>
                    </a:schemeClr>
                  </a:solidFill>
                </a:rPr>
                <a:t>]</a:t>
              </a:r>
              <a:endParaRPr lang="en-NL" sz="2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C933A85-552C-4744-A93B-1241DB33F890}"/>
                </a:ext>
              </a:extLst>
            </p:cNvPr>
            <p:cNvSpPr txBox="1"/>
            <p:nvPr/>
          </p:nvSpPr>
          <p:spPr>
            <a:xfrm>
              <a:off x="10297433" y="4391407"/>
              <a:ext cx="1024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chemeClr val="bg2">
                      <a:lumMod val="90000"/>
                    </a:schemeClr>
                  </a:solidFill>
                </a:rPr>
                <a:t>[</a:t>
              </a:r>
              <a:r>
                <a:rPr lang="el-GR" sz="2400" dirty="0">
                  <a:solidFill>
                    <a:schemeClr val="bg2">
                      <a:lumMod val="90000"/>
                    </a:schemeClr>
                  </a:solidFill>
                </a:rPr>
                <a:t>Ω</a:t>
              </a:r>
              <a:r>
                <a:rPr lang="en-US" sz="2400" dirty="0">
                  <a:solidFill>
                    <a:schemeClr val="bg2">
                      <a:lumMod val="90000"/>
                    </a:schemeClr>
                  </a:solidFill>
                </a:rPr>
                <a:t>]</a:t>
              </a:r>
              <a:endParaRPr lang="en-NL" sz="24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907F083-29DC-45CD-BA2B-35D8020150A3}"/>
                </a:ext>
              </a:extLst>
            </p:cNvPr>
            <p:cNvSpPr txBox="1"/>
            <p:nvPr/>
          </p:nvSpPr>
          <p:spPr>
            <a:xfrm>
              <a:off x="8533558" y="5787246"/>
              <a:ext cx="946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 V</a:t>
              </a:r>
              <a:endParaRPr lang="en-N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9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BCCEF505-2AAF-439E-BA96-883D89424D00}"/>
              </a:ext>
            </a:extLst>
          </p:cNvPr>
          <p:cNvSpPr/>
          <p:nvPr/>
        </p:nvSpPr>
        <p:spPr>
          <a:xfrm>
            <a:off x="2316293" y="2201064"/>
            <a:ext cx="707011" cy="7164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F4E671-82A3-454A-A9B8-CDFC67FE07D0}"/>
              </a:ext>
            </a:extLst>
          </p:cNvPr>
          <p:cNvCxnSpPr>
            <a:cxnSpLocks/>
          </p:cNvCxnSpPr>
          <p:nvPr/>
        </p:nvCxnSpPr>
        <p:spPr>
          <a:xfrm>
            <a:off x="1668938" y="1623225"/>
            <a:ext cx="1075822" cy="959373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990C18-3177-48DB-A4A9-75CA531DAE51}"/>
              </a:ext>
            </a:extLst>
          </p:cNvPr>
          <p:cNvCxnSpPr>
            <a:cxnSpLocks/>
          </p:cNvCxnSpPr>
          <p:nvPr/>
        </p:nvCxnSpPr>
        <p:spPr>
          <a:xfrm flipH="1">
            <a:off x="2605424" y="1510014"/>
            <a:ext cx="779102" cy="1072584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38C383-9B92-410D-BC4D-0A75B69EDB43}"/>
              </a:ext>
            </a:extLst>
          </p:cNvPr>
          <p:cNvCxnSpPr>
            <a:cxnSpLocks/>
          </p:cNvCxnSpPr>
          <p:nvPr/>
        </p:nvCxnSpPr>
        <p:spPr>
          <a:xfrm>
            <a:off x="2624703" y="2441117"/>
            <a:ext cx="879880" cy="1404224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1A8914-DF3E-4835-B07E-A49F7F19C5AF}"/>
              </a:ext>
            </a:extLst>
          </p:cNvPr>
          <p:cNvCxnSpPr>
            <a:cxnSpLocks/>
          </p:cNvCxnSpPr>
          <p:nvPr/>
        </p:nvCxnSpPr>
        <p:spPr>
          <a:xfrm>
            <a:off x="2675092" y="2485374"/>
            <a:ext cx="1378131" cy="263044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FA34AD1-94B0-4F45-A244-819C33F87475}"/>
              </a:ext>
            </a:extLst>
          </p:cNvPr>
          <p:cNvCxnSpPr>
            <a:cxnSpLocks/>
          </p:cNvCxnSpPr>
          <p:nvPr/>
        </p:nvCxnSpPr>
        <p:spPr>
          <a:xfrm flipV="1">
            <a:off x="1565187" y="2592870"/>
            <a:ext cx="1061344" cy="815339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76309D-A6CE-4FED-8ADD-6CF780AAC4D7}"/>
              </a:ext>
            </a:extLst>
          </p:cNvPr>
          <p:cNvCxnSpPr>
            <a:cxnSpLocks/>
          </p:cNvCxnSpPr>
          <p:nvPr/>
        </p:nvCxnSpPr>
        <p:spPr>
          <a:xfrm flipV="1">
            <a:off x="1872288" y="2661307"/>
            <a:ext cx="706405" cy="538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83CC2A-BBED-4CF1-A2CD-B7BA8946F5F6}"/>
              </a:ext>
            </a:extLst>
          </p:cNvPr>
          <p:cNvCxnSpPr>
            <a:cxnSpLocks/>
          </p:cNvCxnSpPr>
          <p:nvPr/>
        </p:nvCxnSpPr>
        <p:spPr>
          <a:xfrm flipH="1">
            <a:off x="2761752" y="1981557"/>
            <a:ext cx="288591" cy="415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87EFD0-015E-40BA-8DF9-61FF92077F29}"/>
              </a:ext>
            </a:extLst>
          </p:cNvPr>
          <p:cNvCxnSpPr>
            <a:cxnSpLocks/>
          </p:cNvCxnSpPr>
          <p:nvPr/>
        </p:nvCxnSpPr>
        <p:spPr>
          <a:xfrm>
            <a:off x="2869165" y="2540101"/>
            <a:ext cx="1005059" cy="196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32848B-9044-42F5-80E4-DB2802E44A4F}"/>
              </a:ext>
            </a:extLst>
          </p:cNvPr>
          <p:cNvCxnSpPr>
            <a:cxnSpLocks/>
          </p:cNvCxnSpPr>
          <p:nvPr/>
        </p:nvCxnSpPr>
        <p:spPr>
          <a:xfrm flipH="1" flipV="1">
            <a:off x="1768748" y="1711915"/>
            <a:ext cx="805384" cy="7168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4E59D5-0B36-4115-9722-0F71A86B750F}"/>
              </a:ext>
            </a:extLst>
          </p:cNvPr>
          <p:cNvCxnSpPr>
            <a:cxnSpLocks/>
          </p:cNvCxnSpPr>
          <p:nvPr/>
        </p:nvCxnSpPr>
        <p:spPr>
          <a:xfrm flipH="1" flipV="1">
            <a:off x="2794077" y="2746212"/>
            <a:ext cx="326263" cy="504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08B30D2-722C-4F64-81B8-2C630D3CDDE8}"/>
              </a:ext>
            </a:extLst>
          </p:cNvPr>
          <p:cNvGrpSpPr/>
          <p:nvPr/>
        </p:nvGrpSpPr>
        <p:grpSpPr>
          <a:xfrm>
            <a:off x="143194" y="4125065"/>
            <a:ext cx="6633250" cy="2219419"/>
            <a:chOff x="229104" y="4443435"/>
            <a:chExt cx="5951829" cy="201204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5FC6AF3-2A02-4F05-A7B4-87D09A015BE0}"/>
                </a:ext>
              </a:extLst>
            </p:cNvPr>
            <p:cNvSpPr/>
            <p:nvPr/>
          </p:nvSpPr>
          <p:spPr>
            <a:xfrm>
              <a:off x="229104" y="4443435"/>
              <a:ext cx="5951829" cy="20120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E0A34D2-B1A1-4356-9212-4A47EA17F919}"/>
                    </a:ext>
                  </a:extLst>
                </p:cNvPr>
                <p:cNvSpPr txBox="1"/>
                <p:nvPr/>
              </p:nvSpPr>
              <p:spPr>
                <a:xfrm>
                  <a:off x="542718" y="4910887"/>
                  <a:ext cx="3758810" cy="362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rgbClr val="FF0000"/>
                            </a:solidFill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rgbClr val="FF0000"/>
                            </a:solidFill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rgbClr val="FF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</a:rPr>
                          <m:t>5 </m:t>
                        </m:r>
                        <m:r>
                          <m:rPr>
                            <m:nor/>
                          </m:rPr>
                          <a:rPr lang="en-US" sz="2000" i="0" dirty="0"/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/>
                          <m:t>18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/>
                          <m:t>+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/>
                          <m:t>12 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E0A34D2-B1A1-4356-9212-4A47EA17F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18" y="4910887"/>
                  <a:ext cx="3758810" cy="3627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B61B721-1F75-40A0-864C-98DAACAB10AB}"/>
              </a:ext>
            </a:extLst>
          </p:cNvPr>
          <p:cNvSpPr txBox="1"/>
          <p:nvPr/>
        </p:nvSpPr>
        <p:spPr>
          <a:xfrm>
            <a:off x="1961488" y="3061885"/>
            <a:ext cx="71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15A</a:t>
            </a:r>
            <a:endParaRPr lang="en-NL" sz="24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9B2DC9-4526-4B7D-86F0-91B37495E85A}"/>
              </a:ext>
            </a:extLst>
          </p:cNvPr>
          <p:cNvSpPr txBox="1"/>
          <p:nvPr/>
        </p:nvSpPr>
        <p:spPr>
          <a:xfrm>
            <a:off x="1494467" y="1980029"/>
            <a:ext cx="68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18A</a:t>
            </a:r>
            <a:endParaRPr lang="en-NL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C92B7C-0F46-4979-8F85-7663F7CA12A1}"/>
              </a:ext>
            </a:extLst>
          </p:cNvPr>
          <p:cNvSpPr txBox="1"/>
          <p:nvPr/>
        </p:nvSpPr>
        <p:spPr>
          <a:xfrm>
            <a:off x="2448220" y="1647335"/>
            <a:ext cx="54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5A</a:t>
            </a:r>
            <a:endParaRPr lang="en-NL" sz="24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0767BC-00AA-405A-A9F5-544120F2123F}"/>
              </a:ext>
            </a:extLst>
          </p:cNvPr>
          <p:cNvSpPr txBox="1"/>
          <p:nvPr/>
        </p:nvSpPr>
        <p:spPr>
          <a:xfrm>
            <a:off x="3205019" y="2077523"/>
            <a:ext cx="77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12A</a:t>
            </a:r>
            <a:endParaRPr lang="en-NL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138DF1-B00C-4F7E-845A-D1F64C026636}"/>
              </a:ext>
            </a:extLst>
          </p:cNvPr>
          <p:cNvSpPr txBox="1"/>
          <p:nvPr/>
        </p:nvSpPr>
        <p:spPr>
          <a:xfrm>
            <a:off x="3071865" y="2736254"/>
            <a:ext cx="77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10A</a:t>
            </a:r>
            <a:endParaRPr lang="en-NL" sz="24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F38D2C-C1BB-4DB3-9F8E-50A4378A2313}"/>
              </a:ext>
            </a:extLst>
          </p:cNvPr>
          <p:cNvSpPr txBox="1"/>
          <p:nvPr/>
        </p:nvSpPr>
        <p:spPr>
          <a:xfrm>
            <a:off x="7723357" y="2873775"/>
            <a:ext cx="2903456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1e wet van Kirchhoff:</a:t>
            </a:r>
            <a:endParaRPr lang="en-US" sz="7200" dirty="0">
              <a:sym typeface="Symbol" panose="05050102010706020507" pitchFamily="18" charset="2"/>
            </a:endParaRPr>
          </a:p>
          <a:p>
            <a:pPr marL="857250" indent="-857250">
              <a:buFont typeface="Symbol" panose="05050102010706020507" pitchFamily="18" charset="2"/>
              <a:buChar char="S"/>
            </a:pPr>
            <a:r>
              <a:rPr lang="en-US" sz="7200" dirty="0">
                <a:sym typeface="Symbol" panose="05050102010706020507" pitchFamily="18" charset="2"/>
              </a:rPr>
              <a:t>I = 0</a:t>
            </a:r>
          </a:p>
          <a:p>
            <a:r>
              <a:rPr lang="en-US" sz="2400" dirty="0">
                <a:sym typeface="Symbol" panose="05050102010706020507" pitchFamily="18" charset="2"/>
              </a:rPr>
              <a:t>op elk </a:t>
            </a:r>
            <a:r>
              <a:rPr lang="en-US" sz="2400" dirty="0" err="1">
                <a:sym typeface="Symbol" panose="05050102010706020507" pitchFamily="18" charset="2"/>
              </a:rPr>
              <a:t>knooppunt</a:t>
            </a:r>
            <a:endParaRPr lang="en-US" sz="24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D50AD6B-676E-4F24-8755-BB713A82399F}"/>
                  </a:ext>
                </a:extLst>
              </p:cNvPr>
              <p:cNvSpPr txBox="1"/>
              <p:nvPr/>
            </p:nvSpPr>
            <p:spPr>
              <a:xfrm>
                <a:off x="371818" y="5525291"/>
                <a:ext cx="32271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00B0F0"/>
                          </a:solidFill>
                          <a:sym typeface="Symbol" panose="05050102010706020507" pitchFamily="18" charset="2"/>
                        </a:rPr>
                        <m:t>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m:t> 5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m:t> 10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m:t> 15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ym typeface="Symbol" panose="05050102010706020507" pitchFamily="18" charset="2"/>
                        </a:rPr>
                        <m:t>−18 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ym typeface="Symbol" panose="05050102010706020507" pitchFamily="18" charset="2"/>
                        </a:rPr>
                        <m:t>−12 = 0</m:t>
                      </m:r>
                    </m:oMath>
                  </m:oMathPara>
                </a14:m>
                <a:endParaRPr lang="en-US" sz="2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D50AD6B-676E-4F24-8755-BB713A823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8" y="5525291"/>
                <a:ext cx="322716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8E780A0-D408-4555-BD07-680DE25DFBE7}"/>
                  </a:ext>
                </a:extLst>
              </p:cNvPr>
              <p:cNvSpPr txBox="1"/>
              <p:nvPr/>
            </p:nvSpPr>
            <p:spPr>
              <a:xfrm>
                <a:off x="3539763" y="4636913"/>
                <a:ext cx="1986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       </m:t>
                          </m:r>
                          <m:r>
                            <m:rPr>
                              <m:nor/>
                            </m:rPr>
                            <a:rPr lang="en-US" sz="2000" i="0" dirty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  <a:sym typeface="Symbol" panose="05050102010706020507" pitchFamily="18" charset="2"/>
                            </a:rPr>
                            <m:t>+ −18 + −12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8E780A0-D408-4555-BD07-680DE25D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63" y="4636913"/>
                <a:ext cx="1986117" cy="400110"/>
              </a:xfrm>
              <a:prstGeom prst="rect">
                <a:avLst/>
              </a:prstGeom>
              <a:blipFill>
                <a:blip r:embed="rId4"/>
                <a:stretch>
                  <a:fillRect l="-19077" t="-124615" b="-18615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14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9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DA1BB8BA-7F55-4B60-892D-0FF14D94EB75}"/>
              </a:ext>
            </a:extLst>
          </p:cNvPr>
          <p:cNvSpPr/>
          <p:nvPr/>
        </p:nvSpPr>
        <p:spPr>
          <a:xfrm>
            <a:off x="3373987" y="3143158"/>
            <a:ext cx="914400" cy="91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0F821-56BE-4712-9938-8B486EDCB25E}"/>
              </a:ext>
            </a:extLst>
          </p:cNvPr>
          <p:cNvSpPr txBox="1"/>
          <p:nvPr/>
        </p:nvSpPr>
        <p:spPr>
          <a:xfrm>
            <a:off x="7723356" y="2873775"/>
            <a:ext cx="3042053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2e wet van Kirchhoff:</a:t>
            </a:r>
            <a:endParaRPr lang="en-US" sz="7200" dirty="0">
              <a:sym typeface="Symbol" panose="05050102010706020507" pitchFamily="18" charset="2"/>
            </a:endParaRPr>
          </a:p>
          <a:p>
            <a:pPr marL="857250" indent="-857250">
              <a:buFont typeface="Symbol" panose="05050102010706020507" pitchFamily="18" charset="2"/>
              <a:buChar char="S"/>
            </a:pPr>
            <a:r>
              <a:rPr lang="en-US" sz="7200" dirty="0">
                <a:sym typeface="Symbol" panose="05050102010706020507" pitchFamily="18" charset="2"/>
              </a:rPr>
              <a:t>U = 0</a:t>
            </a:r>
          </a:p>
          <a:p>
            <a:r>
              <a:rPr lang="en-US" sz="2400" dirty="0">
                <a:sym typeface="Symbol" panose="05050102010706020507" pitchFamily="18" charset="2"/>
              </a:rPr>
              <a:t>in </a:t>
            </a:r>
            <a:r>
              <a:rPr lang="en-US" sz="2400" dirty="0" err="1">
                <a:sym typeface="Symbol" panose="05050102010706020507" pitchFamily="18" charset="2"/>
              </a:rPr>
              <a:t>elke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lus</a:t>
            </a:r>
            <a:endParaRPr lang="en-US" sz="2400" dirty="0">
              <a:sym typeface="Symbol" panose="05050102010706020507" pitchFamily="18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C451DF-D267-4F30-B445-D9232BC11E9B}"/>
              </a:ext>
            </a:extLst>
          </p:cNvPr>
          <p:cNvGrpSpPr/>
          <p:nvPr/>
        </p:nvGrpSpPr>
        <p:grpSpPr>
          <a:xfrm>
            <a:off x="1121473" y="5445038"/>
            <a:ext cx="3170380" cy="834473"/>
            <a:chOff x="1121473" y="5445038"/>
            <a:chExt cx="3170380" cy="8344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1F98AB-E3C5-42BB-A397-D1445737B21F}"/>
                </a:ext>
              </a:extLst>
            </p:cNvPr>
            <p:cNvSpPr/>
            <p:nvPr/>
          </p:nvSpPr>
          <p:spPr>
            <a:xfrm>
              <a:off x="1121473" y="5445038"/>
              <a:ext cx="3170380" cy="8344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1819DBD-7027-4B6D-BFAB-6EBD338A71E0}"/>
                    </a:ext>
                  </a:extLst>
                </p:cNvPr>
                <p:cNvSpPr txBox="1"/>
                <p:nvPr/>
              </p:nvSpPr>
              <p:spPr>
                <a:xfrm>
                  <a:off x="1245365" y="5627983"/>
                  <a:ext cx="29225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 + −4 + −12 + −8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1819DBD-7027-4B6D-BFAB-6EBD338A7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365" y="5627983"/>
                  <a:ext cx="2922595" cy="400110"/>
                </a:xfrm>
                <a:prstGeom prst="rect">
                  <a:avLst/>
                </a:prstGeom>
                <a:blipFill>
                  <a:blip r:embed="rId2"/>
                  <a:stretch>
                    <a:fillRect r="-2292"/>
                  </a:stretch>
                </a:blipFill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B35F894-6AC1-4A55-A6A3-578CB98F616E}"/>
              </a:ext>
            </a:extLst>
          </p:cNvPr>
          <p:cNvSpPr/>
          <p:nvPr/>
        </p:nvSpPr>
        <p:spPr>
          <a:xfrm>
            <a:off x="1168952" y="3207307"/>
            <a:ext cx="914400" cy="91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79E936-6288-47E9-9AF8-861679922490}"/>
              </a:ext>
            </a:extLst>
          </p:cNvPr>
          <p:cNvCxnSpPr>
            <a:cxnSpLocks/>
          </p:cNvCxnSpPr>
          <p:nvPr/>
        </p:nvCxnSpPr>
        <p:spPr>
          <a:xfrm flipV="1">
            <a:off x="2039329" y="4318666"/>
            <a:ext cx="0" cy="583291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6A5D42-6311-415E-B6CB-EB1A546EDE99}"/>
              </a:ext>
            </a:extLst>
          </p:cNvPr>
          <p:cNvCxnSpPr>
            <a:cxnSpLocks/>
          </p:cNvCxnSpPr>
          <p:nvPr/>
        </p:nvCxnSpPr>
        <p:spPr>
          <a:xfrm>
            <a:off x="1509444" y="1481069"/>
            <a:ext cx="958881" cy="7661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FCBF8F-C002-407A-A01E-4345DD3E47F8}"/>
              </a:ext>
            </a:extLst>
          </p:cNvPr>
          <p:cNvCxnSpPr>
            <a:cxnSpLocks/>
          </p:cNvCxnSpPr>
          <p:nvPr/>
        </p:nvCxnSpPr>
        <p:spPr>
          <a:xfrm flipH="1" flipV="1">
            <a:off x="3800156" y="1367944"/>
            <a:ext cx="16009" cy="594479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4E4269-1CA3-4F7D-83D3-70DF49350B48}"/>
              </a:ext>
            </a:extLst>
          </p:cNvPr>
          <p:cNvCxnSpPr>
            <a:cxnSpLocks/>
          </p:cNvCxnSpPr>
          <p:nvPr/>
        </p:nvCxnSpPr>
        <p:spPr>
          <a:xfrm>
            <a:off x="1509444" y="4435741"/>
            <a:ext cx="2423624" cy="0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80150F-0B2B-4567-9204-5DE542918488}"/>
              </a:ext>
            </a:extLst>
          </p:cNvPr>
          <p:cNvCxnSpPr>
            <a:cxnSpLocks/>
          </p:cNvCxnSpPr>
          <p:nvPr/>
        </p:nvCxnSpPr>
        <p:spPr>
          <a:xfrm flipV="1">
            <a:off x="1625121" y="4057558"/>
            <a:ext cx="0" cy="419554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A34937-FB3F-4130-B945-2FD03CA2D310}"/>
              </a:ext>
            </a:extLst>
          </p:cNvPr>
          <p:cNvCxnSpPr>
            <a:cxnSpLocks/>
          </p:cNvCxnSpPr>
          <p:nvPr/>
        </p:nvCxnSpPr>
        <p:spPr>
          <a:xfrm flipV="1">
            <a:off x="3814296" y="1953592"/>
            <a:ext cx="1869" cy="83544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AEF7BE-184A-4B00-BBD8-E66EC654F4E9}"/>
              </a:ext>
            </a:extLst>
          </p:cNvPr>
          <p:cNvCxnSpPr>
            <a:cxnSpLocks/>
          </p:cNvCxnSpPr>
          <p:nvPr/>
        </p:nvCxnSpPr>
        <p:spPr>
          <a:xfrm flipV="1">
            <a:off x="3815231" y="3947902"/>
            <a:ext cx="934" cy="605679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4265CE-137E-45C1-8D4D-CCFE7B1BE7D5}"/>
              </a:ext>
            </a:extLst>
          </p:cNvPr>
          <p:cNvCxnSpPr>
            <a:cxnSpLocks/>
          </p:cNvCxnSpPr>
          <p:nvPr/>
        </p:nvCxnSpPr>
        <p:spPr>
          <a:xfrm flipH="1" flipV="1">
            <a:off x="3814296" y="2687698"/>
            <a:ext cx="935" cy="665182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E20939-3570-4773-8BDD-43F1115BE9BF}"/>
              </a:ext>
            </a:extLst>
          </p:cNvPr>
          <p:cNvCxnSpPr>
            <a:cxnSpLocks/>
          </p:cNvCxnSpPr>
          <p:nvPr/>
        </p:nvCxnSpPr>
        <p:spPr>
          <a:xfrm flipV="1">
            <a:off x="1625217" y="1866394"/>
            <a:ext cx="1" cy="831317"/>
          </a:xfrm>
          <a:prstGeom prst="line">
            <a:avLst/>
          </a:prstGeom>
          <a:ln w="1143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7D953C-7283-43B0-B94A-DAAFD42DC687}"/>
              </a:ext>
            </a:extLst>
          </p:cNvPr>
          <p:cNvCxnSpPr>
            <a:cxnSpLocks/>
          </p:cNvCxnSpPr>
          <p:nvPr/>
        </p:nvCxnSpPr>
        <p:spPr>
          <a:xfrm flipH="1" flipV="1">
            <a:off x="1625218" y="2687697"/>
            <a:ext cx="3511" cy="739987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02CF4DE-C4EC-4F7F-B91B-28E0486A9F4D}"/>
              </a:ext>
            </a:extLst>
          </p:cNvPr>
          <p:cNvSpPr/>
          <p:nvPr/>
        </p:nvSpPr>
        <p:spPr>
          <a:xfrm>
            <a:off x="2263588" y="1039192"/>
            <a:ext cx="914400" cy="914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BDEC77-9475-409C-B3DC-2196AE74133D}"/>
              </a:ext>
            </a:extLst>
          </p:cNvPr>
          <p:cNvCxnSpPr>
            <a:cxnSpLocks/>
          </p:cNvCxnSpPr>
          <p:nvPr/>
        </p:nvCxnSpPr>
        <p:spPr>
          <a:xfrm>
            <a:off x="2973252" y="1471344"/>
            <a:ext cx="958881" cy="7661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CC07F2-2CD5-4CAF-A666-9F17C72880B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99282" y="2576582"/>
            <a:ext cx="188536" cy="1131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DC29D5-F085-45B9-B822-974BB27A76A4}"/>
              </a:ext>
            </a:extLst>
          </p:cNvPr>
          <p:cNvCxnSpPr>
            <a:cxnSpLocks/>
          </p:cNvCxnSpPr>
          <p:nvPr/>
        </p:nvCxnSpPr>
        <p:spPr>
          <a:xfrm rot="10800000">
            <a:off x="2599282" y="2474052"/>
            <a:ext cx="188536" cy="10252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A8A68DF-5B03-4B4B-9091-6AA3AA2DDCA6}"/>
              </a:ext>
            </a:extLst>
          </p:cNvPr>
          <p:cNvSpPr/>
          <p:nvPr/>
        </p:nvSpPr>
        <p:spPr>
          <a:xfrm>
            <a:off x="2349959" y="2570586"/>
            <a:ext cx="743728" cy="738783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D0ECBC-427B-4E9E-8114-D9B73226A885}"/>
              </a:ext>
            </a:extLst>
          </p:cNvPr>
          <p:cNvSpPr txBox="1"/>
          <p:nvPr/>
        </p:nvSpPr>
        <p:spPr>
          <a:xfrm>
            <a:off x="1183998" y="2887446"/>
            <a:ext cx="3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en-NL" sz="2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FA61F3-0B3F-4BBF-86ED-6E4112BA44DB}"/>
              </a:ext>
            </a:extLst>
          </p:cNvPr>
          <p:cNvSpPr txBox="1"/>
          <p:nvPr/>
        </p:nvSpPr>
        <p:spPr>
          <a:xfrm>
            <a:off x="2067152" y="928419"/>
            <a:ext cx="3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en-NL" sz="2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88FD53-A7ED-4CB8-BEFE-3BE2D4B5530B}"/>
              </a:ext>
            </a:extLst>
          </p:cNvPr>
          <p:cNvSpPr txBox="1"/>
          <p:nvPr/>
        </p:nvSpPr>
        <p:spPr>
          <a:xfrm>
            <a:off x="3093687" y="862073"/>
            <a:ext cx="32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endParaRPr lang="en-NL" sz="3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58E80F-8611-402D-8456-73CECBDF9BDF}"/>
              </a:ext>
            </a:extLst>
          </p:cNvPr>
          <p:cNvSpPr txBox="1"/>
          <p:nvPr/>
        </p:nvSpPr>
        <p:spPr>
          <a:xfrm>
            <a:off x="4073503" y="3857001"/>
            <a:ext cx="3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en-NL" sz="2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7EAB81-B373-4A67-9E96-597F8A123752}"/>
              </a:ext>
            </a:extLst>
          </p:cNvPr>
          <p:cNvSpPr txBox="1"/>
          <p:nvPr/>
        </p:nvSpPr>
        <p:spPr>
          <a:xfrm>
            <a:off x="4073503" y="2789914"/>
            <a:ext cx="352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­-</a:t>
            </a:r>
            <a:endParaRPr lang="en-NL" sz="3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708C7-BA8F-4604-84E8-7882EB357D1F}"/>
              </a:ext>
            </a:extLst>
          </p:cNvPr>
          <p:cNvSpPr txBox="1"/>
          <p:nvPr/>
        </p:nvSpPr>
        <p:spPr>
          <a:xfrm>
            <a:off x="1199304" y="3845846"/>
            <a:ext cx="352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2400" dirty="0"/>
              <a:t> </a:t>
            </a:r>
            <a:endParaRPr lang="en-NL" sz="2400" dirty="0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6CC57E70-CD76-4EF5-8C79-A2F9FBAF4617}"/>
              </a:ext>
            </a:extLst>
          </p:cNvPr>
          <p:cNvSpPr/>
          <p:nvPr/>
        </p:nvSpPr>
        <p:spPr>
          <a:xfrm flipV="1">
            <a:off x="1382805" y="3353171"/>
            <a:ext cx="484632" cy="54675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02A17550-F33D-44D3-B845-CA73BE18D3B6}"/>
              </a:ext>
            </a:extLst>
          </p:cNvPr>
          <p:cNvSpPr/>
          <p:nvPr/>
        </p:nvSpPr>
        <p:spPr>
          <a:xfrm rot="10800000" flipV="1">
            <a:off x="3588871" y="3346881"/>
            <a:ext cx="484632" cy="54675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3A813BCF-6F76-4D23-9AA1-8A7D24064488}"/>
              </a:ext>
            </a:extLst>
          </p:cNvPr>
          <p:cNvSpPr/>
          <p:nvPr/>
        </p:nvSpPr>
        <p:spPr>
          <a:xfrm rot="16200000" flipV="1">
            <a:off x="2436322" y="1223015"/>
            <a:ext cx="484632" cy="54675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0620591-261B-451D-A132-5DC2DAD47813}"/>
              </a:ext>
            </a:extLst>
          </p:cNvPr>
          <p:cNvCxnSpPr>
            <a:cxnSpLocks/>
          </p:cNvCxnSpPr>
          <p:nvPr/>
        </p:nvCxnSpPr>
        <p:spPr>
          <a:xfrm>
            <a:off x="2039329" y="2002617"/>
            <a:ext cx="14133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8207F6-8A57-4CCF-BE5B-036A48A958D8}"/>
              </a:ext>
            </a:extLst>
          </p:cNvPr>
          <p:cNvSpPr txBox="1"/>
          <p:nvPr/>
        </p:nvSpPr>
        <p:spPr>
          <a:xfrm>
            <a:off x="2438016" y="560850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12V</a:t>
            </a:r>
            <a:endParaRPr lang="en-NL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9A3C903-CD02-40A6-ABEC-145A1E5961AC}"/>
              </a:ext>
            </a:extLst>
          </p:cNvPr>
          <p:cNvSpPr txBox="1"/>
          <p:nvPr/>
        </p:nvSpPr>
        <p:spPr>
          <a:xfrm>
            <a:off x="1110236" y="2076171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4V</a:t>
            </a:r>
            <a:endParaRPr lang="en-NL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413C4B-7C16-427E-98E9-4B749030FF1F}"/>
              </a:ext>
            </a:extLst>
          </p:cNvPr>
          <p:cNvSpPr txBox="1"/>
          <p:nvPr/>
        </p:nvSpPr>
        <p:spPr>
          <a:xfrm>
            <a:off x="3873903" y="2075991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8V</a:t>
            </a:r>
            <a:endParaRPr lang="en-NL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8F73CD-4CA7-4A58-8E8A-2C2451B73E92}"/>
              </a:ext>
            </a:extLst>
          </p:cNvPr>
          <p:cNvSpPr txBox="1"/>
          <p:nvPr/>
        </p:nvSpPr>
        <p:spPr>
          <a:xfrm>
            <a:off x="536399" y="3426148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14V</a:t>
            </a:r>
            <a:endParaRPr lang="en-NL" sz="2400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701730-8858-45D4-B794-A62DEA4C09CB}"/>
              </a:ext>
            </a:extLst>
          </p:cNvPr>
          <p:cNvSpPr txBox="1"/>
          <p:nvPr/>
        </p:nvSpPr>
        <p:spPr>
          <a:xfrm>
            <a:off x="4245535" y="3426148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10V</a:t>
            </a:r>
            <a:endParaRPr lang="en-NL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68FC79E-802D-40E0-8A26-4702CCDA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42" y="694409"/>
            <a:ext cx="20955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13E3074-7402-492D-BFEC-66B3CE1DE40B}"/>
              </a:ext>
            </a:extLst>
          </p:cNvPr>
          <p:cNvSpPr/>
          <p:nvPr/>
        </p:nvSpPr>
        <p:spPr>
          <a:xfrm>
            <a:off x="1278117" y="4847960"/>
            <a:ext cx="1509694" cy="123000"/>
          </a:xfrm>
          <a:custGeom>
            <a:avLst/>
            <a:gdLst>
              <a:gd name="connsiteX0" fmla="*/ 0 w 3864990"/>
              <a:gd name="connsiteY0" fmla="*/ 179354 h 188781"/>
              <a:gd name="connsiteX1" fmla="*/ 47134 w 3864990"/>
              <a:gd name="connsiteY1" fmla="*/ 132220 h 188781"/>
              <a:gd name="connsiteX2" fmla="*/ 131975 w 3864990"/>
              <a:gd name="connsiteY2" fmla="*/ 56806 h 188781"/>
              <a:gd name="connsiteX3" fmla="*/ 160256 w 3864990"/>
              <a:gd name="connsiteY3" fmla="*/ 47379 h 188781"/>
              <a:gd name="connsiteX4" fmla="*/ 245097 w 3864990"/>
              <a:gd name="connsiteY4" fmla="*/ 28526 h 188781"/>
              <a:gd name="connsiteX5" fmla="*/ 377072 w 3864990"/>
              <a:gd name="connsiteY5" fmla="*/ 37952 h 188781"/>
              <a:gd name="connsiteX6" fmla="*/ 433633 w 3864990"/>
              <a:gd name="connsiteY6" fmla="*/ 56806 h 188781"/>
              <a:gd name="connsiteX7" fmla="*/ 499621 w 3864990"/>
              <a:gd name="connsiteY7" fmla="*/ 113367 h 188781"/>
              <a:gd name="connsiteX8" fmla="*/ 518474 w 3864990"/>
              <a:gd name="connsiteY8" fmla="*/ 141647 h 188781"/>
              <a:gd name="connsiteX9" fmla="*/ 575035 w 3864990"/>
              <a:gd name="connsiteY9" fmla="*/ 169928 h 188781"/>
              <a:gd name="connsiteX10" fmla="*/ 603316 w 3864990"/>
              <a:gd name="connsiteY10" fmla="*/ 188781 h 188781"/>
              <a:gd name="connsiteX11" fmla="*/ 716437 w 3864990"/>
              <a:gd name="connsiteY11" fmla="*/ 179354 h 188781"/>
              <a:gd name="connsiteX12" fmla="*/ 744718 w 3864990"/>
              <a:gd name="connsiteY12" fmla="*/ 169928 h 188781"/>
              <a:gd name="connsiteX13" fmla="*/ 782425 w 3864990"/>
              <a:gd name="connsiteY13" fmla="*/ 160501 h 188781"/>
              <a:gd name="connsiteX14" fmla="*/ 838986 w 3864990"/>
              <a:gd name="connsiteY14" fmla="*/ 122794 h 188781"/>
              <a:gd name="connsiteX15" fmla="*/ 895547 w 3864990"/>
              <a:gd name="connsiteY15" fmla="*/ 85086 h 188781"/>
              <a:gd name="connsiteX16" fmla="*/ 961534 w 3864990"/>
              <a:gd name="connsiteY16" fmla="*/ 66233 h 188781"/>
              <a:gd name="connsiteX17" fmla="*/ 1074656 w 3864990"/>
              <a:gd name="connsiteY17" fmla="*/ 75660 h 188781"/>
              <a:gd name="connsiteX18" fmla="*/ 1140643 w 3864990"/>
              <a:gd name="connsiteY18" fmla="*/ 94513 h 188781"/>
              <a:gd name="connsiteX19" fmla="*/ 1197204 w 3864990"/>
              <a:gd name="connsiteY19" fmla="*/ 151074 h 188781"/>
              <a:gd name="connsiteX20" fmla="*/ 1234912 w 3864990"/>
              <a:gd name="connsiteY20" fmla="*/ 169928 h 188781"/>
              <a:gd name="connsiteX21" fmla="*/ 1310326 w 3864990"/>
              <a:gd name="connsiteY21" fmla="*/ 188781 h 188781"/>
              <a:gd name="connsiteX22" fmla="*/ 1366887 w 3864990"/>
              <a:gd name="connsiteY22" fmla="*/ 179354 h 188781"/>
              <a:gd name="connsiteX23" fmla="*/ 1385740 w 3864990"/>
              <a:gd name="connsiteY23" fmla="*/ 151074 h 188781"/>
              <a:gd name="connsiteX24" fmla="*/ 1432874 w 3864990"/>
              <a:gd name="connsiteY24" fmla="*/ 85086 h 188781"/>
              <a:gd name="connsiteX25" fmla="*/ 1489435 w 3864990"/>
              <a:gd name="connsiteY25" fmla="*/ 66233 h 188781"/>
              <a:gd name="connsiteX26" fmla="*/ 1602557 w 3864990"/>
              <a:gd name="connsiteY26" fmla="*/ 47379 h 188781"/>
              <a:gd name="connsiteX27" fmla="*/ 1781666 w 3864990"/>
              <a:gd name="connsiteY27" fmla="*/ 56806 h 188781"/>
              <a:gd name="connsiteX28" fmla="*/ 1819373 w 3864990"/>
              <a:gd name="connsiteY28" fmla="*/ 66233 h 188781"/>
              <a:gd name="connsiteX29" fmla="*/ 1951349 w 3864990"/>
              <a:gd name="connsiteY29" fmla="*/ 85086 h 188781"/>
              <a:gd name="connsiteX30" fmla="*/ 1989056 w 3864990"/>
              <a:gd name="connsiteY30" fmla="*/ 94513 h 188781"/>
              <a:gd name="connsiteX31" fmla="*/ 2102177 w 3864990"/>
              <a:gd name="connsiteY31" fmla="*/ 75660 h 188781"/>
              <a:gd name="connsiteX32" fmla="*/ 2158738 w 3864990"/>
              <a:gd name="connsiteY32" fmla="*/ 56806 h 188781"/>
              <a:gd name="connsiteX33" fmla="*/ 2187019 w 3864990"/>
              <a:gd name="connsiteY33" fmla="*/ 28526 h 188781"/>
              <a:gd name="connsiteX34" fmla="*/ 2205872 w 3864990"/>
              <a:gd name="connsiteY34" fmla="*/ 245 h 188781"/>
              <a:gd name="connsiteX35" fmla="*/ 2337848 w 3864990"/>
              <a:gd name="connsiteY35" fmla="*/ 19099 h 188781"/>
              <a:gd name="connsiteX36" fmla="*/ 2394408 w 3864990"/>
              <a:gd name="connsiteY36" fmla="*/ 37952 h 188781"/>
              <a:gd name="connsiteX37" fmla="*/ 2422689 w 3864990"/>
              <a:gd name="connsiteY37" fmla="*/ 56806 h 188781"/>
              <a:gd name="connsiteX38" fmla="*/ 2460396 w 3864990"/>
              <a:gd name="connsiteY38" fmla="*/ 66233 h 188781"/>
              <a:gd name="connsiteX39" fmla="*/ 2554664 w 3864990"/>
              <a:gd name="connsiteY39" fmla="*/ 103940 h 188781"/>
              <a:gd name="connsiteX40" fmla="*/ 2630079 w 3864990"/>
              <a:gd name="connsiteY40" fmla="*/ 113367 h 188781"/>
              <a:gd name="connsiteX41" fmla="*/ 2771481 w 3864990"/>
              <a:gd name="connsiteY41" fmla="*/ 103940 h 188781"/>
              <a:gd name="connsiteX42" fmla="*/ 2837468 w 3864990"/>
              <a:gd name="connsiteY42" fmla="*/ 56806 h 188781"/>
              <a:gd name="connsiteX43" fmla="*/ 2894029 w 3864990"/>
              <a:gd name="connsiteY43" fmla="*/ 47379 h 188781"/>
              <a:gd name="connsiteX44" fmla="*/ 2931736 w 3864990"/>
              <a:gd name="connsiteY44" fmla="*/ 28526 h 188781"/>
              <a:gd name="connsiteX45" fmla="*/ 2988297 w 3864990"/>
              <a:gd name="connsiteY45" fmla="*/ 9672 h 188781"/>
              <a:gd name="connsiteX46" fmla="*/ 3110846 w 3864990"/>
              <a:gd name="connsiteY46" fmla="*/ 19099 h 188781"/>
              <a:gd name="connsiteX47" fmla="*/ 3148553 w 3864990"/>
              <a:gd name="connsiteY47" fmla="*/ 47379 h 188781"/>
              <a:gd name="connsiteX48" fmla="*/ 3214540 w 3864990"/>
              <a:gd name="connsiteY48" fmla="*/ 75660 h 188781"/>
              <a:gd name="connsiteX49" fmla="*/ 3252248 w 3864990"/>
              <a:gd name="connsiteY49" fmla="*/ 103940 h 188781"/>
              <a:gd name="connsiteX50" fmla="*/ 3327662 w 3864990"/>
              <a:gd name="connsiteY50" fmla="*/ 94513 h 188781"/>
              <a:gd name="connsiteX51" fmla="*/ 3384223 w 3864990"/>
              <a:gd name="connsiteY51" fmla="*/ 66233 h 188781"/>
              <a:gd name="connsiteX52" fmla="*/ 3440784 w 3864990"/>
              <a:gd name="connsiteY52" fmla="*/ 9672 h 188781"/>
              <a:gd name="connsiteX53" fmla="*/ 3846136 w 3864990"/>
              <a:gd name="connsiteY53" fmla="*/ 19099 h 188781"/>
              <a:gd name="connsiteX54" fmla="*/ 3864990 w 3864990"/>
              <a:gd name="connsiteY54" fmla="*/ 47379 h 18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864990" h="188781">
                <a:moveTo>
                  <a:pt x="0" y="179354"/>
                </a:moveTo>
                <a:cubicBezTo>
                  <a:pt x="15711" y="163643"/>
                  <a:pt x="32372" y="148827"/>
                  <a:pt x="47134" y="132220"/>
                </a:cubicBezTo>
                <a:cubicBezTo>
                  <a:pt x="79700" y="95584"/>
                  <a:pt x="75771" y="75541"/>
                  <a:pt x="131975" y="56806"/>
                </a:cubicBezTo>
                <a:cubicBezTo>
                  <a:pt x="141402" y="53664"/>
                  <a:pt x="150556" y="49535"/>
                  <a:pt x="160256" y="47379"/>
                </a:cubicBezTo>
                <a:cubicBezTo>
                  <a:pt x="259807" y="25256"/>
                  <a:pt x="181430" y="49747"/>
                  <a:pt x="245097" y="28526"/>
                </a:cubicBezTo>
                <a:cubicBezTo>
                  <a:pt x="289089" y="31668"/>
                  <a:pt x="333456" y="31410"/>
                  <a:pt x="377072" y="37952"/>
                </a:cubicBezTo>
                <a:cubicBezTo>
                  <a:pt x="396726" y="40900"/>
                  <a:pt x="433633" y="56806"/>
                  <a:pt x="433633" y="56806"/>
                </a:cubicBezTo>
                <a:cubicBezTo>
                  <a:pt x="461374" y="77612"/>
                  <a:pt x="477737" y="87107"/>
                  <a:pt x="499621" y="113367"/>
                </a:cubicBezTo>
                <a:cubicBezTo>
                  <a:pt x="506874" y="122070"/>
                  <a:pt x="510463" y="133636"/>
                  <a:pt x="518474" y="141647"/>
                </a:cubicBezTo>
                <a:cubicBezTo>
                  <a:pt x="545489" y="168662"/>
                  <a:pt x="544368" y="154595"/>
                  <a:pt x="575035" y="169928"/>
                </a:cubicBezTo>
                <a:cubicBezTo>
                  <a:pt x="585169" y="174995"/>
                  <a:pt x="593889" y="182497"/>
                  <a:pt x="603316" y="188781"/>
                </a:cubicBezTo>
                <a:cubicBezTo>
                  <a:pt x="641023" y="185639"/>
                  <a:pt x="678931" y="184355"/>
                  <a:pt x="716437" y="179354"/>
                </a:cubicBezTo>
                <a:cubicBezTo>
                  <a:pt x="726287" y="178041"/>
                  <a:pt x="735163" y="172658"/>
                  <a:pt x="744718" y="169928"/>
                </a:cubicBezTo>
                <a:cubicBezTo>
                  <a:pt x="757175" y="166369"/>
                  <a:pt x="769856" y="163643"/>
                  <a:pt x="782425" y="160501"/>
                </a:cubicBezTo>
                <a:cubicBezTo>
                  <a:pt x="845188" y="97736"/>
                  <a:pt x="777592" y="156901"/>
                  <a:pt x="838986" y="122794"/>
                </a:cubicBezTo>
                <a:cubicBezTo>
                  <a:pt x="858794" y="111790"/>
                  <a:pt x="874050" y="92251"/>
                  <a:pt x="895547" y="85086"/>
                </a:cubicBezTo>
                <a:cubicBezTo>
                  <a:pt x="936118" y="71563"/>
                  <a:pt x="914187" y="78070"/>
                  <a:pt x="961534" y="66233"/>
                </a:cubicBezTo>
                <a:cubicBezTo>
                  <a:pt x="999241" y="69375"/>
                  <a:pt x="1037110" y="70967"/>
                  <a:pt x="1074656" y="75660"/>
                </a:cubicBezTo>
                <a:cubicBezTo>
                  <a:pt x="1093601" y="78028"/>
                  <a:pt x="1121856" y="88250"/>
                  <a:pt x="1140643" y="94513"/>
                </a:cubicBezTo>
                <a:cubicBezTo>
                  <a:pt x="1159497" y="113367"/>
                  <a:pt x="1173356" y="139150"/>
                  <a:pt x="1197204" y="151074"/>
                </a:cubicBezTo>
                <a:cubicBezTo>
                  <a:pt x="1209773" y="157359"/>
                  <a:pt x="1221995" y="164392"/>
                  <a:pt x="1234912" y="169928"/>
                </a:cubicBezTo>
                <a:cubicBezTo>
                  <a:pt x="1260272" y="180796"/>
                  <a:pt x="1282668" y="183249"/>
                  <a:pt x="1310326" y="188781"/>
                </a:cubicBezTo>
                <a:cubicBezTo>
                  <a:pt x="1329180" y="185639"/>
                  <a:pt x="1349791" y="187902"/>
                  <a:pt x="1366887" y="179354"/>
                </a:cubicBezTo>
                <a:cubicBezTo>
                  <a:pt x="1377020" y="174287"/>
                  <a:pt x="1380119" y="160911"/>
                  <a:pt x="1385740" y="151074"/>
                </a:cubicBezTo>
                <a:cubicBezTo>
                  <a:pt x="1400759" y="124791"/>
                  <a:pt x="1403952" y="101154"/>
                  <a:pt x="1432874" y="85086"/>
                </a:cubicBezTo>
                <a:cubicBezTo>
                  <a:pt x="1450247" y="75435"/>
                  <a:pt x="1470155" y="71053"/>
                  <a:pt x="1489435" y="66233"/>
                </a:cubicBezTo>
                <a:cubicBezTo>
                  <a:pt x="1551720" y="50661"/>
                  <a:pt x="1514286" y="58413"/>
                  <a:pt x="1602557" y="47379"/>
                </a:cubicBezTo>
                <a:cubicBezTo>
                  <a:pt x="1662260" y="50521"/>
                  <a:pt x="1722105" y="51627"/>
                  <a:pt x="1781666" y="56806"/>
                </a:cubicBezTo>
                <a:cubicBezTo>
                  <a:pt x="1794573" y="57928"/>
                  <a:pt x="1806669" y="63692"/>
                  <a:pt x="1819373" y="66233"/>
                </a:cubicBezTo>
                <a:cubicBezTo>
                  <a:pt x="1864685" y="75296"/>
                  <a:pt x="1904999" y="79293"/>
                  <a:pt x="1951349" y="85086"/>
                </a:cubicBezTo>
                <a:cubicBezTo>
                  <a:pt x="1963918" y="88228"/>
                  <a:pt x="1976100" y="94513"/>
                  <a:pt x="1989056" y="94513"/>
                </a:cubicBezTo>
                <a:cubicBezTo>
                  <a:pt x="2002538" y="94513"/>
                  <a:pt x="2082556" y="81011"/>
                  <a:pt x="2102177" y="75660"/>
                </a:cubicBezTo>
                <a:cubicBezTo>
                  <a:pt x="2121350" y="70431"/>
                  <a:pt x="2158738" y="56806"/>
                  <a:pt x="2158738" y="56806"/>
                </a:cubicBezTo>
                <a:cubicBezTo>
                  <a:pt x="2168165" y="47379"/>
                  <a:pt x="2178484" y="38768"/>
                  <a:pt x="2187019" y="28526"/>
                </a:cubicBezTo>
                <a:cubicBezTo>
                  <a:pt x="2194272" y="19822"/>
                  <a:pt x="2194564" y="952"/>
                  <a:pt x="2205872" y="245"/>
                </a:cubicBezTo>
                <a:cubicBezTo>
                  <a:pt x="2250224" y="-2527"/>
                  <a:pt x="2337848" y="19099"/>
                  <a:pt x="2337848" y="19099"/>
                </a:cubicBezTo>
                <a:cubicBezTo>
                  <a:pt x="2356701" y="25383"/>
                  <a:pt x="2377873" y="26928"/>
                  <a:pt x="2394408" y="37952"/>
                </a:cubicBezTo>
                <a:cubicBezTo>
                  <a:pt x="2403835" y="44237"/>
                  <a:pt x="2412275" y="52343"/>
                  <a:pt x="2422689" y="56806"/>
                </a:cubicBezTo>
                <a:cubicBezTo>
                  <a:pt x="2434597" y="61910"/>
                  <a:pt x="2448265" y="61684"/>
                  <a:pt x="2460396" y="66233"/>
                </a:cubicBezTo>
                <a:cubicBezTo>
                  <a:pt x="2502433" y="81997"/>
                  <a:pt x="2503787" y="97580"/>
                  <a:pt x="2554664" y="103940"/>
                </a:cubicBezTo>
                <a:lnTo>
                  <a:pt x="2630079" y="113367"/>
                </a:lnTo>
                <a:cubicBezTo>
                  <a:pt x="2677213" y="110225"/>
                  <a:pt x="2725907" y="116369"/>
                  <a:pt x="2771481" y="103940"/>
                </a:cubicBezTo>
                <a:cubicBezTo>
                  <a:pt x="2797559" y="96828"/>
                  <a:pt x="2812925" y="68133"/>
                  <a:pt x="2837468" y="56806"/>
                </a:cubicBezTo>
                <a:cubicBezTo>
                  <a:pt x="2854822" y="48796"/>
                  <a:pt x="2875175" y="50521"/>
                  <a:pt x="2894029" y="47379"/>
                </a:cubicBezTo>
                <a:cubicBezTo>
                  <a:pt x="2906598" y="41095"/>
                  <a:pt x="2918689" y="33745"/>
                  <a:pt x="2931736" y="28526"/>
                </a:cubicBezTo>
                <a:cubicBezTo>
                  <a:pt x="2950188" y="21145"/>
                  <a:pt x="2988297" y="9672"/>
                  <a:pt x="2988297" y="9672"/>
                </a:cubicBezTo>
                <a:cubicBezTo>
                  <a:pt x="3029147" y="12814"/>
                  <a:pt x="3070965" y="9715"/>
                  <a:pt x="3110846" y="19099"/>
                </a:cubicBezTo>
                <a:cubicBezTo>
                  <a:pt x="3126140" y="22697"/>
                  <a:pt x="3135768" y="38247"/>
                  <a:pt x="3148553" y="47379"/>
                </a:cubicBezTo>
                <a:cubicBezTo>
                  <a:pt x="3183608" y="72419"/>
                  <a:pt x="3170421" y="64630"/>
                  <a:pt x="3214540" y="75660"/>
                </a:cubicBezTo>
                <a:cubicBezTo>
                  <a:pt x="3227109" y="85087"/>
                  <a:pt x="3236750" y="101357"/>
                  <a:pt x="3252248" y="103940"/>
                </a:cubicBezTo>
                <a:cubicBezTo>
                  <a:pt x="3277237" y="108105"/>
                  <a:pt x="3302737" y="99045"/>
                  <a:pt x="3327662" y="94513"/>
                </a:cubicBezTo>
                <a:cubicBezTo>
                  <a:pt x="3348251" y="90769"/>
                  <a:pt x="3368699" y="80032"/>
                  <a:pt x="3384223" y="66233"/>
                </a:cubicBezTo>
                <a:cubicBezTo>
                  <a:pt x="3404151" y="48519"/>
                  <a:pt x="3440784" y="9672"/>
                  <a:pt x="3440784" y="9672"/>
                </a:cubicBezTo>
                <a:cubicBezTo>
                  <a:pt x="3575901" y="12814"/>
                  <a:pt x="3711513" y="7133"/>
                  <a:pt x="3846136" y="19099"/>
                </a:cubicBezTo>
                <a:cubicBezTo>
                  <a:pt x="3857421" y="20102"/>
                  <a:pt x="3864990" y="47379"/>
                  <a:pt x="3864990" y="47379"/>
                </a:cubicBezTo>
              </a:path>
            </a:pathLst>
          </a:custGeom>
          <a:noFill/>
          <a:ln w="254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BF8FB6-6DC5-4F35-B3FE-C0941881BBE6}"/>
              </a:ext>
            </a:extLst>
          </p:cNvPr>
          <p:cNvCxnSpPr>
            <a:cxnSpLocks/>
          </p:cNvCxnSpPr>
          <p:nvPr/>
        </p:nvCxnSpPr>
        <p:spPr>
          <a:xfrm flipV="1">
            <a:off x="1625121" y="1367944"/>
            <a:ext cx="0" cy="583291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45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24CB45-0E6E-41CF-AB62-BE4897CB1E86}"/>
              </a:ext>
            </a:extLst>
          </p:cNvPr>
          <p:cNvSpPr txBox="1"/>
          <p:nvPr/>
        </p:nvSpPr>
        <p:spPr>
          <a:xfrm>
            <a:off x="5788691" y="2831077"/>
            <a:ext cx="75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[A]</a:t>
            </a:r>
            <a:endParaRPr lang="en-NL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6622C-AE95-4BB3-BEB2-50106E7FF7FC}"/>
              </a:ext>
            </a:extLst>
          </p:cNvPr>
          <p:cNvSpPr txBox="1"/>
          <p:nvPr/>
        </p:nvSpPr>
        <p:spPr>
          <a:xfrm>
            <a:off x="2737909" y="2054253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[V]</a:t>
            </a:r>
            <a:endParaRPr lang="en-NL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CB7DD-F1CB-41BD-9FF7-607FE9B35AE9}"/>
              </a:ext>
            </a:extLst>
          </p:cNvPr>
          <p:cNvSpPr txBox="1"/>
          <p:nvPr/>
        </p:nvSpPr>
        <p:spPr>
          <a:xfrm>
            <a:off x="2712178" y="2754110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[Ω]</a:t>
            </a:r>
            <a:endParaRPr lang="en-NL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6324D6-16CC-4BF4-AC77-4D24988BDE81}"/>
              </a:ext>
            </a:extLst>
          </p:cNvPr>
          <p:cNvCxnSpPr>
            <a:cxnSpLocks/>
          </p:cNvCxnSpPr>
          <p:nvPr/>
        </p:nvCxnSpPr>
        <p:spPr>
          <a:xfrm>
            <a:off x="3526825" y="2286646"/>
            <a:ext cx="49036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1E085D-B94E-4778-B4E3-55EDF4D7DA86}"/>
              </a:ext>
            </a:extLst>
          </p:cNvPr>
          <p:cNvCxnSpPr>
            <a:cxnSpLocks/>
          </p:cNvCxnSpPr>
          <p:nvPr/>
        </p:nvCxnSpPr>
        <p:spPr>
          <a:xfrm flipH="1">
            <a:off x="2239193" y="2286645"/>
            <a:ext cx="498716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339391-4587-4BA5-A3B8-C61B1D3022DE}"/>
              </a:ext>
            </a:extLst>
          </p:cNvPr>
          <p:cNvCxnSpPr>
            <a:cxnSpLocks/>
          </p:cNvCxnSpPr>
          <p:nvPr/>
        </p:nvCxnSpPr>
        <p:spPr>
          <a:xfrm>
            <a:off x="2131893" y="2747087"/>
            <a:ext cx="1907102" cy="0"/>
          </a:xfrm>
          <a:prstGeom prst="line">
            <a:avLst/>
          </a:prstGeom>
          <a:ln w="152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12EE96-6B4A-4C56-8C01-F5BA4CA23AA9}"/>
              </a:ext>
            </a:extLst>
          </p:cNvPr>
          <p:cNvCxnSpPr>
            <a:cxnSpLocks/>
          </p:cNvCxnSpPr>
          <p:nvPr/>
        </p:nvCxnSpPr>
        <p:spPr>
          <a:xfrm>
            <a:off x="753815" y="2754110"/>
            <a:ext cx="1485378" cy="673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47ADCC-6B90-4F12-B5FE-85F6C896807A}"/>
              </a:ext>
            </a:extLst>
          </p:cNvPr>
          <p:cNvCxnSpPr>
            <a:cxnSpLocks/>
          </p:cNvCxnSpPr>
          <p:nvPr/>
        </p:nvCxnSpPr>
        <p:spPr>
          <a:xfrm>
            <a:off x="4017193" y="2747086"/>
            <a:ext cx="1461735" cy="0"/>
          </a:xfrm>
          <a:prstGeom prst="line">
            <a:avLst/>
          </a:prstGeom>
          <a:ln w="2540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187530-2602-4A77-9CF5-237DBDD4685F}"/>
              </a:ext>
            </a:extLst>
          </p:cNvPr>
          <p:cNvCxnSpPr>
            <a:cxnSpLocks/>
          </p:cNvCxnSpPr>
          <p:nvPr/>
        </p:nvCxnSpPr>
        <p:spPr>
          <a:xfrm flipV="1">
            <a:off x="360967" y="2744506"/>
            <a:ext cx="5864342" cy="224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FE1CD32-CF2B-4A86-B301-D47EA77C72F7}"/>
              </a:ext>
            </a:extLst>
          </p:cNvPr>
          <p:cNvSpPr txBox="1"/>
          <p:nvPr/>
        </p:nvSpPr>
        <p:spPr>
          <a:xfrm>
            <a:off x="1923262" y="2054253"/>
            <a:ext cx="45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en-NL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C7835B-EF4A-4657-8C72-14972C473FF3}"/>
              </a:ext>
            </a:extLst>
          </p:cNvPr>
          <p:cNvSpPr txBox="1"/>
          <p:nvPr/>
        </p:nvSpPr>
        <p:spPr>
          <a:xfrm>
            <a:off x="4014110" y="1992697"/>
            <a:ext cx="42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endParaRPr lang="en-NL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83B474-B6D8-4A9C-AE27-D745B10640FB}"/>
              </a:ext>
            </a:extLst>
          </p:cNvPr>
          <p:cNvSpPr txBox="1"/>
          <p:nvPr/>
        </p:nvSpPr>
        <p:spPr>
          <a:xfrm>
            <a:off x="7683426" y="2743575"/>
            <a:ext cx="2903456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Wet van Ohm:</a:t>
            </a:r>
            <a:endParaRPr lang="en-US" sz="7200" dirty="0">
              <a:sym typeface="Symbol" panose="05050102010706020507" pitchFamily="18" charset="2"/>
            </a:endParaRPr>
          </a:p>
          <a:p>
            <a:r>
              <a:rPr lang="en-US" sz="7200" dirty="0">
                <a:sym typeface="Symbol" panose="05050102010706020507" pitchFamily="18" charset="2"/>
              </a:rPr>
              <a:t>U = R I</a:t>
            </a:r>
          </a:p>
          <a:p>
            <a:r>
              <a:rPr lang="en-US" sz="2400" dirty="0" err="1">
                <a:sym typeface="Symbol" panose="05050102010706020507" pitchFamily="18" charset="2"/>
              </a:rPr>
              <a:t>voor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elke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err="1">
                <a:sym typeface="Symbol" panose="05050102010706020507" pitchFamily="18" charset="2"/>
              </a:rPr>
              <a:t>weerstand</a:t>
            </a:r>
            <a:endParaRPr lang="en-US" sz="2400" dirty="0">
              <a:sym typeface="Symbol" panose="05050102010706020507" pitchFamily="18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33C2E8-679D-4F6A-A066-312550447D63}"/>
              </a:ext>
            </a:extLst>
          </p:cNvPr>
          <p:cNvGrpSpPr/>
          <p:nvPr/>
        </p:nvGrpSpPr>
        <p:grpSpPr>
          <a:xfrm>
            <a:off x="753815" y="3874105"/>
            <a:ext cx="4770572" cy="808462"/>
            <a:chOff x="624506" y="3255268"/>
            <a:chExt cx="4770572" cy="8084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83C820-BB9B-4618-B94B-B5BA52367DAA}"/>
                </a:ext>
              </a:extLst>
            </p:cNvPr>
            <p:cNvSpPr/>
            <p:nvPr/>
          </p:nvSpPr>
          <p:spPr>
            <a:xfrm>
              <a:off x="2109884" y="3602065"/>
              <a:ext cx="1799816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46B1BD3-81AB-45C6-9A7D-DA415C9671A1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624506" y="3832898"/>
              <a:ext cx="14853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378D31-1BF5-4AAC-BAA6-1CE036BD5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2280" y="3832898"/>
              <a:ext cx="1492798" cy="78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8C9003-561B-451D-8897-6C8ED2A41B7C}"/>
                </a:ext>
              </a:extLst>
            </p:cNvPr>
            <p:cNvSpPr txBox="1"/>
            <p:nvPr/>
          </p:nvSpPr>
          <p:spPr>
            <a:xfrm>
              <a:off x="1077324" y="3255268"/>
              <a:ext cx="591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2A</a:t>
              </a:r>
              <a:endParaRPr lang="en-NL" sz="2000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B5C514-52F7-48C5-9D69-6ACF0D0A2AE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35380" y="3832898"/>
              <a:ext cx="188536" cy="113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2E4B97F-68F7-4295-9FC1-54CFBCB05CD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5380" y="3730368"/>
              <a:ext cx="188536" cy="1025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983924-1402-49E5-8962-A5C3F5C12A78}"/>
                </a:ext>
              </a:extLst>
            </p:cNvPr>
            <p:cNvSpPr txBox="1"/>
            <p:nvPr/>
          </p:nvSpPr>
          <p:spPr>
            <a:xfrm>
              <a:off x="2695181" y="3588206"/>
              <a:ext cx="602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4Ω</a:t>
              </a:r>
              <a:endParaRPr lang="en-NL" sz="2000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7366E8-55B2-433C-8E73-9AFE9C16D130}"/>
              </a:ext>
            </a:extLst>
          </p:cNvPr>
          <p:cNvCxnSpPr>
            <a:cxnSpLocks/>
          </p:cNvCxnSpPr>
          <p:nvPr/>
        </p:nvCxnSpPr>
        <p:spPr>
          <a:xfrm>
            <a:off x="4139334" y="2831077"/>
            <a:ext cx="2085975" cy="2984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AF3C2E1-C4B4-4A0F-9F71-0861D36B91B5}"/>
              </a:ext>
            </a:extLst>
          </p:cNvPr>
          <p:cNvCxnSpPr>
            <a:cxnSpLocks/>
          </p:cNvCxnSpPr>
          <p:nvPr/>
        </p:nvCxnSpPr>
        <p:spPr>
          <a:xfrm>
            <a:off x="4139334" y="2657187"/>
            <a:ext cx="2085975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E70F532-1D75-4F2C-8FD4-F4D51DF8B33C}"/>
              </a:ext>
            </a:extLst>
          </p:cNvPr>
          <p:cNvCxnSpPr>
            <a:cxnSpLocks/>
          </p:cNvCxnSpPr>
          <p:nvPr/>
        </p:nvCxnSpPr>
        <p:spPr>
          <a:xfrm>
            <a:off x="360967" y="2657187"/>
            <a:ext cx="1788756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1E416D-D03D-430B-A803-582D3CDB3337}"/>
              </a:ext>
            </a:extLst>
          </p:cNvPr>
          <p:cNvCxnSpPr>
            <a:cxnSpLocks/>
          </p:cNvCxnSpPr>
          <p:nvPr/>
        </p:nvCxnSpPr>
        <p:spPr>
          <a:xfrm>
            <a:off x="360967" y="2840602"/>
            <a:ext cx="1788756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D3D6AC-6618-4EF3-AC92-EBC5C9710F25}"/>
              </a:ext>
            </a:extLst>
          </p:cNvPr>
          <p:cNvCxnSpPr>
            <a:cxnSpLocks/>
          </p:cNvCxnSpPr>
          <p:nvPr/>
        </p:nvCxnSpPr>
        <p:spPr>
          <a:xfrm>
            <a:off x="2242833" y="2697795"/>
            <a:ext cx="1788756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E501ED-A31B-49B2-9890-E39CF6CA10C0}"/>
              </a:ext>
            </a:extLst>
          </p:cNvPr>
          <p:cNvCxnSpPr>
            <a:cxnSpLocks/>
          </p:cNvCxnSpPr>
          <p:nvPr/>
        </p:nvCxnSpPr>
        <p:spPr>
          <a:xfrm>
            <a:off x="2239193" y="2792428"/>
            <a:ext cx="1792396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BF24534-CAB4-4085-A92C-0D325D043271}"/>
              </a:ext>
            </a:extLst>
          </p:cNvPr>
          <p:cNvCxnSpPr>
            <a:cxnSpLocks/>
          </p:cNvCxnSpPr>
          <p:nvPr/>
        </p:nvCxnSpPr>
        <p:spPr>
          <a:xfrm>
            <a:off x="2141177" y="2657187"/>
            <a:ext cx="125387" cy="44781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057074-4E8E-4CBA-B11B-59BBA9BA1F96}"/>
              </a:ext>
            </a:extLst>
          </p:cNvPr>
          <p:cNvCxnSpPr>
            <a:cxnSpLocks/>
          </p:cNvCxnSpPr>
          <p:nvPr/>
        </p:nvCxnSpPr>
        <p:spPr>
          <a:xfrm>
            <a:off x="4014110" y="2793453"/>
            <a:ext cx="135057" cy="37624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242ED90-F3F0-4F29-8EDA-4B4969C0CEF9}"/>
              </a:ext>
            </a:extLst>
          </p:cNvPr>
          <p:cNvCxnSpPr>
            <a:cxnSpLocks/>
          </p:cNvCxnSpPr>
          <p:nvPr/>
        </p:nvCxnSpPr>
        <p:spPr>
          <a:xfrm flipV="1">
            <a:off x="4022493" y="2657187"/>
            <a:ext cx="126674" cy="43194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B51F36C-7AA3-492B-B10C-49A686769F14}"/>
              </a:ext>
            </a:extLst>
          </p:cNvPr>
          <p:cNvCxnSpPr>
            <a:cxnSpLocks/>
          </p:cNvCxnSpPr>
          <p:nvPr/>
        </p:nvCxnSpPr>
        <p:spPr>
          <a:xfrm flipV="1">
            <a:off x="2141177" y="2787787"/>
            <a:ext cx="113255" cy="51279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1FE5D7-5401-47FE-A439-0C1E367F292C}"/>
              </a:ext>
            </a:extLst>
          </p:cNvPr>
          <p:cNvSpPr txBox="1"/>
          <p:nvPr/>
        </p:nvSpPr>
        <p:spPr>
          <a:xfrm>
            <a:off x="2824490" y="3759253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8V = 4</a:t>
            </a:r>
            <a:r>
              <a:rPr lang="el-GR" sz="2000" dirty="0"/>
              <a:t>Ω</a:t>
            </a:r>
            <a:r>
              <a:rPr lang="en-US" sz="2000" dirty="0"/>
              <a:t> × 2A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47182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D0AF7D7-CC04-4B00-B926-6918C92C8CB5}"/>
              </a:ext>
            </a:extLst>
          </p:cNvPr>
          <p:cNvSpPr/>
          <p:nvPr/>
        </p:nvSpPr>
        <p:spPr>
          <a:xfrm>
            <a:off x="1003945" y="1834714"/>
            <a:ext cx="2388226" cy="38495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3623D5-3C05-41CD-9A42-617FCA1589FB}"/>
              </a:ext>
            </a:extLst>
          </p:cNvPr>
          <p:cNvSpPr/>
          <p:nvPr/>
        </p:nvSpPr>
        <p:spPr>
          <a:xfrm>
            <a:off x="546017" y="3252273"/>
            <a:ext cx="928537" cy="87312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F9107-F0C3-4233-9F3F-013E5003AFEB}"/>
              </a:ext>
            </a:extLst>
          </p:cNvPr>
          <p:cNvSpPr/>
          <p:nvPr/>
        </p:nvSpPr>
        <p:spPr>
          <a:xfrm>
            <a:off x="3226205" y="2237458"/>
            <a:ext cx="307946" cy="103299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78C85-89B0-4FEB-B57C-FE0AA94E525B}"/>
              </a:ext>
            </a:extLst>
          </p:cNvPr>
          <p:cNvSpPr/>
          <p:nvPr/>
        </p:nvSpPr>
        <p:spPr>
          <a:xfrm>
            <a:off x="3226205" y="4277176"/>
            <a:ext cx="307946" cy="100866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12D2A-A8A6-4C41-9371-545432E592B6}"/>
              </a:ext>
            </a:extLst>
          </p:cNvPr>
          <p:cNvSpPr txBox="1"/>
          <p:nvPr/>
        </p:nvSpPr>
        <p:spPr>
          <a:xfrm>
            <a:off x="62724" y="3458191"/>
            <a:ext cx="62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</a:t>
            </a:r>
            <a:r>
              <a:rPr lang="en-US" sz="2400" baseline="-25000" dirty="0" err="1"/>
              <a:t>b</a:t>
            </a:r>
            <a:endParaRPr lang="en-NL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377D2-1A10-4232-961C-B1DE318A43E3}"/>
              </a:ext>
            </a:extLst>
          </p:cNvPr>
          <p:cNvSpPr txBox="1"/>
          <p:nvPr/>
        </p:nvSpPr>
        <p:spPr>
          <a:xfrm>
            <a:off x="723724" y="2855572"/>
            <a:ext cx="31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  <a:endParaRPr lang="en-NL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C9427-DF52-4614-8996-0CBC0FF2140D}"/>
              </a:ext>
            </a:extLst>
          </p:cNvPr>
          <p:cNvSpPr txBox="1"/>
          <p:nvPr/>
        </p:nvSpPr>
        <p:spPr>
          <a:xfrm>
            <a:off x="743830" y="3935147"/>
            <a:ext cx="312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2400" dirty="0"/>
              <a:t> </a:t>
            </a:r>
            <a:endParaRPr lang="en-NL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50166-CE67-4C0A-8B56-EDAA5FD08DA6}"/>
              </a:ext>
            </a:extLst>
          </p:cNvPr>
          <p:cNvSpPr txBox="1"/>
          <p:nvPr/>
        </p:nvSpPr>
        <p:spPr>
          <a:xfrm>
            <a:off x="3531793" y="2578412"/>
            <a:ext cx="58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baseline="-25000" dirty="0"/>
              <a:t>1</a:t>
            </a:r>
            <a:endParaRPr lang="en-NL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3F237A-E305-441E-9CB6-D3DDB66901FC}"/>
              </a:ext>
            </a:extLst>
          </p:cNvPr>
          <p:cNvSpPr txBox="1"/>
          <p:nvPr/>
        </p:nvSpPr>
        <p:spPr>
          <a:xfrm>
            <a:off x="3160667" y="2515445"/>
            <a:ext cx="55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-25000" dirty="0"/>
              <a:t>1</a:t>
            </a:r>
            <a:endParaRPr lang="en-NL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2C625-211D-48FB-94C1-77F1C69A4246}"/>
              </a:ext>
            </a:extLst>
          </p:cNvPr>
          <p:cNvSpPr txBox="1"/>
          <p:nvPr/>
        </p:nvSpPr>
        <p:spPr>
          <a:xfrm>
            <a:off x="3160667" y="4516880"/>
            <a:ext cx="52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-25000" dirty="0"/>
              <a:t>2</a:t>
            </a:r>
            <a:endParaRPr lang="en-NL" sz="2400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1F3C964-5C7F-47AE-B65D-0A6FD05BD877}"/>
                  </a:ext>
                </a:extLst>
              </p:cNvPr>
              <p:cNvSpPr txBox="1"/>
              <p:nvPr/>
            </p:nvSpPr>
            <p:spPr>
              <a:xfrm>
                <a:off x="4716371" y="1564342"/>
                <a:ext cx="6781985" cy="4459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00B0F0"/>
                          </a:solidFill>
                          <a:sym typeface="Symbol" panose="05050102010706020507" pitchFamily="18" charset="2"/>
                        </a:rPr>
                        <m:t>K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00B0F0"/>
                          </a:solidFill>
                          <a:sym typeface="Symbol" panose="05050102010706020507" pitchFamily="18" charset="2"/>
                        </a:rPr>
                        <m:t>2:	              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ym typeface="Symbol" panose="05050102010706020507" pitchFamily="18" charset="2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FF0000"/>
                          </a:solidFill>
                        </a:rPr>
                        <m:t>U</m:t>
                      </m:r>
                      <m:r>
                        <m:rPr>
                          <m:nor/>
                        </m:rPr>
                        <a:rPr lang="en-US" sz="2000" i="0" baseline="-25000" dirty="0" smtClean="0">
                          <a:solidFill>
                            <a:srgbClr val="FF0000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i="0" dirty="0" smtClean="0"/>
                        <m:t>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</a:rPr>
                        <m:t>+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</a:rPr>
                        <m:t>U</m:t>
                      </m:r>
                      <m:r>
                        <m:rPr>
                          <m:nor/>
                        </m:rPr>
                        <a:rPr lang="en-US" sz="2000" i="0" baseline="-25000" dirty="0" smtClean="0">
                          <a:solidFill>
                            <a:schemeClr val="tx1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</a:rPr>
                        <m:t>U</m:t>
                      </m:r>
                      <m:r>
                        <m:rPr>
                          <m:nor/>
                        </m:rPr>
                        <a:rPr lang="en-US" sz="2000" i="0" baseline="-25000" dirty="0" smtClean="0">
                          <a:solidFill>
                            <a:schemeClr val="tx1"/>
                          </a:solidFill>
                        </a:rPr>
                        <m:t>2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dirty="0" smtClean="0"/>
                        <m:t>= 0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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sym typeface="Symbol" panose="05050102010706020507" pitchFamily="18" charset="2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000" i="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000" i="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000" i="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m:t>2</m:t>
                      </m:r>
                    </m:oMath>
                  </m:oMathPara>
                </a14:m>
                <a:endParaRPr lang="en-US" sz="2000" i="1" baseline="-25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B0F0"/>
                          </a:solidFill>
                        </a:rPr>
                        <m:t>Ohm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00B0F0"/>
                          </a:solidFill>
                        </a:rPr>
                        <m:t>:                      	</m:t>
                      </m:r>
                      <m:r>
                        <m:rPr>
                          <m:nor/>
                        </m:rPr>
                        <a:rPr lang="en-US" sz="2000" dirty="0"/>
                        <m:t>U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 = </m:t>
                      </m:r>
                      <m:r>
                        <m:rPr>
                          <m:nor/>
                        </m:rPr>
                        <a:rPr lang="en-US" sz="2000" dirty="0"/>
                        <m:t>R</m:t>
                      </m:r>
                      <m:r>
                        <m:rPr>
                          <m:nor/>
                        </m:rPr>
                        <a:rPr lang="en-US" sz="2000" baseline="-25000" dirty="0"/>
                        <m:t>1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I</m:t>
                      </m:r>
                      <m:r>
                        <m:rPr>
                          <m:nor/>
                        </m:rPr>
                        <a:rPr lang="en-US" sz="2000" b="0" i="1" dirty="0" smtClean="0">
                          <a:solidFill>
                            <a:srgbClr val="00B0F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dirty="0" smtClean="0">
                          <a:solidFill>
                            <a:srgbClr val="00B0F0"/>
                          </a:solidFill>
                        </a:rPr>
                        <m:t>     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m:rPr>
                          <m:nor/>
                        </m:rPr>
                        <a:rPr lang="en-US" sz="2000" b="0" dirty="0" smtClean="0">
                          <a:solidFill>
                            <a:srgbClr val="00B0F0"/>
                          </a:solidFill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2000" dirty="0"/>
                        <m:t>U</m:t>
                      </m:r>
                      <m:r>
                        <m:rPr>
                          <m:nor/>
                        </m:rPr>
                        <a:rPr lang="en-US" sz="2000" baseline="-25000" dirty="0"/>
                        <m:t>2</m:t>
                      </m:r>
                      <m:r>
                        <m:rPr>
                          <m:nor/>
                        </m:rPr>
                        <a:rPr lang="en-US" sz="2000" dirty="0"/>
                        <m:t> = </m:t>
                      </m:r>
                      <m:r>
                        <m:rPr>
                          <m:nor/>
                        </m:rPr>
                        <a:rPr lang="en-US" sz="2000" dirty="0"/>
                        <m:t>R</m:t>
                      </m:r>
                      <m:r>
                        <m:rPr>
                          <m:nor/>
                        </m:rPr>
                        <a:rPr lang="en-US" sz="2000" baseline="-25000" dirty="0"/>
                        <m:t>2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I</m:t>
                      </m:r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m:t>K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m:t>2   </m:t>
                      </m:r>
                      <m:r>
                        <a:rPr lang="en-US" sz="2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m:t>Ohm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00B0F0"/>
                          </a:solidFill>
                          <a:sym typeface="Symbol" panose="05050102010706020507" pitchFamily="18" charset="2"/>
                        </a:rPr>
                        <m:t>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sym typeface="Symbol" panose="05050102010706020507" pitchFamily="18" charset="2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ym typeface="Symbol" panose="05050102010706020507" pitchFamily="18" charset="2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000" i="0" baseline="-25000" dirty="0" smtClean="0">
                          <a:sym typeface="Symbol" panose="05050102010706020507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i="0" dirty="0" smtClean="0">
                          <a:sym typeface="Symbol" panose="05050102010706020507" pitchFamily="18" charset="2"/>
                        </a:rPr>
                        <m:t> =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ym typeface="Symbol" panose="05050102010706020507" pitchFamily="18" charset="2"/>
                        </a:rPr>
                        <m:t>R</m:t>
                      </m:r>
                      <m:r>
                        <m:rPr>
                          <m:nor/>
                        </m:rPr>
                        <a:rPr lang="en-US" sz="2000" i="0" baseline="-25000" dirty="0" smtClean="0"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000" b="0" i="0" baseline="-25000" dirty="0" smtClean="0"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ym typeface="Symbol" panose="05050102010706020507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i="0" dirty="0" smtClean="0">
                          <a:sym typeface="Symbol" panose="05050102010706020507" pitchFamily="18" charset="2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ym typeface="Symbol" panose="05050102010706020507" pitchFamily="18" charset="2"/>
                        </a:rPr>
                        <m:t>R</m:t>
                      </m:r>
                      <m:r>
                        <m:rPr>
                          <m:nor/>
                        </m:rPr>
                        <a:rPr lang="en-US" sz="2000" i="0" baseline="-25000" dirty="0" smtClean="0">
                          <a:sym typeface="Symbol" panose="05050102010706020507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000" b="0" i="0" baseline="-25000" dirty="0" smtClean="0"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dirty="0" smtClean="0">
                          <a:sym typeface="Symbol" panose="05050102010706020507" pitchFamily="18" charset="2"/>
                        </a:rPr>
                        <m:t>I</m:t>
                      </m:r>
                    </m:oMath>
                  </m:oMathPara>
                </a14:m>
                <a:endParaRPr lang="en-US" sz="2000" i="1" dirty="0"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ym typeface="Symbol" panose="05050102010706020507" pitchFamily="18" charset="2"/>
                  </a:rPr>
                  <a:t>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en-US" sz="2000" i="0" dirty="0" smtClean="0">
                        <a:sym typeface="Symbol" panose="05050102010706020507" pitchFamily="18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i="0" baseline="-25000" dirty="0" smtClean="0"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sz="2000" i="0" dirty="0" smtClean="0">
                        <a:sym typeface="Symbol" panose="05050102010706020507" pitchFamily="18" charset="2"/>
                      </a:rPr>
                      <m:t> 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i="0" baseline="-25000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i="0" baseline="-25000" dirty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  <m:r>
                      <m:rPr>
                        <m:nor/>
                      </m:rPr>
                      <a:rPr lang="en-US" sz="2000" b="0" i="0" dirty="0" smtClean="0">
                        <a:sym typeface="Symbol" panose="05050102010706020507" pitchFamily="18" charset="2"/>
                      </a:rPr>
                      <m:t> 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I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  </m:t>
                    </m:r>
                    <m:d>
                      <m:dPr>
                        <m:begChr m:val="|"/>
                        <m:endChr m:val=""/>
                        <m:ctrlPr>
                          <a:rPr lang="en-US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  </m:t>
                        </m:r>
                        <m:r>
                          <a:rPr lang="en-US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r>
                          <a:rPr lang="en-US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f>
                          <m:fPr>
                            <m:ctrlPr>
                              <a:rPr lang="en-US" sz="2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B0F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B0F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rgbClr val="00B0F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dirty="0" smtClean="0">
                                <a:solidFill>
                                  <a:srgbClr val="00B0F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rgbClr val="00B0F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rgbClr val="00B0F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rgbClr val="00B0F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rgbClr val="00B0F0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</a:t>
                </a:r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 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I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Ub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      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Oh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rgbClr val="00B0F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d>
                  </m:oMath>
                </a14:m>
                <a:endParaRPr lang="en-US" sz="2000" baseline="-25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 dirty="0" smtClean="0">
                        <a:solidFill>
                          <a:schemeClr val="tx1"/>
                        </a:solidFill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US" sz="2000" b="1" dirty="0">
                    <a:cs typeface="Calibri" panose="020F0502020204030204" pitchFamily="34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i="0" baseline="-25000" dirty="0" smtClean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= 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i="0" baseline="-25000" dirty="0" smtClean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Ub</m:t>
                    </m:r>
                    <m:r>
                      <m:rPr>
                        <m:nor/>
                      </m:rPr>
                      <a:rPr lang="en-US" sz="2000" i="0" dirty="0" smtClean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    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cs typeface="Calibri" panose="020F0502020204030204" pitchFamily="34" charset="0"/>
                    <a:sym typeface="Symbol" panose="05050102010706020507" pitchFamily="18" charset="2"/>
                  </a:rPr>
                  <a:t>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b="1" baseline="-250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= </m:t>
                    </m:r>
                    <m:f>
                      <m:fPr>
                        <m:ctrlPr>
                          <a:rPr lang="en-US" sz="2000" b="1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="1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="1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="1" baseline="-25000" dirty="0">
                            <a:latin typeface="Calibri" panose="020F0502020204030204" pitchFamily="34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1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Ub</m:t>
                    </m:r>
                  </m:oMath>
                </a14:m>
                <a:endParaRPr lang="en-US" sz="2000" b="1" baseline="-25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1F3C964-5C7F-47AE-B65D-0A6FD05B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371" y="1564342"/>
                <a:ext cx="6781985" cy="4459811"/>
              </a:xfrm>
              <a:prstGeom prst="rect">
                <a:avLst/>
              </a:prstGeom>
              <a:blipFill>
                <a:blip r:embed="rId3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F6C3CE7E-B6F1-4A7A-8233-C25D8C488C23}"/>
              </a:ext>
            </a:extLst>
          </p:cNvPr>
          <p:cNvSpPr txBox="1"/>
          <p:nvPr/>
        </p:nvSpPr>
        <p:spPr>
          <a:xfrm>
            <a:off x="3516062" y="4546334"/>
            <a:ext cx="607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baseline="-25000" dirty="0"/>
              <a:t>2</a:t>
            </a:r>
            <a:endParaRPr lang="en-NL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D8858C-1BAD-43EE-9D86-0CC10530E06B}"/>
              </a:ext>
            </a:extLst>
          </p:cNvPr>
          <p:cNvGrpSpPr/>
          <p:nvPr/>
        </p:nvGrpSpPr>
        <p:grpSpPr>
          <a:xfrm>
            <a:off x="5465204" y="3364511"/>
            <a:ext cx="1184345" cy="874605"/>
            <a:chOff x="5465204" y="3364511"/>
            <a:chExt cx="1184345" cy="87460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CB57254-9A2C-4682-98D8-34FD5AE3D387}"/>
                </a:ext>
              </a:extLst>
            </p:cNvPr>
            <p:cNvSpPr txBox="1"/>
            <p:nvPr/>
          </p:nvSpPr>
          <p:spPr>
            <a:xfrm flipH="1">
              <a:off x="5465204" y="3869784"/>
              <a:ext cx="386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R</a:t>
              </a:r>
              <a:r>
                <a:rPr lang="en-US" baseline="-25000" dirty="0" err="1">
                  <a:solidFill>
                    <a:schemeClr val="accent6">
                      <a:lumMod val="75000"/>
                    </a:schemeClr>
                  </a:solidFill>
                </a:rPr>
                <a:t>v</a:t>
              </a:r>
              <a:endParaRPr lang="en-NL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73CF731-0EFD-45A2-A9D9-76A2BD65D910}"/>
                </a:ext>
              </a:extLst>
            </p:cNvPr>
            <p:cNvSpPr/>
            <p:nvPr/>
          </p:nvSpPr>
          <p:spPr>
            <a:xfrm>
              <a:off x="5698837" y="3364511"/>
              <a:ext cx="950712" cy="649027"/>
            </a:xfrm>
            <a:prstGeom prst="round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FBCA80-09B4-461D-A39D-8D3A699B3CB1}"/>
              </a:ext>
            </a:extLst>
          </p:cNvPr>
          <p:cNvGrpSpPr/>
          <p:nvPr/>
        </p:nvGrpSpPr>
        <p:grpSpPr>
          <a:xfrm>
            <a:off x="2687369" y="2041543"/>
            <a:ext cx="986719" cy="3435927"/>
            <a:chOff x="2687369" y="2041543"/>
            <a:chExt cx="986719" cy="34359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FD379C-91A5-4220-8ABA-04102007EBF1}"/>
                </a:ext>
              </a:extLst>
            </p:cNvPr>
            <p:cNvSpPr/>
            <p:nvPr/>
          </p:nvSpPr>
          <p:spPr>
            <a:xfrm>
              <a:off x="3094182" y="2041543"/>
              <a:ext cx="579906" cy="343592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1DAA5C-62BF-4738-90DA-CB571DD8BDB5}"/>
                </a:ext>
              </a:extLst>
            </p:cNvPr>
            <p:cNvSpPr txBox="1"/>
            <p:nvPr/>
          </p:nvSpPr>
          <p:spPr>
            <a:xfrm flipH="1">
              <a:off x="2687369" y="3458005"/>
              <a:ext cx="482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</a:rPr>
                <a:t>R</a:t>
              </a:r>
              <a:r>
                <a:rPr lang="en-US" sz="2400" baseline="-25000" dirty="0" err="1">
                  <a:solidFill>
                    <a:schemeClr val="accent6">
                      <a:lumMod val="75000"/>
                    </a:schemeClr>
                  </a:solidFill>
                </a:rPr>
                <a:t>v</a:t>
              </a:r>
              <a:endParaRPr lang="en-NL" sz="2400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D0C9D0-9941-492C-AE1F-B7187567D921}"/>
              </a:ext>
            </a:extLst>
          </p:cNvPr>
          <p:cNvCxnSpPr/>
          <p:nvPr/>
        </p:nvCxnSpPr>
        <p:spPr>
          <a:xfrm>
            <a:off x="1954661" y="1952270"/>
            <a:ext cx="5314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3BC186-B893-4FD1-9547-21B662F5D3C0}"/>
              </a:ext>
            </a:extLst>
          </p:cNvPr>
          <p:cNvSpPr txBox="1"/>
          <p:nvPr/>
        </p:nvSpPr>
        <p:spPr>
          <a:xfrm>
            <a:off x="2066464" y="190876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endParaRPr lang="en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EEE7A4-4E38-41C3-AA01-366A8E254ECB}"/>
              </a:ext>
            </a:extLst>
          </p:cNvPr>
          <p:cNvGrpSpPr/>
          <p:nvPr/>
        </p:nvGrpSpPr>
        <p:grpSpPr>
          <a:xfrm>
            <a:off x="1866303" y="3252273"/>
            <a:ext cx="743728" cy="835317"/>
            <a:chOff x="1866303" y="3252273"/>
            <a:chExt cx="743728" cy="83531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941A14A-EA1E-4609-A85D-68467D413131}"/>
                </a:ext>
              </a:extLst>
            </p:cNvPr>
            <p:cNvGrpSpPr/>
            <p:nvPr/>
          </p:nvGrpSpPr>
          <p:grpSpPr>
            <a:xfrm>
              <a:off x="1866303" y="3252273"/>
              <a:ext cx="743728" cy="835317"/>
              <a:chOff x="1830072" y="3217486"/>
              <a:chExt cx="743728" cy="835317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56C87F5-6B88-4E38-B7D5-F0AF875A894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079395" y="3320016"/>
                <a:ext cx="188536" cy="11312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953D71D-3F4D-4D0E-A2C9-84B63594E2E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79395" y="3217486"/>
                <a:ext cx="188536" cy="102529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57DE210-731F-45B7-9A50-AC65E266BAED}"/>
                  </a:ext>
                </a:extLst>
              </p:cNvPr>
              <p:cNvSpPr/>
              <p:nvPr/>
            </p:nvSpPr>
            <p:spPr>
              <a:xfrm>
                <a:off x="1830072" y="3314020"/>
                <a:ext cx="743728" cy="73878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25F41E-F737-44FF-A3F7-4B940D54F9A9}"/>
                </a:ext>
              </a:extLst>
            </p:cNvPr>
            <p:cNvSpPr txBox="1"/>
            <p:nvPr/>
          </p:nvSpPr>
          <p:spPr>
            <a:xfrm>
              <a:off x="2115625" y="3477747"/>
              <a:ext cx="261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I</a:t>
              </a:r>
              <a:endParaRPr lang="en-NL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8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7841E6-107E-479A-ABCD-E3F5CDFB99C5}"/>
              </a:ext>
            </a:extLst>
          </p:cNvPr>
          <p:cNvSpPr/>
          <p:nvPr/>
        </p:nvSpPr>
        <p:spPr>
          <a:xfrm>
            <a:off x="1092313" y="1390650"/>
            <a:ext cx="3409950" cy="40767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9B8C13-1DF5-4AF9-95F2-8DA612271023}"/>
              </a:ext>
            </a:extLst>
          </p:cNvPr>
          <p:cNvSpPr/>
          <p:nvPr/>
        </p:nvSpPr>
        <p:spPr>
          <a:xfrm>
            <a:off x="4307067" y="1964530"/>
            <a:ext cx="342900" cy="1200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AEB65-8FBF-43C6-B190-D13A18DA1F22}"/>
              </a:ext>
            </a:extLst>
          </p:cNvPr>
          <p:cNvSpPr/>
          <p:nvPr/>
        </p:nvSpPr>
        <p:spPr>
          <a:xfrm>
            <a:off x="4307067" y="3824287"/>
            <a:ext cx="342900" cy="1200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A7E51A-6DCA-4570-BA0B-37E98AE3EF50}"/>
              </a:ext>
            </a:extLst>
          </p:cNvPr>
          <p:cNvSpPr/>
          <p:nvPr/>
        </p:nvSpPr>
        <p:spPr>
          <a:xfrm>
            <a:off x="520813" y="2800350"/>
            <a:ext cx="1143000" cy="112395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ED923-AA8B-4530-9073-16418D944EC0}"/>
              </a:ext>
            </a:extLst>
          </p:cNvPr>
          <p:cNvSpPr txBox="1"/>
          <p:nvPr/>
        </p:nvSpPr>
        <p:spPr>
          <a:xfrm>
            <a:off x="1844788" y="270301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U</a:t>
            </a:r>
            <a:r>
              <a:rPr lang="en-US" sz="2400" b="1" baseline="-25000" dirty="0" err="1"/>
              <a:t>b</a:t>
            </a:r>
            <a:r>
              <a:rPr lang="en-US" sz="2400" b="1" dirty="0"/>
              <a:t>=20V</a:t>
            </a:r>
            <a:endParaRPr lang="en-NL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23A4BA-516A-4746-B6FD-224BEEC99398}"/>
              </a:ext>
            </a:extLst>
          </p:cNvPr>
          <p:cNvCxnSpPr>
            <a:cxnSpLocks/>
          </p:cNvCxnSpPr>
          <p:nvPr/>
        </p:nvCxnSpPr>
        <p:spPr>
          <a:xfrm>
            <a:off x="1844788" y="1495425"/>
            <a:ext cx="0" cy="38671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4CF30A-719E-49E4-972A-154A24CE6B9A}"/>
              </a:ext>
            </a:extLst>
          </p:cNvPr>
          <p:cNvCxnSpPr>
            <a:cxnSpLocks/>
          </p:cNvCxnSpPr>
          <p:nvPr/>
        </p:nvCxnSpPr>
        <p:spPr>
          <a:xfrm>
            <a:off x="5130913" y="1600200"/>
            <a:ext cx="0" cy="176212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44DD04-DB1A-44D6-9935-DF1D9EA77A41}"/>
              </a:ext>
            </a:extLst>
          </p:cNvPr>
          <p:cNvCxnSpPr>
            <a:cxnSpLocks/>
          </p:cNvCxnSpPr>
          <p:nvPr/>
        </p:nvCxnSpPr>
        <p:spPr>
          <a:xfrm>
            <a:off x="5130913" y="3600450"/>
            <a:ext cx="0" cy="176212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63873B-2936-489A-9C50-1682165F0193}"/>
              </a:ext>
            </a:extLst>
          </p:cNvPr>
          <p:cNvSpPr txBox="1"/>
          <p:nvPr/>
        </p:nvSpPr>
        <p:spPr>
          <a:xfrm>
            <a:off x="3401150" y="2333772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=2</a:t>
            </a:r>
            <a:r>
              <a:rPr lang="el-GR" sz="2400" dirty="0"/>
              <a:t>Ω</a:t>
            </a:r>
            <a:r>
              <a:rPr lang="en-US" sz="2400" dirty="0"/>
              <a:t> </a:t>
            </a:r>
            <a:endParaRPr lang="en-NL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8E511-296E-449F-87CE-4B3F1E73F98E}"/>
              </a:ext>
            </a:extLst>
          </p:cNvPr>
          <p:cNvSpPr txBox="1"/>
          <p:nvPr/>
        </p:nvSpPr>
        <p:spPr>
          <a:xfrm>
            <a:off x="3401150" y="4107802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baseline="-25000" dirty="0"/>
              <a:t>1</a:t>
            </a:r>
            <a:r>
              <a:rPr lang="en-US" sz="2400" dirty="0"/>
              <a:t>=6</a:t>
            </a:r>
            <a:r>
              <a:rPr lang="el-GR" sz="2400" dirty="0"/>
              <a:t>Ω</a:t>
            </a:r>
            <a:r>
              <a:rPr lang="en-US" sz="2400" dirty="0"/>
              <a:t> </a:t>
            </a:r>
            <a:endParaRPr lang="en-N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2A9857-C424-4839-8B78-E989E6EF9230}"/>
                  </a:ext>
                </a:extLst>
              </p:cNvPr>
              <p:cNvSpPr txBox="1"/>
              <p:nvPr/>
            </p:nvSpPr>
            <p:spPr>
              <a:xfrm>
                <a:off x="5130913" y="4093296"/>
                <a:ext cx="4687502" cy="78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400" b="1" i="0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2  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400" b="0" i="0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= 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6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2+6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× 20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=  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15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</m:oMath>
                  </m:oMathPara>
                </a14:m>
                <a:endParaRPr lang="en-NL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2A9857-C424-4839-8B78-E989E6EF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913" y="4093296"/>
                <a:ext cx="4687502" cy="7866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4BDB6B-1DAD-4DBB-82A7-6ED56C30AAAB}"/>
                  </a:ext>
                </a:extLst>
              </p:cNvPr>
              <p:cNvSpPr txBox="1"/>
              <p:nvPr/>
            </p:nvSpPr>
            <p:spPr>
              <a:xfrm>
                <a:off x="5130913" y="2093046"/>
                <a:ext cx="4583306" cy="776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400" b="1" i="0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1  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  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2400" b="0" i="0" baseline="-250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400" b="0" i="0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b="0" i="0" baseline="-25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=  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2+6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× 20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 =  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sz="2400" b="1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</m:oMath>
                  </m:oMathPara>
                </a14:m>
                <a:endParaRPr lang="en-NL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4BDB6B-1DAD-4DBB-82A7-6ED56C30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913" y="2093046"/>
                <a:ext cx="4583306" cy="776431"/>
              </a:xfrm>
              <a:prstGeom prst="rect">
                <a:avLst/>
              </a:prstGeom>
              <a:blipFill>
                <a:blip r:embed="rId3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4F59DC5-F130-4D6A-8118-046BB6ECC77B}"/>
              </a:ext>
            </a:extLst>
          </p:cNvPr>
          <p:cNvSpPr txBox="1"/>
          <p:nvPr/>
        </p:nvSpPr>
        <p:spPr>
          <a:xfrm>
            <a:off x="397897" y="188454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Spanningsdeler</a:t>
            </a:r>
            <a:endParaRPr lang="en-N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D9507B-14EB-4DCE-AA7E-11EC2CAEB0C8}"/>
                  </a:ext>
                </a:extLst>
              </p:cNvPr>
              <p:cNvSpPr txBox="1"/>
              <p:nvPr/>
            </p:nvSpPr>
            <p:spPr>
              <a:xfrm>
                <a:off x="8775429" y="2859950"/>
                <a:ext cx="2085972" cy="65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sz="2000" b="0" i="0" dirty="0" smtClean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 2½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</m:oMath>
                  </m:oMathPara>
                </a14:m>
                <a:endParaRPr lang="en-NL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D9507B-14EB-4DCE-AA7E-11EC2CAEB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429" y="2859950"/>
                <a:ext cx="2085972" cy="6583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83B41E-0504-4CEA-90D8-3C42969C91E5}"/>
                  </a:ext>
                </a:extLst>
              </p:cNvPr>
              <p:cNvSpPr txBox="1"/>
              <p:nvPr/>
            </p:nvSpPr>
            <p:spPr>
              <a:xfrm>
                <a:off x="8775429" y="4857247"/>
                <a:ext cx="2085972" cy="66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15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b="0" i="0" dirty="0" smtClean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el-GR" sz="2000" b="0" i="0" dirty="0" smtClean="0">
                              <a:solidFill>
                                <a:srgbClr val="00B0F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Ω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 2½</m:t>
                      </m:r>
                      <m:r>
                        <m:rPr>
                          <m:nor/>
                        </m:rPr>
                        <a:rPr lang="en-US" sz="200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dirty="0" smtClean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</m:t>
                      </m:r>
                    </m:oMath>
                  </m:oMathPara>
                </a14:m>
                <a:endParaRPr lang="en-NL" sz="20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83B41E-0504-4CEA-90D8-3C42969C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429" y="4857247"/>
                <a:ext cx="2085972" cy="661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9EEF9C-F464-438D-85DF-7B4953583CD9}"/>
              </a:ext>
            </a:extLst>
          </p:cNvPr>
          <p:cNvCxnSpPr/>
          <p:nvPr/>
        </p:nvCxnSpPr>
        <p:spPr>
          <a:xfrm>
            <a:off x="2818753" y="1265782"/>
            <a:ext cx="152400" cy="12486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42AF34-C30E-4AC2-933F-C50F09D3C9C4}"/>
              </a:ext>
            </a:extLst>
          </p:cNvPr>
          <p:cNvCxnSpPr>
            <a:cxnSpLocks/>
          </p:cNvCxnSpPr>
          <p:nvPr/>
        </p:nvCxnSpPr>
        <p:spPr>
          <a:xfrm flipV="1">
            <a:off x="2804465" y="1390650"/>
            <a:ext cx="180975" cy="11448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2EBB00-F1CD-4853-B4AE-DE0A17ADC030}"/>
              </a:ext>
            </a:extLst>
          </p:cNvPr>
          <p:cNvSpPr txBox="1"/>
          <p:nvPr/>
        </p:nvSpPr>
        <p:spPr>
          <a:xfrm>
            <a:off x="2439377" y="865672"/>
            <a:ext cx="1092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 = 2½A</a:t>
            </a:r>
            <a:endParaRPr lang="en-NL" sz="2000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D4BB9-D248-43C9-AA2A-3E40987417A1}"/>
              </a:ext>
            </a:extLst>
          </p:cNvPr>
          <p:cNvSpPr txBox="1"/>
          <p:nvPr/>
        </p:nvSpPr>
        <p:spPr>
          <a:xfrm>
            <a:off x="728054" y="23337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en-NL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FB767-5562-43CD-ADBC-12BE930AD2B5}"/>
              </a:ext>
            </a:extLst>
          </p:cNvPr>
          <p:cNvSpPr txBox="1"/>
          <p:nvPr/>
        </p:nvSpPr>
        <p:spPr>
          <a:xfrm>
            <a:off x="720567" y="3844632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endParaRPr lang="en-NL" sz="2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3EF0B1-E266-428C-8C9F-DCA8DCF8E8A7}"/>
              </a:ext>
            </a:extLst>
          </p:cNvPr>
          <p:cNvGrpSpPr/>
          <p:nvPr/>
        </p:nvGrpSpPr>
        <p:grpSpPr>
          <a:xfrm>
            <a:off x="3494556" y="1815234"/>
            <a:ext cx="2218171" cy="4623530"/>
            <a:chOff x="3494556" y="1815234"/>
            <a:chExt cx="2218171" cy="462353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BE393B-CB45-4AC7-A299-18350124FD7F}"/>
                </a:ext>
              </a:extLst>
            </p:cNvPr>
            <p:cNvSpPr/>
            <p:nvPr/>
          </p:nvSpPr>
          <p:spPr>
            <a:xfrm>
              <a:off x="4165601" y="1815234"/>
              <a:ext cx="609597" cy="33435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679700-FF33-4161-872C-3AD3585A621F}"/>
                </a:ext>
              </a:extLst>
            </p:cNvPr>
            <p:cNvSpPr txBox="1"/>
            <p:nvPr/>
          </p:nvSpPr>
          <p:spPr>
            <a:xfrm>
              <a:off x="3494556" y="5977099"/>
              <a:ext cx="22181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</a:rPr>
                <a:t>R</a:t>
              </a:r>
              <a:r>
                <a:rPr lang="en-US" sz="2400" baseline="-25000" dirty="0" err="1">
                  <a:solidFill>
                    <a:schemeClr val="accent6">
                      <a:lumMod val="75000"/>
                    </a:schemeClr>
                  </a:solidFill>
                </a:rPr>
                <a:t>v</a:t>
              </a:r>
              <a:r>
                <a:rPr lang="en-US" sz="2400" baseline="-250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= (2+6)</a:t>
              </a:r>
              <a:r>
                <a:rPr lang="el-GR" sz="2400" dirty="0">
                  <a:solidFill>
                    <a:schemeClr val="accent6">
                      <a:lumMod val="75000"/>
                    </a:schemeClr>
                  </a:solidFill>
                </a:rPr>
                <a:t>Ω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 = 8</a:t>
              </a:r>
              <a:r>
                <a:rPr lang="el-GR" sz="2400" dirty="0">
                  <a:solidFill>
                    <a:schemeClr val="accent6">
                      <a:lumMod val="75000"/>
                    </a:schemeClr>
                  </a:solidFill>
                </a:rPr>
                <a:t>Ω</a:t>
              </a:r>
              <a:endParaRPr lang="en-NL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2056D6-7EFD-4597-96E3-A99C858C86AE}"/>
                  </a:ext>
                </a:extLst>
              </p:cNvPr>
              <p:cNvSpPr txBox="1"/>
              <p:nvPr/>
            </p:nvSpPr>
            <p:spPr>
              <a:xfrm>
                <a:off x="6188739" y="5977099"/>
                <a:ext cx="45528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heck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Rv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×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 = 8</a:t>
                </a:r>
                <a:r>
                  <a:rPr lang="el-GR" sz="24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× 2½A = 20V</a:t>
                </a:r>
                <a:endParaRPr lang="en-NL" sz="2400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2056D6-7EFD-4597-96E3-A99C858C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739" y="5977099"/>
                <a:ext cx="4552849" cy="461665"/>
              </a:xfrm>
              <a:prstGeom prst="rect">
                <a:avLst/>
              </a:prstGeom>
              <a:blipFill>
                <a:blip r:embed="rId6"/>
                <a:stretch>
                  <a:fillRect l="-268" t="-10526" r="-937" b="-2894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  <p:bldP spid="2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2E274-A672-4DE3-A6E2-96891E3D51C0}"/>
                  </a:ext>
                </a:extLst>
              </p:cNvPr>
              <p:cNvSpPr txBox="1"/>
              <p:nvPr/>
            </p:nvSpPr>
            <p:spPr>
              <a:xfrm>
                <a:off x="142658" y="4513989"/>
                <a:ext cx="11262067" cy="2542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⇢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⇢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⇢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cs typeface="Calibri" panose="020F0502020204030204" pitchFamily="34" charset="0"/>
                  <a:sym typeface="Symbol" panose="05050102010706020507" pitchFamily="18" charset="2"/>
                </a:endParaRPr>
              </a:p>
              <a:p>
                <a:endParaRPr lang="en-US" sz="2000" dirty="0">
                  <a:cs typeface="Calibri" panose="020F0502020204030204" pitchFamily="34" charset="0"/>
                  <a:sym typeface="Symbol" panose="05050102010706020507" pitchFamily="18" charset="2"/>
                </a:endParaRPr>
              </a:p>
              <a:p>
                <a:r>
                  <a:rPr lang="en-US" sz="2000" dirty="0" err="1">
                    <a:cs typeface="Calibri" panose="020F050202020403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US" sz="2000" baseline="-25000" dirty="0" err="1">
                    <a:cs typeface="Calibri" panose="020F0502020204030204" pitchFamily="34" charset="0"/>
                    <a:sym typeface="Symbol" panose="05050102010706020507" pitchFamily="18" charset="2"/>
                  </a:rPr>
                  <a:t>b</a:t>
                </a:r>
                <a:r>
                  <a:rPr lang="en-US" sz="2000" baseline="-25000" dirty="0"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cs typeface="Calibri" panose="020F0502020204030204" pitchFamily="34" charset="0"/>
                    <a:sym typeface="Symbol" panose="05050102010706020507" pitchFamily="18" charset="2"/>
                  </a:rPr>
                  <a:t>= I</a:t>
                </a:r>
                <a:r>
                  <a:rPr lang="en-US" sz="2000" baseline="-25000" dirty="0">
                    <a:cs typeface="Calibri" panose="020F0502020204030204" pitchFamily="34" charset="0"/>
                    <a:sym typeface="Symbol" panose="05050102010706020507" pitchFamily="18" charset="2"/>
                  </a:rPr>
                  <a:t>1</a:t>
                </a:r>
                <a:r>
                  <a:rPr lang="en-US" sz="2000" dirty="0">
                    <a:cs typeface="Calibri" panose="020F0502020204030204" pitchFamily="34" charset="0"/>
                    <a:sym typeface="Symbol" panose="05050102010706020507" pitchFamily="18" charset="2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i="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i="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i="0" baseline="-2500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i="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i="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i="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i="0" baseline="-2500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cs typeface="Calibri" panose="020F0502020204030204" pitchFamily="34" charset="0"/>
                  </a:rPr>
                  <a:t>U</a:t>
                </a:r>
                <a:r>
                  <a:rPr lang="en-US" sz="2000" baseline="-25000" dirty="0" err="1">
                    <a:cs typeface="Calibri" panose="020F0502020204030204" pitchFamily="34" charset="0"/>
                  </a:rPr>
                  <a:t>b</a:t>
                </a:r>
                <a:r>
                  <a:rPr lang="en-US" sz="2000" dirty="0">
                    <a:cs typeface="Calibri" panose="020F0502020204030204" pitchFamily="34" charset="0"/>
                  </a:rPr>
                  <a:t> =</a:t>
                </a:r>
                <a:r>
                  <a:rPr lang="en-US" sz="2000" dirty="0"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i="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i="0" baseline="-2500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i="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i="0" baseline="-2500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i="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i="0" baseline="-2500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i="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i="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i="0" baseline="-2500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i="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i="0" baseline="-2500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i="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i="0" baseline="-25000"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U</a:t>
                </a:r>
                <a:r>
                  <a:rPr lang="en-US" sz="2000" baseline="-25000" dirty="0" err="1">
                    <a:cs typeface="Calibri" panose="020F0502020204030204" pitchFamily="34" charset="0"/>
                  </a:rPr>
                  <a:t>b</a:t>
                </a:r>
                <a:r>
                  <a:rPr lang="en-US" sz="2000" dirty="0"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aseline="-25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aseline="-25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aseline="-25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aseline="-25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000" dirty="0" err="1">
                    <a:cs typeface="Calibri" panose="020F0502020204030204" pitchFamily="34" charset="0"/>
                  </a:rPr>
                  <a:t>U</a:t>
                </a:r>
                <a:r>
                  <a:rPr lang="en-US" sz="2000" baseline="-25000" dirty="0" err="1">
                    <a:cs typeface="Calibri" panose="020F0502020204030204" pitchFamily="34" charset="0"/>
                  </a:rPr>
                  <a:t>b</a:t>
                </a:r>
                <a:r>
                  <a:rPr lang="en-US" sz="2000" dirty="0"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rgbClr val="00B0F0"/>
                                </a:solidFill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baseline="-25000">
                                <a:solidFill>
                                  <a:srgbClr val="00B0F0"/>
                                </a:solidFill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rgbClr val="00B0F0"/>
                                </a:solidFill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baseline="-25000">
                                <a:solidFill>
                                  <a:srgbClr val="00B0F0"/>
                                </a:solidFill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rgbClr val="00B0F0"/>
                                </a:solidFill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baseline="-25000">
                                <a:solidFill>
                                  <a:srgbClr val="00B0F0"/>
                                </a:solidFill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rgbClr val="00B0F0"/>
                                </a:solidFill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rgbClr val="00B0F0"/>
                                </a:solidFill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000" baseline="-25000">
                                <a:solidFill>
                                  <a:srgbClr val="00B0F0"/>
                                </a:solidFill>
                                <a:cs typeface="Calibri" panose="020F0502020204030204" pitchFamily="34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cs typeface="Calibri" panose="020F0502020204030204" pitchFamily="34" charset="0"/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000" b="1" dirty="0" err="1">
                    <a:cs typeface="Calibri" panose="020F0502020204030204" pitchFamily="34" charset="0"/>
                  </a:rPr>
                  <a:t>I</a:t>
                </a:r>
                <a:r>
                  <a:rPr lang="en-US" sz="2000" b="1" baseline="-25000" dirty="0" err="1">
                    <a:cs typeface="Calibri" panose="020F0502020204030204" pitchFamily="34" charset="0"/>
                  </a:rPr>
                  <a:t>b</a:t>
                </a:r>
                <a:r>
                  <a:rPr lang="en-US" sz="2000" b="1" dirty="0">
                    <a:cs typeface="Calibri" panose="020F0502020204030204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="1" baseline="-25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b="1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="1" baseline="-25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="1" baseline="-25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b="1" i="0" smtClean="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b="1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2000" b="1" baseline="-25000">
                            <a:cs typeface="Calibri" panose="020F0502020204030204" pitchFamily="34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000" b="1" dirty="0">
                    <a:cs typeface="Calibri" panose="020F0502020204030204" pitchFamily="34" charset="0"/>
                  </a:rPr>
                  <a:t>U</a:t>
                </a:r>
                <a:r>
                  <a:rPr lang="en-US" sz="2000" b="1" baseline="-25000" dirty="0">
                    <a:cs typeface="Calibri" panose="020F0502020204030204" pitchFamily="34" charset="0"/>
                  </a:rPr>
                  <a:t>b</a:t>
                </a:r>
              </a:p>
              <a:p>
                <a:endParaRPr lang="en-US" sz="2000" b="1" baseline="-25000" dirty="0">
                  <a:solidFill>
                    <a:srgbClr val="00B0F0"/>
                  </a:solidFill>
                  <a:cs typeface="Calibri" panose="020F0502020204030204" pitchFamily="34" charset="0"/>
                </a:endParaRPr>
              </a:p>
              <a:p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  <a:cs typeface="Calibri" panose="020F0502020204030204" pitchFamily="34" charset="0"/>
                  </a:rPr>
                  <a:t>                       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02E274-A672-4DE3-A6E2-96891E3D5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8" y="4513989"/>
                <a:ext cx="11262067" cy="2542171"/>
              </a:xfrm>
              <a:prstGeom prst="rect">
                <a:avLst/>
              </a:prstGeom>
              <a:blipFill>
                <a:blip r:embed="rId2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C79D3B6-B387-4804-84A8-876BE26B34F3}"/>
              </a:ext>
            </a:extLst>
          </p:cNvPr>
          <p:cNvSpPr txBox="1"/>
          <p:nvPr/>
        </p:nvSpPr>
        <p:spPr>
          <a:xfrm>
            <a:off x="117695" y="0"/>
            <a:ext cx="200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Stroomdeler</a:t>
            </a:r>
            <a:endParaRPr lang="en-NL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2BE522-D2D7-4B11-A0DF-C782E395195A}"/>
              </a:ext>
            </a:extLst>
          </p:cNvPr>
          <p:cNvSpPr/>
          <p:nvPr/>
        </p:nvSpPr>
        <p:spPr>
          <a:xfrm>
            <a:off x="564595" y="1052983"/>
            <a:ext cx="1876480" cy="31800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0AA19-9413-46F1-8EB1-33C42942E1DA}"/>
              </a:ext>
            </a:extLst>
          </p:cNvPr>
          <p:cNvSpPr/>
          <p:nvPr/>
        </p:nvSpPr>
        <p:spPr>
          <a:xfrm>
            <a:off x="2437363" y="1053003"/>
            <a:ext cx="1930198" cy="31800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907DA2-E524-49BF-9E3C-70B8A72BB526}"/>
              </a:ext>
            </a:extLst>
          </p:cNvPr>
          <p:cNvSpPr/>
          <p:nvPr/>
        </p:nvSpPr>
        <p:spPr>
          <a:xfrm>
            <a:off x="142658" y="2185704"/>
            <a:ext cx="914400" cy="91765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A4905-2F82-42B1-9FDF-5CAD5C505BC3}"/>
              </a:ext>
            </a:extLst>
          </p:cNvPr>
          <p:cNvSpPr/>
          <p:nvPr/>
        </p:nvSpPr>
        <p:spPr>
          <a:xfrm>
            <a:off x="2224323" y="1951139"/>
            <a:ext cx="387927" cy="13397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99A15-C85C-4D72-ABD5-EB7B651CDF70}"/>
              </a:ext>
            </a:extLst>
          </p:cNvPr>
          <p:cNvSpPr/>
          <p:nvPr/>
        </p:nvSpPr>
        <p:spPr>
          <a:xfrm>
            <a:off x="4192674" y="1969136"/>
            <a:ext cx="387927" cy="133971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FF14B4-A02B-4EB5-ADA6-E7FECDB7DD5A}"/>
              </a:ext>
            </a:extLst>
          </p:cNvPr>
          <p:cNvSpPr txBox="1"/>
          <p:nvPr/>
        </p:nvSpPr>
        <p:spPr>
          <a:xfrm>
            <a:off x="4140775" y="2359383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</a:t>
            </a:r>
            <a:endParaRPr lang="en-NL" sz="2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1B7D16-EFE9-4DE9-96C4-61718AD84DC1}"/>
              </a:ext>
            </a:extLst>
          </p:cNvPr>
          <p:cNvSpPr txBox="1"/>
          <p:nvPr/>
        </p:nvSpPr>
        <p:spPr>
          <a:xfrm>
            <a:off x="2160791" y="239339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</a:t>
            </a:r>
            <a:endParaRPr lang="en-NL" sz="28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D83EF1-7C8F-4F65-A424-D961327CCA6E}"/>
              </a:ext>
            </a:extLst>
          </p:cNvPr>
          <p:cNvSpPr txBox="1"/>
          <p:nvPr/>
        </p:nvSpPr>
        <p:spPr>
          <a:xfrm>
            <a:off x="303450" y="17500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en-NL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37E5FE-E458-4464-AF75-E286C2C17C09}"/>
              </a:ext>
            </a:extLst>
          </p:cNvPr>
          <p:cNvSpPr txBox="1"/>
          <p:nvPr/>
        </p:nvSpPr>
        <p:spPr>
          <a:xfrm>
            <a:off x="317877" y="296132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  <a:endParaRPr lang="en-NL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64494-21F2-41EF-BEE2-2048E508CDFB}"/>
              </a:ext>
            </a:extLst>
          </p:cNvPr>
          <p:cNvSpPr txBox="1"/>
          <p:nvPr/>
        </p:nvSpPr>
        <p:spPr>
          <a:xfrm>
            <a:off x="541826" y="1751175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</a:t>
            </a:r>
            <a:r>
              <a:rPr lang="en-US" sz="2800" baseline="-25000" dirty="0" err="1"/>
              <a:t>b</a:t>
            </a:r>
            <a:endParaRPr lang="en-NL" sz="28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23E21C-38D5-41D7-969A-AE68E9D8E859}"/>
                  </a:ext>
                </a:extLst>
              </p:cNvPr>
              <p:cNvSpPr txBox="1"/>
              <p:nvPr/>
            </p:nvSpPr>
            <p:spPr>
              <a:xfrm>
                <a:off x="4769342" y="968250"/>
                <a:ext cx="7192556" cy="476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</a:rPr>
                  <a:t>K1:      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I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+ -I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+ -I</a:t>
                </a:r>
                <a:r>
                  <a:rPr lang="en-US" sz="2000" baseline="-25000" dirty="0"/>
                  <a:t>3 </a:t>
                </a:r>
                <a:r>
                  <a:rPr lang="en-US" sz="2000" dirty="0"/>
                  <a:t>= 0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   I</a:t>
                </a:r>
                <a:r>
                  <a:rPr lang="en-US" sz="2000" baseline="-25000" dirty="0"/>
                  <a:t>3    </a:t>
                </a:r>
                <a:r>
                  <a:rPr lang="en-US" sz="2000" dirty="0"/>
                  <a:t>= I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- I</a:t>
                </a:r>
                <a:r>
                  <a:rPr lang="en-US" sz="2000" baseline="-25000" dirty="0"/>
                  <a:t>2</a:t>
                </a:r>
              </a:p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K2:      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U</a:t>
                </a:r>
                <a:r>
                  <a:rPr lang="en-US" sz="2000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lang="en-US" sz="2000" dirty="0"/>
                  <a:t> + -U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= 0</a:t>
                </a:r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  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000" dirty="0"/>
                  <a:t>  U</a:t>
                </a:r>
                <a:r>
                  <a:rPr lang="en-US" sz="2000" baseline="-25000" dirty="0"/>
                  <a:t>b  </a:t>
                </a:r>
                <a:r>
                  <a:rPr lang="en-US" sz="2000" dirty="0"/>
                  <a:t>= U</a:t>
                </a:r>
                <a:r>
                  <a:rPr lang="en-US" sz="2000" baseline="-25000" dirty="0"/>
                  <a:t>1 </a:t>
                </a:r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             U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/>
                  <a:t> + -U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= 0</a:t>
                </a:r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  </a:t>
                </a:r>
                <a:r>
                  <a:rPr lang="en-US" sz="2000" dirty="0"/>
                  <a:t> 0   = U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- U</a:t>
                </a:r>
                <a:r>
                  <a:rPr lang="en-US" sz="2000" baseline="-25000" dirty="0"/>
                  <a:t>2</a:t>
                </a:r>
              </a:p>
              <a:p>
                <a:endParaRPr lang="en-US" sz="2000" baseline="-25000" dirty="0"/>
              </a:p>
              <a:p>
                <a:r>
                  <a:rPr lang="en-US" sz="2000" dirty="0">
                    <a:solidFill>
                      <a:srgbClr val="00B0F0"/>
                    </a:solidFill>
                  </a:rPr>
                  <a:t>Ohm:   </a:t>
                </a:r>
                <a:r>
                  <a:rPr lang="en-US" sz="2000" dirty="0" err="1"/>
                  <a:t>U</a:t>
                </a:r>
                <a:r>
                  <a:rPr lang="en-US" sz="2000" baseline="-25000" dirty="0" err="1"/>
                  <a:t>b</a:t>
                </a:r>
                <a:r>
                  <a:rPr lang="en-US" sz="2000" dirty="0"/>
                  <a:t> =  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I</a:t>
                </a:r>
                <a:r>
                  <a:rPr lang="en-US" sz="2000" baseline="-25000" dirty="0"/>
                  <a:t>3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   </a:t>
                </a:r>
                <a:r>
                  <a:rPr lang="en-US" sz="2000" dirty="0"/>
                  <a:t>Ub  =  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I</a:t>
                </a:r>
                <a:r>
                  <a:rPr lang="en-US" sz="2000" baseline="-25000" dirty="0"/>
                  <a:t>1  </a:t>
                </a:r>
                <a:r>
                  <a:rPr lang="en-US" sz="2000" dirty="0"/>
                  <a:t> -       R</a:t>
                </a:r>
                <a:r>
                  <a:rPr lang="en-US" sz="2000" baseline="-25000" dirty="0"/>
                  <a:t>1       </a:t>
                </a:r>
                <a:r>
                  <a:rPr lang="en-US" sz="2000" dirty="0"/>
                  <a:t>I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 </a:t>
                </a:r>
              </a:p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                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=   R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1 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(I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1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-I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2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)</a:t>
                </a:r>
                <a:endParaRPr lang="en-US" sz="1600" dirty="0"/>
              </a:p>
              <a:p>
                <a:r>
                  <a:rPr lang="en-US" sz="2000" dirty="0"/>
                  <a:t>             0   = -R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I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 + R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I</a:t>
                </a:r>
                <a:r>
                  <a:rPr lang="en-US" sz="2000" baseline="-25000" dirty="0"/>
                  <a:t>2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anose="05050102010706020507" pitchFamily="18" charset="2"/>
                      </a:rPr>
                      <m:t>⇒</m:t>
                    </m:r>
                  </m:oMath>
                </a14:m>
                <a:r>
                  <a:rPr lang="en-US" sz="2000" baseline="-25000" dirty="0"/>
                  <a:t>       </a:t>
                </a:r>
                <a:r>
                  <a:rPr lang="en-US" sz="2000" dirty="0"/>
                  <a:t>0    = -R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I</a:t>
                </a:r>
                <a:r>
                  <a:rPr lang="en-US" sz="2000" baseline="-25000" dirty="0"/>
                  <a:t>1  </a:t>
                </a:r>
                <a:r>
                  <a:rPr lang="en-US" sz="2000" dirty="0"/>
                  <a:t> +  (R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+R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) I</a:t>
                </a:r>
                <a:r>
                  <a:rPr lang="en-US" sz="2000" baseline="-25000" dirty="0"/>
                  <a:t>2</a:t>
                </a:r>
              </a:p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                 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= -R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1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(I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1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-I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2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) + R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2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I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2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 = -R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1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I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1 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+ R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1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I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2 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+ R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2</a:t>
                </a:r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I</a:t>
                </a:r>
                <a:r>
                  <a:rPr lang="en-US" sz="1600" baseline="-25000" dirty="0">
                    <a:solidFill>
                      <a:schemeClr val="bg2">
                        <a:lumMod val="75000"/>
                      </a:schemeClr>
                    </a:solidFill>
                  </a:rPr>
                  <a:t>2</a:t>
                </a:r>
                <a:endParaRPr lang="en-US" sz="1600" baseline="-25000" dirty="0"/>
              </a:p>
              <a:p>
                <a:r>
                  <a:rPr lang="en-US" sz="2000" dirty="0">
                    <a:cs typeface="Calibri" panose="020F0502020204030204" pitchFamily="34" charset="0"/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b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0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baseline="-250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>
                                      <a:latin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b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endParaRPr>
              </a:p>
              <a:p>
                <a:endParaRPr lang="en-US" sz="2000" baseline="-25000" dirty="0"/>
              </a:p>
              <a:p>
                <a:endParaRPr lang="en-US" sz="2000" baseline="-25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23E21C-38D5-41D7-969A-AE68E9D8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42" y="968250"/>
                <a:ext cx="7192556" cy="4760727"/>
              </a:xfrm>
              <a:prstGeom prst="rect">
                <a:avLst/>
              </a:prstGeom>
              <a:blipFill>
                <a:blip r:embed="rId3"/>
                <a:stretch>
                  <a:fillRect l="-847" t="-76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EE94133-31DB-4C59-A220-81F2D3EDB028}"/>
              </a:ext>
            </a:extLst>
          </p:cNvPr>
          <p:cNvGrpSpPr/>
          <p:nvPr/>
        </p:nvGrpSpPr>
        <p:grpSpPr>
          <a:xfrm>
            <a:off x="1234296" y="421759"/>
            <a:ext cx="2987429" cy="2568626"/>
            <a:chOff x="1234296" y="421759"/>
            <a:chExt cx="2987429" cy="25686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FCF14C-A6FC-4A88-9193-5A56D49B36D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58459" y="2245257"/>
              <a:ext cx="188536" cy="11312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E389944-77E5-4B33-9225-6AFDB3B2A5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58459" y="2142727"/>
              <a:ext cx="188536" cy="10252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92509F-BE24-4844-9E67-A5C1A1D4CF9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460141" y="2242018"/>
              <a:ext cx="188536" cy="11312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D29D84-F95C-41AF-A153-E47B2E781F0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60141" y="2139488"/>
              <a:ext cx="188536" cy="10252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354B83-48F8-4358-8A5F-E86207E156B7}"/>
                </a:ext>
              </a:extLst>
            </p:cNvPr>
            <p:cNvSpPr txBox="1"/>
            <p:nvPr/>
          </p:nvSpPr>
          <p:spPr>
            <a:xfrm>
              <a:off x="2505067" y="1164978"/>
              <a:ext cx="396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</a:t>
              </a:r>
              <a:r>
                <a:rPr lang="en-US" sz="2800" baseline="-25000" dirty="0"/>
                <a:t>3</a:t>
              </a:r>
              <a:endParaRPr lang="en-NL" sz="2800" baseline="-25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89F72E-124B-49A5-AD84-164D8E09AC1F}"/>
                </a:ext>
              </a:extLst>
            </p:cNvPr>
            <p:cNvCxnSpPr>
              <a:cxnSpLocks/>
            </p:cNvCxnSpPr>
            <p:nvPr/>
          </p:nvCxnSpPr>
          <p:spPr>
            <a:xfrm>
              <a:off x="1832555" y="968212"/>
              <a:ext cx="51723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5A4A9C-EBFE-4426-9E69-AEC61B6D6080}"/>
                </a:ext>
              </a:extLst>
            </p:cNvPr>
            <p:cNvCxnSpPr>
              <a:cxnSpLocks/>
            </p:cNvCxnSpPr>
            <p:nvPr/>
          </p:nvCxnSpPr>
          <p:spPr>
            <a:xfrm>
              <a:off x="2502588" y="968212"/>
              <a:ext cx="5172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FD5C49-3099-47DA-BC2B-89F28C46C6F9}"/>
                </a:ext>
              </a:extLst>
            </p:cNvPr>
            <p:cNvCxnSpPr>
              <a:cxnSpLocks/>
            </p:cNvCxnSpPr>
            <p:nvPr/>
          </p:nvCxnSpPr>
          <p:spPr>
            <a:xfrm>
              <a:off x="2521061" y="1131134"/>
              <a:ext cx="0" cy="4618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6D70D5-0213-4AEC-A1F4-58A62165D671}"/>
                </a:ext>
              </a:extLst>
            </p:cNvPr>
            <p:cNvSpPr/>
            <p:nvPr/>
          </p:nvSpPr>
          <p:spPr>
            <a:xfrm>
              <a:off x="3013461" y="2250478"/>
              <a:ext cx="743728" cy="73878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3FD431-FDA9-489A-BA21-C6C15E2C71F9}"/>
                </a:ext>
              </a:extLst>
            </p:cNvPr>
            <p:cNvSpPr txBox="1"/>
            <p:nvPr/>
          </p:nvSpPr>
          <p:spPr>
            <a:xfrm>
              <a:off x="2041101" y="421759"/>
              <a:ext cx="396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I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1</a:t>
              </a:r>
              <a:endParaRPr lang="en-NL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483B32-588A-449F-A0F4-59111E3151AF}"/>
                </a:ext>
              </a:extLst>
            </p:cNvPr>
            <p:cNvSpPr txBox="1"/>
            <p:nvPr/>
          </p:nvSpPr>
          <p:spPr>
            <a:xfrm>
              <a:off x="2716602" y="430640"/>
              <a:ext cx="396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</a:t>
              </a:r>
              <a:r>
                <a:rPr lang="en-US" sz="2800" baseline="-25000" dirty="0"/>
                <a:t>2</a:t>
              </a:r>
              <a:endParaRPr lang="en-NL" sz="2800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04B15E-88B2-459F-9E3B-EE3EFCB7C36E}"/>
                </a:ext>
              </a:extLst>
            </p:cNvPr>
            <p:cNvSpPr txBox="1"/>
            <p:nvPr/>
          </p:nvSpPr>
          <p:spPr>
            <a:xfrm>
              <a:off x="3684398" y="1835184"/>
              <a:ext cx="5373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</a:t>
              </a:r>
              <a:r>
                <a:rPr lang="en-US" sz="2800" baseline="-25000" dirty="0"/>
                <a:t>2</a:t>
              </a:r>
              <a:endParaRPr lang="en-NL" sz="2800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E6E3B1-3C44-4AE6-879A-7D31FD6AC0BB}"/>
                </a:ext>
              </a:extLst>
            </p:cNvPr>
            <p:cNvSpPr txBox="1"/>
            <p:nvPr/>
          </p:nvSpPr>
          <p:spPr>
            <a:xfrm>
              <a:off x="1756018" y="1820626"/>
              <a:ext cx="5373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</a:t>
              </a:r>
              <a:r>
                <a:rPr lang="en-US" sz="2800" baseline="-25000" dirty="0"/>
                <a:t>1</a:t>
              </a:r>
              <a:endParaRPr lang="en-NL" sz="2800" baseline="-250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34A245D-3C14-4F73-867F-76DCBFAD7DF6}"/>
                </a:ext>
              </a:extLst>
            </p:cNvPr>
            <p:cNvSpPr/>
            <p:nvPr/>
          </p:nvSpPr>
          <p:spPr>
            <a:xfrm>
              <a:off x="1234296" y="2251602"/>
              <a:ext cx="743728" cy="73878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F1A703-A055-4579-B810-0E3913A91C4B}"/>
                </a:ext>
              </a:extLst>
            </p:cNvPr>
            <p:cNvSpPr txBox="1"/>
            <p:nvPr/>
          </p:nvSpPr>
          <p:spPr>
            <a:xfrm>
              <a:off x="1446047" y="2359383"/>
              <a:ext cx="396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I</a:t>
              </a:r>
              <a:r>
                <a:rPr lang="en-US" sz="2800" baseline="-25000" dirty="0">
                  <a:solidFill>
                    <a:srgbClr val="C00000"/>
                  </a:solidFill>
                </a:rPr>
                <a:t>1</a:t>
              </a:r>
              <a:endParaRPr lang="en-NL" sz="28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430F17-A017-44C6-9E79-86A7F02233D9}"/>
                </a:ext>
              </a:extLst>
            </p:cNvPr>
            <p:cNvSpPr txBox="1"/>
            <p:nvPr/>
          </p:nvSpPr>
          <p:spPr>
            <a:xfrm>
              <a:off x="3224996" y="2315758"/>
              <a:ext cx="396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I</a:t>
              </a:r>
              <a:r>
                <a:rPr lang="en-US" sz="2800" baseline="-25000" dirty="0">
                  <a:solidFill>
                    <a:srgbClr val="C00000"/>
                  </a:solidFill>
                </a:rPr>
                <a:t>2</a:t>
              </a:r>
              <a:endParaRPr lang="en-NL" sz="2800" baseline="-250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BD226C-8C82-4428-98D5-495F0CCD13CA}"/>
              </a:ext>
            </a:extLst>
          </p:cNvPr>
          <p:cNvCxnSpPr/>
          <p:nvPr/>
        </p:nvCxnSpPr>
        <p:spPr>
          <a:xfrm flipH="1">
            <a:off x="502062" y="1482024"/>
            <a:ext cx="62533" cy="115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F4D9B5-D37A-4998-A71F-1696CB153AB7}"/>
              </a:ext>
            </a:extLst>
          </p:cNvPr>
          <p:cNvCxnSpPr/>
          <p:nvPr/>
        </p:nvCxnSpPr>
        <p:spPr>
          <a:xfrm>
            <a:off x="564595" y="1482024"/>
            <a:ext cx="77409" cy="1109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9C272B5-548B-4BB8-AADB-46F0F1FDEE5E}"/>
              </a:ext>
            </a:extLst>
          </p:cNvPr>
          <p:cNvSpPr txBox="1"/>
          <p:nvPr/>
        </p:nvSpPr>
        <p:spPr>
          <a:xfrm>
            <a:off x="577901" y="122681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baseline="-25000" dirty="0" err="1"/>
              <a:t>b</a:t>
            </a:r>
            <a:endParaRPr lang="en-NL" sz="2800" baseline="-25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23D3B8-D001-4F03-8D37-0E7A1B37AEA1}"/>
              </a:ext>
            </a:extLst>
          </p:cNvPr>
          <p:cNvSpPr/>
          <p:nvPr/>
        </p:nvSpPr>
        <p:spPr>
          <a:xfrm>
            <a:off x="1026005" y="5927584"/>
            <a:ext cx="953659" cy="610750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0F184A-08DD-4BE1-AF1C-5EB3EA101B5F}"/>
              </a:ext>
            </a:extLst>
          </p:cNvPr>
          <p:cNvSpPr txBox="1"/>
          <p:nvPr/>
        </p:nvSpPr>
        <p:spPr>
          <a:xfrm>
            <a:off x="808736" y="6491304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 G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+ G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NL" baseline="-25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AD74FD-C576-477A-8E54-95235004A3D2}"/>
              </a:ext>
            </a:extLst>
          </p:cNvPr>
          <p:cNvGrpSpPr/>
          <p:nvPr/>
        </p:nvGrpSpPr>
        <p:grpSpPr>
          <a:xfrm>
            <a:off x="3145289" y="1037371"/>
            <a:ext cx="4912191" cy="5838654"/>
            <a:chOff x="3120526" y="1064982"/>
            <a:chExt cx="4912191" cy="583865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007B597-5944-4685-9478-9AF081FBEF11}"/>
                </a:ext>
              </a:extLst>
            </p:cNvPr>
            <p:cNvGrpSpPr/>
            <p:nvPr/>
          </p:nvGrpSpPr>
          <p:grpSpPr>
            <a:xfrm>
              <a:off x="3120526" y="1064982"/>
              <a:ext cx="483081" cy="3180039"/>
              <a:chOff x="4104744" y="2112396"/>
              <a:chExt cx="483081" cy="318003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90FEB13-A452-472B-8E62-F5D8401B5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1389" y="2112396"/>
                <a:ext cx="0" cy="3180039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593913B-D936-43C0-8BFB-2E6BDE752437}"/>
                  </a:ext>
                </a:extLst>
              </p:cNvPr>
              <p:cNvSpPr/>
              <p:nvPr/>
            </p:nvSpPr>
            <p:spPr>
              <a:xfrm>
                <a:off x="4165685" y="2986349"/>
                <a:ext cx="387927" cy="133971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87CD9AE-363F-4213-A8D4-6D09762BBE23}"/>
                  </a:ext>
                </a:extLst>
              </p:cNvPr>
              <p:cNvSpPr txBox="1"/>
              <p:nvPr/>
            </p:nvSpPr>
            <p:spPr>
              <a:xfrm>
                <a:off x="4104744" y="3428602"/>
                <a:ext cx="4830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>
                    <a:solidFill>
                      <a:schemeClr val="accent6">
                        <a:lumMod val="75000"/>
                      </a:schemeClr>
                    </a:solidFill>
                  </a:rPr>
                  <a:t>R</a:t>
                </a:r>
                <a:r>
                  <a:rPr lang="en-US" sz="2800" baseline="-25000" dirty="0" err="1">
                    <a:solidFill>
                      <a:schemeClr val="accent6">
                        <a:lumMod val="75000"/>
                      </a:schemeClr>
                    </a:solidFill>
                  </a:rPr>
                  <a:t>v</a:t>
                </a:r>
                <a:endParaRPr lang="en-NL" sz="28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995B75E-1C02-4FA4-B710-F0CD14FD8A78}"/>
                </a:ext>
              </a:extLst>
            </p:cNvPr>
            <p:cNvSpPr/>
            <p:nvPr/>
          </p:nvSpPr>
          <p:spPr>
            <a:xfrm>
              <a:off x="7317001" y="5948971"/>
              <a:ext cx="715716" cy="610750"/>
            </a:xfrm>
            <a:prstGeom prst="round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A7965E-4E4E-4147-B304-194C0C9298FD}"/>
                </a:ext>
              </a:extLst>
            </p:cNvPr>
            <p:cNvSpPr txBox="1"/>
            <p:nvPr/>
          </p:nvSpPr>
          <p:spPr>
            <a:xfrm>
              <a:off x="7107305" y="6503526"/>
              <a:ext cx="4193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chemeClr val="accent6">
                      <a:lumMod val="75000"/>
                    </a:schemeClr>
                  </a:solidFill>
                </a:rPr>
                <a:t>R</a:t>
              </a:r>
              <a:r>
                <a:rPr lang="en-US" sz="2000" baseline="-25000" dirty="0" err="1">
                  <a:solidFill>
                    <a:schemeClr val="accent6">
                      <a:lumMod val="75000"/>
                    </a:schemeClr>
                  </a:solidFill>
                </a:rPr>
                <a:t>v</a:t>
              </a:r>
              <a:endParaRPr lang="en-NL" sz="2000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37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2327</TotalTime>
  <Words>514</Words>
  <Application>Microsoft Office PowerPoint</Application>
  <PresentationFormat>Widescreen</PresentationFormat>
  <Paragraphs>167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Office Theme</vt:lpstr>
      <vt:lpstr>Spanning, stroom en weerstand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 verschil tussen spanning en stroom</dc:title>
  <dc:creator>Jacques de Hooge</dc:creator>
  <cp:lastModifiedBy>Jacques de Hooge</cp:lastModifiedBy>
  <cp:revision>258</cp:revision>
  <dcterms:created xsi:type="dcterms:W3CDTF">2019-02-06T17:53:50Z</dcterms:created>
  <dcterms:modified xsi:type="dcterms:W3CDTF">2019-02-11T13:03:22Z</dcterms:modified>
</cp:coreProperties>
</file>