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A485-F753-4EEE-9622-9C2BFA616991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8B0C-2B59-47BC-A28D-F732ED51C5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155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8B0C-2B59-47BC-A28D-F732ED51C5F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795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8B0C-2B59-47BC-A28D-F732ED51C5F9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7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E346-7CE7-4C8E-A155-373787B63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54152-5E3E-4E0D-91F9-2B332CA1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FD55-5B96-4374-9F70-2C268B8E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EDE-1A1B-4F27-AA11-5D12CD08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6535-51E0-4710-8842-C8183772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72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DC2F-1507-4185-91F8-DC1DDA2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0C628-1403-44B8-9224-3A9E4CCC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32FD-E132-4E69-A4DF-2EE8DF26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3A38-A2DD-418F-98B1-48CDAF16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F761-B979-44A1-B738-070BAA54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00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CB41-A6B6-4C5F-8077-1D35ACADB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ACCA-D650-4831-8DEC-3E5D7C9FD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92E6-D361-4F2C-85E1-46B1F5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5A83-CD53-4CCA-9C62-583700D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0A026-AA86-4FF6-A361-B74F13C7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39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64D4-3A02-4267-92E0-77FECF3D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8F80-C134-4E52-B480-B5351E8A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5907-1D49-4A0A-8209-D3945583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800C-C72B-48DA-A73D-F9B09F0B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B265-FC8A-46D3-AB5F-39BBB2A1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795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ACAA-004D-4AE9-B6E3-07A7BD2C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925FE-7053-400B-A2C3-F902101D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AA4C-7891-4CF6-A716-D9B9094D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3F19-F4FB-4CC3-9068-D78AB6AC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88DD-77D5-433C-AA3D-ACBD9162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780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0690-4D02-4519-82ED-03596C30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3C67-1789-4A4B-A479-F65337F6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AC367-9482-4DC7-8F29-AC91A2E7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D1C35-21CC-4A62-9F32-3E98A8C6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92F8B-8A1A-40FE-A0DF-4C8FF6F0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99A40-2B70-452B-AF17-1606BE7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659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F6BB-9850-4ABF-AA9C-5C4E07CE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AD2A4-BC04-40CC-8017-4567C8D8A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EBB37-6628-474A-B492-2B9CC1CA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A88EC-21CE-40DA-8D09-8593A8BF5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97B70-DD2A-458A-8119-D13320A9D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4534B-9250-4806-A499-8FC09237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A70B8-18E7-472B-9118-7B4D4C62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E86D0-A1E1-4095-A6F2-F9EC41E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63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F718-9A14-42CA-91B4-925AF4FC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224F8-B9B3-4193-95E7-B102904E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9671D-953E-44BC-838D-1AA7BE1A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A2EB2-CD66-4F14-98CB-40DA2F1D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0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C1BCA-B2A9-4513-9823-2C38FE09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FD6EA-EFB0-48E6-81F9-DFC1AE7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AA52E-6165-4EA7-8718-C7354060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916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76A7-918C-4C2A-BB2B-F70A1D55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7845-5DD8-4248-B03B-AD7574D8F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0B823-6666-48D8-9DDF-7279B8AC3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6C3E5-CD75-4769-A0D6-3020E087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A2597-2CB7-485C-BAD0-227FAFD7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B363F-30B4-45EF-861B-E8C941EA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92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50E3-24A7-4D60-B6D0-E4FF8ED2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EAEFD-FFA1-4D26-982E-8E9D1B170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CB5F9-7880-4536-A3DC-D9BBC2184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39218-59C5-4458-AFE8-A28A06C7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3EBE-0D05-449F-8866-B0C94905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F281-C095-4B33-8FD8-B8E72303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182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A212F-A397-4449-8E3E-277E748E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0E87-FED8-4E8F-A802-0C106FD6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D1C3-7E6C-414F-A507-64F59BE6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8046-4E3F-44E9-94D4-32D94432768E}" type="datetimeFigureOut">
              <a:rPr lang="en-NL" smtClean="0"/>
              <a:t>12/02/2019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BE59-B7C7-4FAF-81EC-254B8A579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FBD0-8D56-42A6-B65B-ED50C0DDA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95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4C9E-50B3-4035-B337-1E20F42A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Vergelijkingen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8D864-8148-45FD-BFC2-948B855A4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vergelijking</a:t>
            </a:r>
            <a:r>
              <a:rPr lang="en-US" sz="2000" dirty="0"/>
              <a:t> is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weegschaal</a:t>
            </a:r>
            <a:r>
              <a:rPr lang="en-US" sz="2000" dirty="0"/>
              <a:t> met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beide</a:t>
            </a:r>
            <a:r>
              <a:rPr lang="en-US" sz="2000" dirty="0"/>
              <a:t> </a:t>
            </a:r>
            <a:r>
              <a:rPr lang="en-US" sz="2000" dirty="0" err="1"/>
              <a:t>kanten</a:t>
            </a:r>
            <a:r>
              <a:rPr lang="en-US" sz="2000" dirty="0"/>
              <a:t> </a:t>
            </a:r>
            <a:r>
              <a:rPr lang="en-US" sz="2000" dirty="0" err="1"/>
              <a:t>getallen</a:t>
            </a:r>
            <a:endParaRPr lang="en-NL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 descr="Image result for vintage french scale">
            <a:extLst>
              <a:ext uri="{FF2B5EF4-FFF2-40B4-BE49-F238E27FC236}">
                <a16:creationId xmlns:a16="http://schemas.microsoft.com/office/drawing/2014/main" id="{410E6FA3-6DEC-4905-9228-90408FE2D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3" r="2503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8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weegschaal">
            <a:extLst>
              <a:ext uri="{FF2B5EF4-FFF2-40B4-BE49-F238E27FC236}">
                <a16:creationId xmlns:a16="http://schemas.microsoft.com/office/drawing/2014/main" id="{97147D96-812E-4CB0-BE64-BAA2E2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0" y="177330"/>
            <a:ext cx="8041860" cy="65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9F9EA-879B-45D1-B2B8-D0880D3AC6E1}"/>
              </a:ext>
            </a:extLst>
          </p:cNvPr>
          <p:cNvSpPr/>
          <p:nvPr/>
        </p:nvSpPr>
        <p:spPr>
          <a:xfrm>
            <a:off x="1142185" y="4615543"/>
            <a:ext cx="537029" cy="7982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8CE50-EFA0-470E-A07E-7E53AE3F2B12}"/>
              </a:ext>
            </a:extLst>
          </p:cNvPr>
          <p:cNvSpPr txBox="1"/>
          <p:nvPr/>
        </p:nvSpPr>
        <p:spPr>
          <a:xfrm>
            <a:off x="1205835" y="4569000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  <a:endParaRPr lang="en-NL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55A7C-5207-42A7-A25E-2D8B0A459364}"/>
              </a:ext>
            </a:extLst>
          </p:cNvPr>
          <p:cNvSpPr/>
          <p:nvPr/>
        </p:nvSpPr>
        <p:spPr>
          <a:xfrm>
            <a:off x="1755333" y="4615391"/>
            <a:ext cx="747486" cy="7982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7B264-969B-4329-89C2-5DDB16B7D78D}"/>
              </a:ext>
            </a:extLst>
          </p:cNvPr>
          <p:cNvSpPr/>
          <p:nvPr/>
        </p:nvSpPr>
        <p:spPr>
          <a:xfrm>
            <a:off x="6595540" y="4606018"/>
            <a:ext cx="1218587" cy="7982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AF110-DB85-4AEC-AABD-9A75FD327996}"/>
              </a:ext>
            </a:extLst>
          </p:cNvPr>
          <p:cNvSpPr txBox="1"/>
          <p:nvPr/>
        </p:nvSpPr>
        <p:spPr>
          <a:xfrm>
            <a:off x="1887698" y="4588171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  <a:endParaRPr lang="en-NL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1798-332E-4232-B403-C5C5226BBEA8}"/>
              </a:ext>
            </a:extLst>
          </p:cNvPr>
          <p:cNvSpPr txBox="1"/>
          <p:nvPr/>
        </p:nvSpPr>
        <p:spPr>
          <a:xfrm>
            <a:off x="6971598" y="4660743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</a:t>
            </a:r>
            <a:endParaRPr lang="en-NL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EFFA2-31E8-4F18-9172-32A259BBA9EB}"/>
              </a:ext>
            </a:extLst>
          </p:cNvPr>
          <p:cNvSpPr txBox="1"/>
          <p:nvPr/>
        </p:nvSpPr>
        <p:spPr>
          <a:xfrm>
            <a:off x="8681967" y="2292710"/>
            <a:ext cx="142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= 5     </a:t>
            </a:r>
            <a:endParaRPr lang="en-N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89F04-BEC2-4BF5-BD74-1005E3D0EA1F}"/>
              </a:ext>
            </a:extLst>
          </p:cNvPr>
          <p:cNvSpPr txBox="1"/>
          <p:nvPr/>
        </p:nvSpPr>
        <p:spPr>
          <a:xfrm>
            <a:off x="10448646" y="2292710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+ 4</a:t>
            </a:r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DAA35-7B15-4CFE-B39D-59C4C3CA1191}"/>
              </a:ext>
            </a:extLst>
          </p:cNvPr>
          <p:cNvGrpSpPr/>
          <p:nvPr/>
        </p:nvGrpSpPr>
        <p:grpSpPr>
          <a:xfrm>
            <a:off x="1314498" y="3805477"/>
            <a:ext cx="6326111" cy="810066"/>
            <a:chOff x="1314498" y="3805477"/>
            <a:chExt cx="6326111" cy="8100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19084C-A46C-4CE5-96AA-DCC08082DA2B}"/>
                </a:ext>
              </a:extLst>
            </p:cNvPr>
            <p:cNvSpPr/>
            <p:nvPr/>
          </p:nvSpPr>
          <p:spPr>
            <a:xfrm>
              <a:off x="1314498" y="3817257"/>
              <a:ext cx="893878" cy="79828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F5D563-D368-48AF-A98E-720667D954DA}"/>
                </a:ext>
              </a:extLst>
            </p:cNvPr>
            <p:cNvSpPr txBox="1"/>
            <p:nvPr/>
          </p:nvSpPr>
          <p:spPr>
            <a:xfrm>
              <a:off x="1509627" y="3868953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A3036D-1099-4BC2-B82E-B0933A81AB7C}"/>
                </a:ext>
              </a:extLst>
            </p:cNvPr>
            <p:cNvSpPr/>
            <p:nvPr/>
          </p:nvSpPr>
          <p:spPr>
            <a:xfrm>
              <a:off x="6746731" y="3805477"/>
              <a:ext cx="893878" cy="79828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465E39-AF15-49A1-B0C0-BB7C15D33B7F}"/>
                </a:ext>
              </a:extLst>
            </p:cNvPr>
            <p:cNvSpPr txBox="1"/>
            <p:nvPr/>
          </p:nvSpPr>
          <p:spPr>
            <a:xfrm>
              <a:off x="6916459" y="3840239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588183-BE7A-443F-A7D1-717A1F46E36C}"/>
              </a:ext>
            </a:extLst>
          </p:cNvPr>
          <p:cNvSpPr txBox="1"/>
          <p:nvPr/>
        </p:nvSpPr>
        <p:spPr>
          <a:xfrm>
            <a:off x="8173831" y="2690049"/>
            <a:ext cx="251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+ 4 = 5 + 4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063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weegschaal">
            <a:extLst>
              <a:ext uri="{FF2B5EF4-FFF2-40B4-BE49-F238E27FC236}">
                <a16:creationId xmlns:a16="http://schemas.microsoft.com/office/drawing/2014/main" id="{97147D96-812E-4CB0-BE64-BAA2E2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0" y="177330"/>
            <a:ext cx="8041860" cy="65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9F9EA-879B-45D1-B2B8-D0880D3AC6E1}"/>
              </a:ext>
            </a:extLst>
          </p:cNvPr>
          <p:cNvSpPr/>
          <p:nvPr/>
        </p:nvSpPr>
        <p:spPr>
          <a:xfrm>
            <a:off x="1142185" y="4615543"/>
            <a:ext cx="537029" cy="798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8CE50-EFA0-470E-A07E-7E53AE3F2B12}"/>
              </a:ext>
            </a:extLst>
          </p:cNvPr>
          <p:cNvSpPr txBox="1"/>
          <p:nvPr/>
        </p:nvSpPr>
        <p:spPr>
          <a:xfrm>
            <a:off x="1205835" y="4569000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  <a:endParaRPr lang="en-NL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55A7C-5207-42A7-A25E-2D8B0A459364}"/>
              </a:ext>
            </a:extLst>
          </p:cNvPr>
          <p:cNvSpPr/>
          <p:nvPr/>
        </p:nvSpPr>
        <p:spPr>
          <a:xfrm>
            <a:off x="1755333" y="4615391"/>
            <a:ext cx="747486" cy="798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7B264-969B-4329-89C2-5DDB16B7D78D}"/>
              </a:ext>
            </a:extLst>
          </p:cNvPr>
          <p:cNvSpPr/>
          <p:nvPr/>
        </p:nvSpPr>
        <p:spPr>
          <a:xfrm>
            <a:off x="6595540" y="4606018"/>
            <a:ext cx="1218587" cy="798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AF110-DB85-4AEC-AABD-9A75FD327996}"/>
              </a:ext>
            </a:extLst>
          </p:cNvPr>
          <p:cNvSpPr txBox="1"/>
          <p:nvPr/>
        </p:nvSpPr>
        <p:spPr>
          <a:xfrm>
            <a:off x="1887698" y="4588171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  <a:endParaRPr lang="en-NL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1798-332E-4232-B403-C5C5226BBEA8}"/>
              </a:ext>
            </a:extLst>
          </p:cNvPr>
          <p:cNvSpPr txBox="1"/>
          <p:nvPr/>
        </p:nvSpPr>
        <p:spPr>
          <a:xfrm>
            <a:off x="6971598" y="4660743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endParaRPr lang="en-NL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89F04-BEC2-4BF5-BD74-1005E3D0EA1F}"/>
              </a:ext>
            </a:extLst>
          </p:cNvPr>
          <p:cNvSpPr txBox="1"/>
          <p:nvPr/>
        </p:nvSpPr>
        <p:spPr>
          <a:xfrm>
            <a:off x="10600909" y="2134794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+ -4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4DD53-1C68-46FF-A192-00A2B1E051BE}"/>
              </a:ext>
            </a:extLst>
          </p:cNvPr>
          <p:cNvSpPr txBox="1"/>
          <p:nvPr/>
        </p:nvSpPr>
        <p:spPr>
          <a:xfrm>
            <a:off x="8504440" y="2610209"/>
            <a:ext cx="151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= x</a:t>
            </a:r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617E2-43E9-42B2-AD35-8C6DFAF76093}"/>
              </a:ext>
            </a:extLst>
          </p:cNvPr>
          <p:cNvGrpSpPr/>
          <p:nvPr/>
        </p:nvGrpSpPr>
        <p:grpSpPr>
          <a:xfrm>
            <a:off x="1314498" y="3805477"/>
            <a:ext cx="6326111" cy="810066"/>
            <a:chOff x="1314498" y="3805477"/>
            <a:chExt cx="6326111" cy="8100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19084C-A46C-4CE5-96AA-DCC08082DA2B}"/>
                </a:ext>
              </a:extLst>
            </p:cNvPr>
            <p:cNvSpPr/>
            <p:nvPr/>
          </p:nvSpPr>
          <p:spPr>
            <a:xfrm>
              <a:off x="1314498" y="3817257"/>
              <a:ext cx="893878" cy="7982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F5D563-D368-48AF-A98E-720667D954DA}"/>
                </a:ext>
              </a:extLst>
            </p:cNvPr>
            <p:cNvSpPr txBox="1"/>
            <p:nvPr/>
          </p:nvSpPr>
          <p:spPr>
            <a:xfrm>
              <a:off x="1509627" y="3868953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A3036D-1099-4BC2-B82E-B0933A81AB7C}"/>
                </a:ext>
              </a:extLst>
            </p:cNvPr>
            <p:cNvSpPr/>
            <p:nvPr/>
          </p:nvSpPr>
          <p:spPr>
            <a:xfrm>
              <a:off x="6746731" y="3805477"/>
              <a:ext cx="893878" cy="7982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465E39-AF15-49A1-B0C0-BB7C15D33B7F}"/>
                </a:ext>
              </a:extLst>
            </p:cNvPr>
            <p:cNvSpPr txBox="1"/>
            <p:nvPr/>
          </p:nvSpPr>
          <p:spPr>
            <a:xfrm>
              <a:off x="6916459" y="3840239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588183-BE7A-443F-A7D1-717A1F46E36C}"/>
              </a:ext>
            </a:extLst>
          </p:cNvPr>
          <p:cNvSpPr txBox="1"/>
          <p:nvPr/>
        </p:nvSpPr>
        <p:spPr>
          <a:xfrm>
            <a:off x="7992028" y="2134794"/>
            <a:ext cx="251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+ 4 = x + 4</a:t>
            </a:r>
            <a:endParaRPr lang="en-NL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AB540-66BF-4EFC-9E2C-6417D0AD90FD}"/>
              </a:ext>
            </a:extLst>
          </p:cNvPr>
          <p:cNvSpPr txBox="1"/>
          <p:nvPr/>
        </p:nvSpPr>
        <p:spPr>
          <a:xfrm>
            <a:off x="8969928" y="3009899"/>
            <a:ext cx="151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/>
              <a:t>x = 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197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weegschaal">
            <a:extLst>
              <a:ext uri="{FF2B5EF4-FFF2-40B4-BE49-F238E27FC236}">
                <a16:creationId xmlns:a16="http://schemas.microsoft.com/office/drawing/2014/main" id="{97147D96-812E-4CB0-BE64-BAA2E2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0" y="177330"/>
            <a:ext cx="8041860" cy="65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9F9EA-879B-45D1-B2B8-D0880D3AC6E1}"/>
              </a:ext>
            </a:extLst>
          </p:cNvPr>
          <p:cNvSpPr/>
          <p:nvPr/>
        </p:nvSpPr>
        <p:spPr>
          <a:xfrm>
            <a:off x="1142185" y="4615543"/>
            <a:ext cx="537029" cy="798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8CE50-EFA0-470E-A07E-7E53AE3F2B12}"/>
              </a:ext>
            </a:extLst>
          </p:cNvPr>
          <p:cNvSpPr txBox="1"/>
          <p:nvPr/>
        </p:nvSpPr>
        <p:spPr>
          <a:xfrm>
            <a:off x="1205835" y="4569000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  <a:endParaRPr lang="en-NL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55A7C-5207-42A7-A25E-2D8B0A459364}"/>
              </a:ext>
            </a:extLst>
          </p:cNvPr>
          <p:cNvSpPr/>
          <p:nvPr/>
        </p:nvSpPr>
        <p:spPr>
          <a:xfrm>
            <a:off x="1755333" y="4615391"/>
            <a:ext cx="747486" cy="798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7B264-969B-4329-89C2-5DDB16B7D78D}"/>
              </a:ext>
            </a:extLst>
          </p:cNvPr>
          <p:cNvSpPr/>
          <p:nvPr/>
        </p:nvSpPr>
        <p:spPr>
          <a:xfrm>
            <a:off x="6595540" y="4606018"/>
            <a:ext cx="1218587" cy="798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AF110-DB85-4AEC-AABD-9A75FD327996}"/>
              </a:ext>
            </a:extLst>
          </p:cNvPr>
          <p:cNvSpPr txBox="1"/>
          <p:nvPr/>
        </p:nvSpPr>
        <p:spPr>
          <a:xfrm>
            <a:off x="1887698" y="4588171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  <a:endParaRPr lang="en-NL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1798-332E-4232-B403-C5C5226BBEA8}"/>
              </a:ext>
            </a:extLst>
          </p:cNvPr>
          <p:cNvSpPr txBox="1"/>
          <p:nvPr/>
        </p:nvSpPr>
        <p:spPr>
          <a:xfrm>
            <a:off x="6971598" y="4660743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</a:t>
            </a:r>
            <a:endParaRPr lang="en-NL" sz="4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B1DB6C-C7A5-414E-B1CC-FF09AD073915}"/>
              </a:ext>
            </a:extLst>
          </p:cNvPr>
          <p:cNvSpPr txBox="1"/>
          <p:nvPr/>
        </p:nvSpPr>
        <p:spPr>
          <a:xfrm>
            <a:off x="8681967" y="2292710"/>
            <a:ext cx="142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= 5     </a:t>
            </a:r>
            <a:endParaRPr lang="en-NL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51F60E-EBAD-4B59-9659-1D2E872564AA}"/>
              </a:ext>
            </a:extLst>
          </p:cNvPr>
          <p:cNvSpPr txBox="1"/>
          <p:nvPr/>
        </p:nvSpPr>
        <p:spPr>
          <a:xfrm>
            <a:off x="10448646" y="2292710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× 2</a:t>
            </a:r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6A6321-DF5A-4D41-B53E-FC48F9EE3670}"/>
              </a:ext>
            </a:extLst>
          </p:cNvPr>
          <p:cNvGrpSpPr/>
          <p:nvPr/>
        </p:nvGrpSpPr>
        <p:grpSpPr>
          <a:xfrm>
            <a:off x="1080880" y="3770714"/>
            <a:ext cx="6844735" cy="844829"/>
            <a:chOff x="1080880" y="3770714"/>
            <a:chExt cx="6844735" cy="8448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C6FB70-2D76-42F6-A848-5F720D5A7D84}"/>
                </a:ext>
              </a:extLst>
            </p:cNvPr>
            <p:cNvSpPr/>
            <p:nvPr/>
          </p:nvSpPr>
          <p:spPr>
            <a:xfrm>
              <a:off x="6707028" y="3807732"/>
              <a:ext cx="1218587" cy="7982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0BE310-D505-482A-A78E-D26F196D5FBE}"/>
                </a:ext>
              </a:extLst>
            </p:cNvPr>
            <p:cNvSpPr txBox="1"/>
            <p:nvPr/>
          </p:nvSpPr>
          <p:spPr>
            <a:xfrm>
              <a:off x="7083086" y="3862457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5</a:t>
              </a:r>
              <a:endParaRPr lang="en-NL" sz="48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1D169A-E932-4C0E-90AA-598F50C205C6}"/>
                </a:ext>
              </a:extLst>
            </p:cNvPr>
            <p:cNvSpPr/>
            <p:nvPr/>
          </p:nvSpPr>
          <p:spPr>
            <a:xfrm>
              <a:off x="1080880" y="3817257"/>
              <a:ext cx="537029" cy="7982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3080F4-DEB3-440B-8068-D9F4F37B941B}"/>
                </a:ext>
              </a:extLst>
            </p:cNvPr>
            <p:cNvSpPr txBox="1"/>
            <p:nvPr/>
          </p:nvSpPr>
          <p:spPr>
            <a:xfrm>
              <a:off x="1144530" y="3770714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endParaRPr lang="en-NL" sz="48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186D13-1BE5-483B-886B-40DF2D55B53B}"/>
                </a:ext>
              </a:extLst>
            </p:cNvPr>
            <p:cNvSpPr/>
            <p:nvPr/>
          </p:nvSpPr>
          <p:spPr>
            <a:xfrm>
              <a:off x="1656523" y="3817257"/>
              <a:ext cx="747486" cy="7982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79126A-5D40-416B-91C6-DFF808C74D52}"/>
                </a:ext>
              </a:extLst>
            </p:cNvPr>
            <p:cNvSpPr txBox="1"/>
            <p:nvPr/>
          </p:nvSpPr>
          <p:spPr>
            <a:xfrm>
              <a:off x="1788888" y="3790037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3</a:t>
              </a:r>
              <a:endParaRPr lang="en-NL" sz="48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CB84F86-13B6-413D-95D3-FD35B34AA634}"/>
              </a:ext>
            </a:extLst>
          </p:cNvPr>
          <p:cNvSpPr txBox="1"/>
          <p:nvPr/>
        </p:nvSpPr>
        <p:spPr>
          <a:xfrm>
            <a:off x="7958066" y="2672760"/>
            <a:ext cx="26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× (2 + 3) = 2 × 5     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6305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weegschaal">
            <a:extLst>
              <a:ext uri="{FF2B5EF4-FFF2-40B4-BE49-F238E27FC236}">
                <a16:creationId xmlns:a16="http://schemas.microsoft.com/office/drawing/2014/main" id="{97147D96-812E-4CB0-BE64-BAA2E2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9" y="177330"/>
            <a:ext cx="8041860" cy="65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74A0534-9D95-4E9B-AF03-19253B54A470}"/>
              </a:ext>
            </a:extLst>
          </p:cNvPr>
          <p:cNvGrpSpPr/>
          <p:nvPr/>
        </p:nvGrpSpPr>
        <p:grpSpPr>
          <a:xfrm>
            <a:off x="7061333" y="3817257"/>
            <a:ext cx="752795" cy="1587048"/>
            <a:chOff x="7112272" y="3817257"/>
            <a:chExt cx="701856" cy="158704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2D5BF8-E122-4ABE-A72D-F64DC54BE2A2}"/>
                </a:ext>
              </a:extLst>
            </p:cNvPr>
            <p:cNvSpPr/>
            <p:nvPr/>
          </p:nvSpPr>
          <p:spPr>
            <a:xfrm>
              <a:off x="7112272" y="3817257"/>
              <a:ext cx="701856" cy="1587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3CADA2-81DE-4275-B7D4-4068B26DDC08}"/>
                </a:ext>
              </a:extLst>
            </p:cNvPr>
            <p:cNvSpPr txBox="1"/>
            <p:nvPr/>
          </p:nvSpPr>
          <p:spPr>
            <a:xfrm>
              <a:off x="7254587" y="4218358"/>
              <a:ext cx="4172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6</a:t>
              </a:r>
              <a:endParaRPr lang="en-NL" sz="4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E8E87F-55EE-4B0E-89BD-01926AA92536}"/>
              </a:ext>
            </a:extLst>
          </p:cNvPr>
          <p:cNvGrpSpPr/>
          <p:nvPr/>
        </p:nvGrpSpPr>
        <p:grpSpPr>
          <a:xfrm>
            <a:off x="1053854" y="3807729"/>
            <a:ext cx="6760274" cy="1606105"/>
            <a:chOff x="1053854" y="3807729"/>
            <a:chExt cx="6760274" cy="16061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17B264-969B-4329-89C2-5DDB16B7D78D}"/>
                </a:ext>
              </a:extLst>
            </p:cNvPr>
            <p:cNvSpPr/>
            <p:nvPr/>
          </p:nvSpPr>
          <p:spPr>
            <a:xfrm>
              <a:off x="6529660" y="3807729"/>
              <a:ext cx="1284468" cy="15965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C81798-332E-4232-B403-C5C5226BBEA8}"/>
                </a:ext>
              </a:extLst>
            </p:cNvPr>
            <p:cNvSpPr txBox="1"/>
            <p:nvPr/>
          </p:nvSpPr>
          <p:spPr>
            <a:xfrm>
              <a:off x="6839445" y="4208830"/>
              <a:ext cx="710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10</a:t>
              </a:r>
              <a:endParaRPr lang="en-NL" sz="48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C9F9EA-879B-45D1-B2B8-D0880D3AC6E1}"/>
                </a:ext>
              </a:extLst>
            </p:cNvPr>
            <p:cNvSpPr/>
            <p:nvPr/>
          </p:nvSpPr>
          <p:spPr>
            <a:xfrm>
              <a:off x="1053854" y="3817257"/>
              <a:ext cx="537029" cy="15965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68CE50-EFA0-470E-A07E-7E53AE3F2B12}"/>
                </a:ext>
              </a:extLst>
            </p:cNvPr>
            <p:cNvSpPr txBox="1"/>
            <p:nvPr/>
          </p:nvSpPr>
          <p:spPr>
            <a:xfrm>
              <a:off x="1100900" y="4208830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51F60E-EBAD-4B59-9659-1D2E872564AA}"/>
              </a:ext>
            </a:extLst>
          </p:cNvPr>
          <p:cNvSpPr txBox="1"/>
          <p:nvPr/>
        </p:nvSpPr>
        <p:spPr>
          <a:xfrm>
            <a:off x="10626446" y="2329860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- 4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374C34-30E0-43C1-98E6-9C201C5BD043}"/>
              </a:ext>
            </a:extLst>
          </p:cNvPr>
          <p:cNvSpPr txBox="1"/>
          <p:nvPr/>
        </p:nvSpPr>
        <p:spPr>
          <a:xfrm>
            <a:off x="10626444" y="2843554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× ½</a:t>
            </a:r>
            <a:endParaRPr lang="en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050C60-154F-4770-9A53-0D2ECED01A7D}"/>
              </a:ext>
            </a:extLst>
          </p:cNvPr>
          <p:cNvGrpSpPr/>
          <p:nvPr/>
        </p:nvGrpSpPr>
        <p:grpSpPr>
          <a:xfrm>
            <a:off x="1800964" y="3789885"/>
            <a:ext cx="747486" cy="798286"/>
            <a:chOff x="1800964" y="3789885"/>
            <a:chExt cx="747486" cy="7982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55A7C-5207-42A7-A25E-2D8B0A459364}"/>
                </a:ext>
              </a:extLst>
            </p:cNvPr>
            <p:cNvSpPr/>
            <p:nvPr/>
          </p:nvSpPr>
          <p:spPr>
            <a:xfrm>
              <a:off x="1800964" y="3789885"/>
              <a:ext cx="747486" cy="798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D11710-03DD-4960-A29F-899658B9C8AF}"/>
                </a:ext>
              </a:extLst>
            </p:cNvPr>
            <p:cNvSpPr txBox="1"/>
            <p:nvPr/>
          </p:nvSpPr>
          <p:spPr>
            <a:xfrm>
              <a:off x="1958291" y="3789885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x</a:t>
              </a:r>
              <a:endParaRPr lang="en-NL" sz="48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22FAA2-22A0-429A-A35E-FF9C7E509349}"/>
              </a:ext>
            </a:extLst>
          </p:cNvPr>
          <p:cNvGrpSpPr/>
          <p:nvPr/>
        </p:nvGrpSpPr>
        <p:grpSpPr>
          <a:xfrm>
            <a:off x="7061333" y="4603010"/>
            <a:ext cx="747486" cy="798286"/>
            <a:chOff x="10252701" y="4652225"/>
            <a:chExt cx="747486" cy="7982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A3B35F-6C3E-433A-B06C-EFC4E027C4E4}"/>
                </a:ext>
              </a:extLst>
            </p:cNvPr>
            <p:cNvSpPr/>
            <p:nvPr/>
          </p:nvSpPr>
          <p:spPr>
            <a:xfrm>
              <a:off x="10252701" y="4652225"/>
              <a:ext cx="747486" cy="798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4AF110-DB85-4AEC-AABD-9A75FD327996}"/>
                </a:ext>
              </a:extLst>
            </p:cNvPr>
            <p:cNvSpPr txBox="1"/>
            <p:nvPr/>
          </p:nvSpPr>
          <p:spPr>
            <a:xfrm>
              <a:off x="10412343" y="4696419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3</a:t>
              </a:r>
              <a:endParaRPr lang="en-NL" sz="48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A38754-6D08-4FBE-942C-02B8BD957EFD}"/>
              </a:ext>
            </a:extLst>
          </p:cNvPr>
          <p:cNvSpPr txBox="1"/>
          <p:nvPr/>
        </p:nvSpPr>
        <p:spPr>
          <a:xfrm>
            <a:off x="8554831" y="2375618"/>
            <a:ext cx="18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 + 2x = 10</a:t>
            </a:r>
            <a:endParaRPr lang="en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A5B69-EEF7-423E-B4C2-44F2152A4C11}"/>
              </a:ext>
            </a:extLst>
          </p:cNvPr>
          <p:cNvSpPr txBox="1"/>
          <p:nvPr/>
        </p:nvSpPr>
        <p:spPr>
          <a:xfrm>
            <a:off x="9086503" y="2864533"/>
            <a:ext cx="106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2x = 6</a:t>
            </a:r>
            <a:endParaRPr lang="en-N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5C5F5C-A162-4FCC-96AE-6AF7BD9054DB}"/>
              </a:ext>
            </a:extLst>
          </p:cNvPr>
          <p:cNvSpPr txBox="1"/>
          <p:nvPr/>
        </p:nvSpPr>
        <p:spPr>
          <a:xfrm>
            <a:off x="9272029" y="3294037"/>
            <a:ext cx="106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 = 3</a:t>
            </a:r>
            <a:endParaRPr lang="en-N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05684D-A5D6-4126-A5A6-5CEA01EC541A}"/>
              </a:ext>
            </a:extLst>
          </p:cNvPr>
          <p:cNvSpPr/>
          <p:nvPr/>
        </p:nvSpPr>
        <p:spPr>
          <a:xfrm>
            <a:off x="1900668" y="4592844"/>
            <a:ext cx="747486" cy="798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3CAE17-AC01-4916-91A8-56A1724EDD0B}"/>
              </a:ext>
            </a:extLst>
          </p:cNvPr>
          <p:cNvSpPr txBox="1"/>
          <p:nvPr/>
        </p:nvSpPr>
        <p:spPr>
          <a:xfrm>
            <a:off x="2057995" y="4592844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endParaRPr lang="en-NL" sz="4800" dirty="0"/>
          </a:p>
        </p:txBody>
      </p:sp>
    </p:spTree>
    <p:extLst>
      <p:ext uri="{BB962C8B-B14F-4D97-AF65-F5344CB8AC3E}">
        <p14:creationId xmlns:p14="http://schemas.microsoft.com/office/powerpoint/2010/main" val="7077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C29AD-5792-457E-B376-6B45A78D964B}"/>
              </a:ext>
            </a:extLst>
          </p:cNvPr>
          <p:cNvSpPr txBox="1"/>
          <p:nvPr/>
        </p:nvSpPr>
        <p:spPr>
          <a:xfrm>
            <a:off x="200889" y="0"/>
            <a:ext cx="531668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 = 4x + 5</a:t>
            </a:r>
          </a:p>
          <a:p>
            <a:r>
              <a:rPr lang="en-US" sz="2000" dirty="0"/>
              <a:t>12 = 4x</a:t>
            </a:r>
          </a:p>
          <a:p>
            <a:r>
              <a:rPr lang="en-US" sz="2000" dirty="0"/>
              <a:t>   x = 3</a:t>
            </a:r>
          </a:p>
          <a:p>
            <a:endParaRPr lang="en-US" sz="2000" dirty="0"/>
          </a:p>
          <a:p>
            <a:r>
              <a:rPr lang="en-US" sz="2000" dirty="0"/>
              <a:t>2x + 4 = ½ (½x - 32) + 3x</a:t>
            </a:r>
          </a:p>
          <a:p>
            <a:r>
              <a:rPr lang="en-US" sz="2000" dirty="0"/>
              <a:t>2x + 4 = ¼x - 16 + 3x</a:t>
            </a:r>
          </a:p>
          <a:p>
            <a:r>
              <a:rPr lang="en-US" sz="2000" dirty="0"/>
              <a:t>2x + 4 = 3¼x - 16</a:t>
            </a:r>
          </a:p>
          <a:p>
            <a:r>
              <a:rPr lang="en-US" sz="2000" dirty="0"/>
              <a:t>  -1¼x = -20</a:t>
            </a:r>
          </a:p>
          <a:p>
            <a:r>
              <a:rPr lang="en-US" sz="2000" dirty="0"/>
              <a:t>         x = 16</a:t>
            </a:r>
          </a:p>
          <a:p>
            <a:endParaRPr lang="en-US" sz="2000" dirty="0"/>
          </a:p>
          <a:p>
            <a:r>
              <a:rPr lang="en-US" sz="2000" dirty="0"/>
              <a:t>2(2x + 10) - x = 7 + 3x</a:t>
            </a:r>
          </a:p>
          <a:p>
            <a:r>
              <a:rPr lang="en-US" sz="2000" dirty="0"/>
              <a:t>     4x + 20 - x = 7 + 3x</a:t>
            </a:r>
          </a:p>
          <a:p>
            <a:r>
              <a:rPr lang="en-US" sz="2000" dirty="0"/>
              <a:t>          3x + 20 = 7 + 3x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        0 = -27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4 + 3x = x + 2(x + 2)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4 + 3x = x + 2x + 4</a:t>
            </a:r>
          </a:p>
          <a:p>
            <a:r>
              <a:rPr lang="en-US" sz="2000" dirty="0"/>
              <a:t>3x + 4 = 3x + 4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0 = 0</a:t>
            </a:r>
          </a:p>
          <a:p>
            <a:endParaRPr lang="en-US" sz="2000" dirty="0"/>
          </a:p>
          <a:p>
            <a:r>
              <a:rPr lang="en-US" sz="2000" dirty="0"/>
              <a:t>8x = 7x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/>
              <a:t>x = 0</a:t>
            </a:r>
          </a:p>
          <a:p>
            <a:endParaRPr lang="en-N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6B0F8-42C9-40C6-842A-A12EAAD318F0}"/>
                  </a:ext>
                </a:extLst>
              </p:cNvPr>
              <p:cNvSpPr txBox="1"/>
              <p:nvPr/>
            </p:nvSpPr>
            <p:spPr>
              <a:xfrm>
                <a:off x="1229591" y="0"/>
                <a:ext cx="5867400" cy="686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</a:rPr>
                  <a:t>        |   + -5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|   × ¼,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↻</m:t>
                    </m:r>
                  </m:oMath>
                </a14:m>
                <a:endParaRPr lang="en-US" sz="200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                        |   a (b + c) = ab + ac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                        |   a + b = b + a, ac + </a:t>
                </a:r>
                <a:r>
                  <a:rPr lang="en-US" sz="2000" dirty="0" err="1">
                    <a:solidFill>
                      <a:srgbClr val="00B0F0"/>
                    </a:solidFill>
                  </a:rPr>
                  <a:t>bc</a:t>
                </a:r>
                <a:r>
                  <a:rPr lang="en-US" sz="2000" dirty="0">
                    <a:solidFill>
                      <a:srgbClr val="00B0F0"/>
                    </a:solidFill>
                  </a:rPr>
                  <a:t> = (a + b) c  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                        |   + -3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1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x + -4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                        |   ×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|   a (b + c) = ab + ac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|   a + b = b + a, ac + </a:t>
                </a:r>
                <a:r>
                  <a:rPr lang="en-US" sz="2000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bc</a:t>
                </a:r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(a + b) 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|   + -3x + -20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</a:t>
                </a:r>
                <a:r>
                  <a:rPr lang="en-US" sz="2000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nwaar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voor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elke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x</a:t>
                </a:r>
              </a:p>
              <a:p>
                <a:endParaRPr lang="en-U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|   a (b + c) = ab + ac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|   a + b = b + a, ac + </a:t>
                </a:r>
                <a:r>
                  <a:rPr lang="en-US" sz="2000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bc</a:t>
                </a:r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(a + b) 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|   + -3x + -4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</a:t>
                </a:r>
                <a:r>
                  <a:rPr lang="en-US" sz="2000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aar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voor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elke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x</a:t>
                </a:r>
              </a:p>
              <a:p>
                <a:endParaRPr lang="en-US" sz="2000" dirty="0">
                  <a:solidFill>
                    <a:srgbClr val="00B050"/>
                  </a:solidFill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|   + -7x</a:t>
                </a:r>
              </a:p>
              <a:p>
                <a:r>
                  <a:rPr lang="en-US" sz="2000" dirty="0" err="1">
                    <a:solidFill>
                      <a:srgbClr val="FFC000"/>
                    </a:solidFill>
                  </a:rPr>
                  <a:t>dus</a:t>
                </a:r>
                <a:r>
                  <a:rPr lang="en-US" sz="2000" dirty="0">
                    <a:solidFill>
                      <a:srgbClr val="FFC000"/>
                    </a:solidFill>
                  </a:rPr>
                  <a:t> nooit door x </a:t>
                </a:r>
                <a:r>
                  <a:rPr lang="en-US" sz="2000" dirty="0" err="1">
                    <a:solidFill>
                      <a:srgbClr val="FFC000"/>
                    </a:solidFill>
                  </a:rPr>
                  <a:t>delen</a:t>
                </a:r>
                <a:r>
                  <a:rPr lang="en-US" sz="2000" dirty="0">
                    <a:solidFill>
                      <a:srgbClr val="FFC000"/>
                    </a:solidFill>
                  </a:rPr>
                  <a:t> (want 8 ≠ 7)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6B0F8-42C9-40C6-842A-A12EAAD3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91" y="0"/>
                <a:ext cx="5867400" cy="6863417"/>
              </a:xfrm>
              <a:prstGeom prst="rect">
                <a:avLst/>
              </a:prstGeom>
              <a:blipFill>
                <a:blip r:embed="rId2"/>
                <a:stretch>
                  <a:fillRect l="-1143" t="-444" b="-6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B4ABF2F-3399-47F6-B3F6-C4C4E45FAEED}"/>
              </a:ext>
            </a:extLst>
          </p:cNvPr>
          <p:cNvSpPr txBox="1"/>
          <p:nvPr/>
        </p:nvSpPr>
        <p:spPr>
          <a:xfrm>
            <a:off x="262607" y="359681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 = x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3A49DA-A239-43FE-81AE-D91E52D96896}"/>
              </a:ext>
            </a:extLst>
          </p:cNvPr>
          <p:cNvGrpSpPr/>
          <p:nvPr/>
        </p:nvGrpSpPr>
        <p:grpSpPr>
          <a:xfrm>
            <a:off x="2552329" y="976930"/>
            <a:ext cx="2498652" cy="4833337"/>
            <a:chOff x="3732028" y="43643"/>
            <a:chExt cx="2498652" cy="364183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009666-FCC0-4C61-B1BE-9C5B8795DC17}"/>
                </a:ext>
              </a:extLst>
            </p:cNvPr>
            <p:cNvCxnSpPr>
              <a:cxnSpLocks/>
            </p:cNvCxnSpPr>
            <p:nvPr/>
          </p:nvCxnSpPr>
          <p:spPr>
            <a:xfrm>
              <a:off x="3732028" y="1903227"/>
              <a:ext cx="249865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379948-77CF-47E6-8E6D-BEB10E7591B2}"/>
                </a:ext>
              </a:extLst>
            </p:cNvPr>
            <p:cNvCxnSpPr>
              <a:cxnSpLocks/>
            </p:cNvCxnSpPr>
            <p:nvPr/>
          </p:nvCxnSpPr>
          <p:spPr>
            <a:xfrm>
              <a:off x="4986669" y="76484"/>
              <a:ext cx="0" cy="360899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3AE832-C172-4694-AEF2-8665BC940154}"/>
                </a:ext>
              </a:extLst>
            </p:cNvPr>
            <p:cNvSpPr txBox="1"/>
            <p:nvPr/>
          </p:nvSpPr>
          <p:spPr>
            <a:xfrm>
              <a:off x="5975509" y="1849990"/>
              <a:ext cx="255171" cy="30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x</a:t>
              </a:r>
              <a:endParaRPr lang="en-NL" sz="2000" dirty="0">
                <a:solidFill>
                  <a:srgbClr val="0070C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8476CF-D920-4FB8-9805-246266E6A742}"/>
                </a:ext>
              </a:extLst>
            </p:cNvPr>
            <p:cNvSpPr txBox="1"/>
            <p:nvPr/>
          </p:nvSpPr>
          <p:spPr>
            <a:xfrm>
              <a:off x="4726183" y="43643"/>
              <a:ext cx="255171" cy="30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y</a:t>
              </a:r>
              <a:endParaRPr lang="en-NL" sz="2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7BAE9E-D6E1-4BC7-B0CE-CE71556A8143}"/>
              </a:ext>
            </a:extLst>
          </p:cNvPr>
          <p:cNvSpPr txBox="1"/>
          <p:nvPr/>
        </p:nvSpPr>
        <p:spPr>
          <a:xfrm>
            <a:off x="262607" y="3429000"/>
            <a:ext cx="133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 = -2x + 1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6F6F479-F217-48DB-BD71-E4D961DEE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01650"/>
              </p:ext>
            </p:extLst>
          </p:nvPr>
        </p:nvGraphicFramePr>
        <p:xfrm>
          <a:off x="262607" y="868523"/>
          <a:ext cx="11365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250">
                  <a:extLst>
                    <a:ext uri="{9D8B030D-6E8A-4147-A177-3AD203B41FA5}">
                      <a16:colId xmlns:a16="http://schemas.microsoft.com/office/drawing/2014/main" val="882270927"/>
                    </a:ext>
                  </a:extLst>
                </a:gridCol>
                <a:gridCol w="568250">
                  <a:extLst>
                    <a:ext uri="{9D8B030D-6E8A-4147-A177-3AD203B41FA5}">
                      <a16:colId xmlns:a16="http://schemas.microsoft.com/office/drawing/2014/main" val="596957859"/>
                    </a:ext>
                  </a:extLst>
                </a:gridCol>
              </a:tblGrid>
              <a:tr h="278774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96348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25546"/>
                  </a:ext>
                </a:extLst>
              </a:tr>
              <a:tr h="365055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67305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07909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03009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091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92009FE-1298-48B4-8993-5F434B62F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65345"/>
              </p:ext>
            </p:extLst>
          </p:nvPr>
        </p:nvGraphicFramePr>
        <p:xfrm>
          <a:off x="262607" y="3919162"/>
          <a:ext cx="11365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250">
                  <a:extLst>
                    <a:ext uri="{9D8B030D-6E8A-4147-A177-3AD203B41FA5}">
                      <a16:colId xmlns:a16="http://schemas.microsoft.com/office/drawing/2014/main" val="882270927"/>
                    </a:ext>
                  </a:extLst>
                </a:gridCol>
                <a:gridCol w="568250">
                  <a:extLst>
                    <a:ext uri="{9D8B030D-6E8A-4147-A177-3AD203B41FA5}">
                      <a16:colId xmlns:a16="http://schemas.microsoft.com/office/drawing/2014/main" val="596957859"/>
                    </a:ext>
                  </a:extLst>
                </a:gridCol>
              </a:tblGrid>
              <a:tr h="278774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96348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25546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67305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07909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03009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091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7149144-A692-4541-B64A-732CBFC758D8}"/>
              </a:ext>
            </a:extLst>
          </p:cNvPr>
          <p:cNvSpPr txBox="1"/>
          <p:nvPr/>
        </p:nvSpPr>
        <p:spPr>
          <a:xfrm>
            <a:off x="5880848" y="1011769"/>
            <a:ext cx="26167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y =   x - 2</a:t>
            </a:r>
          </a:p>
          <a:p>
            <a:r>
              <a:rPr lang="en-US" sz="2000" dirty="0"/>
              <a:t>         y =  -2x + 1</a:t>
            </a:r>
          </a:p>
          <a:p>
            <a:endParaRPr lang="en-US" sz="2000" dirty="0"/>
          </a:p>
          <a:p>
            <a:r>
              <a:rPr lang="en-US" sz="2000" dirty="0"/>
              <a:t> -x + y  = -2</a:t>
            </a:r>
          </a:p>
          <a:p>
            <a:r>
              <a:rPr lang="en-US" sz="2000" dirty="0"/>
              <a:t>2x + y  =  1</a:t>
            </a:r>
          </a:p>
          <a:p>
            <a:endParaRPr lang="en-US" sz="2000" dirty="0"/>
          </a:p>
          <a:p>
            <a:r>
              <a:rPr lang="en-US" sz="2000" dirty="0"/>
              <a:t>  x  - y  =  2</a:t>
            </a:r>
          </a:p>
          <a:p>
            <a:r>
              <a:rPr lang="en-US" sz="2000" dirty="0"/>
              <a:t>2x + y  =  1</a:t>
            </a:r>
          </a:p>
          <a:p>
            <a:endParaRPr lang="en-US" sz="2000" dirty="0"/>
          </a:p>
          <a:p>
            <a:r>
              <a:rPr lang="en-US" sz="2000" dirty="0"/>
              <a:t>   x  - y =  2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sz="2000" dirty="0"/>
              <a:t>3y = -3</a:t>
            </a:r>
          </a:p>
          <a:p>
            <a:endParaRPr lang="en-US" sz="2000" dirty="0"/>
          </a:p>
          <a:p>
            <a:r>
              <a:rPr lang="en-US" sz="2000" dirty="0"/>
              <a:t>   x  - y =   2</a:t>
            </a:r>
          </a:p>
          <a:p>
            <a:r>
              <a:rPr lang="en-US" sz="2000" dirty="0"/>
              <a:t>         y =  -1</a:t>
            </a:r>
          </a:p>
          <a:p>
            <a:endParaRPr lang="en-US" sz="2000" dirty="0"/>
          </a:p>
          <a:p>
            <a:r>
              <a:rPr lang="en-US" sz="2000" dirty="0"/>
              <a:t>   x       = 1</a:t>
            </a:r>
          </a:p>
          <a:p>
            <a:r>
              <a:rPr lang="en-US" sz="2000" dirty="0"/>
              <a:t>         y = -1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9A7D69-9835-41B1-951F-FC5253FDDD48}"/>
                  </a:ext>
                </a:extLst>
              </p:cNvPr>
              <p:cNvSpPr txBox="1"/>
              <p:nvPr/>
            </p:nvSpPr>
            <p:spPr>
              <a:xfrm>
                <a:off x="7709550" y="1016369"/>
                <a:ext cx="2204687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</a:rPr>
                  <a:t>+  -x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+ 2x</a:t>
                </a:r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×  -1 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× -2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+</a:t>
                </a:r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×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b="0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b="0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+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9A7D69-9835-41B1-951F-FC5253FDD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550" y="1016369"/>
                <a:ext cx="2204687" cy="4093428"/>
              </a:xfrm>
              <a:prstGeom prst="rect">
                <a:avLst/>
              </a:prstGeom>
              <a:blipFill>
                <a:blip r:embed="rId2"/>
                <a:stretch>
                  <a:fillRect l="-3047" t="-894" b="-178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37E0A-2045-4D50-B968-643D0BA31439}"/>
              </a:ext>
            </a:extLst>
          </p:cNvPr>
          <p:cNvCxnSpPr/>
          <p:nvPr/>
        </p:nvCxnSpPr>
        <p:spPr>
          <a:xfrm>
            <a:off x="10948681" y="12794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385C6B-D7E3-4FF1-A97D-8D2B12363665}"/>
              </a:ext>
            </a:extLst>
          </p:cNvPr>
          <p:cNvCxnSpPr>
            <a:cxnSpLocks/>
          </p:cNvCxnSpPr>
          <p:nvPr/>
        </p:nvCxnSpPr>
        <p:spPr>
          <a:xfrm>
            <a:off x="7720183" y="1122158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53DF42-AB0D-4C90-AAE1-5D3F59C68530}"/>
              </a:ext>
            </a:extLst>
          </p:cNvPr>
          <p:cNvCxnSpPr>
            <a:cxnSpLocks/>
          </p:cNvCxnSpPr>
          <p:nvPr/>
        </p:nvCxnSpPr>
        <p:spPr>
          <a:xfrm>
            <a:off x="7723983" y="2925766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967680-C149-4FD7-944A-FEF70199DE0E}"/>
              </a:ext>
            </a:extLst>
          </p:cNvPr>
          <p:cNvCxnSpPr>
            <a:cxnSpLocks/>
          </p:cNvCxnSpPr>
          <p:nvPr/>
        </p:nvCxnSpPr>
        <p:spPr>
          <a:xfrm>
            <a:off x="7738415" y="2064529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0D740F-9600-40DD-82B4-DB9ED32CC5D3}"/>
              </a:ext>
            </a:extLst>
          </p:cNvPr>
          <p:cNvCxnSpPr>
            <a:cxnSpLocks/>
          </p:cNvCxnSpPr>
          <p:nvPr/>
        </p:nvCxnSpPr>
        <p:spPr>
          <a:xfrm>
            <a:off x="7738415" y="3790620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4AC068-8271-41CE-8B47-D234C1C5F169}"/>
              </a:ext>
            </a:extLst>
          </p:cNvPr>
          <p:cNvCxnSpPr>
            <a:cxnSpLocks/>
          </p:cNvCxnSpPr>
          <p:nvPr/>
        </p:nvCxnSpPr>
        <p:spPr>
          <a:xfrm>
            <a:off x="7749814" y="4834066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D728EA-C1CF-4535-8D52-4FE9D63BA20D}"/>
              </a:ext>
            </a:extLst>
          </p:cNvPr>
          <p:cNvCxnSpPr>
            <a:cxnSpLocks/>
          </p:cNvCxnSpPr>
          <p:nvPr/>
        </p:nvCxnSpPr>
        <p:spPr>
          <a:xfrm>
            <a:off x="7843973" y="3023148"/>
            <a:ext cx="0" cy="3704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AA44A8-6988-4029-9624-8EA95A79FF47}"/>
              </a:ext>
            </a:extLst>
          </p:cNvPr>
          <p:cNvCxnSpPr>
            <a:cxnSpLocks/>
          </p:cNvCxnSpPr>
          <p:nvPr/>
        </p:nvCxnSpPr>
        <p:spPr>
          <a:xfrm>
            <a:off x="7833340" y="4824847"/>
            <a:ext cx="0" cy="370451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1DCDCE-B7AF-4C9A-9A8A-1DDFB5050581}"/>
                  </a:ext>
                </a:extLst>
              </p:cNvPr>
              <p:cNvSpPr txBox="1"/>
              <p:nvPr/>
            </p:nvSpPr>
            <p:spPr>
              <a:xfrm>
                <a:off x="9200894" y="1605644"/>
                <a:ext cx="1426686" cy="462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-1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-2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-1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-1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-3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-3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-1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-1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-1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1DCDCE-B7AF-4C9A-9A8A-1DDFB505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894" y="1605644"/>
                <a:ext cx="1426686" cy="4627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7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503</Words>
  <Application>Microsoft Office PowerPoint</Application>
  <PresentationFormat>Widescreen</PresentationFormat>
  <Paragraphs>124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Vergelijkingen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Vergelijkingen</dc:title>
  <dc:creator>Jacques de Hooge</dc:creator>
  <cp:lastModifiedBy>Jacques de Hooge</cp:lastModifiedBy>
  <cp:revision>102</cp:revision>
  <dcterms:created xsi:type="dcterms:W3CDTF">2019-02-11T15:36:32Z</dcterms:created>
  <dcterms:modified xsi:type="dcterms:W3CDTF">2019-02-12T21:34:33Z</dcterms:modified>
</cp:coreProperties>
</file>