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  <p:sldId id="264" r:id="rId9"/>
    <p:sldId id="266" r:id="rId10"/>
    <p:sldId id="265" r:id="rId11"/>
    <p:sldId id="267" r:id="rId12"/>
    <p:sldId id="273" r:id="rId13"/>
    <p:sldId id="269" r:id="rId14"/>
    <p:sldId id="272" r:id="rId15"/>
    <p:sldId id="271" r:id="rId16"/>
    <p:sldId id="270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314B-0FEA-4B94-8A1B-B0835AEE8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5D01-AE4E-4E51-8773-54D1B32F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84AE-A9D4-4561-A173-0C312B32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A4D6-ED92-412A-B31B-7F5F39C2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78C0-E881-45A5-A8A3-C8CBCC3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579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FB5-CACB-4EA5-978E-E3E66087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77D05-C7A4-4B0A-89DB-32731A73B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CBFC-5D2C-4C1E-A10C-166CF7FC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7AC0-C174-4173-9519-77293B96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BA19-1BD1-46C5-83EA-F8E5B1B5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5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B7E69-E15C-4FDB-A4D4-29ABC631A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A3CF1-8542-4E53-B0EF-9E3D8BEF5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F7E2-7B3F-4BA5-A718-1F2A171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3F5A-A7A8-4912-A745-26E35F63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5345-3935-4FFC-873D-DB556DE3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44B-8CF6-48A7-9018-CEECF1D0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B245-EF71-4095-A589-60A29690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2A3D-170F-4886-80D3-10DACB8C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3579-3464-4635-AF16-BA3A4033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FFB9-8C97-4C3B-AE4C-B2825904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40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E9F-0525-4A3A-AACA-2E8AF830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2516-6B4B-4B4D-8F76-C8B1168F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EE82-A379-4062-8869-D32A54F1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B772-184F-4F3B-B7CD-8CB344C5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EC8E-DAE8-4F70-8303-BDEF8BA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5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5DAD-A559-473F-94FC-C2752135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FB1A-6DD8-46F7-858D-8EE4D24F5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C0C77-1449-4325-83FC-4CCCBB37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F775-C819-4DA9-8E93-DCF127D6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3D48-1FCD-4AD1-BB6C-600978D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2B6F-F80B-4E5F-A41C-8C18EBA4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4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ECA3-4857-43A8-8CA8-C5E49B7F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A0D8-2E3C-4931-9FF7-07D7114C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D119E-032F-45D9-8AC6-26FE7701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AA1C2-30F2-4EDA-BB0F-EBD1C4E6B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50DA0-2612-41B8-9440-5068560E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1C8AE-6EA3-4E27-B810-B64EFAE8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11794-A240-4A51-B54C-88318FE9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964BB-EA9B-4168-802B-27666B2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70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35D-1A5B-4A57-9CE8-AADB03B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AD376-41B4-4344-9638-C0B26AAE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B145-1370-410D-BCB7-427AFD6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CCC7F-36FC-44BB-9B1F-7A93D55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30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09061-D322-4F22-B770-8391BE09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DE18-A70E-4C5E-81CE-67FF97EB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A296-2D5E-4879-974D-3F1E6A00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291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230A-F26D-46A2-8DCC-73CFD58E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59D7-07DA-492E-9AB4-9AFFDDD9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1C09F-0E2B-463B-9436-4BF71908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D3D0-8068-43BB-B351-2A49E922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36F61-B638-4359-A24B-E9FE2DD0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5AC7-4EDC-4AF7-BF57-9471732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3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324F-45EC-4349-B837-F5365412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29755-CEB4-4D3D-A9D1-FA3A9149C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53B2D-5FE0-426A-8C89-26DD40241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909B0-F9F4-4DA1-9A1B-A99C61EF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234DF-EDA1-4720-B181-40BD71D4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AE2E-662D-402C-9A04-C281947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454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8FD0C-67BC-448E-BF7B-538C2DA0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76F1-7435-47B5-B487-3EA46693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FED0-6738-430A-8ABB-0E2741CF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3B2F-5F42-43F1-B228-59BA46C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B4DD-4E8F-47EB-9723-6B82C8269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23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7990C-3100-4109-BAE5-64D6515E0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EC242-6FD4-4E2E-97A4-7F23597DA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Getallen</a:t>
            </a:r>
            <a:endParaRPr lang="en-NL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27A2-54B1-4C04-BD63-09937F84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Als ‘t heelal er niet zou zijn, was ‘t getal 3 er dan ook niet?</a:t>
            </a:r>
            <a:endParaRPr lang="en-NL" sz="2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87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050B5-B1E3-4259-A727-4F3F0535C978}"/>
              </a:ext>
            </a:extLst>
          </p:cNvPr>
          <p:cNvSpPr/>
          <p:nvPr/>
        </p:nvSpPr>
        <p:spPr>
          <a:xfrm>
            <a:off x="356755" y="133294"/>
            <a:ext cx="3211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Neutrale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elementen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3E3DA-DF06-4664-9453-23CD52E05267}"/>
              </a:ext>
            </a:extLst>
          </p:cNvPr>
          <p:cNvSpPr txBox="1"/>
          <p:nvPr/>
        </p:nvSpPr>
        <p:spPr>
          <a:xfrm>
            <a:off x="803563" y="1023734"/>
            <a:ext cx="10418349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Neutrale</a:t>
            </a:r>
            <a:r>
              <a:rPr lang="en-US" sz="2400" dirty="0">
                <a:solidFill>
                  <a:srgbClr val="C00000"/>
                </a:solidFill>
              </a:rPr>
              <a:t> element van de </a:t>
            </a:r>
            <a:r>
              <a:rPr lang="en-US" sz="2400" dirty="0" err="1">
                <a:solidFill>
                  <a:srgbClr val="C00000"/>
                </a:solidFill>
              </a:rPr>
              <a:t>optelling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symbool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Hiervoor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geldt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a + 0 = 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Dus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ook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+ 0 = a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b = b + a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 0 + a = a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489D5C9-BF21-429C-B118-51CC1BB2905E}"/>
              </a:ext>
            </a:extLst>
          </p:cNvPr>
          <p:cNvSpPr/>
          <p:nvPr/>
        </p:nvSpPr>
        <p:spPr>
          <a:xfrm>
            <a:off x="3410912" y="3032764"/>
            <a:ext cx="314036" cy="59112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E3EDC-F4C6-4162-8960-E3A1F9183CA3}"/>
              </a:ext>
            </a:extLst>
          </p:cNvPr>
          <p:cNvSpPr txBox="1"/>
          <p:nvPr/>
        </p:nvSpPr>
        <p:spPr>
          <a:xfrm>
            <a:off x="803563" y="3912611"/>
            <a:ext cx="10418349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Neutrale</a:t>
            </a:r>
            <a:r>
              <a:rPr lang="en-US" sz="2400" dirty="0">
                <a:solidFill>
                  <a:srgbClr val="C00000"/>
                </a:solidFill>
              </a:rPr>
              <a:t> element van de </a:t>
            </a:r>
            <a:r>
              <a:rPr lang="en-US" sz="2400" dirty="0" err="1">
                <a:solidFill>
                  <a:srgbClr val="C00000"/>
                </a:solidFill>
              </a:rPr>
              <a:t>vermenigvuldiging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symbool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Hiervoor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geldt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	a × 1 = 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Dus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ook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× 1 = a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× b = b × a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 1 </a:t>
            </a:r>
            <a:r>
              <a:rPr lang="en-US" sz="2400" dirty="0">
                <a:solidFill>
                  <a:srgbClr val="002060"/>
                </a:solidFill>
              </a:rPr>
              <a:t>×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a = a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5A6E093-7411-4F81-8104-84804B54B1AC}"/>
              </a:ext>
            </a:extLst>
          </p:cNvPr>
          <p:cNvSpPr/>
          <p:nvPr/>
        </p:nvSpPr>
        <p:spPr>
          <a:xfrm>
            <a:off x="3410912" y="5918403"/>
            <a:ext cx="314036" cy="59112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596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050B5-B1E3-4259-A727-4F3F0535C978}"/>
              </a:ext>
            </a:extLst>
          </p:cNvPr>
          <p:cNvSpPr/>
          <p:nvPr/>
        </p:nvSpPr>
        <p:spPr>
          <a:xfrm>
            <a:off x="373689" y="74027"/>
            <a:ext cx="1876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Inversen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3E3DA-DF06-4664-9453-23CD52E05267}"/>
              </a:ext>
            </a:extLst>
          </p:cNvPr>
          <p:cNvSpPr txBox="1"/>
          <p:nvPr/>
        </p:nvSpPr>
        <p:spPr>
          <a:xfrm>
            <a:off x="803560" y="732774"/>
            <a:ext cx="10418349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Additieve</a:t>
            </a:r>
            <a:r>
              <a:rPr lang="en-US" sz="2400" dirty="0">
                <a:solidFill>
                  <a:srgbClr val="C00000"/>
                </a:solidFill>
              </a:rPr>
              <a:t> inverse van a, symbol: </a:t>
            </a:r>
            <a:r>
              <a:rPr lang="en-US" sz="2400" b="1" dirty="0">
                <a:solidFill>
                  <a:srgbClr val="C00000"/>
                </a:solidFill>
              </a:rPr>
              <a:t>-a </a:t>
            </a:r>
            <a:r>
              <a:rPr lang="en-US" sz="2400" dirty="0">
                <a:solidFill>
                  <a:srgbClr val="C00000"/>
                </a:solidFill>
              </a:rPr>
              <a:t>of</a:t>
            </a:r>
            <a:r>
              <a:rPr lang="en-US" sz="2400" b="1" dirty="0">
                <a:solidFill>
                  <a:srgbClr val="C00000"/>
                </a:solidFill>
              </a:rPr>
              <a:t> -1 × 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Hiervoor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geldt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a + -a = 0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Dus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ook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-a = 0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b = b + a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 -a + a = 0</a:t>
            </a:r>
          </a:p>
          <a:p>
            <a:pPr lvl="1"/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489D5C9-BF21-429C-B118-51CC1BB2905E}"/>
              </a:ext>
            </a:extLst>
          </p:cNvPr>
          <p:cNvSpPr/>
          <p:nvPr/>
        </p:nvSpPr>
        <p:spPr>
          <a:xfrm>
            <a:off x="3384355" y="2449970"/>
            <a:ext cx="314036" cy="59112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9E3EDC-F4C6-4162-8960-E3A1F9183CA3}"/>
                  </a:ext>
                </a:extLst>
              </p:cNvPr>
              <p:cNvSpPr txBox="1"/>
              <p:nvPr/>
            </p:nvSpPr>
            <p:spPr>
              <a:xfrm>
                <a:off x="803559" y="3626307"/>
                <a:ext cx="10418349" cy="3147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C00000"/>
                    </a:solidFill>
                  </a:rPr>
                  <a:t>Multiplicatieve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inverse van a, symbol: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</a:rPr>
                  <a:t>Hiervoor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geldt</a:t>
                </a:r>
                <a:r>
                  <a:rPr lang="en-US" sz="2400" dirty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     	a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 1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</a:rPr>
                  <a:t>Dus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ook</a:t>
                </a:r>
                <a:r>
                  <a:rPr lang="en-US" sz="2400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en-US" sz="2400" dirty="0">
                    <a:solidFill>
                      <a:srgbClr val="002060"/>
                    </a:solidFill>
                  </a:rPr>
                  <a:t>	a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 1</a:t>
                </a:r>
              </a:p>
              <a:p>
                <a:pPr lvl="1"/>
                <a:r>
                  <a:rPr lang="en-US" sz="2400" dirty="0">
                    <a:solidFill>
                      <a:srgbClr val="002060"/>
                    </a:solidFill>
                  </a:rPr>
                  <a:t>	a × b = b × a            </a:t>
                </a:r>
                <a:r>
                  <a:rPr lang="en-US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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×</a:t>
                </a:r>
                <a:r>
                  <a:rPr lang="en-US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 a </a:t>
                </a:r>
                <a:r>
                  <a:rPr lang="en-US" sz="2400">
                    <a:solidFill>
                      <a:srgbClr val="002060"/>
                    </a:solidFill>
                    <a:sym typeface="Symbol" panose="05050102010706020507" pitchFamily="18" charset="2"/>
                  </a:rPr>
                  <a:t>= 1</a:t>
                </a:r>
                <a:endParaRPr lang="en-NL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9E3EDC-F4C6-4162-8960-E3A1F918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59" y="3626307"/>
                <a:ext cx="10418349" cy="3147336"/>
              </a:xfrm>
              <a:prstGeom prst="rect">
                <a:avLst/>
              </a:prstGeom>
              <a:blipFill>
                <a:blip r:embed="rId2"/>
                <a:stretch>
                  <a:fillRect l="-936" b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E5A6E093-7411-4F81-8104-84804B54B1AC}"/>
              </a:ext>
            </a:extLst>
          </p:cNvPr>
          <p:cNvSpPr/>
          <p:nvPr/>
        </p:nvSpPr>
        <p:spPr>
          <a:xfrm>
            <a:off x="3384355" y="5689600"/>
            <a:ext cx="340592" cy="77759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35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050B5-B1E3-4259-A727-4F3F0535C978}"/>
              </a:ext>
            </a:extLst>
          </p:cNvPr>
          <p:cNvSpPr/>
          <p:nvPr/>
        </p:nvSpPr>
        <p:spPr>
          <a:xfrm>
            <a:off x="777726" y="329209"/>
            <a:ext cx="3326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Afspraak</a:t>
            </a:r>
            <a:r>
              <a:rPr lang="en-US" sz="2800" dirty="0">
                <a:solidFill>
                  <a:srgbClr val="002060"/>
                </a:solidFill>
              </a:rPr>
              <a:t>:    -1 × -1 = 1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3E3DA-DF06-4664-9453-23CD52E05267}"/>
              </a:ext>
            </a:extLst>
          </p:cNvPr>
          <p:cNvSpPr txBox="1"/>
          <p:nvPr/>
        </p:nvSpPr>
        <p:spPr>
          <a:xfrm>
            <a:off x="777726" y="2253230"/>
            <a:ext cx="10556581" cy="3046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sym typeface="Symbol" panose="05050102010706020507" pitchFamily="18" charset="2"/>
              </a:rPr>
              <a:t>Gevolgen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: </a:t>
            </a:r>
          </a:p>
          <a:p>
            <a:pPr lvl="1"/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  × -b = (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-1 × a) × (-1 × b) = -1 × -1 × a × b = 1 × ab =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ab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  ×  b = (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-1 × a) × b = -1 × (a × b) =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-ab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a  × -b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a × (-1 × b) = -1 × (a × b) =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-ab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18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F44A1ECB-4F4B-4785-A413-4931DE996CB9}"/>
              </a:ext>
            </a:extLst>
          </p:cNvPr>
          <p:cNvSpPr txBox="1"/>
          <p:nvPr/>
        </p:nvSpPr>
        <p:spPr>
          <a:xfrm>
            <a:off x="220634" y="123215"/>
            <a:ext cx="511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Afgeleide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bewerkingen</a:t>
            </a:r>
            <a:r>
              <a:rPr lang="en-US" sz="2800" dirty="0">
                <a:solidFill>
                  <a:srgbClr val="002060"/>
                </a:solidFill>
              </a:rPr>
              <a:t>:   </a:t>
            </a:r>
            <a:r>
              <a:rPr lang="en-US" sz="2800" b="1" dirty="0">
                <a:solidFill>
                  <a:srgbClr val="002060"/>
                </a:solidFill>
              </a:rPr>
              <a:t>-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dirty="0" err="1">
                <a:solidFill>
                  <a:srgbClr val="002060"/>
                </a:solidFill>
              </a:rPr>
              <a:t>en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  <a:endParaRPr lang="en-NL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5CB6CD-7CDE-42F7-B7AC-349D22BC4425}"/>
                  </a:ext>
                </a:extLst>
              </p:cNvPr>
              <p:cNvSpPr txBox="1"/>
              <p:nvPr/>
            </p:nvSpPr>
            <p:spPr>
              <a:xfrm>
                <a:off x="474016" y="874455"/>
                <a:ext cx="5774722" cy="25545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2400" b="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  ≜ 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</m:oMath>
                  </m:oMathPara>
                </a14:m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  -   b   =   c</a:t>
                </a:r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N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5CB6CD-7CDE-42F7-B7AC-349D22BC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6" y="874455"/>
                <a:ext cx="5774722" cy="2554545"/>
              </a:xfrm>
              <a:prstGeom prst="rect">
                <a:avLst/>
              </a:prstGeom>
              <a:blipFill>
                <a:blip r:embed="rId2"/>
                <a:stretch>
                  <a:fillRect l="-221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72E2E8-DC86-4B08-BD2C-EA0ECC58E40E}"/>
                  </a:ext>
                </a:extLst>
              </p:cNvPr>
              <p:cNvSpPr txBox="1"/>
              <p:nvPr/>
            </p:nvSpPr>
            <p:spPr>
              <a:xfrm>
                <a:off x="474016" y="3821022"/>
                <a:ext cx="5774722" cy="25506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≜ 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   :   b   =   c</a:t>
                </a:r>
              </a:p>
              <a:p>
                <a:endParaRPr lang="en-NL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72E2E8-DC86-4B08-BD2C-EA0ECC58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6" y="3821022"/>
                <a:ext cx="5774722" cy="2550635"/>
              </a:xfrm>
              <a:prstGeom prst="rect">
                <a:avLst/>
              </a:prstGeom>
              <a:blipFill>
                <a:blip r:embed="rId3"/>
                <a:stretch>
                  <a:fillRect l="-221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1B5BCC3-4F00-4182-B0BF-0947AB380D96}"/>
              </a:ext>
            </a:extLst>
          </p:cNvPr>
          <p:cNvGrpSpPr/>
          <p:nvPr/>
        </p:nvGrpSpPr>
        <p:grpSpPr>
          <a:xfrm>
            <a:off x="458682" y="1869169"/>
            <a:ext cx="4509346" cy="1158294"/>
            <a:chOff x="668710" y="1946640"/>
            <a:chExt cx="4509346" cy="115829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36D89FC-F916-45E8-9520-BC761667643F}"/>
                </a:ext>
              </a:extLst>
            </p:cNvPr>
            <p:cNvSpPr/>
            <p:nvPr/>
          </p:nvSpPr>
          <p:spPr>
            <a:xfrm>
              <a:off x="1108363" y="2648917"/>
              <a:ext cx="729672" cy="456017"/>
            </a:xfrm>
            <a:prstGeom prst="round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02C7B2-3FC2-4D25-896C-7E76017C63D3}"/>
                </a:ext>
              </a:extLst>
            </p:cNvPr>
            <p:cNvSpPr txBox="1"/>
            <p:nvPr/>
          </p:nvSpPr>
          <p:spPr>
            <a:xfrm>
              <a:off x="668710" y="1946640"/>
              <a:ext cx="96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term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98AE705-7346-4310-BACC-BE4DA31AE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454" y="2366889"/>
              <a:ext cx="147250" cy="34406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8020D0B-C3D6-43EC-B2F2-4855C4541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458" y="2359585"/>
              <a:ext cx="405412" cy="265091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85FDD96-DE46-4D1B-B23C-470C5F155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998" y="2531430"/>
              <a:ext cx="593412" cy="34549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6B2B865-02EC-4F15-8BF3-5AFC6BC90357}"/>
                </a:ext>
              </a:extLst>
            </p:cNvPr>
            <p:cNvSpPr txBox="1"/>
            <p:nvPr/>
          </p:nvSpPr>
          <p:spPr>
            <a:xfrm>
              <a:off x="1635855" y="1954818"/>
              <a:ext cx="96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term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D2FCDD0-1B55-467C-8AD4-95345086687A}"/>
                </a:ext>
              </a:extLst>
            </p:cNvPr>
            <p:cNvSpPr txBox="1"/>
            <p:nvPr/>
          </p:nvSpPr>
          <p:spPr>
            <a:xfrm>
              <a:off x="2601998" y="2106142"/>
              <a:ext cx="2576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verschil</a:t>
              </a:r>
              <a:r>
                <a:rPr lang="en-US" sz="2400" dirty="0">
                  <a:solidFill>
                    <a:srgbClr val="00B050"/>
                  </a:solidFill>
                </a:rPr>
                <a:t> van a </a:t>
              </a:r>
              <a:r>
                <a:rPr lang="en-US" sz="2400" dirty="0" err="1">
                  <a:solidFill>
                    <a:srgbClr val="00B050"/>
                  </a:solidFill>
                </a:rPr>
                <a:t>en</a:t>
              </a:r>
              <a:r>
                <a:rPr lang="en-US" sz="2400" dirty="0">
                  <a:solidFill>
                    <a:srgbClr val="00B050"/>
                  </a:solidFill>
                </a:rPr>
                <a:t> b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EABEB89-B0E9-4F61-9B0A-96CCC65674B9}"/>
              </a:ext>
            </a:extLst>
          </p:cNvPr>
          <p:cNvGrpSpPr/>
          <p:nvPr/>
        </p:nvGrpSpPr>
        <p:grpSpPr>
          <a:xfrm>
            <a:off x="474016" y="4671329"/>
            <a:ext cx="3630886" cy="973380"/>
            <a:chOff x="665822" y="4862200"/>
            <a:chExt cx="3630886" cy="97338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1027C99-9AA7-4020-94B2-E0D94A0EB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455" y="5314307"/>
              <a:ext cx="325897" cy="403002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9053E7-5015-42DB-BEFF-68978DD98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0764" y="5491515"/>
              <a:ext cx="748795" cy="34406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33BF3B0-7FD4-458A-A8B9-4829BBA66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621" y="5304150"/>
              <a:ext cx="492020" cy="485557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4C6C38-1B5B-4119-A3AA-96460170D9EE}"/>
                </a:ext>
              </a:extLst>
            </p:cNvPr>
            <p:cNvSpPr txBox="1"/>
            <p:nvPr/>
          </p:nvSpPr>
          <p:spPr>
            <a:xfrm>
              <a:off x="665822" y="4878129"/>
              <a:ext cx="1349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deeltal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E9F88D3-1E81-455E-BEF0-9EF80FA05AA2}"/>
                </a:ext>
              </a:extLst>
            </p:cNvPr>
            <p:cNvSpPr txBox="1"/>
            <p:nvPr/>
          </p:nvSpPr>
          <p:spPr>
            <a:xfrm>
              <a:off x="1838036" y="4862200"/>
              <a:ext cx="96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deler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B0E4FD-360E-41C1-92BF-60094D44A9F8}"/>
                </a:ext>
              </a:extLst>
            </p:cNvPr>
            <p:cNvSpPr txBox="1"/>
            <p:nvPr/>
          </p:nvSpPr>
          <p:spPr>
            <a:xfrm>
              <a:off x="2809658" y="5071266"/>
              <a:ext cx="1487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quotiënt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BC7AEC8-157F-49E0-A396-5AB8C5363355}"/>
              </a:ext>
            </a:extLst>
          </p:cNvPr>
          <p:cNvGrpSpPr/>
          <p:nvPr/>
        </p:nvGrpSpPr>
        <p:grpSpPr>
          <a:xfrm>
            <a:off x="6422167" y="241461"/>
            <a:ext cx="3692288" cy="3097415"/>
            <a:chOff x="6955721" y="632794"/>
            <a:chExt cx="3692288" cy="3097415"/>
          </a:xfrm>
        </p:grpSpPr>
        <p:pic>
          <p:nvPicPr>
            <p:cNvPr id="1026" name="Picture 2" descr="Image result for thermometer">
              <a:extLst>
                <a:ext uri="{FF2B5EF4-FFF2-40B4-BE49-F238E27FC236}">
                  <a16:creationId xmlns:a16="http://schemas.microsoft.com/office/drawing/2014/main" id="{670FE983-CF0D-48BA-B630-68E3D5619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53" y="1043583"/>
              <a:ext cx="1225514" cy="255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31299B2-9492-4E68-B2AA-B19851F0F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7989" y="1734546"/>
              <a:ext cx="0" cy="5968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CF38186-DFE1-4601-9B21-B9793954EDB1}"/>
                </a:ext>
              </a:extLst>
            </p:cNvPr>
            <p:cNvCxnSpPr>
              <a:cxnSpLocks/>
            </p:cNvCxnSpPr>
            <p:nvPr/>
          </p:nvCxnSpPr>
          <p:spPr>
            <a:xfrm>
              <a:off x="8629375" y="1734545"/>
              <a:ext cx="0" cy="10014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DE1D1B0-56A8-486E-B0D7-07DB02631470}"/>
                </a:ext>
              </a:extLst>
            </p:cNvPr>
            <p:cNvCxnSpPr/>
            <p:nvPr/>
          </p:nvCxnSpPr>
          <p:spPr>
            <a:xfrm>
              <a:off x="7682317" y="1734545"/>
              <a:ext cx="10477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1867635-BF14-4917-A755-8922B6DCE77A}"/>
                </a:ext>
              </a:extLst>
            </p:cNvPr>
            <p:cNvCxnSpPr/>
            <p:nvPr/>
          </p:nvCxnSpPr>
          <p:spPr>
            <a:xfrm>
              <a:off x="7682317" y="2331445"/>
              <a:ext cx="10477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382EC2-8824-453D-B480-1C92E7061F8C}"/>
                </a:ext>
              </a:extLst>
            </p:cNvPr>
            <p:cNvCxnSpPr/>
            <p:nvPr/>
          </p:nvCxnSpPr>
          <p:spPr>
            <a:xfrm>
              <a:off x="7701367" y="2736026"/>
              <a:ext cx="10477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ED1A6AEA-3391-49B4-96EA-0DEB54476DDC}"/>
                </a:ext>
              </a:extLst>
            </p:cNvPr>
            <p:cNvSpPr txBox="1"/>
            <p:nvPr/>
          </p:nvSpPr>
          <p:spPr>
            <a:xfrm>
              <a:off x="8635920" y="1865123"/>
              <a:ext cx="2012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30  -  50  =  -20</a:t>
              </a:r>
              <a:endParaRPr lang="en-NL" sz="2400" dirty="0">
                <a:solidFill>
                  <a:srgbClr val="FF0000"/>
                </a:solidFill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C4FF6D0-69DF-41C5-BB32-C19073632771}"/>
                </a:ext>
              </a:extLst>
            </p:cNvPr>
            <p:cNvSpPr/>
            <p:nvPr/>
          </p:nvSpPr>
          <p:spPr>
            <a:xfrm>
              <a:off x="6955721" y="632794"/>
              <a:ext cx="497974" cy="3097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47273050-DB66-403B-8A86-F168DD3ED6CE}"/>
                </a:ext>
              </a:extLst>
            </p:cNvPr>
            <p:cNvSpPr/>
            <p:nvPr/>
          </p:nvSpPr>
          <p:spPr>
            <a:xfrm>
              <a:off x="7429500" y="1043583"/>
              <a:ext cx="698971" cy="2554545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832B26D-021A-49AD-8B67-BF7F71400A70}"/>
                </a:ext>
              </a:extLst>
            </p:cNvPr>
            <p:cNvSpPr/>
            <p:nvPr/>
          </p:nvSpPr>
          <p:spPr>
            <a:xfrm>
              <a:off x="7445213" y="1158240"/>
              <a:ext cx="45719" cy="20423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C3F1D9-B0D2-4D33-8502-DECFF75CAACA}"/>
              </a:ext>
            </a:extLst>
          </p:cNvPr>
          <p:cNvGrpSpPr/>
          <p:nvPr/>
        </p:nvGrpSpPr>
        <p:grpSpPr>
          <a:xfrm>
            <a:off x="6655329" y="2870421"/>
            <a:ext cx="5393710" cy="3857484"/>
            <a:chOff x="6655329" y="2870421"/>
            <a:chExt cx="5393710" cy="3857484"/>
          </a:xfrm>
        </p:grpSpPr>
        <p:pic>
          <p:nvPicPr>
            <p:cNvPr id="140" name="Picture 6" descr="Image result for share cake">
              <a:extLst>
                <a:ext uri="{FF2B5EF4-FFF2-40B4-BE49-F238E27FC236}">
                  <a16:creationId xmlns:a16="http://schemas.microsoft.com/office/drawing/2014/main" id="{ACDD269B-2693-4056-BA23-FB0779DCF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061" y="3597460"/>
              <a:ext cx="2283690" cy="144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hare cake">
              <a:extLst>
                <a:ext uri="{FF2B5EF4-FFF2-40B4-BE49-F238E27FC236}">
                  <a16:creationId xmlns:a16="http://schemas.microsoft.com/office/drawing/2014/main" id="{25099B60-805D-479D-A6F7-48DF71BAB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946" y="3595995"/>
              <a:ext cx="2283689" cy="1447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ECD13C9B-906E-465F-9A25-A9D258D81EA3}"/>
                    </a:ext>
                  </a:extLst>
                </p:cNvPr>
                <p:cNvSpPr txBox="1"/>
                <p:nvPr/>
              </p:nvSpPr>
              <p:spPr>
                <a:xfrm>
                  <a:off x="9665053" y="2870421"/>
                  <a:ext cx="2383986" cy="672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cs typeface="Calibri" panose="020F0502020204030204" pitchFamily="34" charset="0"/>
                    </a:rPr>
                    <a:t>2 : 20 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NL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NL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ECD13C9B-906E-465F-9A25-A9D258D81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053" y="2870421"/>
                  <a:ext cx="2383986" cy="672748"/>
                </a:xfrm>
                <a:prstGeom prst="rect">
                  <a:avLst/>
                </a:prstGeom>
                <a:blipFill>
                  <a:blip r:embed="rId6"/>
                  <a:stretch>
                    <a:fillRect l="-3827" b="-909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8BEB34B-C156-4E38-B757-6D2E087C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1007" y="5299155"/>
              <a:ext cx="4972050" cy="142875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FF10E0B-38D2-4855-A653-9F0A7B656C45}"/>
                </a:ext>
              </a:extLst>
            </p:cNvPr>
            <p:cNvCxnSpPr/>
            <p:nvPr/>
          </p:nvCxnSpPr>
          <p:spPr>
            <a:xfrm>
              <a:off x="6655329" y="5131505"/>
              <a:ext cx="5151495" cy="159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7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6648C-A62D-4779-98CA-C997ED2C2DB6}"/>
              </a:ext>
            </a:extLst>
          </p:cNvPr>
          <p:cNvSpPr txBox="1"/>
          <p:nvPr/>
        </p:nvSpPr>
        <p:spPr>
          <a:xfrm>
            <a:off x="256174" y="160593"/>
            <a:ext cx="392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Beperkingen</a:t>
            </a:r>
            <a:r>
              <a:rPr lang="en-US" sz="2800" dirty="0">
                <a:solidFill>
                  <a:srgbClr val="002060"/>
                </a:solidFill>
              </a:rPr>
              <a:t> van   </a:t>
            </a:r>
            <a:r>
              <a:rPr lang="en-US" sz="2800" b="1" dirty="0">
                <a:solidFill>
                  <a:srgbClr val="002060"/>
                </a:solidFill>
              </a:rPr>
              <a:t>-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dirty="0" err="1">
                <a:solidFill>
                  <a:srgbClr val="002060"/>
                </a:solidFill>
              </a:rPr>
              <a:t>en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  <a:endParaRPr lang="en-NL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9C346-0B76-4D8F-A3D5-EF93C6DC0417}"/>
              </a:ext>
            </a:extLst>
          </p:cNvPr>
          <p:cNvSpPr txBox="1"/>
          <p:nvPr/>
        </p:nvSpPr>
        <p:spPr>
          <a:xfrm>
            <a:off x="1151805" y="1397675"/>
            <a:ext cx="303025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Aftrekken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associatief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(3 - 2) - 1 = 1 - 1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>
                <a:solidFill>
                  <a:srgbClr val="002060"/>
                </a:solidFill>
              </a:rPr>
              <a:t>3 - (2 - 1) = 3 - 1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/>
              <a:t>Optellen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(3 + -2) + -1 = 1 + -1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</a:p>
          <a:p>
            <a:r>
              <a:rPr lang="en-US" dirty="0">
                <a:solidFill>
                  <a:srgbClr val="002060"/>
                </a:solidFill>
              </a:rPr>
              <a:t>3 + (-2 + -1) = 3 + -3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0E51B-5E8F-41E4-9DE7-0FDCB2B66F9A}"/>
              </a:ext>
            </a:extLst>
          </p:cNvPr>
          <p:cNvSpPr txBox="1"/>
          <p:nvPr/>
        </p:nvSpPr>
        <p:spPr>
          <a:xfrm>
            <a:off x="4669241" y="1397675"/>
            <a:ext cx="3030253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Aftrekken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commutatief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3 - 2 =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2060"/>
                </a:solidFill>
              </a:rPr>
              <a:t>2 - 3 = </a:t>
            </a:r>
            <a:r>
              <a:rPr lang="en-US" b="1" dirty="0">
                <a:solidFill>
                  <a:srgbClr val="FF0000"/>
                </a:solidFill>
              </a:rPr>
              <a:t>-1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/>
              <a:t>Optellen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3 + -2 = 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r>
              <a:rPr lang="en-US" dirty="0">
                <a:solidFill>
                  <a:srgbClr val="002060"/>
                </a:solidFill>
              </a:rPr>
              <a:t>-2 + 3 =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endParaRPr lang="en-NL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DADAC-EB15-4689-9E33-C69DBB7648A8}"/>
                  </a:ext>
                </a:extLst>
              </p:cNvPr>
              <p:cNvSpPr txBox="1"/>
              <p:nvPr/>
            </p:nvSpPr>
            <p:spPr>
              <a:xfrm>
                <a:off x="1151805" y="4289731"/>
                <a:ext cx="3030252" cy="20313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Dele</a:t>
                </a:r>
                <a:r>
                  <a:rPr lang="en-US" dirty="0" err="1"/>
                  <a:t>n</a:t>
                </a:r>
                <a:r>
                  <a:rPr lang="en-US" dirty="0"/>
                  <a:t> is </a:t>
                </a:r>
                <a:r>
                  <a:rPr lang="en-US" dirty="0" err="1"/>
                  <a:t>niet</a:t>
                </a:r>
                <a:r>
                  <a:rPr lang="en-US" dirty="0"/>
                  <a:t> </a:t>
                </a:r>
                <a:r>
                  <a:rPr lang="en-US" dirty="0" err="1"/>
                  <a:t>associatief</a:t>
                </a:r>
                <a:r>
                  <a:rPr lang="en-US" dirty="0"/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(8 : 4) : 2 = 4 : 2 = </a:t>
                </a:r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8 : (4 : 2) = 8 : 2 = </a:t>
                </a:r>
                <a:r>
                  <a:rPr lang="en-US" b="1" dirty="0">
                    <a:solidFill>
                      <a:srgbClr val="FF0000"/>
                    </a:solidFill>
                  </a:rPr>
                  <a:t>4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 err="1"/>
                  <a:t>Vermenigvuldigen</a:t>
                </a:r>
                <a:r>
                  <a:rPr lang="en-US" dirty="0"/>
                  <a:t> </a:t>
                </a:r>
                <a:r>
                  <a:rPr lang="en-US" dirty="0" err="1"/>
                  <a:t>wel</a:t>
                </a:r>
                <a:r>
                  <a:rPr lang="en-US" dirty="0"/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(8 × ¼) × ½  = 2 × ½  = </a:t>
                </a:r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(8 × (¼ × ½) = 8 ×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 </a:t>
                </a:r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DADAC-EB15-4689-9E33-C69DBB76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05" y="4289731"/>
                <a:ext cx="3030252" cy="2031325"/>
              </a:xfrm>
              <a:prstGeom prst="rect">
                <a:avLst/>
              </a:prstGeom>
              <a:blipFill>
                <a:blip r:embed="rId2"/>
                <a:stretch>
                  <a:fillRect l="-1811" t="-1802" b="-219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5C5CC5-86EB-436D-8C4D-75CC739A3251}"/>
              </a:ext>
            </a:extLst>
          </p:cNvPr>
          <p:cNvSpPr txBox="1"/>
          <p:nvPr/>
        </p:nvSpPr>
        <p:spPr>
          <a:xfrm>
            <a:off x="4669242" y="4289731"/>
            <a:ext cx="303025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Delen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commutatief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8 : 4 =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4 : 8 = </a:t>
            </a:r>
            <a:r>
              <a:rPr lang="en-US" b="1" dirty="0">
                <a:solidFill>
                  <a:srgbClr val="FF0000"/>
                </a:solidFill>
              </a:rPr>
              <a:t>½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/>
              <a:t>Vermenigvuldigen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8 × ¼ =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¼ × 8 =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endParaRPr lang="en-N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1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CE6D9-9718-4570-B9CE-D45ED5CD933D}"/>
                  </a:ext>
                </a:extLst>
              </p:cNvPr>
              <p:cNvSpPr txBox="1"/>
              <p:nvPr/>
            </p:nvSpPr>
            <p:spPr>
              <a:xfrm>
                <a:off x="5306337" y="4756922"/>
                <a:ext cx="4087978" cy="7764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20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7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≠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NL" sz="24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CE6D9-9718-4570-B9CE-D45ED5CD9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37" y="4756922"/>
                <a:ext cx="4087978" cy="776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ACF6440-2F55-417C-AD8B-5FE1A58AC7E7}"/>
              </a:ext>
            </a:extLst>
          </p:cNvPr>
          <p:cNvGrpSpPr/>
          <p:nvPr/>
        </p:nvGrpSpPr>
        <p:grpSpPr>
          <a:xfrm>
            <a:off x="3137102" y="4463614"/>
            <a:ext cx="1060393" cy="1857403"/>
            <a:chOff x="2748181" y="791050"/>
            <a:chExt cx="1060393" cy="1857403"/>
          </a:xfrm>
        </p:grpSpPr>
        <p:pic>
          <p:nvPicPr>
            <p:cNvPr id="8" name="Picture 6" descr="Image result for share cake">
              <a:extLst>
                <a:ext uri="{FF2B5EF4-FFF2-40B4-BE49-F238E27FC236}">
                  <a16:creationId xmlns:a16="http://schemas.microsoft.com/office/drawing/2014/main" id="{46F5613D-074E-4D75-B3A0-57DD425F7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181" y="791050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A01BA6-1DB3-4746-94BA-B5BBCA137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8181" y="1674939"/>
              <a:ext cx="640943" cy="9735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B733E-29AF-43DC-9420-30217F55BFD6}"/>
              </a:ext>
            </a:extLst>
          </p:cNvPr>
          <p:cNvGrpSpPr/>
          <p:nvPr/>
        </p:nvGrpSpPr>
        <p:grpSpPr>
          <a:xfrm>
            <a:off x="514567" y="1223569"/>
            <a:ext cx="3749040" cy="2135484"/>
            <a:chOff x="125646" y="3532616"/>
            <a:chExt cx="3749040" cy="21354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473433-5B7C-451F-AA9D-70C896CD9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209" y="4694586"/>
              <a:ext cx="2016017" cy="973514"/>
            </a:xfrm>
            <a:prstGeom prst="rect">
              <a:avLst/>
            </a:prstGeom>
          </p:spPr>
        </p:pic>
        <p:pic>
          <p:nvPicPr>
            <p:cNvPr id="16" name="Picture 6" descr="Image result for share cake">
              <a:extLst>
                <a:ext uri="{FF2B5EF4-FFF2-40B4-BE49-F238E27FC236}">
                  <a16:creationId xmlns:a16="http://schemas.microsoft.com/office/drawing/2014/main" id="{FAEBEB56-2431-4D60-8DEC-8560E43D2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74" y="3786720"/>
              <a:ext cx="1059318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0B0C15-8E66-4857-A5C8-DB41A2B04E73}"/>
                </a:ext>
              </a:extLst>
            </p:cNvPr>
            <p:cNvCxnSpPr/>
            <p:nvPr/>
          </p:nvCxnSpPr>
          <p:spPr>
            <a:xfrm>
              <a:off x="125646" y="4566507"/>
              <a:ext cx="37490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6" descr="Image result for share cake">
              <a:extLst>
                <a:ext uri="{FF2B5EF4-FFF2-40B4-BE49-F238E27FC236}">
                  <a16:creationId xmlns:a16="http://schemas.microsoft.com/office/drawing/2014/main" id="{9BE38FD7-12E7-49E1-BB5A-0A2F35BA2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22" y="3532616"/>
              <a:ext cx="1059318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39BA2-40D0-4FFA-A8D0-C5773CCC8AA3}"/>
              </a:ext>
            </a:extLst>
          </p:cNvPr>
          <p:cNvGrpSpPr/>
          <p:nvPr/>
        </p:nvGrpSpPr>
        <p:grpSpPr>
          <a:xfrm>
            <a:off x="1381078" y="1234201"/>
            <a:ext cx="2016017" cy="2720347"/>
            <a:chOff x="992157" y="3543248"/>
            <a:chExt cx="2016017" cy="2720347"/>
          </a:xfrm>
        </p:grpSpPr>
        <p:pic>
          <p:nvPicPr>
            <p:cNvPr id="15" name="Picture 6" descr="Image result for share cake">
              <a:extLst>
                <a:ext uri="{FF2B5EF4-FFF2-40B4-BE49-F238E27FC236}">
                  <a16:creationId xmlns:a16="http://schemas.microsoft.com/office/drawing/2014/main" id="{94E0F4AF-0B3B-45D7-B546-B988C96CB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833" y="3797352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Image result for share cake">
              <a:extLst>
                <a:ext uri="{FF2B5EF4-FFF2-40B4-BE49-F238E27FC236}">
                  <a16:creationId xmlns:a16="http://schemas.microsoft.com/office/drawing/2014/main" id="{222211F4-96F3-4404-81B1-5EE77E2B1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781" y="3543248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4C7D4C3-D920-493F-B793-08C64573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2157" y="5290081"/>
              <a:ext cx="2016017" cy="9735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4177BA-3669-421B-AC5F-EC975EDB96EE}"/>
                  </a:ext>
                </a:extLst>
              </p:cNvPr>
              <p:cNvSpPr txBox="1"/>
              <p:nvPr/>
            </p:nvSpPr>
            <p:spPr>
              <a:xfrm>
                <a:off x="5306337" y="1770981"/>
                <a:ext cx="4087978" cy="77707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20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40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N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4177BA-3669-421B-AC5F-EC975EDB9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37" y="1770981"/>
                <a:ext cx="4087978" cy="777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3C661F9-F47D-46CC-8465-4BDFBB652E47}"/>
              </a:ext>
            </a:extLst>
          </p:cNvPr>
          <p:cNvGrpSpPr/>
          <p:nvPr/>
        </p:nvGrpSpPr>
        <p:grpSpPr>
          <a:xfrm>
            <a:off x="564181" y="4439637"/>
            <a:ext cx="3749040" cy="1881380"/>
            <a:chOff x="305788" y="1077791"/>
            <a:chExt cx="3749040" cy="18813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37D5EA-927B-46E8-8936-CCCB00D4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351" y="1985657"/>
              <a:ext cx="2016017" cy="973514"/>
            </a:xfrm>
            <a:prstGeom prst="rect">
              <a:avLst/>
            </a:prstGeom>
          </p:spPr>
        </p:pic>
        <p:pic>
          <p:nvPicPr>
            <p:cNvPr id="5" name="Picture 6" descr="Image result for share cake">
              <a:extLst>
                <a:ext uri="{FF2B5EF4-FFF2-40B4-BE49-F238E27FC236}">
                  <a16:creationId xmlns:a16="http://schemas.microsoft.com/office/drawing/2014/main" id="{5AA3760E-08F0-4699-B1BA-455625F0F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975" y="1088423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Image result for share cake">
              <a:extLst>
                <a:ext uri="{FF2B5EF4-FFF2-40B4-BE49-F238E27FC236}">
                  <a16:creationId xmlns:a16="http://schemas.microsoft.com/office/drawing/2014/main" id="{42C62067-985A-4C97-A4BE-AA68E14D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16" y="1077791"/>
              <a:ext cx="1059318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871534-77B0-4F14-AAC6-9D95EA67968D}"/>
                </a:ext>
              </a:extLst>
            </p:cNvPr>
            <p:cNvCxnSpPr/>
            <p:nvPr/>
          </p:nvCxnSpPr>
          <p:spPr>
            <a:xfrm>
              <a:off x="305788" y="1857578"/>
              <a:ext cx="37490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67B615-D309-420D-A826-013B18F60A54}"/>
              </a:ext>
            </a:extLst>
          </p:cNvPr>
          <p:cNvSpPr txBox="1"/>
          <p:nvPr/>
        </p:nvSpPr>
        <p:spPr>
          <a:xfrm>
            <a:off x="256174" y="160593"/>
            <a:ext cx="332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Regels </a:t>
            </a:r>
            <a:r>
              <a:rPr lang="en-US" sz="2800" dirty="0" err="1">
                <a:solidFill>
                  <a:srgbClr val="002060"/>
                </a:solidFill>
              </a:rPr>
              <a:t>voor</a:t>
            </a:r>
            <a:r>
              <a:rPr lang="en-US" sz="2800" dirty="0">
                <a:solidFill>
                  <a:srgbClr val="002060"/>
                </a:solidFill>
              </a:rPr>
              <a:t> het </a:t>
            </a:r>
            <a:r>
              <a:rPr lang="en-US" sz="2800" dirty="0" err="1">
                <a:solidFill>
                  <a:srgbClr val="002060"/>
                </a:solidFill>
              </a:rPr>
              <a:t>delen</a:t>
            </a:r>
            <a:endParaRPr lang="en-N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635D0-C17D-40F6-8709-3588A833A704}"/>
                  </a:ext>
                </a:extLst>
              </p:cNvPr>
              <p:cNvSpPr txBox="1"/>
              <p:nvPr/>
            </p:nvSpPr>
            <p:spPr>
              <a:xfrm>
                <a:off x="455918" y="1515267"/>
                <a:ext cx="11280164" cy="114015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 =  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(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((1 :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: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  =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1 : 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=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635D0-C17D-40F6-8709-3588A833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8" y="1515267"/>
                <a:ext cx="11280164" cy="1140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30D242-3174-437E-8866-7C114E08DF13}"/>
                  </a:ext>
                </a:extLst>
              </p:cNvPr>
              <p:cNvSpPr txBox="1"/>
              <p:nvPr/>
            </p:nvSpPr>
            <p:spPr>
              <a:xfrm>
                <a:off x="455918" y="4966154"/>
                <a:ext cx="11280165" cy="114015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US" sz="240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c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30D242-3174-437E-8866-7C114E08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8" y="4966154"/>
                <a:ext cx="11280165" cy="114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5E6460-33F1-40B4-99E6-B9B477E3C4E9}"/>
                  </a:ext>
                </a:extLst>
              </p:cNvPr>
              <p:cNvSpPr txBox="1"/>
              <p:nvPr/>
            </p:nvSpPr>
            <p:spPr>
              <a:xfrm>
                <a:off x="455918" y="3250080"/>
                <a:ext cx="11280164" cy="11401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: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</m:den>
                    </m:f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</m:den>
                    </m:f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den>
                    </m:f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5E6460-33F1-40B4-99E6-B9B477E3C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8" y="3250080"/>
                <a:ext cx="11280164" cy="1140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FC1287-A252-4DD5-B341-A292A30D65E0}"/>
              </a:ext>
            </a:extLst>
          </p:cNvPr>
          <p:cNvSpPr txBox="1"/>
          <p:nvPr/>
        </p:nvSpPr>
        <p:spPr>
          <a:xfrm>
            <a:off x="391909" y="383921"/>
            <a:ext cx="338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Rekenen</a:t>
            </a:r>
            <a:r>
              <a:rPr lang="en-US" sz="2800" dirty="0">
                <a:solidFill>
                  <a:srgbClr val="002060"/>
                </a:solidFill>
              </a:rPr>
              <a:t> met </a:t>
            </a:r>
            <a:r>
              <a:rPr lang="en-US" sz="2800" dirty="0" err="1">
                <a:solidFill>
                  <a:srgbClr val="002060"/>
                </a:solidFill>
              </a:rPr>
              <a:t>breuken</a:t>
            </a:r>
            <a:endParaRPr lang="en-N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5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F28540-2324-446E-9E77-80954311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606513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D3557-D822-4A09-92A3-5B4D5C6F8E30}"/>
              </a:ext>
            </a:extLst>
          </p:cNvPr>
          <p:cNvCxnSpPr/>
          <p:nvPr/>
        </p:nvCxnSpPr>
        <p:spPr>
          <a:xfrm>
            <a:off x="7595118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BBE01C-30CD-45B8-B9F1-E0DE6ACD3910}"/>
              </a:ext>
            </a:extLst>
          </p:cNvPr>
          <p:cNvSpPr txBox="1"/>
          <p:nvPr/>
        </p:nvSpPr>
        <p:spPr>
          <a:xfrm>
            <a:off x="8904432" y="513562"/>
            <a:ext cx="242085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>
                <a:solidFill>
                  <a:srgbClr val="002060"/>
                </a:solidFill>
              </a:rPr>
              <a:t>3</a:t>
            </a:r>
            <a:endParaRPr lang="en-NL" sz="20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AAEDC-E417-4D60-BF8D-22D383B77984}"/>
              </a:ext>
            </a:extLst>
          </p:cNvPr>
          <p:cNvSpPr txBox="1"/>
          <p:nvPr/>
        </p:nvSpPr>
        <p:spPr>
          <a:xfrm>
            <a:off x="166254" y="6033002"/>
            <a:ext cx="314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2060"/>
                </a:solidFill>
              </a:rPr>
              <a:t>Natuurkunde</a:t>
            </a:r>
            <a:endParaRPr lang="en-NL" sz="40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E2130-2DE9-4645-9B28-718C9B3CB924}"/>
              </a:ext>
            </a:extLst>
          </p:cNvPr>
          <p:cNvSpPr txBox="1"/>
          <p:nvPr/>
        </p:nvSpPr>
        <p:spPr>
          <a:xfrm>
            <a:off x="7791239" y="6033002"/>
            <a:ext cx="242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2060"/>
                </a:solidFill>
              </a:rPr>
              <a:t>Wiskunde</a:t>
            </a:r>
            <a:endParaRPr lang="en-NL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3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68445-A195-4FF9-A4EF-A528BE91A7C3}"/>
              </a:ext>
            </a:extLst>
          </p:cNvPr>
          <p:cNvSpPr txBox="1"/>
          <p:nvPr/>
        </p:nvSpPr>
        <p:spPr>
          <a:xfrm>
            <a:off x="170873" y="221673"/>
            <a:ext cx="427181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Wiskunde</a:t>
            </a:r>
            <a:r>
              <a:rPr lang="en-US" sz="2800" dirty="0">
                <a:solidFill>
                  <a:srgbClr val="002060"/>
                </a:solidFill>
              </a:rPr>
              <a:t> is de </a:t>
            </a:r>
            <a:r>
              <a:rPr lang="en-US" sz="2800" dirty="0" err="1">
                <a:solidFill>
                  <a:srgbClr val="002060"/>
                </a:solidFill>
              </a:rPr>
              <a:t>manipulatie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van </a:t>
            </a:r>
            <a:r>
              <a:rPr lang="en-US" sz="2800" dirty="0" err="1">
                <a:solidFill>
                  <a:srgbClr val="002060"/>
                </a:solidFill>
              </a:rPr>
              <a:t>betekenisloze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symbolen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err="1">
                <a:solidFill>
                  <a:srgbClr val="002060"/>
                </a:solidFill>
              </a:rPr>
              <a:t>volgens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vaste</a:t>
            </a:r>
            <a:r>
              <a:rPr lang="en-US" sz="2800" dirty="0">
                <a:solidFill>
                  <a:srgbClr val="002060"/>
                </a:solidFill>
              </a:rPr>
              <a:t> regels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A67A1B-BCBB-4771-BF78-2EFF3F4E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48" y="1946852"/>
            <a:ext cx="4286250" cy="2724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236F9B-0480-443C-BB51-9A416486B7E7}"/>
              </a:ext>
            </a:extLst>
          </p:cNvPr>
          <p:cNvSpPr txBox="1"/>
          <p:nvPr/>
        </p:nvSpPr>
        <p:spPr>
          <a:xfrm>
            <a:off x="6096000" y="5011186"/>
            <a:ext cx="526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Wij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bepalen</a:t>
            </a:r>
            <a:r>
              <a:rPr lang="en-US" sz="2800" dirty="0">
                <a:solidFill>
                  <a:srgbClr val="002060"/>
                </a:solidFill>
              </a:rPr>
              <a:t> de regels: </a:t>
            </a:r>
            <a:r>
              <a:rPr lang="en-US" sz="4000" dirty="0">
                <a:solidFill>
                  <a:srgbClr val="002060"/>
                </a:solidFill>
              </a:rPr>
              <a:t>1 + 1 = 3</a:t>
            </a:r>
            <a:endParaRPr lang="en-N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6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48CB51B-5A0D-47D7-B79A-365282153AD5}"/>
              </a:ext>
            </a:extLst>
          </p:cNvPr>
          <p:cNvGrpSpPr/>
          <p:nvPr/>
        </p:nvGrpSpPr>
        <p:grpSpPr>
          <a:xfrm>
            <a:off x="190330" y="936498"/>
            <a:ext cx="11759522" cy="2121747"/>
            <a:chOff x="190330" y="936498"/>
            <a:chExt cx="11759522" cy="21217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331F28-C14A-4B78-B2D1-4D54ECA754CA}"/>
                </a:ext>
              </a:extLst>
            </p:cNvPr>
            <p:cNvSpPr/>
            <p:nvPr/>
          </p:nvSpPr>
          <p:spPr>
            <a:xfrm>
              <a:off x="190330" y="977885"/>
              <a:ext cx="11759522" cy="20803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5E765C-3F30-4DD1-9734-F18ECF045339}"/>
                </a:ext>
              </a:extLst>
            </p:cNvPr>
            <p:cNvSpPr txBox="1"/>
            <p:nvPr/>
          </p:nvSpPr>
          <p:spPr>
            <a:xfrm>
              <a:off x="2225460" y="1232780"/>
              <a:ext cx="806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    +     4                               =        7</a:t>
              </a:r>
              <a:endParaRPr lang="en-NL" sz="2400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808D73-EEB0-4B24-9CBC-A5A5CB3E15C3}"/>
                </a:ext>
              </a:extLst>
            </p:cNvPr>
            <p:cNvSpPr txBox="1"/>
            <p:nvPr/>
          </p:nvSpPr>
          <p:spPr>
            <a:xfrm>
              <a:off x="1240405" y="936498"/>
              <a:ext cx="966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term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AF827-6C62-48A9-8742-CABC49C75F5A}"/>
                </a:ext>
              </a:extLst>
            </p:cNvPr>
            <p:cNvSpPr txBox="1"/>
            <p:nvPr/>
          </p:nvSpPr>
          <p:spPr>
            <a:xfrm>
              <a:off x="3888376" y="944934"/>
              <a:ext cx="966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term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06DB2C-D6EA-4058-8D9C-C7238B391737}"/>
                </a:ext>
              </a:extLst>
            </p:cNvPr>
            <p:cNvSpPr txBox="1"/>
            <p:nvPr/>
          </p:nvSpPr>
          <p:spPr>
            <a:xfrm>
              <a:off x="7449708" y="936498"/>
              <a:ext cx="860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00B050"/>
                  </a:solidFill>
                </a:rPr>
                <a:t>som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1240CA-D95E-466A-828E-C981A3E32260}"/>
                </a:ext>
              </a:extLst>
            </p:cNvPr>
            <p:cNvCxnSpPr>
              <a:cxnSpLocks/>
            </p:cNvCxnSpPr>
            <p:nvPr/>
          </p:nvCxnSpPr>
          <p:spPr>
            <a:xfrm>
              <a:off x="2080793" y="1283767"/>
              <a:ext cx="182312" cy="96473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13A7B0-AA90-4F0C-BBAC-D155FF69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526" y="1324510"/>
              <a:ext cx="252271" cy="82832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FB7F24-8EC2-4C74-820D-D09BE91C44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7580" y="1287915"/>
              <a:ext cx="314972" cy="9232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8A28DFD-2833-47CE-8CB0-71AEDAF5DA09}"/>
              </a:ext>
            </a:extLst>
          </p:cNvPr>
          <p:cNvGrpSpPr/>
          <p:nvPr/>
        </p:nvGrpSpPr>
        <p:grpSpPr>
          <a:xfrm>
            <a:off x="738320" y="1726329"/>
            <a:ext cx="10790315" cy="1338233"/>
            <a:chOff x="738320" y="1726329"/>
            <a:chExt cx="10790315" cy="133823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FB442F6-3B79-442C-A23E-2DDDE282CE20}"/>
                </a:ext>
              </a:extLst>
            </p:cNvPr>
            <p:cNvSpPr/>
            <p:nvPr/>
          </p:nvSpPr>
          <p:spPr>
            <a:xfrm>
              <a:off x="6741597" y="1726329"/>
              <a:ext cx="4498892" cy="815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08EF72-2751-4216-8404-802E45D8578E}"/>
                </a:ext>
              </a:extLst>
            </p:cNvPr>
            <p:cNvSpPr/>
            <p:nvPr/>
          </p:nvSpPr>
          <p:spPr>
            <a:xfrm>
              <a:off x="3238717" y="1737753"/>
              <a:ext cx="2594981" cy="804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2138DC-A422-4D94-AFEF-1142FCB9C7AE}"/>
                </a:ext>
              </a:extLst>
            </p:cNvPr>
            <p:cNvSpPr/>
            <p:nvPr/>
          </p:nvSpPr>
          <p:spPr>
            <a:xfrm>
              <a:off x="738320" y="1726330"/>
              <a:ext cx="1974959" cy="815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2" name="Picture 2" descr="Image result for apples">
              <a:extLst>
                <a:ext uri="{FF2B5EF4-FFF2-40B4-BE49-F238E27FC236}">
                  <a16:creationId xmlns:a16="http://schemas.microsoft.com/office/drawing/2014/main" id="{C4398537-27D4-436F-88EB-6A20EDC14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916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Image result for apples">
              <a:extLst>
                <a:ext uri="{FF2B5EF4-FFF2-40B4-BE49-F238E27FC236}">
                  <a16:creationId xmlns:a16="http://schemas.microsoft.com/office/drawing/2014/main" id="{512DC9DC-9F8B-41CB-B228-D530ACAA2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678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Image result for apples">
              <a:extLst>
                <a:ext uri="{FF2B5EF4-FFF2-40B4-BE49-F238E27FC236}">
                  <a16:creationId xmlns:a16="http://schemas.microsoft.com/office/drawing/2014/main" id="{6B558D55-E539-4F97-909B-6BFA37DAC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411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apples">
              <a:extLst>
                <a:ext uri="{FF2B5EF4-FFF2-40B4-BE49-F238E27FC236}">
                  <a16:creationId xmlns:a16="http://schemas.microsoft.com/office/drawing/2014/main" id="{30010F8F-495B-45E3-91B2-A00784A0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997" y="181004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Image result for apples">
              <a:extLst>
                <a:ext uri="{FF2B5EF4-FFF2-40B4-BE49-F238E27FC236}">
                  <a16:creationId xmlns:a16="http://schemas.microsoft.com/office/drawing/2014/main" id="{6BE2E6AE-75A2-4126-AB47-677508AD3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25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Image result for apples">
              <a:extLst>
                <a:ext uri="{FF2B5EF4-FFF2-40B4-BE49-F238E27FC236}">
                  <a16:creationId xmlns:a16="http://schemas.microsoft.com/office/drawing/2014/main" id="{5FBD0154-4FD3-456B-8749-B787C4823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474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apples">
              <a:extLst>
                <a:ext uri="{FF2B5EF4-FFF2-40B4-BE49-F238E27FC236}">
                  <a16:creationId xmlns:a16="http://schemas.microsoft.com/office/drawing/2014/main" id="{BF66D024-01DF-4BC5-AE1D-41EDD0D0D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358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s">
              <a:extLst>
                <a:ext uri="{FF2B5EF4-FFF2-40B4-BE49-F238E27FC236}">
                  <a16:creationId xmlns:a16="http://schemas.microsoft.com/office/drawing/2014/main" id="{2B653B81-99D9-415B-8D72-40ACA51D5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930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apples">
              <a:extLst>
                <a:ext uri="{FF2B5EF4-FFF2-40B4-BE49-F238E27FC236}">
                  <a16:creationId xmlns:a16="http://schemas.microsoft.com/office/drawing/2014/main" id="{F42A1F70-EC1E-4CDB-8E5F-5AF8F8318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692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Image result for apples">
              <a:extLst>
                <a:ext uri="{FF2B5EF4-FFF2-40B4-BE49-F238E27FC236}">
                  <a16:creationId xmlns:a16="http://schemas.microsoft.com/office/drawing/2014/main" id="{F8A1367A-99B3-4ADA-8910-41079189C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425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s">
              <a:extLst>
                <a:ext uri="{FF2B5EF4-FFF2-40B4-BE49-F238E27FC236}">
                  <a16:creationId xmlns:a16="http://schemas.microsoft.com/office/drawing/2014/main" id="{7ED06B16-B704-4164-9F29-6AF4376BA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278" y="181003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Image result for apples">
              <a:extLst>
                <a:ext uri="{FF2B5EF4-FFF2-40B4-BE49-F238E27FC236}">
                  <a16:creationId xmlns:a16="http://schemas.microsoft.com/office/drawing/2014/main" id="{F9547A1D-E8E4-486B-8EF8-E253818DF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706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Image result for apples">
              <a:extLst>
                <a:ext uri="{FF2B5EF4-FFF2-40B4-BE49-F238E27FC236}">
                  <a16:creationId xmlns:a16="http://schemas.microsoft.com/office/drawing/2014/main" id="{A527DF7D-1FCB-40B2-904C-AE77B613C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755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Image result for apples">
              <a:extLst>
                <a:ext uri="{FF2B5EF4-FFF2-40B4-BE49-F238E27FC236}">
                  <a16:creationId xmlns:a16="http://schemas.microsoft.com/office/drawing/2014/main" id="{D937AC38-230B-4DEA-95C2-8E228C189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7639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5E71F-1743-4A63-AB15-F7EA0135B515}"/>
                </a:ext>
              </a:extLst>
            </p:cNvPr>
            <p:cNvSpPr txBox="1"/>
            <p:nvPr/>
          </p:nvSpPr>
          <p:spPr>
            <a:xfrm>
              <a:off x="2809288" y="1846815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62C421-9177-4364-9D26-95D77A4C3A6B}"/>
                </a:ext>
              </a:extLst>
            </p:cNvPr>
            <p:cNvSpPr txBox="1"/>
            <p:nvPr/>
          </p:nvSpPr>
          <p:spPr>
            <a:xfrm>
              <a:off x="799142" y="2479787"/>
              <a:ext cx="10729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 </a:t>
              </a:r>
              <a:r>
                <a:rPr lang="en-US" sz="2000" dirty="0">
                  <a:solidFill>
                    <a:srgbClr val="002060"/>
                  </a:solidFill>
                </a:rPr>
                <a:t>1         2         3                   1         2         3        4                         1         2         3         4         5         6         7</a:t>
              </a:r>
              <a:endParaRPr lang="en-NL" sz="20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5C350E-1F13-49F0-B104-02A898C0BC70}"/>
                </a:ext>
              </a:extLst>
            </p:cNvPr>
            <p:cNvSpPr txBox="1"/>
            <p:nvPr/>
          </p:nvSpPr>
          <p:spPr>
            <a:xfrm>
              <a:off x="6099480" y="1854098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9F9817-41CF-4337-9B9C-48D6B737B14D}"/>
              </a:ext>
            </a:extLst>
          </p:cNvPr>
          <p:cNvGrpSpPr/>
          <p:nvPr/>
        </p:nvGrpSpPr>
        <p:grpSpPr>
          <a:xfrm>
            <a:off x="177655" y="3295496"/>
            <a:ext cx="11759522" cy="3469288"/>
            <a:chOff x="177655" y="3295496"/>
            <a:chExt cx="11759522" cy="346928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EE4F02-908C-4691-8B48-7B17CE9EC608}"/>
                </a:ext>
              </a:extLst>
            </p:cNvPr>
            <p:cNvSpPr/>
            <p:nvPr/>
          </p:nvSpPr>
          <p:spPr>
            <a:xfrm>
              <a:off x="177655" y="3313140"/>
              <a:ext cx="11759522" cy="34516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3A6F722-E956-4EF0-BA25-40C2A4E25858}"/>
                </a:ext>
              </a:extLst>
            </p:cNvPr>
            <p:cNvSpPr txBox="1"/>
            <p:nvPr/>
          </p:nvSpPr>
          <p:spPr>
            <a:xfrm>
              <a:off x="1451214" y="3635281"/>
              <a:ext cx="806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×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>
                  <a:solidFill>
                    <a:srgbClr val="002060"/>
                  </a:solidFill>
                </a:rPr>
                <a:t> 4              </a:t>
              </a:r>
              <a:r>
                <a:rPr lang="en-US" sz="2800">
                  <a:solidFill>
                    <a:srgbClr val="002060"/>
                  </a:solidFill>
                </a:rPr>
                <a:t>=       12</a:t>
              </a:r>
              <a:endParaRPr lang="en-NL" sz="2400" dirty="0">
                <a:solidFill>
                  <a:srgbClr val="00206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898A5-B38A-4CB5-8A6D-5380A53980DD}"/>
                </a:ext>
              </a:extLst>
            </p:cNvPr>
            <p:cNvSpPr txBox="1"/>
            <p:nvPr/>
          </p:nvSpPr>
          <p:spPr>
            <a:xfrm>
              <a:off x="305130" y="3379560"/>
              <a:ext cx="110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factor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A7F2450-7562-4431-8721-278221463D3D}"/>
                </a:ext>
              </a:extLst>
            </p:cNvPr>
            <p:cNvSpPr txBox="1"/>
            <p:nvPr/>
          </p:nvSpPr>
          <p:spPr>
            <a:xfrm>
              <a:off x="2722726" y="3350274"/>
              <a:ext cx="1109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factor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07B5E5-A0F6-4BC5-A1C6-A26DB6D99367}"/>
                </a:ext>
              </a:extLst>
            </p:cNvPr>
            <p:cNvSpPr txBox="1"/>
            <p:nvPr/>
          </p:nvSpPr>
          <p:spPr>
            <a:xfrm>
              <a:off x="4927483" y="3295496"/>
              <a:ext cx="1429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product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0A163D7-40D7-4F0A-BF97-C5DE6C22735E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86" y="3685592"/>
              <a:ext cx="174516" cy="165012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55794E2-7EB5-4C74-9656-02BADB6C9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18" y="3685592"/>
              <a:ext cx="354354" cy="21339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07018CE-8992-4880-8CD9-F09C75AAF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4651" y="3638763"/>
              <a:ext cx="364463" cy="142877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C45AD2-D90A-4E53-A99D-C77F24D1D6A9}"/>
              </a:ext>
            </a:extLst>
          </p:cNvPr>
          <p:cNvGrpSpPr/>
          <p:nvPr/>
        </p:nvGrpSpPr>
        <p:grpSpPr>
          <a:xfrm>
            <a:off x="216239" y="4112601"/>
            <a:ext cx="11616645" cy="2724883"/>
            <a:chOff x="216239" y="4112601"/>
            <a:chExt cx="11616645" cy="2724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0CCAE4-847B-46F4-945A-834FF33350B9}"/>
                </a:ext>
              </a:extLst>
            </p:cNvPr>
            <p:cNvSpPr txBox="1"/>
            <p:nvPr/>
          </p:nvSpPr>
          <p:spPr>
            <a:xfrm>
              <a:off x="10413747" y="5566927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9D1428-377B-418A-A4FE-F9BCB9A27071}"/>
                </a:ext>
              </a:extLst>
            </p:cNvPr>
            <p:cNvSpPr/>
            <p:nvPr/>
          </p:nvSpPr>
          <p:spPr>
            <a:xfrm>
              <a:off x="6657056" y="4710123"/>
              <a:ext cx="2519505" cy="76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877548-4896-45C3-A3E8-203CDA5E8061}"/>
                </a:ext>
              </a:extLst>
            </p:cNvPr>
            <p:cNvSpPr/>
            <p:nvPr/>
          </p:nvSpPr>
          <p:spPr>
            <a:xfrm>
              <a:off x="3981522" y="4726051"/>
              <a:ext cx="2520438" cy="76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38A6CE-EEC1-49B2-B83C-C23E925CA6C9}"/>
                </a:ext>
              </a:extLst>
            </p:cNvPr>
            <p:cNvSpPr/>
            <p:nvPr/>
          </p:nvSpPr>
          <p:spPr>
            <a:xfrm>
              <a:off x="703048" y="4112601"/>
              <a:ext cx="2574676" cy="2136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C3F0BF-89CF-40DF-816D-F8B450339C93}"/>
                </a:ext>
              </a:extLst>
            </p:cNvPr>
            <p:cNvSpPr/>
            <p:nvPr/>
          </p:nvSpPr>
          <p:spPr>
            <a:xfrm>
              <a:off x="9313379" y="4703483"/>
              <a:ext cx="2519505" cy="76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3503B4-F9AF-4E2C-A727-F227668D6D5A}"/>
                </a:ext>
              </a:extLst>
            </p:cNvPr>
            <p:cNvSpPr txBox="1"/>
            <p:nvPr/>
          </p:nvSpPr>
          <p:spPr>
            <a:xfrm>
              <a:off x="3426347" y="4886544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34" name="Picture 2" descr="Image result for apples">
              <a:extLst>
                <a:ext uri="{FF2B5EF4-FFF2-40B4-BE49-F238E27FC236}">
                  <a16:creationId xmlns:a16="http://schemas.microsoft.com/office/drawing/2014/main" id="{D7450F1C-8F04-4C1B-BDE5-75EE0255A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91" y="418367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apples">
              <a:extLst>
                <a:ext uri="{FF2B5EF4-FFF2-40B4-BE49-F238E27FC236}">
                  <a16:creationId xmlns:a16="http://schemas.microsoft.com/office/drawing/2014/main" id="{86553072-37B8-4ED6-B177-3705D8C02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819" y="41836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Image result for apples">
              <a:extLst>
                <a:ext uri="{FF2B5EF4-FFF2-40B4-BE49-F238E27FC236}">
                  <a16:creationId xmlns:a16="http://schemas.microsoft.com/office/drawing/2014/main" id="{149A034B-09C2-44DC-8930-28BC44180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868" y="41836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Image result for apples">
              <a:extLst>
                <a:ext uri="{FF2B5EF4-FFF2-40B4-BE49-F238E27FC236}">
                  <a16:creationId xmlns:a16="http://schemas.microsoft.com/office/drawing/2014/main" id="{D0D3C9F4-A579-4D5C-8DB4-5353CBAB8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752" y="41836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Image result for apples">
              <a:extLst>
                <a:ext uri="{FF2B5EF4-FFF2-40B4-BE49-F238E27FC236}">
                  <a16:creationId xmlns:a16="http://schemas.microsoft.com/office/drawing/2014/main" id="{4761DDC8-B1EC-48C0-9D3B-81B2E8DA6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91" y="487528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Image result for apples">
              <a:extLst>
                <a:ext uri="{FF2B5EF4-FFF2-40B4-BE49-F238E27FC236}">
                  <a16:creationId xmlns:a16="http://schemas.microsoft.com/office/drawing/2014/main" id="{A0B189D3-C14D-4E4D-966C-13D0235DE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819" y="48752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pples">
              <a:extLst>
                <a:ext uri="{FF2B5EF4-FFF2-40B4-BE49-F238E27FC236}">
                  <a16:creationId xmlns:a16="http://schemas.microsoft.com/office/drawing/2014/main" id="{3C829714-5536-4706-909C-DC39CD3B3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868" y="48752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Image result for apples">
              <a:extLst>
                <a:ext uri="{FF2B5EF4-FFF2-40B4-BE49-F238E27FC236}">
                  <a16:creationId xmlns:a16="http://schemas.microsoft.com/office/drawing/2014/main" id="{4B39197E-529E-4482-AB48-3FEF8A009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752" y="48752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mage result for apples">
              <a:extLst>
                <a:ext uri="{FF2B5EF4-FFF2-40B4-BE49-F238E27FC236}">
                  <a16:creationId xmlns:a16="http://schemas.microsoft.com/office/drawing/2014/main" id="{D805DCA5-FB24-4E2B-90C1-DA2893ED6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6" y="556688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 result for apples">
              <a:extLst>
                <a:ext uri="{FF2B5EF4-FFF2-40B4-BE49-F238E27FC236}">
                  <a16:creationId xmlns:a16="http://schemas.microsoft.com/office/drawing/2014/main" id="{BC22B7A3-6E2E-4E68-9FB7-8D457BA0E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214" y="55668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Image result for apples">
              <a:extLst>
                <a:ext uri="{FF2B5EF4-FFF2-40B4-BE49-F238E27FC236}">
                  <a16:creationId xmlns:a16="http://schemas.microsoft.com/office/drawing/2014/main" id="{64F1AE2D-2624-4870-B385-E7DF22F9F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263" y="55668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Image result for apples">
              <a:extLst>
                <a:ext uri="{FF2B5EF4-FFF2-40B4-BE49-F238E27FC236}">
                  <a16:creationId xmlns:a16="http://schemas.microsoft.com/office/drawing/2014/main" id="{B373BC25-E795-4DD3-B468-51F504243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147" y="55668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AF2633-7E00-4880-A951-D8046A8C9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97" y="4112601"/>
              <a:ext cx="9896" cy="2136111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4D11C-A95D-4D43-92F1-20944A6426A3}"/>
                </a:ext>
              </a:extLst>
            </p:cNvPr>
            <p:cNvSpPr txBox="1"/>
            <p:nvPr/>
          </p:nvSpPr>
          <p:spPr>
            <a:xfrm>
              <a:off x="216239" y="4811524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3227B69-8B97-45A1-8D3F-3896E36BA9E7}"/>
                </a:ext>
              </a:extLst>
            </p:cNvPr>
            <p:cNvCxnSpPr>
              <a:cxnSpLocks/>
            </p:cNvCxnSpPr>
            <p:nvPr/>
          </p:nvCxnSpPr>
          <p:spPr>
            <a:xfrm>
              <a:off x="849109" y="6370047"/>
              <a:ext cx="2129259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481C1F-999C-4874-B050-E25D06832E1A}"/>
                </a:ext>
              </a:extLst>
            </p:cNvPr>
            <p:cNvSpPr txBox="1"/>
            <p:nvPr/>
          </p:nvSpPr>
          <p:spPr>
            <a:xfrm>
              <a:off x="1761888" y="6314264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pic>
          <p:nvPicPr>
            <p:cNvPr id="50" name="Picture 2" descr="Image result for apples">
              <a:extLst>
                <a:ext uri="{FF2B5EF4-FFF2-40B4-BE49-F238E27FC236}">
                  <a16:creationId xmlns:a16="http://schemas.microsoft.com/office/drawing/2014/main" id="{5675CE42-5046-426C-ACED-0BE98E34F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957" y="480972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Image result for apples">
              <a:extLst>
                <a:ext uri="{FF2B5EF4-FFF2-40B4-BE49-F238E27FC236}">
                  <a16:creationId xmlns:a16="http://schemas.microsoft.com/office/drawing/2014/main" id="{88DA35C3-18DE-4BA8-B836-D2887178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719" y="48097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Image result for apples">
              <a:extLst>
                <a:ext uri="{FF2B5EF4-FFF2-40B4-BE49-F238E27FC236}">
                  <a16:creationId xmlns:a16="http://schemas.microsoft.com/office/drawing/2014/main" id="{9BCC74A4-2E16-49F0-8CDA-3E5634914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52" y="480972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Image result for apples">
              <a:extLst>
                <a:ext uri="{FF2B5EF4-FFF2-40B4-BE49-F238E27FC236}">
                  <a16:creationId xmlns:a16="http://schemas.microsoft.com/office/drawing/2014/main" id="{6BC747DB-84E7-4D74-8258-491F03536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305" y="480972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Image result for apples">
              <a:extLst>
                <a:ext uri="{FF2B5EF4-FFF2-40B4-BE49-F238E27FC236}">
                  <a16:creationId xmlns:a16="http://schemas.microsoft.com/office/drawing/2014/main" id="{DDF4504C-6FCE-4473-A9BC-1416C0A73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230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Image result for apples">
              <a:extLst>
                <a:ext uri="{FF2B5EF4-FFF2-40B4-BE49-F238E27FC236}">
                  <a16:creationId xmlns:a16="http://schemas.microsoft.com/office/drawing/2014/main" id="{31D7B851-08EF-4763-9AF4-F7EC769EC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9279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Image result for apples">
              <a:extLst>
                <a:ext uri="{FF2B5EF4-FFF2-40B4-BE49-F238E27FC236}">
                  <a16:creationId xmlns:a16="http://schemas.microsoft.com/office/drawing/2014/main" id="{AD848826-40CF-4BA8-BB07-B334BF318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511" y="47969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Image result for apples">
              <a:extLst>
                <a:ext uri="{FF2B5EF4-FFF2-40B4-BE49-F238E27FC236}">
                  <a16:creationId xmlns:a16="http://schemas.microsoft.com/office/drawing/2014/main" id="{209DA170-7C50-402B-A5F4-C8A43C6A6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6185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953E0F04-EA34-4D89-B78E-0C511A681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7688" y="479693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Image result for apples">
              <a:extLst>
                <a:ext uri="{FF2B5EF4-FFF2-40B4-BE49-F238E27FC236}">
                  <a16:creationId xmlns:a16="http://schemas.microsoft.com/office/drawing/2014/main" id="{C501931E-F442-48D4-92FA-CDF4DE399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20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Image result for apples">
              <a:extLst>
                <a:ext uri="{FF2B5EF4-FFF2-40B4-BE49-F238E27FC236}">
                  <a16:creationId xmlns:a16="http://schemas.microsoft.com/office/drawing/2014/main" id="{9B156D95-43B1-4049-9174-B1FE8C57E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6969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Image result for apples">
              <a:extLst>
                <a:ext uri="{FF2B5EF4-FFF2-40B4-BE49-F238E27FC236}">
                  <a16:creationId xmlns:a16="http://schemas.microsoft.com/office/drawing/2014/main" id="{1A857BC6-D3C5-4479-BFF0-0CE8D84D0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6853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007AB51-452C-4546-AB0D-8EF050B02936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57" y="5592136"/>
              <a:ext cx="2415443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67694A1-596A-41DC-9207-850D22A5ECB9}"/>
                </a:ext>
              </a:extLst>
            </p:cNvPr>
            <p:cNvCxnSpPr>
              <a:cxnSpLocks/>
            </p:cNvCxnSpPr>
            <p:nvPr/>
          </p:nvCxnSpPr>
          <p:spPr>
            <a:xfrm>
              <a:off x="6710733" y="5586434"/>
              <a:ext cx="246582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8B6DFA8-DF23-46CF-9830-FD9FEA685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379" y="5566883"/>
              <a:ext cx="2519505" cy="19551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8B435E-7129-493E-907E-7FA6C651875D}"/>
                </a:ext>
              </a:extLst>
            </p:cNvPr>
            <p:cNvSpPr txBox="1"/>
            <p:nvPr/>
          </p:nvSpPr>
          <p:spPr>
            <a:xfrm>
              <a:off x="5036124" y="555543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19F232D-256D-40E3-BB61-B53E6D84B353}"/>
                </a:ext>
              </a:extLst>
            </p:cNvPr>
            <p:cNvSpPr txBox="1"/>
            <p:nvPr/>
          </p:nvSpPr>
          <p:spPr>
            <a:xfrm>
              <a:off x="7683938" y="5547862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3330F6-A156-41EB-BBCA-A9D97D0B501D}"/>
                </a:ext>
              </a:extLst>
            </p:cNvPr>
            <p:cNvSpPr txBox="1"/>
            <p:nvPr/>
          </p:nvSpPr>
          <p:spPr>
            <a:xfrm>
              <a:off x="6323092" y="5491412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4896F7-BCF1-46C3-A5D3-22C8FEDB00DD}"/>
                </a:ext>
              </a:extLst>
            </p:cNvPr>
            <p:cNvSpPr txBox="1"/>
            <p:nvPr/>
          </p:nvSpPr>
          <p:spPr>
            <a:xfrm>
              <a:off x="9095283" y="5491412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44A1ECB-4F4B-4785-A413-4931DE996CB9}"/>
              </a:ext>
            </a:extLst>
          </p:cNvPr>
          <p:cNvSpPr txBox="1"/>
          <p:nvPr/>
        </p:nvSpPr>
        <p:spPr>
          <a:xfrm>
            <a:off x="190330" y="-3797"/>
            <a:ext cx="511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Basis-</a:t>
            </a:r>
            <a:r>
              <a:rPr lang="en-US" sz="2800" dirty="0" err="1">
                <a:solidFill>
                  <a:srgbClr val="002060"/>
                </a:solidFill>
              </a:rPr>
              <a:t>bewerkingen</a:t>
            </a:r>
            <a:r>
              <a:rPr lang="en-US" sz="2800" dirty="0">
                <a:solidFill>
                  <a:srgbClr val="002060"/>
                </a:solidFill>
              </a:rPr>
              <a:t>:    </a:t>
            </a:r>
            <a:r>
              <a:rPr lang="en-US" sz="3600" dirty="0">
                <a:solidFill>
                  <a:srgbClr val="002060"/>
                </a:solidFill>
              </a:rPr>
              <a:t>+</a:t>
            </a:r>
            <a:r>
              <a:rPr lang="en-US" sz="2800" dirty="0">
                <a:solidFill>
                  <a:srgbClr val="002060"/>
                </a:solidFill>
              </a:rPr>
              <a:t>    </a:t>
            </a:r>
            <a:r>
              <a:rPr lang="en-US" sz="2800" dirty="0" err="1">
                <a:solidFill>
                  <a:srgbClr val="002060"/>
                </a:solidFill>
              </a:rPr>
              <a:t>en</a:t>
            </a:r>
            <a:r>
              <a:rPr lang="en-US" sz="2800" dirty="0">
                <a:solidFill>
                  <a:srgbClr val="002060"/>
                </a:solidFill>
              </a:rPr>
              <a:t>    </a:t>
            </a:r>
            <a:r>
              <a:rPr lang="en-US" sz="3600" dirty="0">
                <a:solidFill>
                  <a:srgbClr val="002060"/>
                </a:solidFill>
              </a:rPr>
              <a:t>×</a:t>
            </a:r>
            <a:endParaRPr lang="en-N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0345E-3A5E-4749-8929-863624086040}"/>
              </a:ext>
            </a:extLst>
          </p:cNvPr>
          <p:cNvSpPr txBox="1"/>
          <p:nvPr/>
        </p:nvSpPr>
        <p:spPr>
          <a:xfrm>
            <a:off x="70773" y="237263"/>
            <a:ext cx="58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r>
              <a:rPr lang="en-US" sz="2800" dirty="0">
                <a:solidFill>
                  <a:srgbClr val="002060"/>
                </a:solidFill>
              </a:rPr>
              <a:t> 1: </a:t>
            </a:r>
            <a:r>
              <a:rPr lang="en-US" sz="2800" dirty="0" err="1">
                <a:solidFill>
                  <a:srgbClr val="002060"/>
                </a:solidFill>
              </a:rPr>
              <a:t>Commutatieve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eigenschap</a:t>
            </a:r>
            <a:endParaRPr lang="en-NL" sz="2800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5BE0D-FCD7-4A65-871E-7685597F12FE}"/>
              </a:ext>
            </a:extLst>
          </p:cNvPr>
          <p:cNvGrpSpPr/>
          <p:nvPr/>
        </p:nvGrpSpPr>
        <p:grpSpPr>
          <a:xfrm>
            <a:off x="3168" y="1522337"/>
            <a:ext cx="10510773" cy="1472347"/>
            <a:chOff x="75845" y="1522746"/>
            <a:chExt cx="10510773" cy="147234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B95717-BB3D-4452-99F2-DA831BA63165}"/>
                </a:ext>
              </a:extLst>
            </p:cNvPr>
            <p:cNvSpPr/>
            <p:nvPr/>
          </p:nvSpPr>
          <p:spPr>
            <a:xfrm>
              <a:off x="75845" y="1522746"/>
              <a:ext cx="10510773" cy="14723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981FED-D54E-4B54-9886-837AEFA17440}"/>
                </a:ext>
              </a:extLst>
            </p:cNvPr>
            <p:cNvSpPr txBox="1"/>
            <p:nvPr/>
          </p:nvSpPr>
          <p:spPr>
            <a:xfrm>
              <a:off x="1532073" y="1533811"/>
              <a:ext cx="806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    +     4                           =                          4      +     3</a:t>
              </a:r>
              <a:endParaRPr lang="en-NL" sz="2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A7889-3546-46EB-AB3F-0F041DA385A8}"/>
              </a:ext>
            </a:extLst>
          </p:cNvPr>
          <p:cNvGrpSpPr/>
          <p:nvPr/>
        </p:nvGrpSpPr>
        <p:grpSpPr>
          <a:xfrm>
            <a:off x="81137" y="3279982"/>
            <a:ext cx="6757568" cy="3498267"/>
            <a:chOff x="81137" y="3279982"/>
            <a:chExt cx="6757568" cy="349826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BB4B901-D4D2-4918-8F8D-E05576A151D9}"/>
                </a:ext>
              </a:extLst>
            </p:cNvPr>
            <p:cNvSpPr/>
            <p:nvPr/>
          </p:nvSpPr>
          <p:spPr>
            <a:xfrm>
              <a:off x="81137" y="3293072"/>
              <a:ext cx="6757568" cy="34851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CC1FBF-8947-491D-B4C9-77519F8DABAF}"/>
                </a:ext>
              </a:extLst>
            </p:cNvPr>
            <p:cNvSpPr txBox="1"/>
            <p:nvPr/>
          </p:nvSpPr>
          <p:spPr>
            <a:xfrm>
              <a:off x="1574050" y="3279982"/>
              <a:ext cx="452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x 4             =                 4 × 3</a:t>
              </a:r>
              <a:endParaRPr lang="en-NL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AF2AE6-374E-4882-9801-85D399DF21B7}"/>
              </a:ext>
            </a:extLst>
          </p:cNvPr>
          <p:cNvGrpSpPr/>
          <p:nvPr/>
        </p:nvGrpSpPr>
        <p:grpSpPr>
          <a:xfrm>
            <a:off x="244631" y="3802084"/>
            <a:ext cx="5855646" cy="3055830"/>
            <a:chOff x="244631" y="3802084"/>
            <a:chExt cx="5855646" cy="3055830"/>
          </a:xfrm>
        </p:grpSpPr>
        <p:pic>
          <p:nvPicPr>
            <p:cNvPr id="100" name="Picture 2" descr="Image result for apples">
              <a:extLst>
                <a:ext uri="{FF2B5EF4-FFF2-40B4-BE49-F238E27FC236}">
                  <a16:creationId xmlns:a16="http://schemas.microsoft.com/office/drawing/2014/main" id="{93005A8B-0EE0-4111-A924-17FEB91D8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06" y="441673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Image result for apples">
              <a:extLst>
                <a:ext uri="{FF2B5EF4-FFF2-40B4-BE49-F238E27FC236}">
                  <a16:creationId xmlns:a16="http://schemas.microsoft.com/office/drawing/2014/main" id="{890987E6-FD83-4275-B147-D09E6FF1E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87" y="43925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apples">
              <a:extLst>
                <a:ext uri="{FF2B5EF4-FFF2-40B4-BE49-F238E27FC236}">
                  <a16:creationId xmlns:a16="http://schemas.microsoft.com/office/drawing/2014/main" id="{C9DB7E28-E59E-490A-A478-E8D80844A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182" y="43830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Image result for apples">
              <a:extLst>
                <a:ext uri="{FF2B5EF4-FFF2-40B4-BE49-F238E27FC236}">
                  <a16:creationId xmlns:a16="http://schemas.microsoft.com/office/drawing/2014/main" id="{158300F7-763A-4D5E-98C0-A2C77FFB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06" y="50313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Image result for apples">
              <a:extLst>
                <a:ext uri="{FF2B5EF4-FFF2-40B4-BE49-F238E27FC236}">
                  <a16:creationId xmlns:a16="http://schemas.microsoft.com/office/drawing/2014/main" id="{8391AAB4-0C13-4826-9BD2-33ADB0EAB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616" y="501389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Image result for apples">
              <a:extLst>
                <a:ext uri="{FF2B5EF4-FFF2-40B4-BE49-F238E27FC236}">
                  <a16:creationId xmlns:a16="http://schemas.microsoft.com/office/drawing/2014/main" id="{A3BCB4EC-C4C2-49DA-8BAA-7299654CC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905" y="500282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Image result for apples">
              <a:extLst>
                <a:ext uri="{FF2B5EF4-FFF2-40B4-BE49-F238E27FC236}">
                  <a16:creationId xmlns:a16="http://schemas.microsoft.com/office/drawing/2014/main" id="{030AE2FD-F4F3-4AC6-93E9-854D5D14F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144" y="562218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Image result for apples">
              <a:extLst>
                <a:ext uri="{FF2B5EF4-FFF2-40B4-BE49-F238E27FC236}">
                  <a16:creationId xmlns:a16="http://schemas.microsoft.com/office/drawing/2014/main" id="{B4747A3A-B528-46BC-AEF2-B60902CBA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457" y="562030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apples">
              <a:extLst>
                <a:ext uri="{FF2B5EF4-FFF2-40B4-BE49-F238E27FC236}">
                  <a16:creationId xmlns:a16="http://schemas.microsoft.com/office/drawing/2014/main" id="{08D9661E-C230-4B0F-A45E-3FFB83468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905" y="56184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Image result for apples">
              <a:extLst>
                <a:ext uri="{FF2B5EF4-FFF2-40B4-BE49-F238E27FC236}">
                  <a16:creationId xmlns:a16="http://schemas.microsoft.com/office/drawing/2014/main" id="{1DA20B14-F15D-4047-B2B2-C5AED40E6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66" y="399700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Image result for apples">
              <a:extLst>
                <a:ext uri="{FF2B5EF4-FFF2-40B4-BE49-F238E27FC236}">
                  <a16:creationId xmlns:a16="http://schemas.microsoft.com/office/drawing/2014/main" id="{9F9CE7D6-D138-4DB8-BA14-6E9CD1C31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908" y="399435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Image result for apples">
              <a:extLst>
                <a:ext uri="{FF2B5EF4-FFF2-40B4-BE49-F238E27FC236}">
                  <a16:creationId xmlns:a16="http://schemas.microsoft.com/office/drawing/2014/main" id="{07A08185-EC4A-4CAB-A926-632FB929C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833" y="39919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Image result for apples">
              <a:extLst>
                <a:ext uri="{FF2B5EF4-FFF2-40B4-BE49-F238E27FC236}">
                  <a16:creationId xmlns:a16="http://schemas.microsoft.com/office/drawing/2014/main" id="{58916F22-27BF-4B1E-B43B-B8028ECD5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7928" y="399435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apples">
              <a:extLst>
                <a:ext uri="{FF2B5EF4-FFF2-40B4-BE49-F238E27FC236}">
                  <a16:creationId xmlns:a16="http://schemas.microsoft.com/office/drawing/2014/main" id="{CDFA0433-451F-4178-A198-00509B42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49" y="459748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Image result for apples">
              <a:extLst>
                <a:ext uri="{FF2B5EF4-FFF2-40B4-BE49-F238E27FC236}">
                  <a16:creationId xmlns:a16="http://schemas.microsoft.com/office/drawing/2014/main" id="{A3C8FB78-4458-474F-8B73-6E6F18E13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909" y="460450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Image result for apples">
              <a:extLst>
                <a:ext uri="{FF2B5EF4-FFF2-40B4-BE49-F238E27FC236}">
                  <a16:creationId xmlns:a16="http://schemas.microsoft.com/office/drawing/2014/main" id="{8E70D88C-715A-43F7-B1C2-F7DC5F418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04" y="459503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Image result for apples">
              <a:extLst>
                <a:ext uri="{FF2B5EF4-FFF2-40B4-BE49-F238E27FC236}">
                  <a16:creationId xmlns:a16="http://schemas.microsoft.com/office/drawing/2014/main" id="{6968A7ED-02BA-4D3A-B87E-B48565559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99" y="45896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Image result for apples">
              <a:extLst>
                <a:ext uri="{FF2B5EF4-FFF2-40B4-BE49-F238E27FC236}">
                  <a16:creationId xmlns:a16="http://schemas.microsoft.com/office/drawing/2014/main" id="{8446F320-C409-432D-8963-C54EA2609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66" y="5212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Image result for apples">
              <a:extLst>
                <a:ext uri="{FF2B5EF4-FFF2-40B4-BE49-F238E27FC236}">
                  <a16:creationId xmlns:a16="http://schemas.microsoft.com/office/drawing/2014/main" id="{3E70E89F-F049-4561-8FD8-FC2922F5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909" y="5212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Image result for apples">
              <a:extLst>
                <a:ext uri="{FF2B5EF4-FFF2-40B4-BE49-F238E27FC236}">
                  <a16:creationId xmlns:a16="http://schemas.microsoft.com/office/drawing/2014/main" id="{3CABCD4B-DCF4-4C36-8010-460EA2533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04" y="521027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Image result for apples">
              <a:extLst>
                <a:ext uri="{FF2B5EF4-FFF2-40B4-BE49-F238E27FC236}">
                  <a16:creationId xmlns:a16="http://schemas.microsoft.com/office/drawing/2014/main" id="{B3CB36F5-BBF4-4663-934B-944C6D4C8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450" y="52115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Image result for apples">
              <a:extLst>
                <a:ext uri="{FF2B5EF4-FFF2-40B4-BE49-F238E27FC236}">
                  <a16:creationId xmlns:a16="http://schemas.microsoft.com/office/drawing/2014/main" id="{467B0C23-227D-4EC0-A0D1-69E951A2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07" y="380208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Image result for apples">
              <a:extLst>
                <a:ext uri="{FF2B5EF4-FFF2-40B4-BE49-F238E27FC236}">
                  <a16:creationId xmlns:a16="http://schemas.microsoft.com/office/drawing/2014/main" id="{115EA4B6-2547-402C-8354-196B02087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339" y="380208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Image result for apples">
              <a:extLst>
                <a:ext uri="{FF2B5EF4-FFF2-40B4-BE49-F238E27FC236}">
                  <a16:creationId xmlns:a16="http://schemas.microsoft.com/office/drawing/2014/main" id="{20462669-BD57-4342-B9CB-6AEF537D5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905" y="380208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AAF43E8-A1C9-4431-A4FA-EBA48C87D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849" y="4164948"/>
              <a:ext cx="0" cy="1671382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6EC5A9-DD0F-45EF-A6D3-2E96AE92314E}"/>
                </a:ext>
              </a:extLst>
            </p:cNvPr>
            <p:cNvSpPr txBox="1"/>
            <p:nvPr/>
          </p:nvSpPr>
          <p:spPr>
            <a:xfrm>
              <a:off x="244631" y="4924021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C59424C-FF70-4851-A078-0E3F4B4B9779}"/>
                </a:ext>
              </a:extLst>
            </p:cNvPr>
            <p:cNvSpPr txBox="1"/>
            <p:nvPr/>
          </p:nvSpPr>
          <p:spPr>
            <a:xfrm>
              <a:off x="5134976" y="6334694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560CD04-AFC6-4CF9-9FE8-E5507E2EA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49" y="3958606"/>
              <a:ext cx="0" cy="2233085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1CEC945-2252-4D11-B4CF-D6CE8DC832C9}"/>
                </a:ext>
              </a:extLst>
            </p:cNvPr>
            <p:cNvSpPr txBox="1"/>
            <p:nvPr/>
          </p:nvSpPr>
          <p:spPr>
            <a:xfrm>
              <a:off x="3878289" y="497378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3DB3511-39B9-45AC-AD8F-EAC8B8FA49D8}"/>
                </a:ext>
              </a:extLst>
            </p:cNvPr>
            <p:cNvSpPr txBox="1"/>
            <p:nvPr/>
          </p:nvSpPr>
          <p:spPr>
            <a:xfrm>
              <a:off x="1696156" y="5977511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F597B6-7A0E-407C-917E-089C347B2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9150" y="6396315"/>
              <a:ext cx="1418811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ABBFF32-391C-4B82-AFE0-6FF204E89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255" y="5988145"/>
              <a:ext cx="2017155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4F8B99-AB60-4ADD-BDF7-18F0CC6C05D1}"/>
                </a:ext>
              </a:extLst>
            </p:cNvPr>
            <p:cNvSpPr txBox="1"/>
            <p:nvPr/>
          </p:nvSpPr>
          <p:spPr>
            <a:xfrm>
              <a:off x="3314427" y="429006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A1894F-442E-4555-8050-83CCA649F2C7}"/>
              </a:ext>
            </a:extLst>
          </p:cNvPr>
          <p:cNvGrpSpPr/>
          <p:nvPr/>
        </p:nvGrpSpPr>
        <p:grpSpPr>
          <a:xfrm>
            <a:off x="458029" y="2076837"/>
            <a:ext cx="9766140" cy="817630"/>
            <a:chOff x="458029" y="2076837"/>
            <a:chExt cx="9766140" cy="81763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557F821-4880-4979-9135-CFBFB35344CA}"/>
                </a:ext>
              </a:extLst>
            </p:cNvPr>
            <p:cNvSpPr/>
            <p:nvPr/>
          </p:nvSpPr>
          <p:spPr>
            <a:xfrm>
              <a:off x="2582756" y="2099733"/>
              <a:ext cx="2316483" cy="794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2BA6AD-3585-42E1-91CA-2D7523090B33}"/>
                </a:ext>
              </a:extLst>
            </p:cNvPr>
            <p:cNvSpPr/>
            <p:nvPr/>
          </p:nvSpPr>
          <p:spPr>
            <a:xfrm>
              <a:off x="458029" y="2102989"/>
              <a:ext cx="1715410" cy="790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7" name="Picture 2" descr="Image result for apples">
              <a:extLst>
                <a:ext uri="{FF2B5EF4-FFF2-40B4-BE49-F238E27FC236}">
                  <a16:creationId xmlns:a16="http://schemas.microsoft.com/office/drawing/2014/main" id="{194D8A67-36E4-4D55-B142-F59A6703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428" y="216885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ECC69A47-1C60-490E-A8DB-973FBDBAB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922" y="216885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Image result for apples">
              <a:extLst>
                <a:ext uri="{FF2B5EF4-FFF2-40B4-BE49-F238E27FC236}">
                  <a16:creationId xmlns:a16="http://schemas.microsoft.com/office/drawing/2014/main" id="{A34850EB-44E7-4B16-B92F-1A3191BFF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416" y="216885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Image result for apples">
              <a:extLst>
                <a:ext uri="{FF2B5EF4-FFF2-40B4-BE49-F238E27FC236}">
                  <a16:creationId xmlns:a16="http://schemas.microsoft.com/office/drawing/2014/main" id="{864CCAE3-F869-4977-B2AE-C44C11275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909" y="216885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5C840-DC51-4AC8-8857-FCCE5F1D3127}"/>
                </a:ext>
              </a:extLst>
            </p:cNvPr>
            <p:cNvSpPr txBox="1"/>
            <p:nvPr/>
          </p:nvSpPr>
          <p:spPr>
            <a:xfrm>
              <a:off x="2152682" y="2186987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7B7BDB-65C8-42AC-8561-722162DC040F}"/>
                </a:ext>
              </a:extLst>
            </p:cNvPr>
            <p:cNvSpPr txBox="1"/>
            <p:nvPr/>
          </p:nvSpPr>
          <p:spPr>
            <a:xfrm>
              <a:off x="8073760" y="2186987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FDC994-35B9-45F3-AB87-B7FB3B0033A8}"/>
                </a:ext>
              </a:extLst>
            </p:cNvPr>
            <p:cNvSpPr txBox="1"/>
            <p:nvPr/>
          </p:nvSpPr>
          <p:spPr>
            <a:xfrm>
              <a:off x="5061361" y="2076837"/>
              <a:ext cx="490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87FE4F9-8B4B-427C-BDF4-07BD67DFD616}"/>
                </a:ext>
              </a:extLst>
            </p:cNvPr>
            <p:cNvSpPr/>
            <p:nvPr/>
          </p:nvSpPr>
          <p:spPr>
            <a:xfrm>
              <a:off x="8509381" y="2099733"/>
              <a:ext cx="1714788" cy="793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BE319E7-F1F3-4161-BD6A-AA66ABFB8EA3}"/>
                </a:ext>
              </a:extLst>
            </p:cNvPr>
            <p:cNvSpPr/>
            <p:nvPr/>
          </p:nvSpPr>
          <p:spPr>
            <a:xfrm>
              <a:off x="5728294" y="2102989"/>
              <a:ext cx="2316483" cy="790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55" name="Picture 2" descr="Image result for apples">
              <a:extLst>
                <a:ext uri="{FF2B5EF4-FFF2-40B4-BE49-F238E27FC236}">
                  <a16:creationId xmlns:a16="http://schemas.microsoft.com/office/drawing/2014/main" id="{DC8A02C0-1498-4DF9-B106-993B5E13B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947" y="21781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Image result for apples">
              <a:extLst>
                <a:ext uri="{FF2B5EF4-FFF2-40B4-BE49-F238E27FC236}">
                  <a16:creationId xmlns:a16="http://schemas.microsoft.com/office/drawing/2014/main" id="{9F6EAA81-288A-4FB6-BD68-5428265C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441" y="217811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Image result for apples">
              <a:extLst>
                <a:ext uri="{FF2B5EF4-FFF2-40B4-BE49-F238E27FC236}">
                  <a16:creationId xmlns:a16="http://schemas.microsoft.com/office/drawing/2014/main" id="{4BA4791A-5F28-4E46-A5B3-75D0E4973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935" y="21781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Image result for apples">
              <a:extLst>
                <a:ext uri="{FF2B5EF4-FFF2-40B4-BE49-F238E27FC236}">
                  <a16:creationId xmlns:a16="http://schemas.microsoft.com/office/drawing/2014/main" id="{C995A6BA-031D-4E63-9993-42A026AE5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428" y="21781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Image result for apples">
              <a:extLst>
                <a:ext uri="{FF2B5EF4-FFF2-40B4-BE49-F238E27FC236}">
                  <a16:creationId xmlns:a16="http://schemas.microsoft.com/office/drawing/2014/main" id="{E2B970A1-77BC-4AA5-AF50-12DCAA93E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5255" y="21535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Image result for apples">
              <a:extLst>
                <a:ext uri="{FF2B5EF4-FFF2-40B4-BE49-F238E27FC236}">
                  <a16:creationId xmlns:a16="http://schemas.microsoft.com/office/drawing/2014/main" id="{26408D5A-4EE8-4B97-91B0-911343A4A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8623" y="21535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Image result for apples">
              <a:extLst>
                <a:ext uri="{FF2B5EF4-FFF2-40B4-BE49-F238E27FC236}">
                  <a16:creationId xmlns:a16="http://schemas.microsoft.com/office/drawing/2014/main" id="{59E5E9CB-5ADF-4653-A08E-24715689F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116" y="21535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Image result for apples">
              <a:extLst>
                <a:ext uri="{FF2B5EF4-FFF2-40B4-BE49-F238E27FC236}">
                  <a16:creationId xmlns:a16="http://schemas.microsoft.com/office/drawing/2014/main" id="{5381ADC4-A4B1-42F7-BB4B-F357739CC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94" y="21793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Image result for apples">
              <a:extLst>
                <a:ext uri="{FF2B5EF4-FFF2-40B4-BE49-F238E27FC236}">
                  <a16:creationId xmlns:a16="http://schemas.microsoft.com/office/drawing/2014/main" id="{4C9D6C08-764B-46CB-8F14-9204CFE08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988" y="217933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Image result for apples">
              <a:extLst>
                <a:ext uri="{FF2B5EF4-FFF2-40B4-BE49-F238E27FC236}">
                  <a16:creationId xmlns:a16="http://schemas.microsoft.com/office/drawing/2014/main" id="{6AD4D4E1-B1DD-4835-BCC0-D67ED9C66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81" y="21793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14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2B95717-BB3D-4452-99F2-DA831BA63165}"/>
              </a:ext>
            </a:extLst>
          </p:cNvPr>
          <p:cNvSpPr/>
          <p:nvPr/>
        </p:nvSpPr>
        <p:spPr>
          <a:xfrm>
            <a:off x="73851" y="1667298"/>
            <a:ext cx="12044298" cy="1531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0345E-3A5E-4749-8929-863624086040}"/>
              </a:ext>
            </a:extLst>
          </p:cNvPr>
          <p:cNvSpPr txBox="1"/>
          <p:nvPr/>
        </p:nvSpPr>
        <p:spPr>
          <a:xfrm>
            <a:off x="73850" y="279666"/>
            <a:ext cx="551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r>
              <a:rPr lang="en-US" sz="2800" dirty="0">
                <a:solidFill>
                  <a:srgbClr val="002060"/>
                </a:solidFill>
              </a:rPr>
              <a:t> 2: </a:t>
            </a:r>
            <a:r>
              <a:rPr lang="en-US" sz="2800" dirty="0" err="1">
                <a:solidFill>
                  <a:srgbClr val="002060"/>
                </a:solidFill>
              </a:rPr>
              <a:t>Associatieve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eigenschap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1FED-D54E-4B54-9886-837AEFA17440}"/>
              </a:ext>
            </a:extLst>
          </p:cNvPr>
          <p:cNvSpPr txBox="1"/>
          <p:nvPr/>
        </p:nvSpPr>
        <p:spPr>
          <a:xfrm>
            <a:off x="283723" y="1674954"/>
            <a:ext cx="1212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(   2     +    3   )           +             4                 =           2      +     (   3         +          4   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endParaRPr lang="en-NL" sz="2400" dirty="0">
              <a:solidFill>
                <a:srgbClr val="00206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214319-7B20-444F-87A4-529FFEB2BDA6}"/>
              </a:ext>
            </a:extLst>
          </p:cNvPr>
          <p:cNvGrpSpPr/>
          <p:nvPr/>
        </p:nvGrpSpPr>
        <p:grpSpPr>
          <a:xfrm>
            <a:off x="72120" y="3505603"/>
            <a:ext cx="7438694" cy="3160339"/>
            <a:chOff x="73851" y="3519493"/>
            <a:chExt cx="7438694" cy="316033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EA0FD7F-861C-4DCC-A4C3-51C741938A1C}"/>
                </a:ext>
              </a:extLst>
            </p:cNvPr>
            <p:cNvSpPr/>
            <p:nvPr/>
          </p:nvSpPr>
          <p:spPr>
            <a:xfrm>
              <a:off x="73851" y="3525507"/>
              <a:ext cx="7438694" cy="31543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CC1FBF-8947-491D-B4C9-77519F8DABAF}"/>
                </a:ext>
              </a:extLst>
            </p:cNvPr>
            <p:cNvSpPr txBox="1"/>
            <p:nvPr/>
          </p:nvSpPr>
          <p:spPr>
            <a:xfrm>
              <a:off x="993924" y="3519493"/>
              <a:ext cx="613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(2 × 3) × 4              =                   2 × (3 × 4)</a:t>
              </a:r>
              <a:endParaRPr lang="en-NL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CDCD91-E3EA-44F6-8F12-E6DEBE625973}"/>
              </a:ext>
            </a:extLst>
          </p:cNvPr>
          <p:cNvGrpSpPr/>
          <p:nvPr/>
        </p:nvGrpSpPr>
        <p:grpSpPr>
          <a:xfrm>
            <a:off x="210090" y="2256261"/>
            <a:ext cx="11768420" cy="857419"/>
            <a:chOff x="210090" y="2256261"/>
            <a:chExt cx="11768420" cy="85741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557F821-4880-4979-9135-CFBFB35344CA}"/>
                </a:ext>
              </a:extLst>
            </p:cNvPr>
            <p:cNvSpPr/>
            <p:nvPr/>
          </p:nvSpPr>
          <p:spPr>
            <a:xfrm>
              <a:off x="7981355" y="2279158"/>
              <a:ext cx="399715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2BA6AD-3585-42E1-91CA-2D7523090B33}"/>
                </a:ext>
              </a:extLst>
            </p:cNvPr>
            <p:cNvSpPr/>
            <p:nvPr/>
          </p:nvSpPr>
          <p:spPr>
            <a:xfrm>
              <a:off x="6414447" y="2282683"/>
              <a:ext cx="1211090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21C9F82-9E2D-4AB2-801C-DA6BE7B5FD5F}"/>
                </a:ext>
              </a:extLst>
            </p:cNvPr>
            <p:cNvSpPr/>
            <p:nvPr/>
          </p:nvSpPr>
          <p:spPr>
            <a:xfrm>
              <a:off x="3556307" y="2266327"/>
              <a:ext cx="2239982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7EFDAC-18FE-4F1B-BF80-5321809CCB08}"/>
                </a:ext>
              </a:extLst>
            </p:cNvPr>
            <p:cNvSpPr/>
            <p:nvPr/>
          </p:nvSpPr>
          <p:spPr>
            <a:xfrm>
              <a:off x="210090" y="2256261"/>
              <a:ext cx="2943988" cy="824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3074" name="Picture 2" descr="Image result for apples">
              <a:extLst>
                <a:ext uri="{FF2B5EF4-FFF2-40B4-BE49-F238E27FC236}">
                  <a16:creationId xmlns:a16="http://schemas.microsoft.com/office/drawing/2014/main" id="{1058DEB5-53CD-4FD7-B83A-F02C5EC0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23" y="2368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s">
              <a:extLst>
                <a:ext uri="{FF2B5EF4-FFF2-40B4-BE49-F238E27FC236}">
                  <a16:creationId xmlns:a16="http://schemas.microsoft.com/office/drawing/2014/main" id="{92FAACAE-D883-4322-A191-494C795D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17" y="2368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apples">
              <a:extLst>
                <a:ext uri="{FF2B5EF4-FFF2-40B4-BE49-F238E27FC236}">
                  <a16:creationId xmlns:a16="http://schemas.microsoft.com/office/drawing/2014/main" id="{0BA6CCAA-D77F-4F62-A38F-A54E6274A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688" y="23688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apples">
              <a:extLst>
                <a:ext uri="{FF2B5EF4-FFF2-40B4-BE49-F238E27FC236}">
                  <a16:creationId xmlns:a16="http://schemas.microsoft.com/office/drawing/2014/main" id="{2ED7F228-14F4-4A3D-99E6-18FCE1244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182" y="23892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apples">
              <a:extLst>
                <a:ext uri="{FF2B5EF4-FFF2-40B4-BE49-F238E27FC236}">
                  <a16:creationId xmlns:a16="http://schemas.microsoft.com/office/drawing/2014/main" id="{A40CF215-74CF-4E3F-B720-B035BE886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382" y="238928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apples">
              <a:extLst>
                <a:ext uri="{FF2B5EF4-FFF2-40B4-BE49-F238E27FC236}">
                  <a16:creationId xmlns:a16="http://schemas.microsoft.com/office/drawing/2014/main" id="{987C2D3F-8683-46F6-BA96-257121C27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971" y="239744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apples">
              <a:extLst>
                <a:ext uri="{FF2B5EF4-FFF2-40B4-BE49-F238E27FC236}">
                  <a16:creationId xmlns:a16="http://schemas.microsoft.com/office/drawing/2014/main" id="{BA32CD97-A5E0-4A1E-8F7F-4F9BEB80F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465" y="239744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apples">
              <a:extLst>
                <a:ext uri="{FF2B5EF4-FFF2-40B4-BE49-F238E27FC236}">
                  <a16:creationId xmlns:a16="http://schemas.microsoft.com/office/drawing/2014/main" id="{6E896258-223E-4F5E-A04D-8381ED70C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474" y="237749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Image result for apples">
              <a:extLst>
                <a:ext uri="{FF2B5EF4-FFF2-40B4-BE49-F238E27FC236}">
                  <a16:creationId xmlns:a16="http://schemas.microsoft.com/office/drawing/2014/main" id="{3A04E9BD-3175-45C8-88B2-94AC52472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070" y="23690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mage result for apples">
              <a:extLst>
                <a:ext uri="{FF2B5EF4-FFF2-40B4-BE49-F238E27FC236}">
                  <a16:creationId xmlns:a16="http://schemas.microsoft.com/office/drawing/2014/main" id="{D07466DA-7429-4022-B7F7-8D81B1C8D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283" y="235997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Image result for apples">
              <a:extLst>
                <a:ext uri="{FF2B5EF4-FFF2-40B4-BE49-F238E27FC236}">
                  <a16:creationId xmlns:a16="http://schemas.microsoft.com/office/drawing/2014/main" id="{83EF3F95-5667-48C4-B073-5D53B1688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777" y="235997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Image result for apples">
              <a:extLst>
                <a:ext uri="{FF2B5EF4-FFF2-40B4-BE49-F238E27FC236}">
                  <a16:creationId xmlns:a16="http://schemas.microsoft.com/office/drawing/2014/main" id="{87B16AB9-56A5-4059-8BDC-CB7C2D52F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117" y="233238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Image result for apples">
              <a:extLst>
                <a:ext uri="{FF2B5EF4-FFF2-40B4-BE49-F238E27FC236}">
                  <a16:creationId xmlns:a16="http://schemas.microsoft.com/office/drawing/2014/main" id="{D65CF4C5-09C7-45D0-B875-A0E713233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8611" y="235279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Image result for apples">
              <a:extLst>
                <a:ext uri="{FF2B5EF4-FFF2-40B4-BE49-F238E27FC236}">
                  <a16:creationId xmlns:a16="http://schemas.microsoft.com/office/drawing/2014/main" id="{FD1B43F8-4CD9-41EF-B71A-19839F2F3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811" y="235279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Image result for apples">
              <a:extLst>
                <a:ext uri="{FF2B5EF4-FFF2-40B4-BE49-F238E27FC236}">
                  <a16:creationId xmlns:a16="http://schemas.microsoft.com/office/drawing/2014/main" id="{194D8A67-36E4-4D55-B142-F59A6703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506" y="235645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ECC69A47-1C60-490E-A8DB-973FBDBAB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1000" y="235645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Image result for apples">
              <a:extLst>
                <a:ext uri="{FF2B5EF4-FFF2-40B4-BE49-F238E27FC236}">
                  <a16:creationId xmlns:a16="http://schemas.microsoft.com/office/drawing/2014/main" id="{A34850EB-44E7-4B16-B92F-1A3191BFF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0494" y="235645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Image result for apples">
              <a:extLst>
                <a:ext uri="{FF2B5EF4-FFF2-40B4-BE49-F238E27FC236}">
                  <a16:creationId xmlns:a16="http://schemas.microsoft.com/office/drawing/2014/main" id="{864CCAE3-F869-4977-B2AE-C44C11275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9987" y="235645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5C840-DC51-4AC8-8857-FCCE5F1D3127}"/>
                </a:ext>
              </a:extLst>
            </p:cNvPr>
            <p:cNvSpPr txBox="1"/>
            <p:nvPr/>
          </p:nvSpPr>
          <p:spPr>
            <a:xfrm>
              <a:off x="1264179" y="2375017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7B7BDB-65C8-42AC-8561-722162DC040F}"/>
                </a:ext>
              </a:extLst>
            </p:cNvPr>
            <p:cNvSpPr txBox="1"/>
            <p:nvPr/>
          </p:nvSpPr>
          <p:spPr>
            <a:xfrm>
              <a:off x="3133169" y="2320038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BF560-38B4-4439-89DF-0EA2AD81C2BE}"/>
                </a:ext>
              </a:extLst>
            </p:cNvPr>
            <p:cNvSpPr txBox="1"/>
            <p:nvPr/>
          </p:nvSpPr>
          <p:spPr>
            <a:xfrm>
              <a:off x="7593715" y="2339729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E68D99-BB8E-4D6D-910B-C643BFB18F39}"/>
                </a:ext>
              </a:extLst>
            </p:cNvPr>
            <p:cNvSpPr txBox="1"/>
            <p:nvPr/>
          </p:nvSpPr>
          <p:spPr>
            <a:xfrm>
              <a:off x="9463492" y="2342654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FDC994-35B9-45F3-AB87-B7FB3B0033A8}"/>
                </a:ext>
              </a:extLst>
            </p:cNvPr>
            <p:cNvSpPr txBox="1"/>
            <p:nvPr/>
          </p:nvSpPr>
          <p:spPr>
            <a:xfrm>
              <a:off x="5923478" y="234265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47D0B4-74F0-4B8A-82C6-3FCA926BC80C}"/>
              </a:ext>
            </a:extLst>
          </p:cNvPr>
          <p:cNvGrpSpPr/>
          <p:nvPr/>
        </p:nvGrpSpPr>
        <p:grpSpPr>
          <a:xfrm>
            <a:off x="318986" y="3706636"/>
            <a:ext cx="6878420" cy="3012625"/>
            <a:chOff x="318987" y="3728067"/>
            <a:chExt cx="6878420" cy="3012625"/>
          </a:xfrm>
        </p:grpSpPr>
        <p:pic>
          <p:nvPicPr>
            <p:cNvPr id="100" name="Picture 2" descr="Image result for apples">
              <a:extLst>
                <a:ext uri="{FF2B5EF4-FFF2-40B4-BE49-F238E27FC236}">
                  <a16:creationId xmlns:a16="http://schemas.microsoft.com/office/drawing/2014/main" id="{93005A8B-0EE0-4111-A924-17FEB91D8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403" y="429606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Image result for apples">
              <a:extLst>
                <a:ext uri="{FF2B5EF4-FFF2-40B4-BE49-F238E27FC236}">
                  <a16:creationId xmlns:a16="http://schemas.microsoft.com/office/drawing/2014/main" id="{890987E6-FD83-4275-B147-D09E6FF1E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159" y="427802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apples">
              <a:extLst>
                <a:ext uri="{FF2B5EF4-FFF2-40B4-BE49-F238E27FC236}">
                  <a16:creationId xmlns:a16="http://schemas.microsoft.com/office/drawing/2014/main" id="{C9DB7E28-E59E-490A-A478-E8D80844A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54" y="426855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Image result for apples">
              <a:extLst>
                <a:ext uri="{FF2B5EF4-FFF2-40B4-BE49-F238E27FC236}">
                  <a16:creationId xmlns:a16="http://schemas.microsoft.com/office/drawing/2014/main" id="{B22FD8EE-6536-4034-8514-A4CB53DFB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349" y="425774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Image result for apples">
              <a:extLst>
                <a:ext uri="{FF2B5EF4-FFF2-40B4-BE49-F238E27FC236}">
                  <a16:creationId xmlns:a16="http://schemas.microsoft.com/office/drawing/2014/main" id="{158300F7-763A-4D5E-98C0-A2C77FFB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403" y="490885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Image result for apples">
              <a:extLst>
                <a:ext uri="{FF2B5EF4-FFF2-40B4-BE49-F238E27FC236}">
                  <a16:creationId xmlns:a16="http://schemas.microsoft.com/office/drawing/2014/main" id="{8391AAB4-0C13-4826-9BD2-33ADB0EAB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159" y="490885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Image result for apples">
              <a:extLst>
                <a:ext uri="{FF2B5EF4-FFF2-40B4-BE49-F238E27FC236}">
                  <a16:creationId xmlns:a16="http://schemas.microsoft.com/office/drawing/2014/main" id="{A3BCB4EC-C4C2-49DA-8BAA-7299654CC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54" y="48993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Image result for apples">
              <a:extLst>
                <a:ext uri="{FF2B5EF4-FFF2-40B4-BE49-F238E27FC236}">
                  <a16:creationId xmlns:a16="http://schemas.microsoft.com/office/drawing/2014/main" id="{209E1F7E-4E5C-4E09-842F-8CB6F3468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349" y="48885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Image result for apples">
              <a:extLst>
                <a:ext uri="{FF2B5EF4-FFF2-40B4-BE49-F238E27FC236}">
                  <a16:creationId xmlns:a16="http://schemas.microsoft.com/office/drawing/2014/main" id="{030AE2FD-F4F3-4AC6-93E9-854D5D14F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403" y="55172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Image result for apples">
              <a:extLst>
                <a:ext uri="{FF2B5EF4-FFF2-40B4-BE49-F238E27FC236}">
                  <a16:creationId xmlns:a16="http://schemas.microsoft.com/office/drawing/2014/main" id="{B4747A3A-B528-46BC-AEF2-B60902CBA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846" y="5515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apples">
              <a:extLst>
                <a:ext uri="{FF2B5EF4-FFF2-40B4-BE49-F238E27FC236}">
                  <a16:creationId xmlns:a16="http://schemas.microsoft.com/office/drawing/2014/main" id="{08D9661E-C230-4B0F-A45E-3FFB83468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902" y="551547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Image result for apples">
              <a:extLst>
                <a:ext uri="{FF2B5EF4-FFF2-40B4-BE49-F238E27FC236}">
                  <a16:creationId xmlns:a16="http://schemas.microsoft.com/office/drawing/2014/main" id="{38C2E4F7-2F02-4D6B-9D2B-11748A2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345" y="5515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Image result for apples">
              <a:extLst>
                <a:ext uri="{FF2B5EF4-FFF2-40B4-BE49-F238E27FC236}">
                  <a16:creationId xmlns:a16="http://schemas.microsoft.com/office/drawing/2014/main" id="{1DA20B14-F15D-4047-B2B2-C5AED40E6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671" y="408796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Image result for apples">
              <a:extLst>
                <a:ext uri="{FF2B5EF4-FFF2-40B4-BE49-F238E27FC236}">
                  <a16:creationId xmlns:a16="http://schemas.microsoft.com/office/drawing/2014/main" id="{9F9CE7D6-D138-4DB8-BA14-6E9CD1C31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413" y="408530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Image result for apples">
              <a:extLst>
                <a:ext uri="{FF2B5EF4-FFF2-40B4-BE49-F238E27FC236}">
                  <a16:creationId xmlns:a16="http://schemas.microsoft.com/office/drawing/2014/main" id="{07A08185-EC4A-4CAB-A926-632FB929C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719" y="40860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Image result for apples">
              <a:extLst>
                <a:ext uri="{FF2B5EF4-FFF2-40B4-BE49-F238E27FC236}">
                  <a16:creationId xmlns:a16="http://schemas.microsoft.com/office/drawing/2014/main" id="{58916F22-27BF-4B1E-B43B-B8028ECD5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312" y="40827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apples">
              <a:extLst>
                <a:ext uri="{FF2B5EF4-FFF2-40B4-BE49-F238E27FC236}">
                  <a16:creationId xmlns:a16="http://schemas.microsoft.com/office/drawing/2014/main" id="{CDFA0433-451F-4178-A198-00509B42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671" y="470174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Image result for apples">
              <a:extLst>
                <a:ext uri="{FF2B5EF4-FFF2-40B4-BE49-F238E27FC236}">
                  <a16:creationId xmlns:a16="http://schemas.microsoft.com/office/drawing/2014/main" id="{A3C8FB78-4458-474F-8B73-6E6F18E13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414" y="469545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Image result for apples">
              <a:extLst>
                <a:ext uri="{FF2B5EF4-FFF2-40B4-BE49-F238E27FC236}">
                  <a16:creationId xmlns:a16="http://schemas.microsoft.com/office/drawing/2014/main" id="{8E70D88C-715A-43F7-B1C2-F7DC5F418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509" y="468599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Image result for apples">
              <a:extLst>
                <a:ext uri="{FF2B5EF4-FFF2-40B4-BE49-F238E27FC236}">
                  <a16:creationId xmlns:a16="http://schemas.microsoft.com/office/drawing/2014/main" id="{6968A7ED-02BA-4D3A-B87E-B48565559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261" y="46927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Image result for apples">
              <a:extLst>
                <a:ext uri="{FF2B5EF4-FFF2-40B4-BE49-F238E27FC236}">
                  <a16:creationId xmlns:a16="http://schemas.microsoft.com/office/drawing/2014/main" id="{8446F320-C409-432D-8963-C54EA2609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670" y="529781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Image result for apples">
              <a:extLst>
                <a:ext uri="{FF2B5EF4-FFF2-40B4-BE49-F238E27FC236}">
                  <a16:creationId xmlns:a16="http://schemas.microsoft.com/office/drawing/2014/main" id="{3E70E89F-F049-4561-8FD8-FC2922F5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440" y="529781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Image result for apples">
              <a:extLst>
                <a:ext uri="{FF2B5EF4-FFF2-40B4-BE49-F238E27FC236}">
                  <a16:creationId xmlns:a16="http://schemas.microsoft.com/office/drawing/2014/main" id="{3CABCD4B-DCF4-4C36-8010-460EA2533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509" y="53012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Image result for apples">
              <a:extLst>
                <a:ext uri="{FF2B5EF4-FFF2-40B4-BE49-F238E27FC236}">
                  <a16:creationId xmlns:a16="http://schemas.microsoft.com/office/drawing/2014/main" id="{B3CB36F5-BBF4-4663-934B-944C6D4C8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312" y="530123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CA394-9E8C-4522-8DF7-0AF49926DFA0}"/>
                </a:ext>
              </a:extLst>
            </p:cNvPr>
            <p:cNvSpPr txBox="1"/>
            <p:nvPr/>
          </p:nvSpPr>
          <p:spPr>
            <a:xfrm>
              <a:off x="3552117" y="4822098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176" name="Picture 2" descr="Image result for apples">
              <a:extLst>
                <a:ext uri="{FF2B5EF4-FFF2-40B4-BE49-F238E27FC236}">
                  <a16:creationId xmlns:a16="http://schemas.microsoft.com/office/drawing/2014/main" id="{D917F813-B624-4B81-9995-DC5796BD1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53" y="473032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Image result for apples">
              <a:extLst>
                <a:ext uri="{FF2B5EF4-FFF2-40B4-BE49-F238E27FC236}">
                  <a16:creationId xmlns:a16="http://schemas.microsoft.com/office/drawing/2014/main" id="{6D314AD7-A945-45E0-96BC-1AB3E5B1C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428" y="472877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Image result for apples">
              <a:extLst>
                <a:ext uri="{FF2B5EF4-FFF2-40B4-BE49-F238E27FC236}">
                  <a16:creationId xmlns:a16="http://schemas.microsoft.com/office/drawing/2014/main" id="{33BFF258-2D87-42DA-BA03-71C562852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758" y="472877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Image result for apples">
              <a:extLst>
                <a:ext uri="{FF2B5EF4-FFF2-40B4-BE49-F238E27FC236}">
                  <a16:creationId xmlns:a16="http://schemas.microsoft.com/office/drawing/2014/main" id="{74B7C864-D1E2-4699-8AEA-A60367CE5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09" y="53548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Image result for apples">
              <a:extLst>
                <a:ext uri="{FF2B5EF4-FFF2-40B4-BE49-F238E27FC236}">
                  <a16:creationId xmlns:a16="http://schemas.microsoft.com/office/drawing/2014/main" id="{8BD4AAF3-D930-4197-BE98-8B1AAEE8D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149" y="53548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Image result for apples">
              <a:extLst>
                <a:ext uri="{FF2B5EF4-FFF2-40B4-BE49-F238E27FC236}">
                  <a16:creationId xmlns:a16="http://schemas.microsoft.com/office/drawing/2014/main" id="{E3CFDD83-D398-4370-B70B-7A808D334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479" y="53548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Image result for apples">
              <a:extLst>
                <a:ext uri="{FF2B5EF4-FFF2-40B4-BE49-F238E27FC236}">
                  <a16:creationId xmlns:a16="http://schemas.microsoft.com/office/drawing/2014/main" id="{B607B6E6-9815-4FBC-9EF8-8530E7CB8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794" y="456029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Image result for apples">
              <a:extLst>
                <a:ext uri="{FF2B5EF4-FFF2-40B4-BE49-F238E27FC236}">
                  <a16:creationId xmlns:a16="http://schemas.microsoft.com/office/drawing/2014/main" id="{FF201198-8A4E-48CE-BE07-76EB8FA89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69" y="455874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Image result for apples">
              <a:extLst>
                <a:ext uri="{FF2B5EF4-FFF2-40B4-BE49-F238E27FC236}">
                  <a16:creationId xmlns:a16="http://schemas.microsoft.com/office/drawing/2014/main" id="{5A0D3404-DC93-451C-9E48-0C16F0DED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99" y="455874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Image result for apples">
              <a:extLst>
                <a:ext uri="{FF2B5EF4-FFF2-40B4-BE49-F238E27FC236}">
                  <a16:creationId xmlns:a16="http://schemas.microsoft.com/office/drawing/2014/main" id="{CA7F911D-266E-4B74-957D-DD42634EA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515" y="518634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Image result for apples">
              <a:extLst>
                <a:ext uri="{FF2B5EF4-FFF2-40B4-BE49-F238E27FC236}">
                  <a16:creationId xmlns:a16="http://schemas.microsoft.com/office/drawing/2014/main" id="{285C9ECE-563B-4327-AB61-790496E9B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890" y="518479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Image result for apples">
              <a:extLst>
                <a:ext uri="{FF2B5EF4-FFF2-40B4-BE49-F238E27FC236}">
                  <a16:creationId xmlns:a16="http://schemas.microsoft.com/office/drawing/2014/main" id="{11CAEA05-FED1-4F1D-86DB-1826CBB1D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220" y="518479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2" descr="Image result for apples">
              <a:extLst>
                <a:ext uri="{FF2B5EF4-FFF2-40B4-BE49-F238E27FC236}">
                  <a16:creationId xmlns:a16="http://schemas.microsoft.com/office/drawing/2014/main" id="{64BFD776-F379-4490-AEE7-EF246C769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303" y="439026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2" descr="Image result for apples">
              <a:extLst>
                <a:ext uri="{FF2B5EF4-FFF2-40B4-BE49-F238E27FC236}">
                  <a16:creationId xmlns:a16="http://schemas.microsoft.com/office/drawing/2014/main" id="{879438D9-499A-4101-99AB-ABE2C51D3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678" y="43887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2" descr="Image result for apples">
              <a:extLst>
                <a:ext uri="{FF2B5EF4-FFF2-40B4-BE49-F238E27FC236}">
                  <a16:creationId xmlns:a16="http://schemas.microsoft.com/office/drawing/2014/main" id="{DD53D24F-0250-4A2E-B104-1ED4F3CD3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008" y="43887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2" descr="Image result for apples">
              <a:extLst>
                <a:ext uri="{FF2B5EF4-FFF2-40B4-BE49-F238E27FC236}">
                  <a16:creationId xmlns:a16="http://schemas.microsoft.com/office/drawing/2014/main" id="{00E8FD00-F837-4C2B-A45C-1C2B491F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24" y="501631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2" descr="Image result for apples">
              <a:extLst>
                <a:ext uri="{FF2B5EF4-FFF2-40B4-BE49-F238E27FC236}">
                  <a16:creationId xmlns:a16="http://schemas.microsoft.com/office/drawing/2014/main" id="{E4FBBD5D-1E56-4C6B-9198-D836C7FE5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399" y="501476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2" descr="Image result for apples">
              <a:extLst>
                <a:ext uri="{FF2B5EF4-FFF2-40B4-BE49-F238E27FC236}">
                  <a16:creationId xmlns:a16="http://schemas.microsoft.com/office/drawing/2014/main" id="{7EEB9AE1-D9D2-4F7E-9B35-5BEE9A1A0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729" y="501476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2" descr="Image result for apples">
              <a:extLst>
                <a:ext uri="{FF2B5EF4-FFF2-40B4-BE49-F238E27FC236}">
                  <a16:creationId xmlns:a16="http://schemas.microsoft.com/office/drawing/2014/main" id="{8D67644F-6798-4E1C-B7B9-A8127CBD7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869" y="419570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" descr="Image result for apples">
              <a:extLst>
                <a:ext uri="{FF2B5EF4-FFF2-40B4-BE49-F238E27FC236}">
                  <a16:creationId xmlns:a16="http://schemas.microsoft.com/office/drawing/2014/main" id="{8D78E9D7-D137-4CE8-8ADA-F710ECFAB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97" y="4196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 descr="Image result for apples">
              <a:extLst>
                <a:ext uri="{FF2B5EF4-FFF2-40B4-BE49-F238E27FC236}">
                  <a16:creationId xmlns:a16="http://schemas.microsoft.com/office/drawing/2014/main" id="{80F975D7-BA30-4EB2-8E1E-90144914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327" y="4196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Image result for apples">
              <a:extLst>
                <a:ext uri="{FF2B5EF4-FFF2-40B4-BE49-F238E27FC236}">
                  <a16:creationId xmlns:a16="http://schemas.microsoft.com/office/drawing/2014/main" id="{D9816881-6025-46D1-9674-C0352210D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534" y="48209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Image result for apples">
              <a:extLst>
                <a:ext uri="{FF2B5EF4-FFF2-40B4-BE49-F238E27FC236}">
                  <a16:creationId xmlns:a16="http://schemas.microsoft.com/office/drawing/2014/main" id="{75145BED-09A7-487E-AC12-D16161FC1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718" y="482253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Image result for apples">
              <a:extLst>
                <a:ext uri="{FF2B5EF4-FFF2-40B4-BE49-F238E27FC236}">
                  <a16:creationId xmlns:a16="http://schemas.microsoft.com/office/drawing/2014/main" id="{271EF59D-3A8E-431B-8711-633BE75D9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048" y="482253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EFD73D8-B820-4509-B087-01F1D05B2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147" y="6174134"/>
              <a:ext cx="1540706" cy="7476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B170F1C-D56C-49EB-A0DC-28691679E521}"/>
                </a:ext>
              </a:extLst>
            </p:cNvPr>
            <p:cNvCxnSpPr>
              <a:cxnSpLocks/>
            </p:cNvCxnSpPr>
            <p:nvPr/>
          </p:nvCxnSpPr>
          <p:spPr>
            <a:xfrm>
              <a:off x="4886185" y="6273255"/>
              <a:ext cx="2129259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49D991EF-6B2A-474F-A50F-4A0226F2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61" y="4678045"/>
              <a:ext cx="6459" cy="1347174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CAAFCB0-2E63-4490-89D7-9E701EC7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7832" y="4395947"/>
              <a:ext cx="23003" cy="177818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TextBox 3080">
              <a:extLst>
                <a:ext uri="{FF2B5EF4-FFF2-40B4-BE49-F238E27FC236}">
                  <a16:creationId xmlns:a16="http://schemas.microsoft.com/office/drawing/2014/main" id="{3E92B70D-5211-40F2-8DE9-66F3B0ED587C}"/>
                </a:ext>
              </a:extLst>
            </p:cNvPr>
            <p:cNvSpPr txBox="1"/>
            <p:nvPr/>
          </p:nvSpPr>
          <p:spPr>
            <a:xfrm>
              <a:off x="318987" y="5033085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BD93AAF-0B20-43EE-8C62-E09249F2F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076" y="5448584"/>
              <a:ext cx="515440" cy="608466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3A7DB4-B8D2-4854-8280-27B761D7A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507" y="3964667"/>
              <a:ext cx="313374" cy="31335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47346E6-043E-4C99-AD8B-97842A889B78}"/>
                </a:ext>
              </a:extLst>
            </p:cNvPr>
            <p:cNvSpPr txBox="1"/>
            <p:nvPr/>
          </p:nvSpPr>
          <p:spPr>
            <a:xfrm>
              <a:off x="4606734" y="3728067"/>
              <a:ext cx="368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0254C8E-D5A7-45CD-AE31-9A20B7D38802}"/>
                </a:ext>
              </a:extLst>
            </p:cNvPr>
            <p:cNvSpPr txBox="1"/>
            <p:nvPr/>
          </p:nvSpPr>
          <p:spPr>
            <a:xfrm>
              <a:off x="2822583" y="5606973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7BB91-B788-4228-A409-167CEE8103D1}"/>
                </a:ext>
              </a:extLst>
            </p:cNvPr>
            <p:cNvSpPr txBox="1"/>
            <p:nvPr/>
          </p:nvSpPr>
          <p:spPr>
            <a:xfrm>
              <a:off x="1456169" y="6141531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D196C45-526F-4C2B-80AE-3C82064041AC}"/>
                </a:ext>
              </a:extLst>
            </p:cNvPr>
            <p:cNvSpPr txBox="1"/>
            <p:nvPr/>
          </p:nvSpPr>
          <p:spPr>
            <a:xfrm>
              <a:off x="5798964" y="6217472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1AAC01D-2210-43EB-8AF2-D58BF1EBADC4}"/>
                </a:ext>
              </a:extLst>
            </p:cNvPr>
            <p:cNvSpPr txBox="1"/>
            <p:nvPr/>
          </p:nvSpPr>
          <p:spPr>
            <a:xfrm>
              <a:off x="4348090" y="4873168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3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7AAA6F-0EB2-4429-BBB3-3AECB1CBBA88}"/>
              </a:ext>
            </a:extLst>
          </p:cNvPr>
          <p:cNvSpPr/>
          <p:nvPr/>
        </p:nvSpPr>
        <p:spPr>
          <a:xfrm>
            <a:off x="219944" y="2152073"/>
            <a:ext cx="11704201" cy="3337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0345E-3A5E-4749-8929-863624086040}"/>
              </a:ext>
            </a:extLst>
          </p:cNvPr>
          <p:cNvSpPr txBox="1"/>
          <p:nvPr/>
        </p:nvSpPr>
        <p:spPr>
          <a:xfrm>
            <a:off x="127581" y="213975"/>
            <a:ext cx="553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r>
              <a:rPr lang="en-US" sz="2800" dirty="0">
                <a:solidFill>
                  <a:srgbClr val="002060"/>
                </a:solidFill>
              </a:rPr>
              <a:t> 3: </a:t>
            </a:r>
            <a:r>
              <a:rPr lang="en-US" sz="2800" dirty="0" err="1">
                <a:solidFill>
                  <a:srgbClr val="002060"/>
                </a:solidFill>
              </a:rPr>
              <a:t>Distributieve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eigenschap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C1FBF-8947-491D-B4C9-77519F8DABAF}"/>
              </a:ext>
            </a:extLst>
          </p:cNvPr>
          <p:cNvSpPr txBox="1"/>
          <p:nvPr/>
        </p:nvSpPr>
        <p:spPr>
          <a:xfrm>
            <a:off x="1587035" y="2252496"/>
            <a:ext cx="854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2 × (3 + 4)                               =          2 × 3          +          2 × 4 </a:t>
            </a:r>
            <a:endParaRPr lang="en-NL" sz="2800" dirty="0">
              <a:solidFill>
                <a:srgbClr val="00206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9FDB5C-EAFF-4EBE-B067-12A473C7B887}"/>
              </a:ext>
            </a:extLst>
          </p:cNvPr>
          <p:cNvGrpSpPr/>
          <p:nvPr/>
        </p:nvGrpSpPr>
        <p:grpSpPr>
          <a:xfrm>
            <a:off x="353062" y="2935717"/>
            <a:ext cx="11072246" cy="2442961"/>
            <a:chOff x="277123" y="3307352"/>
            <a:chExt cx="11072246" cy="24429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1916DE2-B044-42DB-A55A-BE8EB1761D11}"/>
                </a:ext>
              </a:extLst>
            </p:cNvPr>
            <p:cNvSpPr/>
            <p:nvPr/>
          </p:nvSpPr>
          <p:spPr>
            <a:xfrm>
              <a:off x="781722" y="4282808"/>
              <a:ext cx="4460715" cy="80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DD4D7-4C16-4A4C-972D-35BB50149979}"/>
                </a:ext>
              </a:extLst>
            </p:cNvPr>
            <p:cNvSpPr/>
            <p:nvPr/>
          </p:nvSpPr>
          <p:spPr>
            <a:xfrm>
              <a:off x="9021466" y="3330639"/>
              <a:ext cx="2316483" cy="1720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1C57E7B-3550-409C-82EE-D72B00FFB764}"/>
                </a:ext>
              </a:extLst>
            </p:cNvPr>
            <p:cNvSpPr/>
            <p:nvPr/>
          </p:nvSpPr>
          <p:spPr>
            <a:xfrm>
              <a:off x="6243086" y="3320799"/>
              <a:ext cx="1715410" cy="1763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5736F-B825-4435-9E4C-DE657C759E7D}"/>
                </a:ext>
              </a:extLst>
            </p:cNvPr>
            <p:cNvSpPr/>
            <p:nvPr/>
          </p:nvSpPr>
          <p:spPr>
            <a:xfrm>
              <a:off x="781974" y="3308951"/>
              <a:ext cx="4460715" cy="80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7" name="Picture 2" descr="Image result for apples">
              <a:extLst>
                <a:ext uri="{FF2B5EF4-FFF2-40B4-BE49-F238E27FC236}">
                  <a16:creationId xmlns:a16="http://schemas.microsoft.com/office/drawing/2014/main" id="{194D8A67-36E4-4D55-B142-F59A6703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879" y="337363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ECC69A47-1C60-490E-A8DB-973FBDBAB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373" y="33736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Image result for apples">
              <a:extLst>
                <a:ext uri="{FF2B5EF4-FFF2-40B4-BE49-F238E27FC236}">
                  <a16:creationId xmlns:a16="http://schemas.microsoft.com/office/drawing/2014/main" id="{A34850EB-44E7-4B16-B92F-1A3191BFF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867" y="337363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Image result for apples">
              <a:extLst>
                <a:ext uri="{FF2B5EF4-FFF2-40B4-BE49-F238E27FC236}">
                  <a16:creationId xmlns:a16="http://schemas.microsoft.com/office/drawing/2014/main" id="{864CCAE3-F869-4977-B2AE-C44C11275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360" y="337363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5C840-DC51-4AC8-8857-FCCE5F1D3127}"/>
                </a:ext>
              </a:extLst>
            </p:cNvPr>
            <p:cNvSpPr txBox="1"/>
            <p:nvPr/>
          </p:nvSpPr>
          <p:spPr>
            <a:xfrm>
              <a:off x="2496133" y="3391768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FDC994-35B9-45F3-AB87-B7FB3B0033A8}"/>
                </a:ext>
              </a:extLst>
            </p:cNvPr>
            <p:cNvSpPr txBox="1"/>
            <p:nvPr/>
          </p:nvSpPr>
          <p:spPr>
            <a:xfrm>
              <a:off x="5301161" y="3845771"/>
              <a:ext cx="490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162" name="Picture 2" descr="Image result for apples">
              <a:extLst>
                <a:ext uri="{FF2B5EF4-FFF2-40B4-BE49-F238E27FC236}">
                  <a16:creationId xmlns:a16="http://schemas.microsoft.com/office/drawing/2014/main" id="{5381ADC4-A4B1-42F7-BB4B-F357739CC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829" y="336812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Image result for apples">
              <a:extLst>
                <a:ext uri="{FF2B5EF4-FFF2-40B4-BE49-F238E27FC236}">
                  <a16:creationId xmlns:a16="http://schemas.microsoft.com/office/drawing/2014/main" id="{4C9D6C08-764B-46CB-8F14-9204CFE08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323" y="336812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Image result for apples">
              <a:extLst>
                <a:ext uri="{FF2B5EF4-FFF2-40B4-BE49-F238E27FC236}">
                  <a16:creationId xmlns:a16="http://schemas.microsoft.com/office/drawing/2014/main" id="{6AD4D4E1-B1DD-4835-BCC0-D67ED9C66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816" y="33681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Image result for apples">
              <a:extLst>
                <a:ext uri="{FF2B5EF4-FFF2-40B4-BE49-F238E27FC236}">
                  <a16:creationId xmlns:a16="http://schemas.microsoft.com/office/drawing/2014/main" id="{2C45E65E-5AF3-4BA1-9146-0D70E723F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879" y="436505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Image result for apples">
              <a:extLst>
                <a:ext uri="{FF2B5EF4-FFF2-40B4-BE49-F238E27FC236}">
                  <a16:creationId xmlns:a16="http://schemas.microsoft.com/office/drawing/2014/main" id="{E349CD11-D822-417A-9FAB-E8FF32941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373" y="436505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Image result for apples">
              <a:extLst>
                <a:ext uri="{FF2B5EF4-FFF2-40B4-BE49-F238E27FC236}">
                  <a16:creationId xmlns:a16="http://schemas.microsoft.com/office/drawing/2014/main" id="{54DB24C5-B4D0-443F-9E21-465A0F660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867" y="436505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Image result for apples">
              <a:extLst>
                <a:ext uri="{FF2B5EF4-FFF2-40B4-BE49-F238E27FC236}">
                  <a16:creationId xmlns:a16="http://schemas.microsoft.com/office/drawing/2014/main" id="{A8E93C3B-1AF3-4DF0-A60C-D66E48DD2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360" y="4365053"/>
              <a:ext cx="604407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37D5D5-B5BA-45C3-B63F-B9F7920EFBBB}"/>
                </a:ext>
              </a:extLst>
            </p:cNvPr>
            <p:cNvSpPr txBox="1"/>
            <p:nvPr/>
          </p:nvSpPr>
          <p:spPr>
            <a:xfrm>
              <a:off x="2496133" y="4383185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70" name="Picture 2" descr="Image result for apples">
              <a:extLst>
                <a:ext uri="{FF2B5EF4-FFF2-40B4-BE49-F238E27FC236}">
                  <a16:creationId xmlns:a16="http://schemas.microsoft.com/office/drawing/2014/main" id="{2AC8E776-A03A-4FDC-8F87-2ADCF3098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45" y="43755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Image result for apples">
              <a:extLst>
                <a:ext uri="{FF2B5EF4-FFF2-40B4-BE49-F238E27FC236}">
                  <a16:creationId xmlns:a16="http://schemas.microsoft.com/office/drawing/2014/main" id="{7DEA313D-F87C-4D5D-A808-B9CC265F3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439" y="437553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Image result for apples">
              <a:extLst>
                <a:ext uri="{FF2B5EF4-FFF2-40B4-BE49-F238E27FC236}">
                  <a16:creationId xmlns:a16="http://schemas.microsoft.com/office/drawing/2014/main" id="{94CDF26B-2E98-468D-80D0-24501C26D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932" y="437553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Image result for apples">
              <a:extLst>
                <a:ext uri="{FF2B5EF4-FFF2-40B4-BE49-F238E27FC236}">
                  <a16:creationId xmlns:a16="http://schemas.microsoft.com/office/drawing/2014/main" id="{8EEB222D-2197-4A85-9050-9A3497BDF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280" y="438021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Image result for apples">
              <a:extLst>
                <a:ext uri="{FF2B5EF4-FFF2-40B4-BE49-F238E27FC236}">
                  <a16:creationId xmlns:a16="http://schemas.microsoft.com/office/drawing/2014/main" id="{38C22EC7-587D-4C22-B7DD-08224EF32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4774" y="43802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Image result for apples">
              <a:extLst>
                <a:ext uri="{FF2B5EF4-FFF2-40B4-BE49-F238E27FC236}">
                  <a16:creationId xmlns:a16="http://schemas.microsoft.com/office/drawing/2014/main" id="{0E1DE887-E758-4443-A596-5472F51D4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67" y="43802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Image result for apples">
              <a:extLst>
                <a:ext uri="{FF2B5EF4-FFF2-40B4-BE49-F238E27FC236}">
                  <a16:creationId xmlns:a16="http://schemas.microsoft.com/office/drawing/2014/main" id="{E7FE2815-D21F-4BBF-A9AF-6AFF59651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440" y="340872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Image result for apples">
              <a:extLst>
                <a:ext uri="{FF2B5EF4-FFF2-40B4-BE49-F238E27FC236}">
                  <a16:creationId xmlns:a16="http://schemas.microsoft.com/office/drawing/2014/main" id="{A7F1B646-5164-4FA2-BE6D-8F1D5B81E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934" y="34087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Image result for apples">
              <a:extLst>
                <a:ext uri="{FF2B5EF4-FFF2-40B4-BE49-F238E27FC236}">
                  <a16:creationId xmlns:a16="http://schemas.microsoft.com/office/drawing/2014/main" id="{8CB6EF0E-C866-498E-A12B-52118FCFD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27" y="340872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Image result for apples">
              <a:extLst>
                <a:ext uri="{FF2B5EF4-FFF2-40B4-BE49-F238E27FC236}">
                  <a16:creationId xmlns:a16="http://schemas.microsoft.com/office/drawing/2014/main" id="{F5F5C97B-98C7-457E-888F-1E4B1832B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5119" y="337796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Image result for apples">
              <a:extLst>
                <a:ext uri="{FF2B5EF4-FFF2-40B4-BE49-F238E27FC236}">
                  <a16:creationId xmlns:a16="http://schemas.microsoft.com/office/drawing/2014/main" id="{C13E1253-4EE6-4FE9-B5BA-7B828F237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613" y="337796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Image result for apples">
              <a:extLst>
                <a:ext uri="{FF2B5EF4-FFF2-40B4-BE49-F238E27FC236}">
                  <a16:creationId xmlns:a16="http://schemas.microsoft.com/office/drawing/2014/main" id="{5018724C-4A90-49C6-8E05-409625E0A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107" y="33779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Image result for apples">
              <a:extLst>
                <a:ext uri="{FF2B5EF4-FFF2-40B4-BE49-F238E27FC236}">
                  <a16:creationId xmlns:a16="http://schemas.microsoft.com/office/drawing/2014/main" id="{6A881070-BAC8-4103-9399-673DEF69A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3600" y="337796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Image result for apples">
              <a:extLst>
                <a:ext uri="{FF2B5EF4-FFF2-40B4-BE49-F238E27FC236}">
                  <a16:creationId xmlns:a16="http://schemas.microsoft.com/office/drawing/2014/main" id="{7F15E776-DFD4-4DB0-A1CE-D660633CB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5119" y="436938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Image result for apples">
              <a:extLst>
                <a:ext uri="{FF2B5EF4-FFF2-40B4-BE49-F238E27FC236}">
                  <a16:creationId xmlns:a16="http://schemas.microsoft.com/office/drawing/2014/main" id="{EDF7D1A1-A376-465B-9002-CF326F1D9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613" y="43693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Image result for apples">
              <a:extLst>
                <a:ext uri="{FF2B5EF4-FFF2-40B4-BE49-F238E27FC236}">
                  <a16:creationId xmlns:a16="http://schemas.microsoft.com/office/drawing/2014/main" id="{8F4A879C-0A51-41CE-BB2B-5AB754081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107" y="436938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Image result for apples">
              <a:extLst>
                <a:ext uri="{FF2B5EF4-FFF2-40B4-BE49-F238E27FC236}">
                  <a16:creationId xmlns:a16="http://schemas.microsoft.com/office/drawing/2014/main" id="{EF87CE83-1F65-4430-8C0E-AE37F4B8C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3600" y="436938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99653C3-BC5E-4682-9A70-DE9322FEB30C}"/>
                </a:ext>
              </a:extLst>
            </p:cNvPr>
            <p:cNvSpPr txBox="1"/>
            <p:nvPr/>
          </p:nvSpPr>
          <p:spPr>
            <a:xfrm>
              <a:off x="8019114" y="3825006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9CD28FD-33A6-4D6C-B926-F97ADEC52A1D}"/>
                </a:ext>
              </a:extLst>
            </p:cNvPr>
            <p:cNvCxnSpPr>
              <a:cxnSpLocks/>
            </p:cNvCxnSpPr>
            <p:nvPr/>
          </p:nvCxnSpPr>
          <p:spPr>
            <a:xfrm>
              <a:off x="755430" y="5240512"/>
              <a:ext cx="4462414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599AB2-7946-4905-A02F-8F4D86DD58C5}"/>
                </a:ext>
              </a:extLst>
            </p:cNvPr>
            <p:cNvCxnSpPr>
              <a:cxnSpLocks/>
            </p:cNvCxnSpPr>
            <p:nvPr/>
          </p:nvCxnSpPr>
          <p:spPr>
            <a:xfrm>
              <a:off x="6226116" y="5263183"/>
              <a:ext cx="1715410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185E3F9-A778-4037-B770-9687BCE3F02B}"/>
                </a:ext>
              </a:extLst>
            </p:cNvPr>
            <p:cNvCxnSpPr>
              <a:cxnSpLocks/>
            </p:cNvCxnSpPr>
            <p:nvPr/>
          </p:nvCxnSpPr>
          <p:spPr>
            <a:xfrm>
              <a:off x="9032886" y="5246391"/>
              <a:ext cx="2316483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219AD96-1330-4986-8BF8-773B50E06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861" y="3308950"/>
              <a:ext cx="1" cy="181030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599D6C6-7828-4359-AFE6-617C00F8F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3662" y="3307352"/>
              <a:ext cx="1" cy="181030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B5DDF51-A27D-4D00-9022-010B9F6CF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88" y="3308950"/>
              <a:ext cx="1" cy="181030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2F34F5-C814-47AD-8673-A39A89750388}"/>
                </a:ext>
              </a:extLst>
            </p:cNvPr>
            <p:cNvSpPr txBox="1"/>
            <p:nvPr/>
          </p:nvSpPr>
          <p:spPr>
            <a:xfrm>
              <a:off x="1890755" y="5227093"/>
              <a:ext cx="1728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      +      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C05239-9162-4108-8952-022442E68700}"/>
                </a:ext>
              </a:extLst>
            </p:cNvPr>
            <p:cNvSpPr txBox="1"/>
            <p:nvPr/>
          </p:nvSpPr>
          <p:spPr>
            <a:xfrm>
              <a:off x="5762182" y="3886562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D96D1C8-78E9-41AA-9305-95A4A9C560EA}"/>
                </a:ext>
              </a:extLst>
            </p:cNvPr>
            <p:cNvSpPr txBox="1"/>
            <p:nvPr/>
          </p:nvSpPr>
          <p:spPr>
            <a:xfrm>
              <a:off x="8491960" y="389800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678481-AC2D-49F6-82B7-E7EF00F5FCC5}"/>
                </a:ext>
              </a:extLst>
            </p:cNvPr>
            <p:cNvSpPr txBox="1"/>
            <p:nvPr/>
          </p:nvSpPr>
          <p:spPr>
            <a:xfrm>
              <a:off x="277123" y="389800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EE2E549-701D-4EAD-B046-58BE79A4DCB5}"/>
                </a:ext>
              </a:extLst>
            </p:cNvPr>
            <p:cNvSpPr txBox="1"/>
            <p:nvPr/>
          </p:nvSpPr>
          <p:spPr>
            <a:xfrm>
              <a:off x="6934054" y="5218084"/>
              <a:ext cx="299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160A445-2BA0-4A49-9020-455C5491741C}"/>
                </a:ext>
              </a:extLst>
            </p:cNvPr>
            <p:cNvSpPr txBox="1"/>
            <p:nvPr/>
          </p:nvSpPr>
          <p:spPr>
            <a:xfrm>
              <a:off x="10041658" y="5218084"/>
              <a:ext cx="298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2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6149A-427C-4047-A1F1-2B2C2084A585}"/>
              </a:ext>
            </a:extLst>
          </p:cNvPr>
          <p:cNvSpPr txBox="1"/>
          <p:nvPr/>
        </p:nvSpPr>
        <p:spPr>
          <a:xfrm>
            <a:off x="186431" y="137149"/>
            <a:ext cx="4918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Variabelen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zijn</a:t>
            </a:r>
            <a:r>
              <a:rPr lang="en-US" sz="2800" dirty="0">
                <a:solidFill>
                  <a:srgbClr val="002060"/>
                </a:solidFill>
              </a:rPr>
              <a:t> letters die</a:t>
            </a:r>
          </a:p>
          <a:p>
            <a:r>
              <a:rPr lang="en-US" sz="2800" dirty="0" err="1">
                <a:solidFill>
                  <a:srgbClr val="002060"/>
                </a:solidFill>
              </a:rPr>
              <a:t>onbekende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getallen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voorstellen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B78EF-A77A-4054-B399-7060DBDE1202}"/>
              </a:ext>
            </a:extLst>
          </p:cNvPr>
          <p:cNvSpPr txBox="1"/>
          <p:nvPr/>
        </p:nvSpPr>
        <p:spPr>
          <a:xfrm>
            <a:off x="831542" y="1356244"/>
            <a:ext cx="1052891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Spelregels</a:t>
            </a:r>
            <a:r>
              <a:rPr lang="en-US" sz="2400" dirty="0">
                <a:solidFill>
                  <a:srgbClr val="C00000"/>
                </a:solidFill>
              </a:rPr>
              <a:t> met </a:t>
            </a:r>
            <a:r>
              <a:rPr lang="en-US" sz="2400" dirty="0" err="1">
                <a:solidFill>
                  <a:srgbClr val="C00000"/>
                </a:solidFill>
              </a:rPr>
              <a:t>getallen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1. </a:t>
            </a:r>
            <a:r>
              <a:rPr lang="en-US" sz="2400" dirty="0" err="1">
                <a:solidFill>
                  <a:srgbClr val="002060"/>
                </a:solidFill>
              </a:rPr>
              <a:t>Commutatief</a:t>
            </a:r>
            <a:r>
              <a:rPr lang="en-US" sz="2400" dirty="0">
                <a:solidFill>
                  <a:srgbClr val="002060"/>
                </a:solidFill>
              </a:rPr>
              <a:t>:	3 + 4 = 4 + 3 		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	3 × 4 = 4 × 3</a:t>
            </a:r>
          </a:p>
          <a:p>
            <a:r>
              <a:rPr lang="en-US" sz="2400" dirty="0">
                <a:solidFill>
                  <a:srgbClr val="002060"/>
                </a:solidFill>
              </a:rPr>
              <a:t>2. </a:t>
            </a:r>
            <a:r>
              <a:rPr lang="en-US" sz="2400" dirty="0" err="1">
                <a:solidFill>
                  <a:srgbClr val="002060"/>
                </a:solidFill>
              </a:rPr>
              <a:t>Associatief</a:t>
            </a:r>
            <a:r>
              <a:rPr lang="en-US" sz="2400" dirty="0">
                <a:solidFill>
                  <a:srgbClr val="002060"/>
                </a:solidFill>
              </a:rPr>
              <a:t>:		(2 + 3) + 4 = 2 + (3 + 4) 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 	(2 × 3) × 4 = 2 × (3 × 4)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3. </a:t>
            </a:r>
            <a:r>
              <a:rPr lang="en-US" sz="2400" dirty="0" err="1">
                <a:solidFill>
                  <a:srgbClr val="002060"/>
                </a:solidFill>
              </a:rPr>
              <a:t>Distributief</a:t>
            </a:r>
            <a:r>
              <a:rPr lang="en-US" sz="2400" dirty="0">
                <a:solidFill>
                  <a:srgbClr val="002060"/>
                </a:solidFill>
              </a:rPr>
              <a:t>:		2 × (3 + 4) = 2 × 3 + 2 × 4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EE8D4-4075-4273-8F3B-6D0858627800}"/>
              </a:ext>
            </a:extLst>
          </p:cNvPr>
          <p:cNvSpPr txBox="1"/>
          <p:nvPr/>
        </p:nvSpPr>
        <p:spPr>
          <a:xfrm>
            <a:off x="831542" y="3156736"/>
            <a:ext cx="1052891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Met </a:t>
            </a:r>
            <a:r>
              <a:rPr lang="en-US" sz="2400" dirty="0" err="1">
                <a:solidFill>
                  <a:srgbClr val="C00000"/>
                </a:solidFill>
              </a:rPr>
              <a:t>variabelen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1.			a + b = b + a 		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	a × b = b × a</a:t>
            </a:r>
          </a:p>
          <a:p>
            <a:r>
              <a:rPr lang="en-US" sz="2400" dirty="0">
                <a:solidFill>
                  <a:srgbClr val="002060"/>
                </a:solidFill>
              </a:rPr>
              <a:t>2.			(a + b) + c = a + (b + c) 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 	(a × b) × c = a × (b × c)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3.			a × (b + c) = a × b + a × c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1C785-ED2A-4345-995C-2BCD61FF9382}"/>
              </a:ext>
            </a:extLst>
          </p:cNvPr>
          <p:cNvSpPr txBox="1"/>
          <p:nvPr/>
        </p:nvSpPr>
        <p:spPr>
          <a:xfrm>
            <a:off x="831542" y="4957228"/>
            <a:ext cx="1052891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Maal-teken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weglaten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1.			a + b = b + a 		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	a b = b a</a:t>
            </a:r>
          </a:p>
          <a:p>
            <a:r>
              <a:rPr lang="en-US" sz="2400" dirty="0">
                <a:solidFill>
                  <a:srgbClr val="002060"/>
                </a:solidFill>
              </a:rPr>
              <a:t>2.			(a + b) + c = a + (b + c) 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 	(a b) c = a (b c)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3.			a (b + c) = a b + a c</a:t>
            </a:r>
            <a:endParaRPr lang="en-N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73BFE-B11D-4BAB-BB5A-22DC46D49045}"/>
              </a:ext>
            </a:extLst>
          </p:cNvPr>
          <p:cNvSpPr txBox="1"/>
          <p:nvPr/>
        </p:nvSpPr>
        <p:spPr>
          <a:xfrm>
            <a:off x="254165" y="221816"/>
            <a:ext cx="400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Afleiding</a:t>
            </a:r>
            <a:r>
              <a:rPr lang="en-US" sz="2800" dirty="0">
                <a:solidFill>
                  <a:srgbClr val="002060"/>
                </a:solidFill>
              </a:rPr>
              <a:t> van </a:t>
            </a:r>
            <a:r>
              <a:rPr lang="en-US" sz="2800" dirty="0" err="1">
                <a:solidFill>
                  <a:srgbClr val="002060"/>
                </a:solidFill>
              </a:rPr>
              <a:t>aanvullende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40E90-0ABC-4A45-B77C-22ECF53C6FB3}"/>
              </a:ext>
            </a:extLst>
          </p:cNvPr>
          <p:cNvSpPr txBox="1"/>
          <p:nvPr/>
        </p:nvSpPr>
        <p:spPr>
          <a:xfrm>
            <a:off x="980343" y="2102471"/>
            <a:ext cx="10039927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(b + c) = a b + a c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 b = b a               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(b + c) a = b a + c a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Dus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, met </a:t>
            </a:r>
            <a:r>
              <a:rPr lang="en-US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andere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letters:</a:t>
            </a:r>
          </a:p>
          <a:p>
            <a:endParaRPr lang="en-US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(a + b) c = a c + b c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290D98-0125-448F-9D60-2E86EE3B040A}"/>
              </a:ext>
            </a:extLst>
          </p:cNvPr>
          <p:cNvSpPr/>
          <p:nvPr/>
        </p:nvSpPr>
        <p:spPr>
          <a:xfrm>
            <a:off x="3412927" y="2286930"/>
            <a:ext cx="357574" cy="626534"/>
          </a:xfrm>
          <a:prstGeom prst="rightBrace">
            <a:avLst>
              <a:gd name="adj1" fmla="val 8333"/>
              <a:gd name="adj2" fmla="val 68051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16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780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Office Theme</vt:lpstr>
      <vt:lpstr>Getallen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Getallen</dc:title>
  <dc:creator>Jacques de Hooge</dc:creator>
  <cp:lastModifiedBy>Jacques de Hooge</cp:lastModifiedBy>
  <cp:revision>194</cp:revision>
  <dcterms:created xsi:type="dcterms:W3CDTF">2019-02-04T15:06:08Z</dcterms:created>
  <dcterms:modified xsi:type="dcterms:W3CDTF">2019-03-16T12:33:22Z</dcterms:modified>
</cp:coreProperties>
</file>