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64" r:id="rId4"/>
    <p:sldId id="259" r:id="rId5"/>
    <p:sldId id="261" r:id="rId6"/>
    <p:sldId id="263" r:id="rId7"/>
    <p:sldId id="260" r:id="rId8"/>
    <p:sldId id="257" r:id="rId9"/>
    <p:sldId id="256" r:id="rId10"/>
    <p:sldId id="265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4" r:id="rId21"/>
    <p:sldId id="273" r:id="rId22"/>
    <p:sldId id="277" r:id="rId2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82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339752" y="1556792"/>
            <a:ext cx="45282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solidFill>
                  <a:srgbClr val="0070C0"/>
                </a:solidFill>
              </a:rPr>
              <a:t>GIT</a:t>
            </a:r>
          </a:p>
          <a:p>
            <a:pPr algn="ctr"/>
            <a:endParaRPr lang="en-US" sz="2400" smtClean="0"/>
          </a:p>
          <a:p>
            <a:pPr algn="ctr"/>
            <a:r>
              <a:rPr lang="en-US" sz="2400" smtClean="0"/>
              <a:t>Distributed Version Control System</a:t>
            </a:r>
            <a:endParaRPr lang="en-US" sz="2400"/>
          </a:p>
        </p:txBody>
      </p:sp>
      <p:sp>
        <p:nvSpPr>
          <p:cNvPr id="5" name="Tekstvak 4"/>
          <p:cNvSpPr txBox="1"/>
          <p:nvPr/>
        </p:nvSpPr>
        <p:spPr>
          <a:xfrm>
            <a:off x="1907704" y="3789040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Linus Torvalds (creator of Linux) has </a:t>
            </a:r>
            <a:r>
              <a:rPr lang="en-US" smtClean="0"/>
              <a:t>quipped about the name </a:t>
            </a:r>
            <a:r>
              <a:rPr lang="en-US" i="1" smtClean="0"/>
              <a:t>git</a:t>
            </a:r>
            <a:r>
              <a:rPr lang="en-US" smtClean="0"/>
              <a:t>, which is British English slang for a </a:t>
            </a:r>
            <a:r>
              <a:rPr lang="en-US" smtClean="0">
                <a:solidFill>
                  <a:srgbClr val="0070C0"/>
                </a:solidFill>
              </a:rPr>
              <a:t>stupid or </a:t>
            </a:r>
            <a:r>
              <a:rPr lang="en-US" smtClean="0">
                <a:solidFill>
                  <a:srgbClr val="0070C0"/>
                </a:solidFill>
              </a:rPr>
              <a:t>unpleasant </a:t>
            </a:r>
            <a:r>
              <a:rPr lang="en-US" smtClean="0">
                <a:solidFill>
                  <a:srgbClr val="0070C0"/>
                </a:solidFill>
              </a:rPr>
              <a:t>person.</a:t>
            </a:r>
          </a:p>
          <a:p>
            <a:endParaRPr lang="en-US" smtClean="0"/>
          </a:p>
          <a:p>
            <a:r>
              <a:rPr lang="en-US" smtClean="0">
                <a:solidFill>
                  <a:srgbClr val="0070C0"/>
                </a:solidFill>
              </a:rPr>
              <a:t>Torvalds </a:t>
            </a:r>
            <a:r>
              <a:rPr lang="en-US" smtClean="0">
                <a:solidFill>
                  <a:srgbClr val="0070C0"/>
                </a:solidFill>
              </a:rPr>
              <a:t>said: </a:t>
            </a:r>
            <a:r>
              <a:rPr lang="en-US" smtClean="0"/>
              <a:t>"I'm an egotistical bastard, and </a:t>
            </a:r>
            <a:r>
              <a:rPr lang="en-US" smtClean="0">
                <a:solidFill>
                  <a:srgbClr val="0070C0"/>
                </a:solidFill>
              </a:rPr>
              <a:t>I name all my projects after myself. First 'Linux', now </a:t>
            </a:r>
            <a:r>
              <a:rPr lang="en-US" smtClean="0">
                <a:solidFill>
                  <a:srgbClr val="0070C0"/>
                </a:solidFill>
              </a:rPr>
              <a:t>'git</a:t>
            </a:r>
            <a:r>
              <a:rPr lang="en-US" smtClean="0">
                <a:solidFill>
                  <a:srgbClr val="0070C0"/>
                </a:solidFill>
              </a:rPr>
              <a:t>'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/>
              <a:t>".</a:t>
            </a:r>
          </a:p>
          <a:p>
            <a:endParaRPr lang="en-US" smtClean="0"/>
          </a:p>
          <a:p>
            <a:r>
              <a:rPr lang="en-US" smtClean="0"/>
              <a:t>The </a:t>
            </a:r>
            <a:r>
              <a:rPr lang="en-US" smtClean="0"/>
              <a:t>man page describes git </a:t>
            </a:r>
            <a:r>
              <a:rPr lang="en-US" smtClean="0"/>
              <a:t>as </a:t>
            </a:r>
            <a:r>
              <a:rPr lang="en-US" smtClean="0"/>
              <a:t>"the </a:t>
            </a:r>
            <a:r>
              <a:rPr lang="en-US" smtClean="0"/>
              <a:t>stupid </a:t>
            </a:r>
            <a:r>
              <a:rPr lang="en-US" smtClean="0"/>
              <a:t>content </a:t>
            </a:r>
            <a:r>
              <a:rPr lang="en-US" smtClean="0"/>
              <a:t>tracker".</a:t>
            </a:r>
            <a:endParaRPr lang="en-US"/>
          </a:p>
        </p:txBody>
      </p:sp>
      <p:sp>
        <p:nvSpPr>
          <p:cNvPr id="33794" name="AutoShape 2" descr="Image result for octoc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80728"/>
            <a:ext cx="1228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187624" y="1556792"/>
            <a:ext cx="66247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smtClean="0"/>
          </a:p>
          <a:p>
            <a:r>
              <a:rPr lang="en-US" sz="3600" smtClean="0"/>
              <a:t># Update remote from local</a:t>
            </a:r>
          </a:p>
          <a:p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git push origin master</a:t>
            </a:r>
          </a:p>
          <a:p>
            <a:endParaRPr lang="en-US" sz="32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Update local from remote</a:t>
            </a:r>
          </a:p>
          <a:p>
            <a:r>
              <a:rPr lang="en-US" sz="2800" smtClean="0"/>
              <a:t>git pull origin master</a:t>
            </a:r>
          </a:p>
          <a:p>
            <a:r>
              <a:rPr lang="en-US" sz="3200" smtClean="0"/>
              <a:t> 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611560" y="620688"/>
            <a:ext cx="813690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chemeClr val="accent6">
                    <a:lumMod val="75000"/>
                  </a:schemeClr>
                </a:solidFill>
              </a:rPr>
              <a:t>contents of the .gitignore file: </a:t>
            </a:r>
          </a:p>
          <a:p>
            <a:endParaRPr lang="en-US" smtClean="0"/>
          </a:p>
          <a:p>
            <a:r>
              <a:rPr lang="en-US" sz="2000" smtClean="0"/>
              <a:t>*.</a:t>
            </a:r>
            <a:r>
              <a:rPr lang="en-US" sz="2000" smtClean="0"/>
              <a:t>nogit</a:t>
            </a:r>
          </a:p>
          <a:p>
            <a:r>
              <a:rPr lang="en-US" sz="2000" smtClean="0"/>
              <a:t>*.pyc</a:t>
            </a:r>
          </a:p>
          <a:p>
            <a:r>
              <a:rPr lang="en-US" sz="2000" smtClean="0"/>
              <a:t>*.npp</a:t>
            </a:r>
          </a:p>
          <a:p>
            <a:r>
              <a:rPr lang="en-US" sz="2000" smtClean="0"/>
              <a:t>*.egg-info/</a:t>
            </a:r>
          </a:p>
          <a:p>
            <a:r>
              <a:rPr lang="en-US" sz="2000" smtClean="0"/>
              <a:t>**.__pycache__/</a:t>
            </a:r>
          </a:p>
          <a:p>
            <a:r>
              <a:rPr lang="en-US" sz="2000" smtClean="0"/>
              <a:t>dist/</a:t>
            </a:r>
          </a:p>
          <a:p>
            <a:r>
              <a:rPr lang="en-US" sz="2000" smtClean="0"/>
              <a:t>transcrypt/docs/sphinx/_build/</a:t>
            </a:r>
          </a:p>
          <a:p>
            <a:r>
              <a:rPr lang="en-US" sz="2000" smtClean="0"/>
              <a:t>transcrypt/development/attic/</a:t>
            </a:r>
          </a:p>
          <a:p>
            <a:r>
              <a:rPr lang="en-US" sz="2000" smtClean="0"/>
              <a:t>transcrypt/development/docs/</a:t>
            </a:r>
          </a:p>
          <a:p>
            <a:r>
              <a:rPr lang="en-US" sz="2000" smtClean="0"/>
              <a:t>transcrypt/development/experiments/</a:t>
            </a:r>
          </a:p>
          <a:p>
            <a:r>
              <a:rPr lang="en-US" sz="2000" smtClean="0"/>
              <a:t>transcrypt/development/automated_tests/*/autotest.html</a:t>
            </a:r>
          </a:p>
          <a:p>
            <a:r>
              <a:rPr lang="en-US" sz="2000" smtClean="0"/>
              <a:t>transcrypt/development/automated_tests/*/autotest.min.html</a:t>
            </a:r>
          </a:p>
          <a:p>
            <a:r>
              <a:rPr lang="en-US" sz="2000" smtClean="0"/>
              <a:t>transcrypt/development/automated_tests/**/__javascript__/</a:t>
            </a:r>
          </a:p>
          <a:p>
            <a:r>
              <a:rPr lang="en-US" sz="2000" smtClean="0"/>
              <a:t>transcrypt/modules/re/__javascript__/</a:t>
            </a:r>
          </a:p>
          <a:p>
            <a:r>
              <a:rPr lang="en-US" sz="2000" smtClean="0"/>
              <a:t>transcrypt/modules/time/__</a:t>
            </a:r>
            <a:r>
              <a:rPr lang="en-US" sz="2000" smtClean="0"/>
              <a:t>javascript</a:t>
            </a:r>
            <a:r>
              <a:rPr lang="en-US" sz="2000" smtClean="0"/>
              <a:t>__/</a:t>
            </a:r>
          </a:p>
          <a:p>
            <a:r>
              <a:rPr lang="en-US" sz="2000" smtClean="0"/>
              <a:t>...</a:t>
            </a:r>
          </a:p>
          <a:p>
            <a:r>
              <a:rPr lang="en-US" sz="2000" smtClean="0"/>
              <a:t>...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547664" y="188640"/>
            <a:ext cx="67687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create new branch</a:t>
            </a:r>
          </a:p>
          <a:p>
            <a:r>
              <a:rPr lang="en-US" sz="2800" smtClean="0"/>
              <a:t>git </a:t>
            </a:r>
            <a:r>
              <a:rPr lang="en-US" sz="2800" smtClean="0"/>
              <a:t>checkout -b develop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switch to existing branch</a:t>
            </a:r>
            <a:endParaRPr lang="en-US" sz="28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smtClean="0"/>
              <a:t>git </a:t>
            </a:r>
            <a:r>
              <a:rPr lang="en-US" sz="2800" smtClean="0"/>
              <a:t>checkout </a:t>
            </a:r>
            <a:r>
              <a:rPr lang="en-US" sz="2800" smtClean="0"/>
              <a:t>develop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(Make local changes, add and commit)</a:t>
            </a:r>
            <a:endParaRPr lang="en-US" sz="280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upload changes to remote develop branch</a:t>
            </a:r>
            <a:endParaRPr lang="en-US" sz="28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smtClean="0"/>
              <a:t>git push origin develop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show all branches</a:t>
            </a:r>
            <a:endParaRPr lang="en-US" sz="28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smtClean="0"/>
              <a:t>git </a:t>
            </a:r>
            <a:r>
              <a:rPr lang="en-US" sz="2800" smtClean="0"/>
              <a:t>branch</a:t>
            </a:r>
            <a:endParaRPr lang="en-US" sz="2800" smtClean="0"/>
          </a:p>
          <a:p>
            <a:r>
              <a:rPr lang="en-US" sz="2800" smtClean="0"/>
              <a:t>* </a:t>
            </a:r>
            <a:r>
              <a:rPr lang="en-US" sz="2800" smtClean="0"/>
              <a:t>develop              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 current branch</a:t>
            </a:r>
            <a:endParaRPr lang="en-US" sz="28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smtClean="0"/>
              <a:t>  </a:t>
            </a:r>
            <a:r>
              <a:rPr lang="en-US" sz="2800" smtClean="0"/>
              <a:t> master</a:t>
            </a: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"/>
            <a:ext cx="945832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525125" cy="789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266700"/>
            <a:ext cx="897255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29875" cy="781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more comm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more comm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AutoShape 6" descr="more comm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6113" y="519113"/>
            <a:ext cx="27717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0"/>
            <a:ext cx="513674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19187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1259632" y="1196752"/>
            <a:ext cx="4022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Download GIT from:</a:t>
            </a:r>
          </a:p>
          <a:p>
            <a:endParaRPr lang="en-US" sz="2400" smtClean="0"/>
          </a:p>
          <a:p>
            <a:r>
              <a:rPr lang="en-US" sz="2400" smtClean="0"/>
              <a:t>https://git-scm.com/download</a:t>
            </a:r>
            <a:endParaRPr lang="en-US" sz="24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573016"/>
            <a:ext cx="31718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 descr="Rotate basic USB 32GB bedrukken - royal blue - Bedrukking optioneel | Prijs zonder bedruk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Image result for memory sti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8" y="1362075"/>
            <a:ext cx="56483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25" y="1524000"/>
            <a:ext cx="52387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Your brain is on the brink of chaos // Nautil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340768"/>
            <a:ext cx="4176464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5" y="134031"/>
            <a:ext cx="9190582" cy="658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99592" y="2276872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git config --global </a:t>
            </a:r>
            <a:r>
              <a:rPr lang="en-US" sz="2400" smtClean="0"/>
              <a:t>user.name </a:t>
            </a:r>
            <a:r>
              <a:rPr lang="en-US" sz="2400" smtClean="0"/>
              <a:t>"Jacques de Hooge"</a:t>
            </a:r>
          </a:p>
          <a:p>
            <a:endParaRPr lang="en-US" sz="2400" smtClean="0"/>
          </a:p>
          <a:p>
            <a:r>
              <a:rPr lang="en-US" sz="2400" smtClean="0"/>
              <a:t>git config --</a:t>
            </a:r>
            <a:r>
              <a:rPr lang="en-US" sz="2400" smtClean="0"/>
              <a:t>global </a:t>
            </a:r>
            <a:r>
              <a:rPr lang="en-US" sz="2400" smtClean="0"/>
              <a:t>user.email jdeh@transcrypt.org</a:t>
            </a:r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8" y="76991"/>
            <a:ext cx="9009945" cy="628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97" y="2976"/>
            <a:ext cx="8946608" cy="65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27584" y="2492896"/>
            <a:ext cx="7632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Clone remote repository</a:t>
            </a:r>
          </a:p>
          <a:p>
            <a:r>
              <a:rPr lang="en-US" sz="2800" smtClean="0"/>
              <a:t>git </a:t>
            </a:r>
            <a:r>
              <a:rPr lang="en-US" sz="2800" smtClean="0"/>
              <a:t>clone </a:t>
            </a:r>
            <a:r>
              <a:rPr lang="en-US" sz="2800" smtClean="0"/>
              <a:t>://</a:t>
            </a:r>
            <a:r>
              <a:rPr lang="en-US" sz="2800" smtClean="0"/>
              <a:t>github.com/QQuick/Transcrypt.git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1187624" y="764704"/>
            <a:ext cx="70567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add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file to the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staging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area (</a:t>
            </a:r>
            <a:r>
              <a:rPr lang="en-US" sz="2400" smtClean="0"/>
              <a:t>git add .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adds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everything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24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smtClean="0"/>
              <a:t>git </a:t>
            </a:r>
            <a:r>
              <a:rPr lang="en-US" sz="2400" smtClean="0"/>
              <a:t>add </a:t>
            </a:r>
            <a:r>
              <a:rPr lang="en-US" sz="2400" smtClean="0"/>
              <a:t>modules.py</a:t>
            </a:r>
            <a:endParaRPr lang="en-US" sz="2400" smtClean="0"/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first commit</a:t>
            </a:r>
            <a:endParaRPr lang="en-US" sz="24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smtClean="0"/>
              <a:t>git </a:t>
            </a:r>
            <a:r>
              <a:rPr lang="en-US" sz="2400" smtClean="0"/>
              <a:t>commit </a:t>
            </a:r>
            <a:r>
              <a:rPr lang="en-US" sz="2400" smtClean="0"/>
              <a:t>–</a:t>
            </a:r>
            <a:r>
              <a:rPr lang="en-US" sz="2400" smtClean="0"/>
              <a:t>m“added module support"</a:t>
            </a:r>
            <a:endParaRPr lang="en-US" sz="2400" smtClean="0"/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add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file to the staging area</a:t>
            </a:r>
          </a:p>
          <a:p>
            <a:r>
              <a:rPr lang="en-US" sz="2400" smtClean="0"/>
              <a:t>git </a:t>
            </a:r>
            <a:r>
              <a:rPr lang="en-US" sz="2400" smtClean="0"/>
              <a:t>add </a:t>
            </a:r>
            <a:r>
              <a:rPr lang="en-US" sz="2400" smtClean="0"/>
              <a:t>sourcemaps.py</a:t>
            </a:r>
            <a:endParaRPr lang="en-US" sz="2400" smtClean="0"/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second commit</a:t>
            </a:r>
            <a:endParaRPr lang="en-US" sz="24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smtClean="0"/>
              <a:t>git </a:t>
            </a:r>
            <a:r>
              <a:rPr lang="en-US" sz="2400" smtClean="0"/>
              <a:t>commit </a:t>
            </a:r>
            <a:r>
              <a:rPr lang="en-US" sz="2400" smtClean="0"/>
              <a:t>–</a:t>
            </a:r>
            <a:r>
              <a:rPr lang="en-US" sz="2400" smtClean="0"/>
              <a:t>m“added sourcemaps“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pushes all changes to remote repository</a:t>
            </a:r>
          </a:p>
          <a:p>
            <a:r>
              <a:rPr lang="en-US" sz="2400" smtClean="0"/>
              <a:t>git push origin master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980728"/>
            <a:ext cx="5328592" cy="4559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225</Words>
  <Application>Microsoft Office PowerPoint</Application>
  <PresentationFormat>Diavoorstelling (4:3)</PresentationFormat>
  <Paragraphs>72</Paragraphs>
  <Slides>22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Dia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jacques</dc:creator>
  <cp:lastModifiedBy>info@geatec.com</cp:lastModifiedBy>
  <cp:revision>19</cp:revision>
  <dcterms:created xsi:type="dcterms:W3CDTF">2018-07-31T10:05:34Z</dcterms:created>
  <dcterms:modified xsi:type="dcterms:W3CDTF">2018-07-31T12:52:26Z</dcterms:modified>
</cp:coreProperties>
</file>