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64" r:id="rId4"/>
    <p:sldId id="259" r:id="rId5"/>
    <p:sldId id="261" r:id="rId6"/>
    <p:sldId id="263" r:id="rId7"/>
    <p:sldId id="260" r:id="rId8"/>
    <p:sldId id="257" r:id="rId9"/>
    <p:sldId id="256" r:id="rId10"/>
    <p:sldId id="265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3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again.net/articles/git-for-computer-scientists/" TargetMode="External"/><Relationship Id="rId3" Type="http://schemas.openxmlformats.org/officeDocument/2006/relationships/hyperlink" Target="https://hackernoon.com/understanding-git-2-81feb12b8b26" TargetMode="External"/><Relationship Id="rId7" Type="http://schemas.openxmlformats.org/officeDocument/2006/relationships/hyperlink" Target="https://stackoverflow.com/questions/13541615/how-to-remove-files-that-are-listed-in-the-gitignore-but-still-on-the-repositor/13541721" TargetMode="External"/><Relationship Id="rId2" Type="http://schemas.openxmlformats.org/officeDocument/2006/relationships/hyperlink" Target="https://hackernoon.com/understanding-git-fcffd87c15a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sonrudolph.com/blog/2009/02/25/git-tip-how-to-merge-specific-files-from-another-branch/" TargetMode="External"/><Relationship Id="rId5" Type="http://schemas.openxmlformats.org/officeDocument/2006/relationships/hyperlink" Target="https://stackoverflow.com/questions/4785107/resolve-conflicts-using-remote-changes-when-pulling-from-git-remote" TargetMode="External"/><Relationship Id="rId4" Type="http://schemas.openxmlformats.org/officeDocument/2006/relationships/hyperlink" Target="https://nvie.com/posts/a-successful-git-branching-mode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cmi.hr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339752" y="1556792"/>
            <a:ext cx="4528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solidFill>
                  <a:srgbClr val="0070C0"/>
                </a:solidFill>
              </a:rPr>
              <a:t>GIT</a:t>
            </a:r>
          </a:p>
          <a:p>
            <a:pPr algn="ctr"/>
            <a:endParaRPr lang="en-US" sz="2400" smtClean="0"/>
          </a:p>
          <a:p>
            <a:pPr algn="ctr"/>
            <a:r>
              <a:rPr lang="en-US" sz="2400" smtClean="0"/>
              <a:t>Distributed Version Control System</a:t>
            </a:r>
            <a:endParaRPr lang="en-US" sz="2400"/>
          </a:p>
        </p:txBody>
      </p:sp>
      <p:sp>
        <p:nvSpPr>
          <p:cNvPr id="5" name="Tekstvak 4"/>
          <p:cNvSpPr txBox="1"/>
          <p:nvPr/>
        </p:nvSpPr>
        <p:spPr>
          <a:xfrm>
            <a:off x="1907704" y="3789040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Linus Torvalds (creator of Linux) has quipped about the name </a:t>
            </a:r>
            <a:r>
              <a:rPr lang="en-US" i="1" smtClean="0"/>
              <a:t>git</a:t>
            </a:r>
            <a:r>
              <a:rPr lang="en-US" smtClean="0"/>
              <a:t>, which is British English slang for a </a:t>
            </a:r>
            <a:r>
              <a:rPr lang="en-US" smtClean="0">
                <a:solidFill>
                  <a:srgbClr val="0070C0"/>
                </a:solidFill>
              </a:rPr>
              <a:t>stupid or unpleasant person.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Torvalds said: </a:t>
            </a:r>
            <a:r>
              <a:rPr lang="en-US" smtClean="0"/>
              <a:t>"I'm an egotistical bastard, and </a:t>
            </a:r>
            <a:r>
              <a:rPr lang="en-US" smtClean="0">
                <a:solidFill>
                  <a:srgbClr val="0070C0"/>
                </a:solidFill>
              </a:rPr>
              <a:t>I name all my projects after myself. First 'Linux', now 'git' </a:t>
            </a:r>
            <a:r>
              <a:rPr lang="en-US" smtClean="0"/>
              <a:t>".</a:t>
            </a:r>
          </a:p>
          <a:p>
            <a:endParaRPr lang="en-US" smtClean="0"/>
          </a:p>
          <a:p>
            <a:r>
              <a:rPr lang="en-US" smtClean="0"/>
              <a:t>The man page describes git as "the stupid content tracker".</a:t>
            </a:r>
            <a:endParaRPr lang="en-US"/>
          </a:p>
        </p:txBody>
      </p:sp>
      <p:sp>
        <p:nvSpPr>
          <p:cNvPr id="33794" name="AutoShape 2" descr="Image result for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1228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187624" y="1556792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smtClean="0"/>
          </a:p>
          <a:p>
            <a:r>
              <a:rPr lang="en-US" sz="3600" smtClean="0"/>
              <a:t># Update remote from local</a:t>
            </a:r>
          </a:p>
          <a:p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git push origin master</a:t>
            </a:r>
          </a:p>
          <a:p>
            <a:endParaRPr lang="en-US" sz="32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Update local from remote</a:t>
            </a:r>
          </a:p>
          <a:p>
            <a:r>
              <a:rPr lang="en-US" sz="2800" smtClean="0"/>
              <a:t>git pull origin master</a:t>
            </a:r>
          </a:p>
          <a:p>
            <a:r>
              <a:rPr lang="en-US" sz="3200" smtClean="0"/>
              <a:t> 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611560" y="620688"/>
            <a:ext cx="81369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contents of the .gitignore file: </a:t>
            </a:r>
          </a:p>
          <a:p>
            <a:endParaRPr lang="en-US" smtClean="0"/>
          </a:p>
          <a:p>
            <a:r>
              <a:rPr lang="en-US" sz="2000" smtClean="0"/>
              <a:t>*.nogit</a:t>
            </a:r>
          </a:p>
          <a:p>
            <a:r>
              <a:rPr lang="en-US" sz="2000" smtClean="0"/>
              <a:t>*.pyc</a:t>
            </a:r>
          </a:p>
          <a:p>
            <a:r>
              <a:rPr lang="en-US" sz="2000" smtClean="0"/>
              <a:t>*.npp</a:t>
            </a:r>
          </a:p>
          <a:p>
            <a:r>
              <a:rPr lang="en-US" sz="2000" smtClean="0"/>
              <a:t>*.egg-info/</a:t>
            </a:r>
          </a:p>
          <a:p>
            <a:r>
              <a:rPr lang="en-US" sz="2000" smtClean="0"/>
              <a:t>**.__pycache__/</a:t>
            </a:r>
          </a:p>
          <a:p>
            <a:r>
              <a:rPr lang="en-US" sz="2000" smtClean="0"/>
              <a:t>dist/</a:t>
            </a:r>
          </a:p>
          <a:p>
            <a:r>
              <a:rPr lang="en-US" sz="2000" smtClean="0"/>
              <a:t>transcrypt/docs/sphinx/_build/</a:t>
            </a:r>
          </a:p>
          <a:p>
            <a:r>
              <a:rPr lang="en-US" sz="2000" smtClean="0"/>
              <a:t>transcrypt/development/attic/</a:t>
            </a:r>
          </a:p>
          <a:p>
            <a:r>
              <a:rPr lang="en-US" sz="2000" smtClean="0"/>
              <a:t>transcrypt/development/docs/</a:t>
            </a:r>
          </a:p>
          <a:p>
            <a:r>
              <a:rPr lang="en-US" sz="2000" smtClean="0"/>
              <a:t>transcrypt/development/experiments/</a:t>
            </a:r>
          </a:p>
          <a:p>
            <a:r>
              <a:rPr lang="en-US" sz="2000" smtClean="0"/>
              <a:t>transcrypt/development/automated_tests/*/autotest.html</a:t>
            </a:r>
          </a:p>
          <a:p>
            <a:r>
              <a:rPr lang="en-US" sz="2000" smtClean="0"/>
              <a:t>transcrypt/development/automated_tests/*/autotest.min.html</a:t>
            </a:r>
          </a:p>
          <a:p>
            <a:r>
              <a:rPr lang="en-US" sz="2000" smtClean="0"/>
              <a:t>transcrypt/development/automated_tests/**/__javascript__/</a:t>
            </a:r>
          </a:p>
          <a:p>
            <a:r>
              <a:rPr lang="en-US" sz="2000" smtClean="0"/>
              <a:t>transcrypt/modules/re/__javascript__/</a:t>
            </a:r>
          </a:p>
          <a:p>
            <a:r>
              <a:rPr lang="en-US" sz="2000" smtClean="0"/>
              <a:t>transcrypt/modules/time/__javascript__/</a:t>
            </a:r>
          </a:p>
          <a:p>
            <a:r>
              <a:rPr lang="en-US" sz="2000" smtClean="0"/>
              <a:t>...</a:t>
            </a:r>
          </a:p>
          <a:p>
            <a:r>
              <a:rPr lang="en-US" sz="200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547664" y="188640"/>
            <a:ext cx="67687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create new branch</a:t>
            </a:r>
          </a:p>
          <a:p>
            <a:r>
              <a:rPr lang="en-US" sz="2800" smtClean="0"/>
              <a:t>git checkout -b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switch to existing branch</a:t>
            </a:r>
          </a:p>
          <a:p>
            <a:r>
              <a:rPr lang="en-US" sz="2800" smtClean="0"/>
              <a:t>git checkout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(Make local changes, add and commit)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upload changes to remote develop branch</a:t>
            </a:r>
          </a:p>
          <a:p>
            <a:r>
              <a:rPr lang="en-US" sz="2800" smtClean="0"/>
              <a:t>git push origin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show all branches</a:t>
            </a:r>
          </a:p>
          <a:p>
            <a:r>
              <a:rPr lang="en-US" sz="2800" smtClean="0"/>
              <a:t>git branch</a:t>
            </a:r>
          </a:p>
          <a:p>
            <a:r>
              <a:rPr lang="en-US" sz="2800" smtClean="0"/>
              <a:t>* develop              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 current branch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   master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94583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525125" cy="789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66700"/>
            <a:ext cx="89725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29875" cy="781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113" y="519113"/>
            <a:ext cx="27717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1367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9187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259632" y="1196752"/>
            <a:ext cx="4022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Download GIT from:</a:t>
            </a:r>
          </a:p>
          <a:p>
            <a:endParaRPr lang="en-US" sz="2400" smtClean="0"/>
          </a:p>
          <a:p>
            <a:r>
              <a:rPr lang="en-US" sz="2400" smtClean="0"/>
              <a:t>https://git-scm.com/download</a:t>
            </a:r>
            <a:endParaRPr lang="en-US" sz="24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73016"/>
            <a:ext cx="31718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Rotate basic USB 32GB bedrukken - royal blue - Bedrukking optioneel | Prijs zonder bedruk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Image result for memory sti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1362075"/>
            <a:ext cx="5648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699792" y="476672"/>
            <a:ext cx="376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line of defense: offline storage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524000"/>
            <a:ext cx="5238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131840" y="476672"/>
            <a:ext cx="28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Keep it simple (and sortable)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Your brain is on the brink of chaos // Nauti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76464" cy="4176464"/>
          </a:xfrm>
          <a:prstGeom prst="rect">
            <a:avLst/>
          </a:prstGeom>
          <a:noFill/>
        </p:spPr>
      </p:pic>
      <p:sp>
        <p:nvSpPr>
          <p:cNvPr id="3" name="Tekstvak 2"/>
          <p:cNvSpPr txBox="1"/>
          <p:nvPr/>
        </p:nvSpPr>
        <p:spPr>
          <a:xfrm>
            <a:off x="2267744" y="476672"/>
            <a:ext cx="46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Beat systematical errors by chaotic redundancy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>
            <a:normAutofit/>
          </a:bodyPr>
          <a:lstStyle/>
          <a:p>
            <a:r>
              <a:rPr lang="en-US" smtClean="0"/>
              <a:t>GIT essentials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rmAutofit/>
          </a:bodyPr>
          <a:lstStyle/>
          <a:p>
            <a:r>
              <a:rPr lang="en-US" sz="2400" smtClean="0">
                <a:hlinkClick r:id="rId2"/>
              </a:rPr>
              <a:t>understanding git</a:t>
            </a:r>
            <a:endParaRPr lang="en-US" sz="2400" smtClean="0"/>
          </a:p>
          <a:p>
            <a:r>
              <a:rPr lang="en-US" sz="2400" smtClean="0">
                <a:hlinkClick r:id="rId3"/>
              </a:rPr>
              <a:t>understanding git 2</a:t>
            </a:r>
            <a:endParaRPr lang="en-US" sz="2400" smtClean="0"/>
          </a:p>
          <a:p>
            <a:r>
              <a:rPr lang="en-US" sz="2400" smtClean="0">
                <a:hlinkClick r:id="rId4"/>
              </a:rPr>
              <a:t>a successful git branching model</a:t>
            </a:r>
            <a:endParaRPr lang="en-US" sz="2400" smtClean="0"/>
          </a:p>
          <a:p>
            <a:r>
              <a:rPr lang="en-US" sz="2400" smtClean="0">
                <a:hlinkClick r:id="rId5"/>
              </a:rPr>
              <a:t>turn feature branch into master</a:t>
            </a:r>
            <a:endParaRPr lang="en-US" sz="2400" smtClean="0"/>
          </a:p>
          <a:p>
            <a:r>
              <a:rPr lang="en-US" sz="2400" smtClean="0">
                <a:hlinkClick r:id="rId6"/>
              </a:rPr>
              <a:t>merge specific files from other branch</a:t>
            </a:r>
            <a:endParaRPr lang="en-US" sz="2400" smtClean="0"/>
          </a:p>
          <a:p>
            <a:r>
              <a:rPr lang="en-US" sz="2400" smtClean="0">
                <a:hlinkClick r:id="rId7"/>
              </a:rPr>
              <a:t>remove files that are listed in .gitignore</a:t>
            </a:r>
            <a:endParaRPr lang="en-US" sz="2400" smtClean="0"/>
          </a:p>
          <a:p>
            <a:r>
              <a:rPr lang="en-US" sz="2400" smtClean="0">
                <a:hlinkClick r:id="rId8"/>
              </a:rPr>
              <a:t>git for computer scientists</a:t>
            </a:r>
            <a:endParaRPr lang="en-US" sz="2400" smtClean="0"/>
          </a:p>
          <a:p>
            <a:endParaRPr lang="en-US" sz="24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 the HR, for optimal support use: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3312368"/>
          </a:xfrm>
        </p:spPr>
        <p:txBody>
          <a:bodyPr>
            <a:normAutofit/>
          </a:bodyPr>
          <a:lstStyle/>
          <a:p>
            <a:r>
              <a:rPr lang="nl-NL" smtClean="0"/>
              <a:t>Git 2.18.0</a:t>
            </a:r>
          </a:p>
          <a:p>
            <a:r>
              <a:rPr lang="nl-NL" smtClean="0"/>
              <a:t>VS Code 1.26.1</a:t>
            </a:r>
          </a:p>
          <a:p>
            <a:r>
              <a:rPr lang="nl-NL" smtClean="0"/>
              <a:t>Arduino IDE 1.8.6 </a:t>
            </a:r>
          </a:p>
          <a:p>
            <a:r>
              <a:rPr lang="nl-NL" smtClean="0"/>
              <a:t>Classroom / persoonlijke website.</a:t>
            </a:r>
          </a:p>
          <a:p>
            <a:r>
              <a:rPr lang="nl-NL" smtClean="0"/>
              <a:t>HR CMI GitLab server: </a:t>
            </a:r>
            <a:r>
              <a:rPr lang="nl-NL" smtClean="0">
                <a:hlinkClick r:id="rId2"/>
              </a:rPr>
              <a:t>http://gitlab.cmi.hr.nl</a:t>
            </a:r>
            <a:endParaRPr lang="nl-NL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5" y="134031"/>
            <a:ext cx="9190582" cy="658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99592" y="227687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git config --global user.name "Jacques de Hooge"</a:t>
            </a:r>
          </a:p>
          <a:p>
            <a:endParaRPr lang="en-US" sz="2400" smtClean="0"/>
          </a:p>
          <a:p>
            <a:r>
              <a:rPr lang="en-US" sz="2400" smtClean="0"/>
              <a:t>git config --global user.email jdeh@transcrypt.org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8" y="76991"/>
            <a:ext cx="9009945" cy="628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97" y="2976"/>
            <a:ext cx="8946608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584" y="2492896"/>
            <a:ext cx="7632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Clone remote repository</a:t>
            </a:r>
          </a:p>
          <a:p>
            <a:r>
              <a:rPr lang="en-US" sz="2800" smtClean="0"/>
              <a:t>git clone ://github.com/QQuick/Transcrypt.git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1187624" y="764704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 (</a:t>
            </a:r>
            <a:r>
              <a:rPr lang="en-US" sz="2400" smtClean="0"/>
              <a:t>git add .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adds everything)</a:t>
            </a:r>
          </a:p>
          <a:p>
            <a:r>
              <a:rPr lang="en-US" sz="2400" smtClean="0"/>
              <a:t>git add modules.py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first commit</a:t>
            </a:r>
          </a:p>
          <a:p>
            <a:r>
              <a:rPr lang="en-US" sz="2400" smtClean="0"/>
              <a:t>git commit –m“added module support"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</a:t>
            </a:r>
          </a:p>
          <a:p>
            <a:r>
              <a:rPr lang="en-US" sz="2400" smtClean="0"/>
              <a:t>git add sourcemaps.py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second commit</a:t>
            </a:r>
          </a:p>
          <a:p>
            <a:r>
              <a:rPr lang="en-US" sz="2400" smtClean="0"/>
              <a:t>git commit –m“added sourcemaps“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pushes all changes to remote repository</a:t>
            </a:r>
          </a:p>
          <a:p>
            <a:r>
              <a:rPr lang="en-US" sz="2400" smtClean="0"/>
              <a:t>git push origin master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5328592" cy="4559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310</Words>
  <Application>Microsoft Office PowerPoint</Application>
  <PresentationFormat>Diavoorstelling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GIT essentials</vt:lpstr>
      <vt:lpstr>On the HR, for optimal support use: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33</cp:revision>
  <dcterms:created xsi:type="dcterms:W3CDTF">2018-07-31T10:05:34Z</dcterms:created>
  <dcterms:modified xsi:type="dcterms:W3CDTF">2018-09-03T12:47:43Z</dcterms:modified>
</cp:coreProperties>
</file>