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8" r:id="rId3"/>
    <p:sldId id="264" r:id="rId4"/>
    <p:sldId id="259" r:id="rId5"/>
    <p:sldId id="261" r:id="rId6"/>
    <p:sldId id="263" r:id="rId7"/>
    <p:sldId id="260" r:id="rId8"/>
    <p:sldId id="257" r:id="rId9"/>
    <p:sldId id="256" r:id="rId10"/>
    <p:sldId id="265" r:id="rId11"/>
    <p:sldId id="262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4" r:id="rId21"/>
    <p:sldId id="273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4-9-2018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4-9-2018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4-9-2018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4-9-2018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4-9-2018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4-9-2018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4-9-2018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4-9-2018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4-9-2018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4-9-2018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4-9-2018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pPr/>
              <a:t>4-9-2018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eagain.net/articles/git-for-computer-scientists/" TargetMode="External"/><Relationship Id="rId3" Type="http://schemas.openxmlformats.org/officeDocument/2006/relationships/hyperlink" Target="https://hackernoon.com/understanding-git-2-81feb12b8b26" TargetMode="External"/><Relationship Id="rId7" Type="http://schemas.openxmlformats.org/officeDocument/2006/relationships/hyperlink" Target="https://stackoverflow.com/questions/13541615/how-to-remove-files-that-are-listed-in-the-gitignore-but-still-on-the-repositor/13541721" TargetMode="External"/><Relationship Id="rId2" Type="http://schemas.openxmlformats.org/officeDocument/2006/relationships/hyperlink" Target="https://hackernoon.com/understanding-git-fcffd87c15a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sonrudolph.com/blog/2009/02/25/git-tip-how-to-merge-specific-files-from-another-branch/" TargetMode="External"/><Relationship Id="rId5" Type="http://schemas.openxmlformats.org/officeDocument/2006/relationships/hyperlink" Target="https://stackoverflow.com/questions/4785107/resolve-conflicts-using-remote-changes-when-pulling-from-git-remote" TargetMode="External"/><Relationship Id="rId4" Type="http://schemas.openxmlformats.org/officeDocument/2006/relationships/hyperlink" Target="https://nvie.com/posts/a-successful-git-branching-model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mi.hro.nl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mi.hro.nl/hojac/git_workshop_test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2339752" y="1556792"/>
            <a:ext cx="45282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smtClean="0">
                <a:solidFill>
                  <a:srgbClr val="0070C0"/>
                </a:solidFill>
              </a:rPr>
              <a:t>GIT</a:t>
            </a:r>
          </a:p>
          <a:p>
            <a:pPr algn="ctr"/>
            <a:endParaRPr lang="en-US" sz="2400" smtClean="0"/>
          </a:p>
          <a:p>
            <a:pPr algn="ctr"/>
            <a:r>
              <a:rPr lang="en-US" sz="2400" smtClean="0"/>
              <a:t>Distributed Version Control System</a:t>
            </a:r>
            <a:endParaRPr lang="en-US" sz="2400"/>
          </a:p>
        </p:txBody>
      </p:sp>
      <p:sp>
        <p:nvSpPr>
          <p:cNvPr id="5" name="Tekstvak 4"/>
          <p:cNvSpPr txBox="1"/>
          <p:nvPr/>
        </p:nvSpPr>
        <p:spPr>
          <a:xfrm>
            <a:off x="1907704" y="3789040"/>
            <a:ext cx="5688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Linus Torvalds (creator of Linux) has quipped about the name </a:t>
            </a:r>
            <a:r>
              <a:rPr lang="en-US" i="1" smtClean="0"/>
              <a:t>git</a:t>
            </a:r>
            <a:r>
              <a:rPr lang="en-US" smtClean="0"/>
              <a:t>, which is British English slang for a </a:t>
            </a:r>
            <a:r>
              <a:rPr lang="en-US" smtClean="0">
                <a:solidFill>
                  <a:srgbClr val="0070C0"/>
                </a:solidFill>
              </a:rPr>
              <a:t>stupid or unpleasant person.</a:t>
            </a:r>
          </a:p>
          <a:p>
            <a:endParaRPr lang="en-US" smtClean="0"/>
          </a:p>
          <a:p>
            <a:r>
              <a:rPr lang="en-US" smtClean="0">
                <a:solidFill>
                  <a:srgbClr val="0070C0"/>
                </a:solidFill>
              </a:rPr>
              <a:t>Torvalds said: </a:t>
            </a:r>
            <a:r>
              <a:rPr lang="en-US" smtClean="0"/>
              <a:t>"I'm an egotistical bastard, and </a:t>
            </a:r>
            <a:r>
              <a:rPr lang="en-US" smtClean="0">
                <a:solidFill>
                  <a:srgbClr val="0070C0"/>
                </a:solidFill>
              </a:rPr>
              <a:t>I name all my projects after myself. First 'Linux', now 'git' </a:t>
            </a:r>
            <a:r>
              <a:rPr lang="en-US" smtClean="0"/>
              <a:t>".</a:t>
            </a:r>
          </a:p>
          <a:p>
            <a:endParaRPr lang="en-US" smtClean="0"/>
          </a:p>
          <a:p>
            <a:r>
              <a:rPr lang="en-US" smtClean="0"/>
              <a:t>The man page describes git as "the stupid content tracker".</a:t>
            </a:r>
            <a:endParaRPr lang="en-US"/>
          </a:p>
        </p:txBody>
      </p:sp>
      <p:sp>
        <p:nvSpPr>
          <p:cNvPr id="33794" name="AutoShape 2" descr="Image result for octoc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980728"/>
            <a:ext cx="122872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1187624" y="1556792"/>
            <a:ext cx="66247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smtClean="0"/>
          </a:p>
          <a:p>
            <a:r>
              <a:rPr lang="en-US" sz="3600" smtClean="0"/>
              <a:t># Update remote from local</a:t>
            </a:r>
          </a:p>
          <a:p>
            <a:r>
              <a:rPr lang="en-US" sz="3600" smtClean="0">
                <a:solidFill>
                  <a:schemeClr val="accent6">
                    <a:lumMod val="75000"/>
                  </a:schemeClr>
                </a:solidFill>
              </a:rPr>
              <a:t>git push origin master</a:t>
            </a:r>
          </a:p>
          <a:p>
            <a:endParaRPr lang="en-US" sz="3200" smtClean="0"/>
          </a:p>
          <a:p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# Update local from remote</a:t>
            </a:r>
          </a:p>
          <a:p>
            <a:r>
              <a:rPr lang="en-US" sz="2800" smtClean="0"/>
              <a:t>git pull origin master</a:t>
            </a:r>
          </a:p>
          <a:p>
            <a:r>
              <a:rPr lang="en-US" sz="3200" smtClean="0"/>
              <a:t> 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611560" y="620688"/>
            <a:ext cx="8136904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mtClean="0">
                <a:solidFill>
                  <a:schemeClr val="accent6">
                    <a:lumMod val="75000"/>
                  </a:schemeClr>
                </a:solidFill>
              </a:rPr>
              <a:t>contents of the .gitignore file: </a:t>
            </a:r>
          </a:p>
          <a:p>
            <a:endParaRPr lang="en-US" smtClean="0"/>
          </a:p>
          <a:p>
            <a:r>
              <a:rPr lang="en-US" sz="2000" smtClean="0"/>
              <a:t>*.nogit</a:t>
            </a:r>
          </a:p>
          <a:p>
            <a:r>
              <a:rPr lang="en-US" sz="2000" smtClean="0"/>
              <a:t>*.pyc</a:t>
            </a:r>
          </a:p>
          <a:p>
            <a:r>
              <a:rPr lang="en-US" sz="2000" smtClean="0"/>
              <a:t>*.npp</a:t>
            </a:r>
          </a:p>
          <a:p>
            <a:r>
              <a:rPr lang="en-US" sz="2000" smtClean="0"/>
              <a:t>*.egg-info/</a:t>
            </a:r>
          </a:p>
          <a:p>
            <a:r>
              <a:rPr lang="en-US" sz="2000" smtClean="0"/>
              <a:t>**.__pycache__/</a:t>
            </a:r>
          </a:p>
          <a:p>
            <a:r>
              <a:rPr lang="en-US" sz="2000" smtClean="0"/>
              <a:t>dist/</a:t>
            </a:r>
          </a:p>
          <a:p>
            <a:r>
              <a:rPr lang="en-US" sz="2000" smtClean="0"/>
              <a:t>transcrypt/docs/sphinx/_build/</a:t>
            </a:r>
          </a:p>
          <a:p>
            <a:r>
              <a:rPr lang="en-US" sz="2000" smtClean="0"/>
              <a:t>transcrypt/development/attic/</a:t>
            </a:r>
          </a:p>
          <a:p>
            <a:r>
              <a:rPr lang="en-US" sz="2000" smtClean="0"/>
              <a:t>transcrypt/development/docs/</a:t>
            </a:r>
          </a:p>
          <a:p>
            <a:r>
              <a:rPr lang="en-US" sz="2000" smtClean="0"/>
              <a:t>transcrypt/development/experiments/</a:t>
            </a:r>
          </a:p>
          <a:p>
            <a:r>
              <a:rPr lang="en-US" sz="2000" smtClean="0"/>
              <a:t>transcrypt/development/automated_tests/*/autotest.html</a:t>
            </a:r>
          </a:p>
          <a:p>
            <a:r>
              <a:rPr lang="en-US" sz="2000" smtClean="0"/>
              <a:t>transcrypt/development/automated_tests/*/autotest.min.html</a:t>
            </a:r>
          </a:p>
          <a:p>
            <a:r>
              <a:rPr lang="en-US" sz="2000" smtClean="0"/>
              <a:t>transcrypt/development/automated_tests/**/__javascript__/</a:t>
            </a:r>
          </a:p>
          <a:p>
            <a:r>
              <a:rPr lang="en-US" sz="2000" smtClean="0"/>
              <a:t>transcrypt/modules/re/__javascript__/</a:t>
            </a:r>
          </a:p>
          <a:p>
            <a:r>
              <a:rPr lang="en-US" sz="2000" smtClean="0"/>
              <a:t>transcrypt/modules/time/__javascript__/</a:t>
            </a:r>
          </a:p>
          <a:p>
            <a:r>
              <a:rPr lang="en-US" sz="2000" smtClean="0"/>
              <a:t>...</a:t>
            </a:r>
          </a:p>
          <a:p>
            <a:r>
              <a:rPr lang="en-US" sz="2000" smtClean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547664" y="188640"/>
            <a:ext cx="676875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# create new branch</a:t>
            </a:r>
          </a:p>
          <a:p>
            <a:r>
              <a:rPr lang="en-US" sz="2800" smtClean="0"/>
              <a:t>git checkout -b develop</a:t>
            </a:r>
          </a:p>
          <a:p>
            <a:endParaRPr lang="en-US" sz="2800" smtClean="0"/>
          </a:p>
          <a:p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# switch to existing branch</a:t>
            </a:r>
          </a:p>
          <a:p>
            <a:r>
              <a:rPr lang="en-US" sz="2800" smtClean="0"/>
              <a:t>git checkout develop</a:t>
            </a:r>
          </a:p>
          <a:p>
            <a:endParaRPr lang="en-US" sz="2800" smtClean="0"/>
          </a:p>
          <a:p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(Make local changes, add and commit)</a:t>
            </a:r>
          </a:p>
          <a:p>
            <a:endParaRPr lang="en-US" sz="2800" smtClean="0"/>
          </a:p>
          <a:p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# upload changes to remote develop branch</a:t>
            </a:r>
          </a:p>
          <a:p>
            <a:r>
              <a:rPr lang="en-US" sz="2800" smtClean="0"/>
              <a:t>git push origin develop</a:t>
            </a:r>
          </a:p>
          <a:p>
            <a:endParaRPr lang="en-US" sz="2800" smtClean="0"/>
          </a:p>
          <a:p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# show all branches</a:t>
            </a:r>
          </a:p>
          <a:p>
            <a:r>
              <a:rPr lang="en-US" sz="2800" smtClean="0"/>
              <a:t>git branch</a:t>
            </a:r>
          </a:p>
          <a:p>
            <a:r>
              <a:rPr lang="en-US" sz="2800" smtClean="0"/>
              <a:t>* develop               </a:t>
            </a:r>
            <a:r>
              <a:rPr lang="en-US" sz="280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 current branch</a:t>
            </a:r>
            <a:endParaRPr lang="en-US" sz="280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smtClean="0"/>
              <a:t>   master</a:t>
            </a:r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"/>
            <a:ext cx="9458325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525125" cy="789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" y="266700"/>
            <a:ext cx="897255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29875" cy="781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more commi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more commi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8" name="AutoShape 6" descr="more commi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6113" y="519113"/>
            <a:ext cx="2771775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0"/>
            <a:ext cx="513674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191875" cy="713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/>
          <p:cNvSpPr txBox="1"/>
          <p:nvPr/>
        </p:nvSpPr>
        <p:spPr>
          <a:xfrm>
            <a:off x="1259632" y="1196752"/>
            <a:ext cx="40221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Download GIT from:</a:t>
            </a:r>
          </a:p>
          <a:p>
            <a:endParaRPr lang="en-US" sz="2400" smtClean="0"/>
          </a:p>
          <a:p>
            <a:r>
              <a:rPr lang="en-US" sz="2400" smtClean="0"/>
              <a:t>https://git-scm.com/download</a:t>
            </a:r>
            <a:endParaRPr lang="en-US" sz="240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3573016"/>
            <a:ext cx="31718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 descr="Rotate basic USB 32GB bedrukken - royal blue - Bedrukking optioneel | Prijs zonder bedruk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2" name="AutoShape 4" descr="Image result for memory sti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7838" y="1362075"/>
            <a:ext cx="564832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4"/>
          <p:cNvSpPr txBox="1"/>
          <p:nvPr/>
        </p:nvSpPr>
        <p:spPr>
          <a:xfrm>
            <a:off x="2699792" y="476672"/>
            <a:ext cx="376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Second line of defense: offline storage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625" y="1524000"/>
            <a:ext cx="52387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kstvak 2"/>
          <p:cNvSpPr txBox="1"/>
          <p:nvPr/>
        </p:nvSpPr>
        <p:spPr>
          <a:xfrm>
            <a:off x="3131840" y="476672"/>
            <a:ext cx="2873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Keep it simple (and sortable)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Your brain is on the brink of chaos // Nautil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340768"/>
            <a:ext cx="4176464" cy="4176464"/>
          </a:xfrm>
          <a:prstGeom prst="rect">
            <a:avLst/>
          </a:prstGeom>
          <a:noFill/>
        </p:spPr>
      </p:pic>
      <p:sp>
        <p:nvSpPr>
          <p:cNvPr id="3" name="Tekstvak 2"/>
          <p:cNvSpPr txBox="1"/>
          <p:nvPr/>
        </p:nvSpPr>
        <p:spPr>
          <a:xfrm>
            <a:off x="2267744" y="476672"/>
            <a:ext cx="460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Beat systematical errors by chaotic redundancy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78098"/>
          </a:xfrm>
        </p:spPr>
        <p:txBody>
          <a:bodyPr>
            <a:normAutofit/>
          </a:bodyPr>
          <a:lstStyle/>
          <a:p>
            <a:r>
              <a:rPr lang="en-US" smtClean="0"/>
              <a:t>GIT essentials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832648"/>
          </a:xfrm>
        </p:spPr>
        <p:txBody>
          <a:bodyPr>
            <a:normAutofit/>
          </a:bodyPr>
          <a:lstStyle/>
          <a:p>
            <a:r>
              <a:rPr lang="en-US" sz="2400" smtClean="0">
                <a:hlinkClick r:id="rId2"/>
              </a:rPr>
              <a:t>understanding git</a:t>
            </a:r>
            <a:endParaRPr lang="en-US" sz="2400" smtClean="0"/>
          </a:p>
          <a:p>
            <a:r>
              <a:rPr lang="en-US" sz="2400" smtClean="0">
                <a:hlinkClick r:id="rId3"/>
              </a:rPr>
              <a:t>understanding git 2</a:t>
            </a:r>
            <a:endParaRPr lang="en-US" sz="2400" smtClean="0"/>
          </a:p>
          <a:p>
            <a:r>
              <a:rPr lang="en-US" sz="2400" smtClean="0">
                <a:hlinkClick r:id="rId4"/>
              </a:rPr>
              <a:t>a successful git branching model</a:t>
            </a:r>
            <a:endParaRPr lang="en-US" sz="2400" smtClean="0"/>
          </a:p>
          <a:p>
            <a:r>
              <a:rPr lang="en-US" sz="2400" smtClean="0">
                <a:hlinkClick r:id="rId5"/>
              </a:rPr>
              <a:t>turn feature branch into master</a:t>
            </a:r>
            <a:endParaRPr lang="en-US" sz="2400" smtClean="0"/>
          </a:p>
          <a:p>
            <a:r>
              <a:rPr lang="en-US" sz="2400" smtClean="0">
                <a:hlinkClick r:id="rId6"/>
              </a:rPr>
              <a:t>merge specific files from other branch</a:t>
            </a:r>
            <a:endParaRPr lang="en-US" sz="2400" smtClean="0"/>
          </a:p>
          <a:p>
            <a:r>
              <a:rPr lang="en-US" sz="2400" smtClean="0">
                <a:hlinkClick r:id="rId7"/>
              </a:rPr>
              <a:t>remove files that are listed in .gitignore</a:t>
            </a:r>
            <a:endParaRPr lang="en-US" sz="2400" smtClean="0"/>
          </a:p>
          <a:p>
            <a:r>
              <a:rPr lang="en-US" sz="2400" smtClean="0">
                <a:hlinkClick r:id="rId8"/>
              </a:rPr>
              <a:t>git for computer scientists</a:t>
            </a:r>
            <a:endParaRPr lang="en-US" sz="2400" smtClean="0"/>
          </a:p>
          <a:p>
            <a:endParaRPr lang="en-US" sz="2400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On the HR, for optimal support use: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2132857"/>
            <a:ext cx="8229600" cy="3312368"/>
          </a:xfrm>
        </p:spPr>
        <p:txBody>
          <a:bodyPr>
            <a:normAutofit/>
          </a:bodyPr>
          <a:lstStyle/>
          <a:p>
            <a:r>
              <a:rPr lang="nl-NL" smtClean="0"/>
              <a:t>Git 2.18.0</a:t>
            </a:r>
          </a:p>
          <a:p>
            <a:r>
              <a:rPr lang="nl-NL" smtClean="0"/>
              <a:t>VS Code 1.26.1</a:t>
            </a:r>
          </a:p>
          <a:p>
            <a:r>
              <a:rPr lang="nl-NL" smtClean="0"/>
              <a:t>Arduino IDE 1.8.6 </a:t>
            </a:r>
          </a:p>
          <a:p>
            <a:r>
              <a:rPr lang="nl-NL" smtClean="0"/>
              <a:t>Classroom / persoonlijke website.</a:t>
            </a:r>
          </a:p>
          <a:p>
            <a:r>
              <a:rPr lang="nl-NL" smtClean="0"/>
              <a:t>HR CMI GitLab server: </a:t>
            </a:r>
            <a:r>
              <a:rPr lang="nl-NL" smtClean="0">
                <a:hlinkClick r:id="rId2"/>
              </a:rPr>
              <a:t>https://gitlab.cmi.hro.nl</a:t>
            </a:r>
            <a:endParaRPr lang="nl-NL" smtClean="0"/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Lokaal project uploaden naar GitLab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4525963"/>
          </a:xfrm>
        </p:spPr>
        <p:txBody>
          <a:bodyPr/>
          <a:lstStyle/>
          <a:p>
            <a:pPr>
              <a:buNone/>
            </a:pPr>
            <a:r>
              <a:rPr lang="en-US" sz="2800" b="1" smtClean="0"/>
              <a:t>First create a new project on GitLab and then:</a:t>
            </a:r>
          </a:p>
          <a:p>
            <a:pPr>
              <a:buNone/>
            </a:pPr>
            <a:endParaRPr lang="en-US" sz="2800" smtClean="0"/>
          </a:p>
          <a:p>
            <a:pPr>
              <a:buNone/>
            </a:pPr>
            <a:r>
              <a:rPr lang="en-US" sz="2800" smtClean="0"/>
              <a:t>git </a:t>
            </a:r>
            <a:r>
              <a:rPr lang="en-US" sz="2800" smtClean="0"/>
              <a:t>remote </a:t>
            </a:r>
            <a:r>
              <a:rPr lang="en-US" sz="2800" smtClean="0"/>
              <a:t>add </a:t>
            </a:r>
            <a:r>
              <a:rPr lang="en-US" sz="2800" smtClean="0"/>
              <a:t>origin</a:t>
            </a:r>
          </a:p>
          <a:p>
            <a:pPr>
              <a:buNone/>
            </a:pPr>
            <a:r>
              <a:rPr lang="en-US" sz="2800" smtClean="0"/>
              <a:t> </a:t>
            </a:r>
            <a:r>
              <a:rPr lang="en-US" sz="2800" smtClean="0"/>
              <a:t>       </a:t>
            </a:r>
            <a:r>
              <a:rPr lang="en-US" sz="2800" smtClean="0">
                <a:hlinkClick r:id="rId2"/>
              </a:rPr>
              <a:t>https</a:t>
            </a:r>
            <a:r>
              <a:rPr lang="en-US" sz="2800" smtClean="0">
                <a:hlinkClick r:id="rId2"/>
              </a:rPr>
              <a:t>://</a:t>
            </a:r>
            <a:r>
              <a:rPr lang="en-US" sz="2800" smtClean="0">
                <a:hlinkClick r:id="rId2"/>
              </a:rPr>
              <a:t>gitlab.cmi.hro.nl/hojac/git_workshop_test.git</a:t>
            </a:r>
            <a:endParaRPr lang="en-US" sz="2800" smtClean="0"/>
          </a:p>
          <a:p>
            <a:pPr>
              <a:buNone/>
            </a:pPr>
            <a:endParaRPr lang="en-US" sz="2800" smtClean="0"/>
          </a:p>
          <a:p>
            <a:pPr>
              <a:buNone/>
            </a:pPr>
            <a:r>
              <a:rPr lang="en-US" sz="2800" smtClean="0"/>
              <a:t>git </a:t>
            </a:r>
            <a:r>
              <a:rPr lang="en-US" sz="2800" smtClean="0"/>
              <a:t>push -u </a:t>
            </a:r>
            <a:r>
              <a:rPr lang="en-US" sz="2800" smtClean="0"/>
              <a:t>origin </a:t>
            </a:r>
            <a:r>
              <a:rPr lang="en-US" sz="2800" smtClean="0"/>
              <a:t>–all</a:t>
            </a:r>
          </a:p>
          <a:p>
            <a:pPr>
              <a:buNone/>
            </a:pPr>
            <a:endParaRPr lang="en-US" sz="2800" smtClean="0"/>
          </a:p>
          <a:p>
            <a:pPr>
              <a:buNone/>
            </a:pPr>
            <a:r>
              <a:rPr lang="en-US" sz="2800" smtClean="0"/>
              <a:t>git </a:t>
            </a:r>
            <a:r>
              <a:rPr lang="en-US" sz="2800" smtClean="0"/>
              <a:t>push -u origin --tags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65" y="134031"/>
            <a:ext cx="9190582" cy="6583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899592" y="2276872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git config --global user.name "Jacques de Hooge"</a:t>
            </a:r>
          </a:p>
          <a:p>
            <a:endParaRPr lang="en-US" sz="2400" smtClean="0"/>
          </a:p>
          <a:p>
            <a:r>
              <a:rPr lang="en-US" sz="2400" smtClean="0"/>
              <a:t>git config --global user.email jdeh@transcrypt.org</a:t>
            </a:r>
            <a:endParaRPr lang="en-US" smtClean="0"/>
          </a:p>
          <a:p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08" y="76991"/>
            <a:ext cx="9009945" cy="628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97" y="2976"/>
            <a:ext cx="8946608" cy="659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827584" y="2492896"/>
            <a:ext cx="76328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smtClean="0"/>
          </a:p>
          <a:p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# Clone remote repository</a:t>
            </a:r>
          </a:p>
          <a:p>
            <a:r>
              <a:rPr lang="en-US" sz="2800" smtClean="0"/>
              <a:t>git clone ://github.com/QQuick/Transcrypt.git</a:t>
            </a:r>
          </a:p>
          <a:p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1187624" y="764704"/>
            <a:ext cx="70567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# add file to the staging area (</a:t>
            </a:r>
            <a:r>
              <a:rPr lang="en-US" sz="2400" smtClean="0"/>
              <a:t>git add . </a:t>
            </a:r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adds everything)</a:t>
            </a:r>
          </a:p>
          <a:p>
            <a:r>
              <a:rPr lang="en-US" sz="2400" smtClean="0"/>
              <a:t>git add modules.py</a:t>
            </a:r>
          </a:p>
          <a:p>
            <a:endParaRPr lang="en-US" sz="2400" smtClean="0"/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# first commit</a:t>
            </a:r>
          </a:p>
          <a:p>
            <a:r>
              <a:rPr lang="en-US" sz="2400" smtClean="0"/>
              <a:t>git commit –m“added module support"</a:t>
            </a:r>
          </a:p>
          <a:p>
            <a:endParaRPr lang="en-US" sz="2400" smtClean="0"/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# add file to the staging area</a:t>
            </a:r>
          </a:p>
          <a:p>
            <a:r>
              <a:rPr lang="en-US" sz="2400" smtClean="0"/>
              <a:t>git add sourcemaps.py</a:t>
            </a:r>
          </a:p>
          <a:p>
            <a:endParaRPr lang="en-US" sz="2400" smtClean="0"/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# second commit</a:t>
            </a:r>
          </a:p>
          <a:p>
            <a:r>
              <a:rPr lang="en-US" sz="2400" smtClean="0"/>
              <a:t>git commit –m“added sourcemaps“</a:t>
            </a:r>
          </a:p>
          <a:p>
            <a:endParaRPr lang="en-US" sz="2400" smtClean="0"/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# pushes all changes to remote repository</a:t>
            </a:r>
          </a:p>
          <a:p>
            <a:r>
              <a:rPr lang="en-US" sz="2400" smtClean="0"/>
              <a:t>git push origin master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 Tutori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980728"/>
            <a:ext cx="5328592" cy="45594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347</Words>
  <Application>Microsoft Office PowerPoint</Application>
  <PresentationFormat>Diavoorstelling (4:3)</PresentationFormat>
  <Paragraphs>103</Paragraphs>
  <Slides>25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26" baseType="lpstr">
      <vt:lpstr>Office-thema</vt:lpstr>
      <vt:lpstr>Dia 1</vt:lpstr>
      <vt:lpstr>Dia 2</vt:lpstr>
      <vt:lpstr>Dia 3</vt:lpstr>
      <vt:lpstr>Dia 4</vt:lpstr>
      <vt:lpstr>Dia 5</vt:lpstr>
      <vt:lpstr>Dia 6</vt:lpstr>
      <vt:lpstr>Dia 7</vt:lpstr>
      <vt:lpstr>Dia 8</vt:lpstr>
      <vt:lpstr>Dia 9</vt:lpstr>
      <vt:lpstr>Dia 10</vt:lpstr>
      <vt:lpstr>Dia 11</vt:lpstr>
      <vt:lpstr>Dia 12</vt:lpstr>
      <vt:lpstr>Dia 13</vt:lpstr>
      <vt:lpstr>Dia 14</vt:lpstr>
      <vt:lpstr>Dia 15</vt:lpstr>
      <vt:lpstr>Dia 16</vt:lpstr>
      <vt:lpstr>Dia 17</vt:lpstr>
      <vt:lpstr>Dia 18</vt:lpstr>
      <vt:lpstr>Dia 19</vt:lpstr>
      <vt:lpstr>Dia 20</vt:lpstr>
      <vt:lpstr>Dia 21</vt:lpstr>
      <vt:lpstr>Dia 22</vt:lpstr>
      <vt:lpstr>GIT essentials</vt:lpstr>
      <vt:lpstr>On the HR, for optimal support use:</vt:lpstr>
      <vt:lpstr>Lokaal project uploaden naar GitLab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jacques</dc:creator>
  <cp:lastModifiedBy>info@geatec.com</cp:lastModifiedBy>
  <cp:revision>35</cp:revision>
  <dcterms:created xsi:type="dcterms:W3CDTF">2018-07-31T10:05:34Z</dcterms:created>
  <dcterms:modified xsi:type="dcterms:W3CDTF">2018-09-04T18:27:36Z</dcterms:modified>
</cp:coreProperties>
</file>