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3"/>
  </p:notesMasterIdLst>
  <p:sldIdLst>
    <p:sldId id="256" r:id="rId2"/>
    <p:sldId id="257" r:id="rId3"/>
    <p:sldId id="258" r:id="rId4"/>
    <p:sldId id="259" r:id="rId5"/>
    <p:sldId id="260" r:id="rId6"/>
    <p:sldId id="261" r:id="rId7"/>
    <p:sldId id="262" r:id="rId8"/>
    <p:sldId id="266" r:id="rId9"/>
    <p:sldId id="264" r:id="rId10"/>
    <p:sldId id="267" r:id="rId11"/>
    <p:sldId id="265" r:id="rId12"/>
  </p:sldIdLst>
  <p:sldSz cx="9144000" cy="6858000" type="screen4x3"/>
  <p:notesSz cx="6858000" cy="9144000"/>
  <p:embeddedFontLst>
    <p:embeddedFont>
      <p:font typeface="Garamond" pitchFamily="18" charset="0"/>
      <p:regular r:id="rId14"/>
      <p:bold r:id="rId15"/>
      <p:italic r:id="rId16"/>
    </p:embeddedFont>
    <p:embeddedFont>
      <p:font typeface="Ribeye" charset="0"/>
      <p:regular r:id="rId17"/>
    </p:embeddedFont>
    <p:embeddedFont>
      <p:font typeface="Calibri"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1" name="Google Shape;12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7" name="Google Shape;12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cd0916ad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cd0916ad6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g7cd0916ad6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cd0916ad6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cd0916ad6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1" name="Google Shape;141;g7cd0916ad6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7" name="Google Shape;14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ce2f6653c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ce2f6653c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4" name="Google Shape;154;g7ce2f6653c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ce4345ab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ce4345abe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g7ce4345abe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5" name="Google Shape;17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9" name="Google Shape;19;p2"/>
          <p:cNvCxnSpPr/>
          <p:nvPr/>
        </p:nvCxnSpPr>
        <p:spPr>
          <a:xfrm>
            <a:off x="1981200" y="3962400"/>
            <a:ext cx="6511925" cy="0"/>
          </a:xfrm>
          <a:prstGeom prst="straightConnector1">
            <a:avLst/>
          </a:prstGeom>
          <a:noFill/>
          <a:ln w="19050" cap="flat" cmpd="sng">
            <a:solidFill>
              <a:schemeClr val="accent1"/>
            </a:solidFill>
            <a:prstDash val="solid"/>
            <a:round/>
            <a:headEnd type="none" w="sm" len="sm"/>
            <a:tailEnd type="none" w="sm" len="sm"/>
          </a:ln>
        </p:spPr>
      </p:cxnSp>
      <p:sp>
        <p:nvSpPr>
          <p:cNvPr id="20" name="Google Shape;20;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1820"/>
              <a:buFont typeface="Noto Sans Symbols"/>
              <a:buNone/>
              <a:defRPr sz="2800"/>
            </a:lvl1pPr>
            <a:lvl2pPr lvl="1" algn="l">
              <a:lnSpc>
                <a:spcPct val="100000"/>
              </a:lnSpc>
              <a:spcBef>
                <a:spcPts val="360"/>
              </a:spcBef>
              <a:spcAft>
                <a:spcPts val="0"/>
              </a:spcAft>
              <a:buSzPts val="108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350"/>
              <a:buChar char="▪"/>
              <a:defRPr/>
            </a:lvl5pPr>
            <a:lvl6pPr lvl="5" algn="l">
              <a:lnSpc>
                <a:spcPct val="100000"/>
              </a:lnSpc>
              <a:spcBef>
                <a:spcPts val="360"/>
              </a:spcBef>
              <a:spcAft>
                <a:spcPts val="0"/>
              </a:spcAft>
              <a:buSzPts val="1350"/>
              <a:buChar char="▪"/>
              <a:defRPr/>
            </a:lvl6pPr>
            <a:lvl7pPr lvl="6" algn="l">
              <a:lnSpc>
                <a:spcPct val="100000"/>
              </a:lnSpc>
              <a:spcBef>
                <a:spcPts val="360"/>
              </a:spcBef>
              <a:spcAft>
                <a:spcPts val="0"/>
              </a:spcAft>
              <a:buSzPts val="1350"/>
              <a:buChar char="▪"/>
              <a:defRPr/>
            </a:lvl7pPr>
            <a:lvl8pPr lvl="7" algn="l">
              <a:lnSpc>
                <a:spcPct val="100000"/>
              </a:lnSpc>
              <a:spcBef>
                <a:spcPts val="360"/>
              </a:spcBef>
              <a:spcAft>
                <a:spcPts val="0"/>
              </a:spcAft>
              <a:buSzPts val="1350"/>
              <a:buChar char="▪"/>
              <a:defRPr/>
            </a:lvl8pPr>
            <a:lvl9pPr lvl="8" algn="l">
              <a:lnSpc>
                <a:spcPct val="100000"/>
              </a:lnSpc>
              <a:spcBef>
                <a:spcPts val="360"/>
              </a:spcBef>
              <a:spcAft>
                <a:spcPts val="0"/>
              </a:spcAft>
              <a:buSzPts val="1350"/>
              <a:buChar char="▪"/>
              <a:defRPr/>
            </a:lvl9pPr>
          </a:lstStyle>
          <a:p>
            <a:endParaRPr/>
          </a:p>
        </p:txBody>
      </p:sp>
      <p:sp>
        <p:nvSpPr>
          <p:cNvPr id="22"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81"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87"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98" name="Google Shape;98;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99" name="Google Shape;99;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100"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106" name="Google Shape;106;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lnSpc>
                <a:spcPct val="100000"/>
              </a:lnSpc>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lnSpc>
                <a:spcPct val="100000"/>
              </a:lnSpc>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3" descr="image001.png"/>
          <p:cNvPicPr preferRelativeResize="0"/>
          <p:nvPr/>
        </p:nvPicPr>
        <p:blipFill rotWithShape="1">
          <a:blip r:embed="rId2">
            <a:alphaModFix/>
          </a:blip>
          <a:srcRect/>
          <a:stretch/>
        </p:blipFill>
        <p:spPr>
          <a:xfrm>
            <a:off x="8229600" y="228600"/>
            <a:ext cx="774700" cy="774700"/>
          </a:xfrm>
          <a:prstGeom prst="rect">
            <a:avLst/>
          </a:prstGeom>
          <a:noFill/>
          <a:ln>
            <a:noFill/>
          </a:ln>
        </p:spPr>
      </p:pic>
      <p:sp>
        <p:nvSpPr>
          <p:cNvPr id="27" name="Google Shape;2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29"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300"/>
              <a:buNone/>
              <a:defRPr sz="2000"/>
            </a:lvl1pPr>
            <a:lvl2pPr marL="914400" lvl="1" indent="-228600" algn="l">
              <a:lnSpc>
                <a:spcPct val="100000"/>
              </a:lnSpc>
              <a:spcBef>
                <a:spcPts val="360"/>
              </a:spcBef>
              <a:spcAft>
                <a:spcPts val="0"/>
              </a:spcAft>
              <a:buSzPts val="108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050"/>
              <a:buNone/>
              <a:defRPr sz="1400"/>
            </a:lvl5pPr>
            <a:lvl6pPr marL="2743200" lvl="5" indent="-228600" algn="l">
              <a:lnSpc>
                <a:spcPct val="100000"/>
              </a:lnSpc>
              <a:spcBef>
                <a:spcPts val="280"/>
              </a:spcBef>
              <a:spcAft>
                <a:spcPts val="0"/>
              </a:spcAft>
              <a:buSzPts val="1050"/>
              <a:buNone/>
              <a:defRPr sz="1400"/>
            </a:lvl6pPr>
            <a:lvl7pPr marL="3200400" lvl="6" indent="-228600" algn="l">
              <a:lnSpc>
                <a:spcPct val="100000"/>
              </a:lnSpc>
              <a:spcBef>
                <a:spcPts val="280"/>
              </a:spcBef>
              <a:spcAft>
                <a:spcPts val="0"/>
              </a:spcAft>
              <a:buSzPts val="1050"/>
              <a:buNone/>
              <a:defRPr sz="1400"/>
            </a:lvl7pPr>
            <a:lvl8pPr marL="3657600" lvl="7" indent="-228600" algn="l">
              <a:lnSpc>
                <a:spcPct val="100000"/>
              </a:lnSpc>
              <a:spcBef>
                <a:spcPts val="280"/>
              </a:spcBef>
              <a:spcAft>
                <a:spcPts val="0"/>
              </a:spcAft>
              <a:buSzPts val="1050"/>
              <a:buNone/>
              <a:defRPr sz="1400"/>
            </a:lvl8pPr>
            <a:lvl9pPr marL="4114800" lvl="8" indent="-228600" algn="l">
              <a:lnSpc>
                <a:spcPct val="100000"/>
              </a:lnSpc>
              <a:spcBef>
                <a:spcPts val="280"/>
              </a:spcBef>
              <a:spcAft>
                <a:spcPts val="0"/>
              </a:spcAft>
              <a:buSzPts val="1050"/>
              <a:buNone/>
              <a:defRPr sz="1400"/>
            </a:lvl9pPr>
          </a:lstStyle>
          <a:p>
            <a:endParaRPr/>
          </a:p>
        </p:txBody>
      </p:sp>
      <p:sp>
        <p:nvSpPr>
          <p:cNvPr id="35" name="Google Shape;35;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lnSpc>
                <a:spcPct val="100000"/>
              </a:lnSpc>
              <a:spcBef>
                <a:spcPts val="560"/>
              </a:spcBef>
              <a:spcAft>
                <a:spcPts val="0"/>
              </a:spcAft>
              <a:buSzPts val="1820"/>
              <a:buChar char="■"/>
              <a:defRPr sz="2800"/>
            </a:lvl1pPr>
            <a:lvl2pPr marL="914400" lvl="1" indent="-320040" algn="l">
              <a:lnSpc>
                <a:spcPct val="100000"/>
              </a:lnSpc>
              <a:spcBef>
                <a:spcPts val="480"/>
              </a:spcBef>
              <a:spcAft>
                <a:spcPts val="0"/>
              </a:spcAft>
              <a:buSzPts val="144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14325" algn="l">
              <a:lnSpc>
                <a:spcPct val="100000"/>
              </a:lnSpc>
              <a:spcBef>
                <a:spcPts val="360"/>
              </a:spcBef>
              <a:spcAft>
                <a:spcPts val="0"/>
              </a:spcAft>
              <a:buSzPts val="1350"/>
              <a:buChar char="▪"/>
              <a:defRPr sz="1800"/>
            </a:lvl5pPr>
            <a:lvl6pPr marL="2743200" lvl="5" indent="-314325" algn="l">
              <a:lnSpc>
                <a:spcPct val="100000"/>
              </a:lnSpc>
              <a:spcBef>
                <a:spcPts val="360"/>
              </a:spcBef>
              <a:spcAft>
                <a:spcPts val="0"/>
              </a:spcAft>
              <a:buSzPts val="1350"/>
              <a:buChar char="▪"/>
              <a:defRPr sz="1800"/>
            </a:lvl6pPr>
            <a:lvl7pPr marL="3200400" lvl="6" indent="-314325" algn="l">
              <a:lnSpc>
                <a:spcPct val="100000"/>
              </a:lnSpc>
              <a:spcBef>
                <a:spcPts val="360"/>
              </a:spcBef>
              <a:spcAft>
                <a:spcPts val="0"/>
              </a:spcAft>
              <a:buSzPts val="1350"/>
              <a:buChar char="▪"/>
              <a:defRPr sz="1800"/>
            </a:lvl7pPr>
            <a:lvl8pPr marL="3657600" lvl="7" indent="-314325" algn="l">
              <a:lnSpc>
                <a:spcPct val="100000"/>
              </a:lnSpc>
              <a:spcBef>
                <a:spcPts val="360"/>
              </a:spcBef>
              <a:spcAft>
                <a:spcPts val="0"/>
              </a:spcAft>
              <a:buSzPts val="1350"/>
              <a:buChar char="▪"/>
              <a:defRPr sz="1800"/>
            </a:lvl8pPr>
            <a:lvl9pPr marL="4114800" lvl="8" indent="-314325" algn="l">
              <a:lnSpc>
                <a:spcPct val="100000"/>
              </a:lnSpc>
              <a:spcBef>
                <a:spcPts val="360"/>
              </a:spcBef>
              <a:spcAft>
                <a:spcPts val="0"/>
              </a:spcAft>
              <a:buSzPts val="1350"/>
              <a:buChar char="▪"/>
              <a:defRPr sz="1800"/>
            </a:lvl9pPr>
          </a:lstStyle>
          <a:p>
            <a:endParaRPr/>
          </a:p>
        </p:txBody>
      </p:sp>
      <p:sp>
        <p:nvSpPr>
          <p:cNvPr id="41" name="Google Shape;41;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lnSpc>
                <a:spcPct val="100000"/>
              </a:lnSpc>
              <a:spcBef>
                <a:spcPts val="560"/>
              </a:spcBef>
              <a:spcAft>
                <a:spcPts val="0"/>
              </a:spcAft>
              <a:buSzPts val="1820"/>
              <a:buChar char="■"/>
              <a:defRPr sz="2800"/>
            </a:lvl1pPr>
            <a:lvl2pPr marL="914400" lvl="1" indent="-320040" algn="l">
              <a:lnSpc>
                <a:spcPct val="100000"/>
              </a:lnSpc>
              <a:spcBef>
                <a:spcPts val="480"/>
              </a:spcBef>
              <a:spcAft>
                <a:spcPts val="0"/>
              </a:spcAft>
              <a:buSzPts val="144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14325" algn="l">
              <a:lnSpc>
                <a:spcPct val="100000"/>
              </a:lnSpc>
              <a:spcBef>
                <a:spcPts val="360"/>
              </a:spcBef>
              <a:spcAft>
                <a:spcPts val="0"/>
              </a:spcAft>
              <a:buSzPts val="1350"/>
              <a:buChar char="▪"/>
              <a:defRPr sz="1800"/>
            </a:lvl5pPr>
            <a:lvl6pPr marL="2743200" lvl="5" indent="-314325" algn="l">
              <a:lnSpc>
                <a:spcPct val="100000"/>
              </a:lnSpc>
              <a:spcBef>
                <a:spcPts val="360"/>
              </a:spcBef>
              <a:spcAft>
                <a:spcPts val="0"/>
              </a:spcAft>
              <a:buSzPts val="1350"/>
              <a:buChar char="▪"/>
              <a:defRPr sz="1800"/>
            </a:lvl6pPr>
            <a:lvl7pPr marL="3200400" lvl="6" indent="-314325" algn="l">
              <a:lnSpc>
                <a:spcPct val="100000"/>
              </a:lnSpc>
              <a:spcBef>
                <a:spcPts val="360"/>
              </a:spcBef>
              <a:spcAft>
                <a:spcPts val="0"/>
              </a:spcAft>
              <a:buSzPts val="1350"/>
              <a:buChar char="▪"/>
              <a:defRPr sz="1800"/>
            </a:lvl7pPr>
            <a:lvl8pPr marL="3657600" lvl="7" indent="-314325" algn="l">
              <a:lnSpc>
                <a:spcPct val="100000"/>
              </a:lnSpc>
              <a:spcBef>
                <a:spcPts val="360"/>
              </a:spcBef>
              <a:spcAft>
                <a:spcPts val="0"/>
              </a:spcAft>
              <a:buSzPts val="1350"/>
              <a:buChar char="▪"/>
              <a:defRPr sz="1800"/>
            </a:lvl8pPr>
            <a:lvl9pPr marL="4114800" lvl="8" indent="-314325" algn="l">
              <a:lnSpc>
                <a:spcPct val="100000"/>
              </a:lnSpc>
              <a:spcBef>
                <a:spcPts val="360"/>
              </a:spcBef>
              <a:spcAft>
                <a:spcPts val="0"/>
              </a:spcAft>
              <a:buSzPts val="1350"/>
              <a:buChar char="▪"/>
              <a:defRPr sz="1800"/>
            </a:lvl9pPr>
          </a:lstStyle>
          <a:p>
            <a:endParaRPr/>
          </a:p>
        </p:txBody>
      </p:sp>
      <p:sp>
        <p:nvSpPr>
          <p:cNvPr id="42" name="Google Shape;42;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560"/>
              <a:buNone/>
              <a:defRPr sz="2400" b="1"/>
            </a:lvl1pPr>
            <a:lvl2pPr marL="914400" lvl="1" indent="-228600" algn="l">
              <a:lnSpc>
                <a:spcPct val="100000"/>
              </a:lnSpc>
              <a:spcBef>
                <a:spcPts val="400"/>
              </a:spcBef>
              <a:spcAft>
                <a:spcPts val="0"/>
              </a:spcAft>
              <a:buSzPts val="12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200"/>
              <a:buNone/>
              <a:defRPr sz="1600" b="1"/>
            </a:lvl5pPr>
            <a:lvl6pPr marL="2743200" lvl="5" indent="-228600" algn="l">
              <a:lnSpc>
                <a:spcPct val="100000"/>
              </a:lnSpc>
              <a:spcBef>
                <a:spcPts val="320"/>
              </a:spcBef>
              <a:spcAft>
                <a:spcPts val="0"/>
              </a:spcAft>
              <a:buSzPts val="1200"/>
              <a:buNone/>
              <a:defRPr sz="1600" b="1"/>
            </a:lvl6pPr>
            <a:lvl7pPr marL="3200400" lvl="6" indent="-228600" algn="l">
              <a:lnSpc>
                <a:spcPct val="100000"/>
              </a:lnSpc>
              <a:spcBef>
                <a:spcPts val="320"/>
              </a:spcBef>
              <a:spcAft>
                <a:spcPts val="0"/>
              </a:spcAft>
              <a:buSzPts val="1200"/>
              <a:buNone/>
              <a:defRPr sz="1600" b="1"/>
            </a:lvl7pPr>
            <a:lvl8pPr marL="3657600" lvl="7" indent="-228600" algn="l">
              <a:lnSpc>
                <a:spcPct val="100000"/>
              </a:lnSpc>
              <a:spcBef>
                <a:spcPts val="320"/>
              </a:spcBef>
              <a:spcAft>
                <a:spcPts val="0"/>
              </a:spcAft>
              <a:buSzPts val="1200"/>
              <a:buNone/>
              <a:defRPr sz="1600" b="1"/>
            </a:lvl8pPr>
            <a:lvl9pPr marL="4114800" lvl="8" indent="-228600" algn="l">
              <a:lnSpc>
                <a:spcPct val="100000"/>
              </a:lnSpc>
              <a:spcBef>
                <a:spcPts val="320"/>
              </a:spcBef>
              <a:spcAft>
                <a:spcPts val="0"/>
              </a:spcAft>
              <a:buSzPts val="1200"/>
              <a:buNone/>
              <a:defRPr sz="1600" b="1"/>
            </a:lvl9pPr>
          </a:lstStyle>
          <a:p>
            <a:endParaRPr/>
          </a:p>
        </p:txBody>
      </p:sp>
      <p:sp>
        <p:nvSpPr>
          <p:cNvPr id="48" name="Google Shape;48;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lnSpc>
                <a:spcPct val="100000"/>
              </a:lnSpc>
              <a:spcBef>
                <a:spcPts val="480"/>
              </a:spcBef>
              <a:spcAft>
                <a:spcPts val="0"/>
              </a:spcAft>
              <a:buSzPts val="1560"/>
              <a:buChar char="■"/>
              <a:defRPr sz="2400"/>
            </a:lvl1pPr>
            <a:lvl2pPr marL="914400" lvl="1" indent="-304800" algn="l">
              <a:lnSpc>
                <a:spcPct val="100000"/>
              </a:lnSpc>
              <a:spcBef>
                <a:spcPts val="400"/>
              </a:spcBef>
              <a:spcAft>
                <a:spcPts val="0"/>
              </a:spcAft>
              <a:buSzPts val="12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04800" algn="l">
              <a:lnSpc>
                <a:spcPct val="100000"/>
              </a:lnSpc>
              <a:spcBef>
                <a:spcPts val="320"/>
              </a:spcBef>
              <a:spcAft>
                <a:spcPts val="0"/>
              </a:spcAft>
              <a:buSzPts val="1200"/>
              <a:buChar char="▪"/>
              <a:defRPr sz="1600"/>
            </a:lvl5pPr>
            <a:lvl6pPr marL="2743200" lvl="5" indent="-304800" algn="l">
              <a:lnSpc>
                <a:spcPct val="100000"/>
              </a:lnSpc>
              <a:spcBef>
                <a:spcPts val="320"/>
              </a:spcBef>
              <a:spcAft>
                <a:spcPts val="0"/>
              </a:spcAft>
              <a:buSzPts val="1200"/>
              <a:buChar char="▪"/>
              <a:defRPr sz="1600"/>
            </a:lvl6pPr>
            <a:lvl7pPr marL="3200400" lvl="6" indent="-304800" algn="l">
              <a:lnSpc>
                <a:spcPct val="100000"/>
              </a:lnSpc>
              <a:spcBef>
                <a:spcPts val="320"/>
              </a:spcBef>
              <a:spcAft>
                <a:spcPts val="0"/>
              </a:spcAft>
              <a:buSzPts val="1200"/>
              <a:buChar char="▪"/>
              <a:defRPr sz="1600"/>
            </a:lvl7pPr>
            <a:lvl8pPr marL="3657600" lvl="7" indent="-304800" algn="l">
              <a:lnSpc>
                <a:spcPct val="100000"/>
              </a:lnSpc>
              <a:spcBef>
                <a:spcPts val="320"/>
              </a:spcBef>
              <a:spcAft>
                <a:spcPts val="0"/>
              </a:spcAft>
              <a:buSzPts val="1200"/>
              <a:buChar char="▪"/>
              <a:defRPr sz="1600"/>
            </a:lvl8pPr>
            <a:lvl9pPr marL="4114800" lvl="8" indent="-304800" algn="l">
              <a:lnSpc>
                <a:spcPct val="100000"/>
              </a:lnSpc>
              <a:spcBef>
                <a:spcPts val="320"/>
              </a:spcBef>
              <a:spcAft>
                <a:spcPts val="0"/>
              </a:spcAft>
              <a:buSzPts val="1200"/>
              <a:buChar char="▪"/>
              <a:defRPr sz="1600"/>
            </a:lvl9pPr>
          </a:lstStyle>
          <a:p>
            <a:endParaRPr/>
          </a:p>
        </p:txBody>
      </p:sp>
      <p:sp>
        <p:nvSpPr>
          <p:cNvPr id="49" name="Google Shape;49;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560"/>
              <a:buNone/>
              <a:defRPr sz="2400" b="1"/>
            </a:lvl1pPr>
            <a:lvl2pPr marL="914400" lvl="1" indent="-228600" algn="l">
              <a:lnSpc>
                <a:spcPct val="100000"/>
              </a:lnSpc>
              <a:spcBef>
                <a:spcPts val="400"/>
              </a:spcBef>
              <a:spcAft>
                <a:spcPts val="0"/>
              </a:spcAft>
              <a:buSzPts val="12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200"/>
              <a:buNone/>
              <a:defRPr sz="1600" b="1"/>
            </a:lvl5pPr>
            <a:lvl6pPr marL="2743200" lvl="5" indent="-228600" algn="l">
              <a:lnSpc>
                <a:spcPct val="100000"/>
              </a:lnSpc>
              <a:spcBef>
                <a:spcPts val="320"/>
              </a:spcBef>
              <a:spcAft>
                <a:spcPts val="0"/>
              </a:spcAft>
              <a:buSzPts val="1200"/>
              <a:buNone/>
              <a:defRPr sz="1600" b="1"/>
            </a:lvl6pPr>
            <a:lvl7pPr marL="3200400" lvl="6" indent="-228600" algn="l">
              <a:lnSpc>
                <a:spcPct val="100000"/>
              </a:lnSpc>
              <a:spcBef>
                <a:spcPts val="320"/>
              </a:spcBef>
              <a:spcAft>
                <a:spcPts val="0"/>
              </a:spcAft>
              <a:buSzPts val="1200"/>
              <a:buNone/>
              <a:defRPr sz="1600" b="1"/>
            </a:lvl7pPr>
            <a:lvl8pPr marL="3657600" lvl="7" indent="-228600" algn="l">
              <a:lnSpc>
                <a:spcPct val="100000"/>
              </a:lnSpc>
              <a:spcBef>
                <a:spcPts val="320"/>
              </a:spcBef>
              <a:spcAft>
                <a:spcPts val="0"/>
              </a:spcAft>
              <a:buSzPts val="1200"/>
              <a:buNone/>
              <a:defRPr sz="1600" b="1"/>
            </a:lvl8pPr>
            <a:lvl9pPr marL="4114800" lvl="8" indent="-228600" algn="l">
              <a:lnSpc>
                <a:spcPct val="100000"/>
              </a:lnSpc>
              <a:spcBef>
                <a:spcPts val="320"/>
              </a:spcBef>
              <a:spcAft>
                <a:spcPts val="0"/>
              </a:spcAft>
              <a:buSzPts val="1200"/>
              <a:buNone/>
              <a:defRPr sz="1600" b="1"/>
            </a:lvl9pPr>
          </a:lstStyle>
          <a:p>
            <a:endParaRPr/>
          </a:p>
        </p:txBody>
      </p:sp>
      <p:sp>
        <p:nvSpPr>
          <p:cNvPr id="50" name="Google Shape;50;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lnSpc>
                <a:spcPct val="100000"/>
              </a:lnSpc>
              <a:spcBef>
                <a:spcPts val="480"/>
              </a:spcBef>
              <a:spcAft>
                <a:spcPts val="0"/>
              </a:spcAft>
              <a:buSzPts val="1560"/>
              <a:buChar char="■"/>
              <a:defRPr sz="2400"/>
            </a:lvl1pPr>
            <a:lvl2pPr marL="914400" lvl="1" indent="-304800" algn="l">
              <a:lnSpc>
                <a:spcPct val="100000"/>
              </a:lnSpc>
              <a:spcBef>
                <a:spcPts val="400"/>
              </a:spcBef>
              <a:spcAft>
                <a:spcPts val="0"/>
              </a:spcAft>
              <a:buSzPts val="12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04800" algn="l">
              <a:lnSpc>
                <a:spcPct val="100000"/>
              </a:lnSpc>
              <a:spcBef>
                <a:spcPts val="320"/>
              </a:spcBef>
              <a:spcAft>
                <a:spcPts val="0"/>
              </a:spcAft>
              <a:buSzPts val="1200"/>
              <a:buChar char="▪"/>
              <a:defRPr sz="1600"/>
            </a:lvl5pPr>
            <a:lvl6pPr marL="2743200" lvl="5" indent="-304800" algn="l">
              <a:lnSpc>
                <a:spcPct val="100000"/>
              </a:lnSpc>
              <a:spcBef>
                <a:spcPts val="320"/>
              </a:spcBef>
              <a:spcAft>
                <a:spcPts val="0"/>
              </a:spcAft>
              <a:buSzPts val="1200"/>
              <a:buChar char="▪"/>
              <a:defRPr sz="1600"/>
            </a:lvl6pPr>
            <a:lvl7pPr marL="3200400" lvl="6" indent="-304800" algn="l">
              <a:lnSpc>
                <a:spcPct val="100000"/>
              </a:lnSpc>
              <a:spcBef>
                <a:spcPts val="320"/>
              </a:spcBef>
              <a:spcAft>
                <a:spcPts val="0"/>
              </a:spcAft>
              <a:buSzPts val="1200"/>
              <a:buChar char="▪"/>
              <a:defRPr sz="1600"/>
            </a:lvl7pPr>
            <a:lvl8pPr marL="3657600" lvl="7" indent="-304800" algn="l">
              <a:lnSpc>
                <a:spcPct val="100000"/>
              </a:lnSpc>
              <a:spcBef>
                <a:spcPts val="320"/>
              </a:spcBef>
              <a:spcAft>
                <a:spcPts val="0"/>
              </a:spcAft>
              <a:buSzPts val="1200"/>
              <a:buChar char="▪"/>
              <a:defRPr sz="1600"/>
            </a:lvl8pPr>
            <a:lvl9pPr marL="4114800" lvl="8" indent="-304800" algn="l">
              <a:lnSpc>
                <a:spcPct val="100000"/>
              </a:lnSpc>
              <a:spcBef>
                <a:spcPts val="320"/>
              </a:spcBef>
              <a:spcAft>
                <a:spcPts val="0"/>
              </a:spcAft>
              <a:buSzPts val="1200"/>
              <a:buChar char="▪"/>
              <a:defRPr sz="1600"/>
            </a:lvl9pPr>
          </a:lstStyle>
          <a:p>
            <a:endParaRPr/>
          </a:p>
        </p:txBody>
      </p:sp>
      <p:sp>
        <p:nvSpPr>
          <p:cNvPr id="51" name="Google Shape;51;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8" descr="image001.png"/>
          <p:cNvPicPr preferRelativeResize="0"/>
          <p:nvPr/>
        </p:nvPicPr>
        <p:blipFill rotWithShape="1">
          <a:blip r:embed="rId2">
            <a:alphaModFix/>
          </a:blip>
          <a:srcRect/>
          <a:stretch/>
        </p:blipFill>
        <p:spPr>
          <a:xfrm>
            <a:off x="8293100" y="76200"/>
            <a:ext cx="774700" cy="774700"/>
          </a:xfrm>
          <a:prstGeom prst="rect">
            <a:avLst/>
          </a:prstGeom>
          <a:noFill/>
          <a:ln>
            <a:noFill/>
          </a:ln>
        </p:spPr>
      </p:pic>
      <p:sp>
        <p:nvSpPr>
          <p:cNvPr id="6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640"/>
              </a:spcBef>
              <a:spcAft>
                <a:spcPts val="0"/>
              </a:spcAft>
              <a:buSzPts val="2080"/>
              <a:buChar char="■"/>
              <a:defRPr sz="3200"/>
            </a:lvl1pPr>
            <a:lvl2pPr marL="914400" lvl="1" indent="-335280" algn="l">
              <a:lnSpc>
                <a:spcPct val="100000"/>
              </a:lnSpc>
              <a:spcBef>
                <a:spcPts val="560"/>
              </a:spcBef>
              <a:spcAft>
                <a:spcPts val="0"/>
              </a:spcAft>
              <a:buSzPts val="168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23850" algn="l">
              <a:lnSpc>
                <a:spcPct val="100000"/>
              </a:lnSpc>
              <a:spcBef>
                <a:spcPts val="400"/>
              </a:spcBef>
              <a:spcAft>
                <a:spcPts val="0"/>
              </a:spcAft>
              <a:buSzPts val="1500"/>
              <a:buChar char="▪"/>
              <a:defRPr sz="2000"/>
            </a:lvl5pPr>
            <a:lvl6pPr marL="2743200" lvl="5" indent="-323850" algn="l">
              <a:lnSpc>
                <a:spcPct val="100000"/>
              </a:lnSpc>
              <a:spcBef>
                <a:spcPts val="400"/>
              </a:spcBef>
              <a:spcAft>
                <a:spcPts val="0"/>
              </a:spcAft>
              <a:buSzPts val="1500"/>
              <a:buChar char="▪"/>
              <a:defRPr sz="2000"/>
            </a:lvl6pPr>
            <a:lvl7pPr marL="3200400" lvl="6" indent="-323850" algn="l">
              <a:lnSpc>
                <a:spcPct val="100000"/>
              </a:lnSpc>
              <a:spcBef>
                <a:spcPts val="400"/>
              </a:spcBef>
              <a:spcAft>
                <a:spcPts val="0"/>
              </a:spcAft>
              <a:buSzPts val="1500"/>
              <a:buChar char="▪"/>
              <a:defRPr sz="2000"/>
            </a:lvl7pPr>
            <a:lvl8pPr marL="3657600" lvl="7" indent="-323850" algn="l">
              <a:lnSpc>
                <a:spcPct val="100000"/>
              </a:lnSpc>
              <a:spcBef>
                <a:spcPts val="400"/>
              </a:spcBef>
              <a:spcAft>
                <a:spcPts val="0"/>
              </a:spcAft>
              <a:buSzPts val="1500"/>
              <a:buChar char="▪"/>
              <a:defRPr sz="2000"/>
            </a:lvl8pPr>
            <a:lvl9pPr marL="4114800" lvl="8" indent="-323850" algn="l">
              <a:lnSpc>
                <a:spcPct val="100000"/>
              </a:lnSpc>
              <a:spcBef>
                <a:spcPts val="400"/>
              </a:spcBef>
              <a:spcAft>
                <a:spcPts val="0"/>
              </a:spcAft>
              <a:buSzPts val="1500"/>
              <a:buChar char="▪"/>
              <a:defRPr sz="2000"/>
            </a:lvl9pPr>
          </a:lstStyle>
          <a:p>
            <a:endParaRPr/>
          </a:p>
        </p:txBody>
      </p:sp>
      <p:sp>
        <p:nvSpPr>
          <p:cNvPr id="6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910"/>
              <a:buNone/>
              <a:defRPr sz="1400"/>
            </a:lvl1pPr>
            <a:lvl2pPr marL="914400" lvl="1" indent="-228600" algn="l">
              <a:lnSpc>
                <a:spcPct val="100000"/>
              </a:lnSpc>
              <a:spcBef>
                <a:spcPts val="240"/>
              </a:spcBef>
              <a:spcAft>
                <a:spcPts val="0"/>
              </a:spcAft>
              <a:buSzPts val="72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675"/>
              <a:buNone/>
              <a:defRPr sz="900"/>
            </a:lvl5pPr>
            <a:lvl6pPr marL="2743200" lvl="5" indent="-228600" algn="l">
              <a:lnSpc>
                <a:spcPct val="100000"/>
              </a:lnSpc>
              <a:spcBef>
                <a:spcPts val="180"/>
              </a:spcBef>
              <a:spcAft>
                <a:spcPts val="0"/>
              </a:spcAft>
              <a:buSzPts val="675"/>
              <a:buNone/>
              <a:defRPr sz="900"/>
            </a:lvl6pPr>
            <a:lvl7pPr marL="3200400" lvl="6" indent="-228600" algn="l">
              <a:lnSpc>
                <a:spcPct val="100000"/>
              </a:lnSpc>
              <a:spcBef>
                <a:spcPts val="180"/>
              </a:spcBef>
              <a:spcAft>
                <a:spcPts val="0"/>
              </a:spcAft>
              <a:buSzPts val="675"/>
              <a:buNone/>
              <a:defRPr sz="900"/>
            </a:lvl7pPr>
            <a:lvl8pPr marL="3657600" lvl="7" indent="-228600" algn="l">
              <a:lnSpc>
                <a:spcPct val="100000"/>
              </a:lnSpc>
              <a:spcBef>
                <a:spcPts val="180"/>
              </a:spcBef>
              <a:spcAft>
                <a:spcPts val="0"/>
              </a:spcAft>
              <a:buSzPts val="675"/>
              <a:buNone/>
              <a:defRPr sz="900"/>
            </a:lvl8pPr>
            <a:lvl9pPr marL="4114800" lvl="8" indent="-228600" algn="l">
              <a:lnSpc>
                <a:spcPct val="100000"/>
              </a:lnSpc>
              <a:spcBef>
                <a:spcPts val="180"/>
              </a:spcBef>
              <a:spcAft>
                <a:spcPts val="0"/>
              </a:spcAft>
              <a:buSzPts val="675"/>
              <a:buNone/>
              <a:defRPr sz="900"/>
            </a:lvl9pPr>
          </a:lstStyle>
          <a:p>
            <a:endParaRPr/>
          </a:p>
        </p:txBody>
      </p:sp>
      <p:sp>
        <p:nvSpPr>
          <p:cNvPr id="6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4"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910"/>
              <a:buNone/>
              <a:defRPr sz="1400"/>
            </a:lvl1pPr>
            <a:lvl2pPr marL="914400" lvl="1" indent="-228600" algn="l">
              <a:lnSpc>
                <a:spcPct val="100000"/>
              </a:lnSpc>
              <a:spcBef>
                <a:spcPts val="240"/>
              </a:spcBef>
              <a:spcAft>
                <a:spcPts val="0"/>
              </a:spcAft>
              <a:buSzPts val="72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675"/>
              <a:buNone/>
              <a:defRPr sz="900"/>
            </a:lvl5pPr>
            <a:lvl6pPr marL="2743200" lvl="5" indent="-228600" algn="l">
              <a:lnSpc>
                <a:spcPct val="100000"/>
              </a:lnSpc>
              <a:spcBef>
                <a:spcPts val="180"/>
              </a:spcBef>
              <a:spcAft>
                <a:spcPts val="0"/>
              </a:spcAft>
              <a:buSzPts val="675"/>
              <a:buNone/>
              <a:defRPr sz="900"/>
            </a:lvl6pPr>
            <a:lvl7pPr marL="3200400" lvl="6" indent="-228600" algn="l">
              <a:lnSpc>
                <a:spcPct val="100000"/>
              </a:lnSpc>
              <a:spcBef>
                <a:spcPts val="180"/>
              </a:spcBef>
              <a:spcAft>
                <a:spcPts val="0"/>
              </a:spcAft>
              <a:buSzPts val="675"/>
              <a:buNone/>
              <a:defRPr sz="900"/>
            </a:lvl7pPr>
            <a:lvl8pPr marL="3657600" lvl="7" indent="-228600" algn="l">
              <a:lnSpc>
                <a:spcPct val="100000"/>
              </a:lnSpc>
              <a:spcBef>
                <a:spcPts val="180"/>
              </a:spcBef>
              <a:spcAft>
                <a:spcPts val="0"/>
              </a:spcAft>
              <a:buSzPts val="675"/>
              <a:buNone/>
              <a:defRPr sz="900"/>
            </a:lvl8pPr>
            <a:lvl9pPr marL="4114800" lvl="8" indent="-228600" algn="l">
              <a:lnSpc>
                <a:spcPct val="100000"/>
              </a:lnSpc>
              <a:spcBef>
                <a:spcPts val="180"/>
              </a:spcBef>
              <a:spcAft>
                <a:spcPts val="0"/>
              </a:spcAft>
              <a:buSzPts val="675"/>
              <a:buNone/>
              <a:defRPr sz="900"/>
            </a:lvl9pPr>
          </a:lstStyle>
          <a:p>
            <a:endParaRPr/>
          </a:p>
        </p:txBody>
      </p:sp>
      <p:sp>
        <p:nvSpPr>
          <p:cNvPr id="75"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lnSpc>
                <a:spcPct val="100000"/>
              </a:lnSpc>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lnSpc>
                <a:spcPct val="100000"/>
              </a:lnSpc>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lnSpc>
                <a:spcPct val="100000"/>
              </a:lnSpc>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6" name="Google Shape;16;p1"/>
          <p:cNvCxnSpPr/>
          <p:nvPr/>
        </p:nvCxnSpPr>
        <p:spPr>
          <a:xfrm>
            <a:off x="457200" y="6172200"/>
            <a:ext cx="8229600" cy="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abc.com/innovation/whats-qr-code-how-its-different-from-barcode.html" TargetMode="External"/><Relationship Id="rId2" Type="http://schemas.openxmlformats.org/officeDocument/2006/relationships/hyperlink" Target="https://www.the-qrcode-generator.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762000" y="1295400"/>
            <a:ext cx="7623175"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5400" dirty="0" err="1" smtClean="0">
                <a:latin typeface="Times New Roman"/>
                <a:ea typeface="Times New Roman"/>
                <a:cs typeface="Times New Roman"/>
                <a:sym typeface="Times New Roman"/>
              </a:rPr>
              <a:t>QRCode</a:t>
            </a:r>
            <a:r>
              <a:rPr lang="en-US" sz="5400" dirty="0" smtClean="0">
                <a:latin typeface="Times New Roman"/>
                <a:ea typeface="Times New Roman"/>
                <a:cs typeface="Times New Roman"/>
                <a:sym typeface="Times New Roman"/>
              </a:rPr>
              <a:t> based Library </a:t>
            </a:r>
            <a:r>
              <a:rPr lang="en-US" sz="5400" dirty="0">
                <a:latin typeface="Times New Roman"/>
                <a:ea typeface="Times New Roman"/>
                <a:cs typeface="Times New Roman"/>
                <a:sym typeface="Times New Roman"/>
              </a:rPr>
              <a:t>Auditing System</a:t>
            </a:r>
            <a:endParaRPr/>
          </a:p>
        </p:txBody>
      </p:sp>
      <p:sp>
        <p:nvSpPr>
          <p:cNvPr id="116" name="Google Shape;116;p16"/>
          <p:cNvSpPr txBox="1">
            <a:spLocks noGrp="1"/>
          </p:cNvSpPr>
          <p:nvPr>
            <p:ph type="subTitle" idx="1"/>
          </p:nvPr>
        </p:nvSpPr>
        <p:spPr>
          <a:xfrm>
            <a:off x="685800" y="4114800"/>
            <a:ext cx="7848600" cy="16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00"/>
              <a:buNone/>
            </a:pPr>
            <a:r>
              <a:rPr lang="en-US" sz="2000" b="1" dirty="0">
                <a:latin typeface="Times New Roman"/>
                <a:ea typeface="Times New Roman"/>
                <a:cs typeface="Times New Roman"/>
                <a:sym typeface="Times New Roman"/>
              </a:rPr>
              <a:t>Batch No: A-06			        Project Guide:</a:t>
            </a:r>
            <a:endParaRPr/>
          </a:p>
          <a:p>
            <a:pPr marL="0" lvl="0" indent="0" algn="l" rtl="0">
              <a:lnSpc>
                <a:spcPct val="100000"/>
              </a:lnSpc>
              <a:spcBef>
                <a:spcPts val="320"/>
              </a:spcBef>
              <a:spcAft>
                <a:spcPts val="0"/>
              </a:spcAft>
              <a:buSzPts val="1040"/>
              <a:buNone/>
            </a:pPr>
            <a:r>
              <a:rPr lang="en-US" sz="1600" dirty="0" err="1">
                <a:latin typeface="Times New Roman"/>
                <a:ea typeface="Times New Roman"/>
                <a:cs typeface="Times New Roman"/>
                <a:sym typeface="Times New Roman"/>
              </a:rPr>
              <a:t>K.Bhanu</a:t>
            </a:r>
            <a:r>
              <a:rPr lang="en-US" sz="1600" dirty="0">
                <a:latin typeface="Times New Roman"/>
                <a:ea typeface="Times New Roman"/>
                <a:cs typeface="Times New Roman"/>
                <a:sym typeface="Times New Roman"/>
              </a:rPr>
              <a:t>	     	  164G1A0509                       Mr. P. </a:t>
            </a:r>
            <a:r>
              <a:rPr lang="en-US" sz="1600" dirty="0" err="1">
                <a:latin typeface="Times New Roman"/>
                <a:ea typeface="Times New Roman"/>
                <a:cs typeface="Times New Roman"/>
                <a:sym typeface="Times New Roman"/>
              </a:rPr>
              <a:t>Veera</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Prakash</a:t>
            </a:r>
            <a:r>
              <a:rPr lang="en-US" sz="16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M.Tech</a:t>
            </a:r>
            <a:r>
              <a:rPr lang="en-US" sz="1300" dirty="0">
                <a:latin typeface="Times New Roman"/>
                <a:ea typeface="Times New Roman"/>
                <a:cs typeface="Times New Roman"/>
                <a:sym typeface="Times New Roman"/>
              </a:rPr>
              <a:t>.</a:t>
            </a:r>
            <a:endParaRPr sz="1300" baseline="-2500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G.R.Komala</a:t>
            </a:r>
            <a:r>
              <a:rPr lang="en-US" sz="1600" dirty="0">
                <a:latin typeface="Times New Roman"/>
                <a:ea typeface="Times New Roman"/>
                <a:cs typeface="Times New Roman"/>
                <a:sym typeface="Times New Roman"/>
              </a:rPr>
              <a:t> 	  164G1A0539                                Assistant Professor`</a:t>
            </a:r>
            <a:endParaRPr sz="160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T.Narasimhaiah</a:t>
            </a:r>
            <a:r>
              <a:rPr lang="en-US" sz="1600" dirty="0">
                <a:latin typeface="Times New Roman"/>
                <a:ea typeface="Times New Roman"/>
                <a:cs typeface="Times New Roman"/>
                <a:sym typeface="Times New Roman"/>
              </a:rPr>
              <a:t>	  164G1A0559</a:t>
            </a:r>
            <a:endParaRPr sz="160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K.Raghunath</a:t>
            </a:r>
            <a:r>
              <a:rPr lang="en-US" sz="1600" dirty="0">
                <a:latin typeface="Times New Roman"/>
                <a:ea typeface="Times New Roman"/>
                <a:cs typeface="Times New Roman"/>
                <a:sym typeface="Times New Roman"/>
              </a:rPr>
              <a:t>       </a:t>
            </a:r>
            <a:r>
              <a:rPr lang="en-US" sz="1600" dirty="0" smtClean="0">
                <a:latin typeface="Times New Roman"/>
                <a:ea typeface="Times New Roman"/>
                <a:cs typeface="Times New Roman"/>
                <a:sym typeface="Times New Roman"/>
              </a:rPr>
              <a:t>	  </a:t>
            </a:r>
            <a:r>
              <a:rPr lang="en-US" sz="1600" dirty="0">
                <a:latin typeface="Times New Roman"/>
                <a:ea typeface="Times New Roman"/>
                <a:cs typeface="Times New Roman"/>
                <a:sym typeface="Times New Roman"/>
              </a:rPr>
              <a:t>174G5A0504</a:t>
            </a:r>
            <a:endParaRPr/>
          </a:p>
          <a:p>
            <a:pPr marL="0" lvl="0" indent="0" algn="l" rtl="0">
              <a:lnSpc>
                <a:spcPct val="100000"/>
              </a:lnSpc>
              <a:spcBef>
                <a:spcPts val="320"/>
              </a:spcBef>
              <a:spcAft>
                <a:spcPts val="0"/>
              </a:spcAft>
              <a:buSzPts val="1040"/>
              <a:buNone/>
            </a:pPr>
            <a:endParaRPr sz="1600">
              <a:latin typeface="Times New Roman"/>
              <a:ea typeface="Times New Roman"/>
              <a:cs typeface="Times New Roman"/>
              <a:sym typeface="Times New Roman"/>
            </a:endParaRPr>
          </a:p>
        </p:txBody>
      </p:sp>
      <p:sp>
        <p:nvSpPr>
          <p:cNvPr id="117" name="Google Shape;117;p16"/>
          <p:cNvSpPr txBox="1"/>
          <p:nvPr/>
        </p:nvSpPr>
        <p:spPr>
          <a:xfrm>
            <a:off x="1447800" y="5967412"/>
            <a:ext cx="7086600" cy="101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Srinivasa Ramanujan Institute of Technology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Department of Computer Science &amp; Engineering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18" name="Google Shape;118;p16"/>
          <p:cNvPicPr preferRelativeResize="0"/>
          <p:nvPr/>
        </p:nvPicPr>
        <p:blipFill rotWithShape="1">
          <a:blip r:embed="rId3">
            <a:alphaModFix/>
          </a:blip>
          <a:src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20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a:ln>
            <a:solidFill>
              <a:schemeClr val="accent1"/>
            </a:solidFill>
          </a:ln>
        </p:spPr>
        <p:txBody>
          <a:bodyPr/>
          <a:lstStyle/>
          <a:p>
            <a:r>
              <a:rPr lang="en-US" sz="2400" dirty="0" err="1" smtClean="0">
                <a:latin typeface="Times New Roman" pitchFamily="18" charset="0"/>
                <a:cs typeface="Times New Roman" pitchFamily="18" charset="0"/>
              </a:rPr>
              <a:t>QRCode</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u="sng" dirty="0" smtClean="0">
                <a:solidFill>
                  <a:schemeClr val="accent1">
                    <a:lumMod val="75000"/>
                  </a:schemeClr>
                </a:solidFill>
              </a:rPr>
              <a:t>ieeexplore.ieee.org/document/7966807</a:t>
            </a:r>
            <a:endParaRPr lang="en-US" sz="2400" u="sng" dirty="0" smtClean="0">
              <a:solidFill>
                <a:schemeClr val="accent1">
                  <a:lumMod val="75000"/>
                </a:schemeClr>
              </a:solidFill>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QRCode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generation:</a:t>
            </a:r>
            <a:r>
              <a:rPr lang="en-US" sz="2400" dirty="0" err="1" smtClean="0">
                <a:hlinkClick r:id="rId2"/>
              </a:rPr>
              <a:t>https</a:t>
            </a:r>
            <a:r>
              <a:rPr lang="en-US" sz="2400" dirty="0" smtClean="0">
                <a:hlinkClick r:id="rId2"/>
              </a:rPr>
              <a:t>://</a:t>
            </a:r>
            <a:r>
              <a:rPr lang="en-US" sz="2400" dirty="0" err="1" smtClean="0">
                <a:hlinkClick r:id="rId2"/>
              </a:rPr>
              <a:t>www.the-qrcode-generator.com</a:t>
            </a:r>
            <a:r>
              <a:rPr lang="en-US" sz="2400" dirty="0" smtClean="0">
                <a:hlinkClick r:id="rId2"/>
              </a:rPr>
              <a:t>/</a:t>
            </a:r>
            <a:endParaRPr lang="en-US" sz="2400" dirty="0" smtClean="0"/>
          </a:p>
          <a:p>
            <a:r>
              <a:rPr lang="en-US" sz="2400" dirty="0" smtClean="0"/>
              <a:t>Difference between </a:t>
            </a:r>
            <a:r>
              <a:rPr lang="en-US" sz="2400" dirty="0" err="1" smtClean="0"/>
              <a:t>QRCode</a:t>
            </a:r>
            <a:r>
              <a:rPr lang="en-US" sz="2400" dirty="0" smtClean="0"/>
              <a:t> and </a:t>
            </a:r>
            <a:r>
              <a:rPr lang="en-US" sz="2400" dirty="0" err="1" smtClean="0"/>
              <a:t>Barcode:</a:t>
            </a:r>
            <a:r>
              <a:rPr lang="en-US" sz="2400" dirty="0" err="1" smtClean="0">
                <a:hlinkClick r:id="rId3"/>
              </a:rPr>
              <a:t>https</a:t>
            </a:r>
            <a:r>
              <a:rPr lang="en-US" sz="2400" dirty="0" smtClean="0">
                <a:hlinkClick r:id="rId3"/>
              </a:rPr>
              <a:t>://</a:t>
            </a:r>
            <a:r>
              <a:rPr lang="en-US" sz="2400" dirty="0" err="1" smtClean="0">
                <a:hlinkClick r:id="rId3"/>
              </a:rPr>
              <a:t>www.scienceabc.com</a:t>
            </a:r>
            <a:r>
              <a:rPr lang="en-US" sz="2400" dirty="0" smtClean="0">
                <a:hlinkClick r:id="rId3"/>
              </a:rPr>
              <a:t>/innovation/</a:t>
            </a:r>
            <a:r>
              <a:rPr lang="en-US" sz="2400" dirty="0" err="1" smtClean="0">
                <a:hlinkClick r:id="rId3"/>
              </a:rPr>
              <a:t>whats</a:t>
            </a:r>
            <a:r>
              <a:rPr lang="en-US" sz="2400" dirty="0" smtClean="0">
                <a:hlinkClick r:id="rId3"/>
              </a:rPr>
              <a:t>-</a:t>
            </a:r>
            <a:r>
              <a:rPr lang="en-US" sz="2400" dirty="0" err="1" smtClean="0">
                <a:hlinkClick r:id="rId3"/>
              </a:rPr>
              <a:t>qr</a:t>
            </a:r>
            <a:r>
              <a:rPr lang="en-US" sz="2400" dirty="0" smtClean="0">
                <a:hlinkClick r:id="rId3"/>
              </a:rPr>
              <a:t>-code-how-its-different-from-</a:t>
            </a:r>
            <a:r>
              <a:rPr lang="en-US" sz="2400" dirty="0" err="1" smtClean="0">
                <a:hlinkClick r:id="rId3"/>
              </a:rPr>
              <a:t>barcode.html</a:t>
            </a:r>
            <a:endParaRPr lang="en-US" sz="2400" dirty="0" smtClean="0"/>
          </a:p>
          <a:p>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22313" y="4406900"/>
            <a:ext cx="7772400" cy="7747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  THANK YOU</a:t>
            </a:r>
            <a:endParaRPr/>
          </a:p>
        </p:txBody>
      </p:sp>
      <p:sp>
        <p:nvSpPr>
          <p:cNvPr id="178" name="Google Shape;178;p25"/>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3510"/>
              <a:buNone/>
            </a:pPr>
            <a:r>
              <a:rPr lang="en-US" sz="5400"/>
              <a:t> Queries</a:t>
            </a:r>
            <a:endParaRPr/>
          </a:p>
        </p:txBody>
      </p:sp>
      <p:sp>
        <p:nvSpPr>
          <p:cNvPr id="179" name="Google Shape;179;p25"/>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chemeClr val="accent4"/>
                </a:solidFill>
                <a:latin typeface="Arial"/>
                <a:ea typeface="Arial"/>
                <a:cs typeface="Arial"/>
                <a:sym typeface="Arial"/>
              </a:rPr>
              <a:t>?</a:t>
            </a:r>
            <a:endParaRPr sz="11500" b="1" i="0" u="none" strike="noStrike"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med">
        <p14:gallery dir="l"/>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Abstract </a:t>
            </a:r>
            <a:endParaRPr/>
          </a:p>
        </p:txBody>
      </p:sp>
      <p:sp>
        <p:nvSpPr>
          <p:cNvPr id="124" name="Google Shape;124;p17"/>
          <p:cNvSpPr txBox="1">
            <a:spLocks noGrp="1"/>
          </p:cNvSpPr>
          <p:nvPr>
            <p:ph type="body" idx="1"/>
          </p:nvPr>
        </p:nvSpPr>
        <p:spPr>
          <a:xfrm>
            <a:off x="304800" y="1066800"/>
            <a:ext cx="8458200" cy="5064000"/>
          </a:xfrm>
          <a:prstGeom prst="rect">
            <a:avLst/>
          </a:prstGeom>
          <a:noFill/>
          <a:ln>
            <a:noFill/>
          </a:ln>
        </p:spPr>
        <p:txBody>
          <a:bodyPr spcFirstLastPara="1" wrap="square" lIns="91425" tIns="45700" rIns="91425" bIns="45700" anchor="t" anchorCtr="0">
            <a:noAutofit/>
          </a:bodyPr>
          <a:lstStyle/>
          <a:p>
            <a:pPr marL="0" lvl="0" indent="-99060" algn="just" rtl="0">
              <a:lnSpc>
                <a:spcPct val="100000"/>
              </a:lnSpc>
              <a:spcBef>
                <a:spcPts val="0"/>
              </a:spcBef>
              <a:spcAft>
                <a:spcPts val="0"/>
              </a:spcAft>
              <a:buSzPts val="1560"/>
              <a:buFont typeface="Noto Sans Symbols"/>
              <a:buChar char="❖"/>
            </a:pPr>
            <a:r>
              <a:rPr lang="en-US" sz="2400" b="1"/>
              <a:t> </a:t>
            </a:r>
            <a:r>
              <a:rPr lang="en-US" sz="2400"/>
              <a:t>Li</a:t>
            </a:r>
            <a:r>
              <a:rPr lang="en-US" sz="2400">
                <a:latin typeface="Times New Roman"/>
                <a:ea typeface="Times New Roman"/>
                <a:cs typeface="Times New Roman"/>
                <a:sym typeface="Times New Roman"/>
              </a:rPr>
              <a:t>brary Audit is an inspection of various books of accounts by an auditor followed by physical checking of inventory to make sure that all departments are following documented system of recording transactions.</a:t>
            </a:r>
            <a:endParaRPr/>
          </a:p>
          <a:p>
            <a:pPr marL="0" lvl="0" indent="0" algn="just" rtl="0">
              <a:lnSpc>
                <a:spcPct val="100000"/>
              </a:lnSpc>
              <a:spcBef>
                <a:spcPts val="0"/>
              </a:spcBef>
              <a:spcAft>
                <a:spcPts val="0"/>
              </a:spcAft>
              <a:buSzPts val="1560"/>
              <a:buFont typeface="Noto Sans Symbols"/>
              <a:buNone/>
            </a:pPr>
            <a:endParaRPr sz="2400">
              <a:latin typeface="Times New Roman"/>
              <a:ea typeface="Times New Roman"/>
              <a:cs typeface="Times New Roman"/>
              <a:sym typeface="Times New Roman"/>
            </a:endParaRPr>
          </a:p>
          <a:p>
            <a:pPr marL="0" lvl="0" indent="-99060" algn="just" rtl="0">
              <a:lnSpc>
                <a:spcPct val="100000"/>
              </a:lnSpc>
              <a:spcBef>
                <a:spcPts val="0"/>
              </a:spcBef>
              <a:spcAft>
                <a:spcPts val="0"/>
              </a:spcAft>
              <a:buSzPts val="1560"/>
              <a:buFont typeface="Noto Sans Symbols"/>
              <a:buChar char="❖"/>
            </a:pPr>
            <a:r>
              <a:rPr lang="en-US" sz="2400">
                <a:latin typeface="Times New Roman"/>
                <a:ea typeface="Times New Roman"/>
                <a:cs typeface="Times New Roman"/>
                <a:sym typeface="Times New Roman"/>
              </a:rPr>
              <a:t>Library Auditing is a useful information management tool to improve library services. In the present scenario it has become an enormous problem for any educational institution. It has been a major problem for the librarians for auditing books. Auditing is done by the employees by manually which  requires much time to count books, large in number. By this they are getting health issues too</a:t>
            </a:r>
            <a:r>
              <a:rPr lang="en-US" sz="1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Contd.. </a:t>
            </a:r>
            <a:endParaRPr/>
          </a:p>
        </p:txBody>
      </p:sp>
      <p:sp>
        <p:nvSpPr>
          <p:cNvPr id="130" name="Google Shape;130;p18"/>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0" lvl="0" indent="-69850" algn="just" rtl="0">
              <a:lnSpc>
                <a:spcPct val="115000"/>
              </a:lnSpc>
              <a:spcBef>
                <a:spcPts val="0"/>
              </a:spcBef>
              <a:spcAft>
                <a:spcPts val="0"/>
              </a:spcAft>
              <a:buClr>
                <a:schemeClr val="dk1"/>
              </a:buClr>
              <a:buSzPts val="1100"/>
              <a:buFont typeface="Noto Sans Symbols"/>
              <a:buChar char="❖"/>
            </a:pPr>
            <a:r>
              <a:rPr lang="en-US" sz="2400">
                <a:latin typeface="Times New Roman"/>
                <a:ea typeface="Times New Roman"/>
                <a:cs typeface="Times New Roman"/>
                <a:sym typeface="Times New Roman"/>
              </a:rPr>
              <a:t> In this application, QRCodes are generated for each book     containing the unique identity of book. QRCodes are generated by using Google QRCode Generator. Since there are more amount of books QRCode generation is automated by using UIPath, automation tool. </a:t>
            </a:r>
            <a:endParaRPr sz="2400">
              <a:latin typeface="Times New Roman"/>
              <a:ea typeface="Times New Roman"/>
              <a:cs typeface="Times New Roman"/>
              <a:sym typeface="Times New Roman"/>
            </a:endParaRPr>
          </a:p>
          <a:p>
            <a:pPr marL="0" lvl="0" indent="-69850" algn="just" rtl="0">
              <a:lnSpc>
                <a:spcPct val="115000"/>
              </a:lnSpc>
              <a:spcBef>
                <a:spcPts val="0"/>
              </a:spcBef>
              <a:spcAft>
                <a:spcPts val="0"/>
              </a:spcAft>
              <a:buClr>
                <a:schemeClr val="dk1"/>
              </a:buClr>
              <a:buSzPts val="1100"/>
              <a:buFont typeface="Noto Sans Symbols"/>
              <a:buChar char="❖"/>
            </a:pPr>
            <a:r>
              <a:rPr lang="en-US" sz="2400">
                <a:latin typeface="Times New Roman"/>
                <a:ea typeface="Times New Roman"/>
                <a:cs typeface="Times New Roman"/>
                <a:sym typeface="Times New Roman"/>
              </a:rPr>
              <a:t>  Application contains a QRCode Scanner which scans the QRCodes on the books and gives the report in the excel containing the missing books. This application is developed by using Android studio.</a:t>
            </a:r>
            <a:endParaRPr sz="2400">
              <a:latin typeface="Times New Roman"/>
              <a:ea typeface="Times New Roman"/>
              <a:cs typeface="Times New Roman"/>
              <a:sym typeface="Times New Roman"/>
            </a:endParaRPr>
          </a:p>
          <a:p>
            <a:pPr marL="0" lvl="0" indent="0" algn="just" rtl="0">
              <a:lnSpc>
                <a:spcPct val="100000"/>
              </a:lnSpc>
              <a:spcBef>
                <a:spcPts val="0"/>
              </a:spcBef>
              <a:spcAft>
                <a:spcPts val="0"/>
              </a:spcAft>
              <a:buSzPts val="1560"/>
              <a:buNone/>
            </a:pP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body" idx="1"/>
          </p:nvPr>
        </p:nvSpPr>
        <p:spPr>
          <a:xfrm>
            <a:off x="304800" y="1600200"/>
            <a:ext cx="8229600" cy="4530600"/>
          </a:xfrm>
          <a:prstGeom prst="rect">
            <a:avLst/>
          </a:prstGeom>
        </p:spPr>
        <p:txBody>
          <a:bodyPr spcFirstLastPara="1" wrap="square" lIns="91425" tIns="45700" rIns="91425" bIns="45700" anchor="t" anchorCtr="0">
            <a:noAutofit/>
          </a:bodyPr>
          <a:lstStyle/>
          <a:p>
            <a:pPr marL="457200" lvl="0" indent="-381000" algn="just" rtl="0">
              <a:spcBef>
                <a:spcPts val="0"/>
              </a:spcBef>
              <a:spcAft>
                <a:spcPts val="0"/>
              </a:spcAft>
              <a:buClr>
                <a:srgbClr val="000000"/>
              </a:buClr>
              <a:buSzPts val="2400"/>
              <a:buChar char="➢"/>
            </a:pPr>
            <a:r>
              <a:rPr lang="en-US" sz="2400" dirty="0">
                <a:latin typeface="Times New Roman"/>
                <a:ea typeface="Times New Roman"/>
                <a:cs typeface="Times New Roman"/>
                <a:sym typeface="Times New Roman"/>
              </a:rPr>
              <a:t> In existing system Library audit is done manually by group of employees within an organization.</a:t>
            </a:r>
            <a:endParaRPr sz="2400">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dirty="0">
                <a:latin typeface="Times New Roman"/>
                <a:ea typeface="Times New Roman"/>
                <a:cs typeface="Times New Roman"/>
                <a:sym typeface="Times New Roman"/>
              </a:rPr>
              <a:t>Used to search books one by </a:t>
            </a:r>
            <a:r>
              <a:rPr lang="en-US" sz="2400" dirty="0" smtClean="0">
                <a:latin typeface="Times New Roman"/>
                <a:ea typeface="Times New Roman"/>
                <a:cs typeface="Times New Roman"/>
                <a:sym typeface="Times New Roman"/>
              </a:rPr>
              <a:t>one</a:t>
            </a:r>
            <a:endParaRPr sz="2400">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dirty="0">
                <a:latin typeface="Times New Roman"/>
                <a:ea typeface="Times New Roman"/>
                <a:cs typeface="Times New Roman"/>
                <a:sym typeface="Times New Roman"/>
              </a:rPr>
              <a:t>It has been major problem for librarians to audit the books</a:t>
            </a:r>
            <a:endParaRPr sz="2400">
              <a:latin typeface="Times New Roman"/>
              <a:ea typeface="Times New Roman"/>
              <a:cs typeface="Times New Roman"/>
              <a:sym typeface="Times New Roman"/>
            </a:endParaRPr>
          </a:p>
          <a:p>
            <a:pPr marL="457200" lvl="0" indent="0" algn="just" rtl="0">
              <a:spcBef>
                <a:spcPts val="360"/>
              </a:spcBef>
              <a:spcAft>
                <a:spcPts val="0"/>
              </a:spcAft>
              <a:buNone/>
            </a:pPr>
            <a:endParaRPr sz="2400">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r>
              <a:rPr lang="en-US" sz="2400" dirty="0">
                <a:solidFill>
                  <a:srgbClr val="FF9900"/>
                </a:solidFill>
                <a:latin typeface="Times New Roman"/>
                <a:ea typeface="Times New Roman"/>
                <a:cs typeface="Times New Roman"/>
                <a:sym typeface="Times New Roman"/>
              </a:rPr>
              <a:t>Limitations</a:t>
            </a:r>
            <a:endParaRPr sz="2400">
              <a:solidFill>
                <a:srgbClr val="FF9900"/>
              </a:solidFill>
              <a:latin typeface="Times New Roman"/>
              <a:ea typeface="Times New Roman"/>
              <a:cs typeface="Times New Roman"/>
              <a:sym typeface="Times New Roman"/>
            </a:endParaRPr>
          </a:p>
          <a:p>
            <a:pPr marL="457200" lvl="0" indent="-381000" algn="just" rtl="0">
              <a:spcBef>
                <a:spcPts val="360"/>
              </a:spcBef>
              <a:spcAft>
                <a:spcPts val="0"/>
              </a:spcAft>
              <a:buClr>
                <a:schemeClr val="dk1"/>
              </a:buClr>
              <a:buSzPts val="2400"/>
              <a:buFont typeface="Times New Roman"/>
              <a:buChar char="➢"/>
            </a:pPr>
            <a:r>
              <a:rPr lang="en-US" sz="2400" dirty="0">
                <a:latin typeface="Times New Roman"/>
                <a:ea typeface="Times New Roman"/>
                <a:cs typeface="Times New Roman"/>
                <a:sym typeface="Times New Roman"/>
              </a:rPr>
              <a:t>Existing system requires more man power for auditing</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dirty="0">
                <a:latin typeface="Times New Roman"/>
                <a:ea typeface="Times New Roman"/>
                <a:cs typeface="Times New Roman"/>
                <a:sym typeface="Times New Roman"/>
              </a:rPr>
              <a:t>More time is necessary to complete the auditing</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dirty="0">
                <a:latin typeface="Times New Roman"/>
                <a:ea typeface="Times New Roman"/>
                <a:cs typeface="Times New Roman"/>
                <a:sym typeface="Times New Roman"/>
              </a:rPr>
              <a:t>Results may not be accurate</a:t>
            </a:r>
            <a:endParaRPr sz="2400">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dirty="0">
                <a:latin typeface="Times New Roman"/>
                <a:ea typeface="Times New Roman"/>
                <a:cs typeface="Times New Roman"/>
                <a:sym typeface="Times New Roman"/>
              </a:rPr>
              <a:t>Maintenance of Hardcopy is required</a:t>
            </a:r>
            <a:endParaRPr sz="2400">
              <a:latin typeface="Times New Roman"/>
              <a:ea typeface="Times New Roman"/>
              <a:cs typeface="Times New Roman"/>
              <a:sym typeface="Times New Roman"/>
            </a:endParaRPr>
          </a:p>
          <a:p>
            <a:pPr marL="457200" lvl="0" indent="0" algn="just" rtl="0">
              <a:spcBef>
                <a:spcPts val="360"/>
              </a:spcBef>
              <a:spcAft>
                <a:spcPts val="0"/>
              </a:spcAft>
              <a:buNone/>
            </a:pPr>
            <a:endParaRPr sz="2400">
              <a:latin typeface="Times New Roman"/>
              <a:ea typeface="Times New Roman"/>
              <a:cs typeface="Times New Roman"/>
              <a:sym typeface="Times New Roman"/>
            </a:endParaRPr>
          </a:p>
          <a:p>
            <a:pPr marL="457200" lvl="0" indent="0" algn="just" rtl="0">
              <a:spcBef>
                <a:spcPts val="360"/>
              </a:spcBef>
              <a:spcAft>
                <a:spcPts val="0"/>
              </a:spcAft>
              <a:buNone/>
            </a:pPr>
            <a:r>
              <a:rPr lang="en-US" sz="2400" dirty="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137" name="Google Shape;137;p19"/>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Literature Survey</a:t>
            </a:r>
            <a:endParaRPr/>
          </a:p>
          <a:p>
            <a:pPr marL="0" lvl="0" indent="0" algn="l" rtl="0">
              <a:spcBef>
                <a:spcPts val="0"/>
              </a:spcBef>
              <a:spcAft>
                <a:spcPts val="0"/>
              </a:spcAft>
              <a:buNone/>
            </a:pPr>
            <a:r>
              <a:rPr lang="en-US"/>
              <a:t>a.Existing System</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Contd.</a:t>
            </a:r>
            <a:endParaRPr/>
          </a:p>
          <a:p>
            <a:pPr marL="0" lvl="0" indent="0" algn="l" rtl="0">
              <a:spcBef>
                <a:spcPts val="0"/>
              </a:spcBef>
              <a:spcAft>
                <a:spcPts val="0"/>
              </a:spcAft>
              <a:buNone/>
            </a:pPr>
            <a:r>
              <a:rPr lang="en-US"/>
              <a:t>b.Proposed system</a:t>
            </a:r>
            <a:endParaRPr/>
          </a:p>
        </p:txBody>
      </p:sp>
      <p:sp>
        <p:nvSpPr>
          <p:cNvPr id="144" name="Google Shape;144;p20"/>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Library audit is done by scanning the QRCodes on the books</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QRCodes are generated automatically by using UiPath </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Books database is stored in firebase database</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Each book is scanned using QRCode scanner app and the data is matched with the database  </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matched row in the database can be updated</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rows  which are not updated  while scanning are retrieved </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Final report is generated in the excel sheet which contains the missing books </a:t>
            </a:r>
            <a:endParaRPr sz="2400">
              <a:latin typeface="Times New Roman"/>
              <a:ea typeface="Times New Roman"/>
              <a:cs typeface="Times New Roman"/>
              <a:sym typeface="Times New Roman"/>
            </a:endParaRPr>
          </a:p>
          <a:p>
            <a:pPr marL="457200" lvl="0" indent="0" algn="just" rtl="0">
              <a:spcBef>
                <a:spcPts val="360"/>
              </a:spcBef>
              <a:spcAft>
                <a:spcPts val="0"/>
              </a:spcAft>
              <a:buNone/>
            </a:pPr>
            <a:endParaRPr sz="24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Requirements</a:t>
            </a:r>
            <a:endParaRPr/>
          </a:p>
        </p:txBody>
      </p:sp>
      <p:sp>
        <p:nvSpPr>
          <p:cNvPr id="150" name="Google Shape;150;p2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50"/>
              <a:buNone/>
            </a:pPr>
            <a:r>
              <a:rPr lang="en-US" sz="2400">
                <a:solidFill>
                  <a:srgbClr val="1155CC"/>
                </a:solidFill>
                <a:latin typeface="Times New Roman"/>
                <a:ea typeface="Times New Roman"/>
                <a:cs typeface="Times New Roman"/>
                <a:sym typeface="Times New Roman"/>
              </a:rPr>
              <a:t>Implementation Requirements</a:t>
            </a:r>
            <a:endParaRPr sz="2400">
              <a:solidFill>
                <a:srgbClr val="1155CC"/>
              </a:solidFill>
            </a:endParaRPr>
          </a:p>
          <a:p>
            <a:pPr marL="457200" lvl="0" indent="-381000" algn="l" rtl="0">
              <a:lnSpc>
                <a:spcPct val="100000"/>
              </a:lnSpc>
              <a:spcBef>
                <a:spcPts val="600"/>
              </a:spcBef>
              <a:spcAft>
                <a:spcPts val="0"/>
              </a:spcAft>
              <a:buSzPts val="2400"/>
              <a:buFont typeface="Times New Roman"/>
              <a:buChar char="■"/>
            </a:pPr>
            <a:r>
              <a:rPr lang="en-US" sz="2400">
                <a:latin typeface="Times New Roman"/>
                <a:ea typeface="Times New Roman"/>
                <a:cs typeface="Times New Roman"/>
                <a:sym typeface="Times New Roman"/>
              </a:rPr>
              <a:t>RAM Capacity :4GB</a:t>
            </a:r>
            <a:endParaRPr sz="2400">
              <a:latin typeface="Times New Roman"/>
              <a:ea typeface="Times New Roman"/>
              <a:cs typeface="Times New Roman"/>
              <a:sym typeface="Times New Roman"/>
            </a:endParaRPr>
          </a:p>
          <a:p>
            <a:pPr marL="45720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Android Phone(version above Ice cream Sandwich)</a:t>
            </a:r>
            <a:endParaRPr sz="2400">
              <a:latin typeface="Times New Roman"/>
              <a:ea typeface="Times New Roman"/>
              <a:cs typeface="Times New Roman"/>
              <a:sym typeface="Times New Roman"/>
            </a:endParaRPr>
          </a:p>
          <a:p>
            <a:pPr marL="0" lvl="0" indent="0" algn="l" rtl="0">
              <a:lnSpc>
                <a:spcPct val="100000"/>
              </a:lnSpc>
              <a:spcBef>
                <a:spcPts val="600"/>
              </a:spcBef>
              <a:spcAft>
                <a:spcPts val="0"/>
              </a:spcAft>
              <a:buSzPts val="1170"/>
              <a:buNone/>
            </a:pPr>
            <a:r>
              <a:rPr lang="en-US" sz="2400">
                <a:solidFill>
                  <a:srgbClr val="1155CC"/>
                </a:solidFill>
                <a:latin typeface="Times New Roman"/>
                <a:ea typeface="Times New Roman"/>
                <a:cs typeface="Times New Roman"/>
                <a:sym typeface="Times New Roman"/>
              </a:rPr>
              <a:t>Development Requirements</a:t>
            </a:r>
            <a:endParaRPr sz="2400">
              <a:solidFill>
                <a:srgbClr val="1155CC"/>
              </a:solidFill>
              <a:latin typeface="Times New Roman"/>
              <a:ea typeface="Times New Roman"/>
              <a:cs typeface="Times New Roman"/>
              <a:sym typeface="Times New Roman"/>
            </a:endParaRPr>
          </a:p>
          <a:p>
            <a:pPr marL="457200" lvl="0" indent="-381000" algn="l" rtl="0">
              <a:lnSpc>
                <a:spcPct val="100000"/>
              </a:lnSpc>
              <a:spcBef>
                <a:spcPts val="600"/>
              </a:spcBef>
              <a:spcAft>
                <a:spcPts val="0"/>
              </a:spcAft>
              <a:buSzPts val="2400"/>
              <a:buFont typeface="Times New Roman"/>
              <a:buChar char="■"/>
            </a:pPr>
            <a:r>
              <a:rPr lang="en-US" sz="2400">
                <a:latin typeface="Times New Roman"/>
                <a:ea typeface="Times New Roman"/>
                <a:cs typeface="Times New Roman"/>
                <a:sym typeface="Times New Roman"/>
              </a:rPr>
              <a:t>Operating Systems-Windows 7/8/10(64-bit)</a:t>
            </a:r>
            <a:endParaRPr sz="2400">
              <a:latin typeface="Times New Roman"/>
              <a:ea typeface="Times New Roman"/>
              <a:cs typeface="Times New Roman"/>
              <a:sym typeface="Times New Roman"/>
            </a:endParaRPr>
          </a:p>
          <a:p>
            <a:pPr marL="45720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Platform-Android Studio 3.3, UIPath </a:t>
            </a:r>
            <a:endParaRPr sz="2400">
              <a:latin typeface="Times New Roman"/>
              <a:ea typeface="Times New Roman"/>
              <a:cs typeface="Times New Roman"/>
              <a:sym typeface="Times New Roman"/>
            </a:endParaRPr>
          </a:p>
          <a:p>
            <a:pPr marL="45720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Programming in- Java,Extensible Markup Language(XML)</a:t>
            </a: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Previous Review Questions</a:t>
            </a:r>
            <a:endParaRPr/>
          </a:p>
        </p:txBody>
      </p:sp>
      <p:sp>
        <p:nvSpPr>
          <p:cNvPr id="157" name="Google Shape;157;p22"/>
          <p:cNvSpPr txBox="1">
            <a:spLocks noGrp="1"/>
          </p:cNvSpPr>
          <p:nvPr>
            <p:ph type="body" idx="1"/>
          </p:nvPr>
        </p:nvSpPr>
        <p:spPr>
          <a:xfrm>
            <a:off x="457200" y="1163700"/>
            <a:ext cx="8229600" cy="45306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Change of Project title </a:t>
            </a:r>
            <a:endParaRPr sz="2400">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Why QRCode not Barcode?</a:t>
            </a:r>
            <a:endParaRPr sz="2400">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What if a book is  missed while scanning?</a:t>
            </a:r>
            <a:endParaRPr sz="2400">
              <a:latin typeface="Times New Roman"/>
              <a:ea typeface="Times New Roman"/>
              <a:cs typeface="Times New Roman"/>
              <a:sym typeface="Times New Roman"/>
            </a:endParaRPr>
          </a:p>
          <a:p>
            <a:pPr marL="457200" lvl="0" indent="0" algn="l" rtl="0">
              <a:spcBef>
                <a:spcPts val="360"/>
              </a:spcBef>
              <a:spcAft>
                <a:spcPts val="0"/>
              </a:spcAft>
              <a:buNone/>
            </a:pP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idx="1"/>
          </p:nvPr>
        </p:nvSpPr>
        <p:spPr/>
        <p:txBody>
          <a:bodyPr/>
          <a:lstStyle/>
          <a:p>
            <a:r>
              <a:rPr lang="en-US" dirty="0" smtClean="0"/>
              <a:t>Why </a:t>
            </a:r>
            <a:r>
              <a:rPr lang="en-US" dirty="0" err="1" smtClean="0"/>
              <a:t>QRCode</a:t>
            </a:r>
            <a:r>
              <a:rPr lang="en-US" dirty="0" smtClean="0"/>
              <a:t> not Barcode?</a:t>
            </a:r>
          </a:p>
          <a:p>
            <a:endParaRPr lang="en-US" dirty="0" smtClean="0"/>
          </a:p>
          <a:p>
            <a:pPr>
              <a:buNone/>
            </a:pPr>
            <a:endParaRPr lang="en-US" dirty="0"/>
          </a:p>
        </p:txBody>
      </p:sp>
      <p:pic>
        <p:nvPicPr>
          <p:cNvPr id="1028" name="Picture 4" descr="C:\Users\Sony\Downloads\images (1) (1).jpeg"/>
          <p:cNvPicPr>
            <a:picLocks noChangeAspect="1" noChangeArrowheads="1"/>
          </p:cNvPicPr>
          <p:nvPr/>
        </p:nvPicPr>
        <p:blipFill>
          <a:blip r:embed="rId2"/>
          <a:srcRect/>
          <a:stretch>
            <a:fillRect/>
          </a:stretch>
        </p:blipFill>
        <p:spPr bwMode="auto">
          <a:xfrm>
            <a:off x="1561514" y="2475914"/>
            <a:ext cx="6058486" cy="3418448"/>
          </a:xfrm>
          <a:prstGeom prst="rect">
            <a:avLst/>
          </a:prstGeom>
          <a:noFill/>
        </p:spPr>
      </p:pic>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Planning</a:t>
            </a:r>
            <a:endParaRPr/>
          </a:p>
        </p:txBody>
      </p:sp>
      <p:sp>
        <p:nvSpPr>
          <p:cNvPr id="172" name="Google Shape;172;p24"/>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0" lvl="0" indent="0">
              <a:buNone/>
            </a:pPr>
            <a:r>
              <a:rPr lang="en-US" sz="2400" dirty="0" smtClean="0"/>
              <a:t> </a:t>
            </a:r>
            <a:endParaRPr sz="2400">
              <a:latin typeface="Times New Roman"/>
              <a:ea typeface="Times New Roman"/>
              <a:cs typeface="Times New Roman"/>
              <a:sym typeface="Times New Roman"/>
            </a:endParaRPr>
          </a:p>
        </p:txBody>
      </p:sp>
      <p:graphicFrame>
        <p:nvGraphicFramePr>
          <p:cNvPr id="4" name="Table 3"/>
          <p:cNvGraphicFramePr>
            <a:graphicFrameLocks noGrp="1"/>
          </p:cNvGraphicFramePr>
          <p:nvPr/>
        </p:nvGraphicFramePr>
        <p:xfrm>
          <a:off x="1083212" y="1997610"/>
          <a:ext cx="6607126" cy="4103078"/>
        </p:xfrm>
        <a:graphic>
          <a:graphicData uri="http://schemas.openxmlformats.org/drawingml/2006/table">
            <a:tbl>
              <a:tblPr firstRow="1" bandRow="1">
                <a:tableStyleId>{5C22544A-7EE6-4342-B048-85BDC9FD1C3A}</a:tableStyleId>
              </a:tblPr>
              <a:tblGrid>
                <a:gridCol w="3303563"/>
                <a:gridCol w="3303563"/>
              </a:tblGrid>
              <a:tr h="586154">
                <a:tc>
                  <a:txBody>
                    <a:bodyPr/>
                    <a:lstStyle/>
                    <a:p>
                      <a:r>
                        <a:rPr lang="en-US" dirty="0" smtClean="0"/>
                        <a:t>Task</a:t>
                      </a:r>
                      <a:endParaRPr lang="en-US" dirty="0"/>
                    </a:p>
                  </a:txBody>
                  <a:tcPr/>
                </a:tc>
                <a:tc>
                  <a:txBody>
                    <a:bodyPr/>
                    <a:lstStyle/>
                    <a:p>
                      <a:r>
                        <a:rPr lang="en-US" dirty="0" smtClean="0"/>
                        <a:t>Date</a:t>
                      </a:r>
                      <a:endParaRPr lang="en-US" dirty="0"/>
                    </a:p>
                  </a:txBody>
                  <a:tcPr/>
                </a:tc>
              </a:tr>
              <a:tr h="586154">
                <a:tc>
                  <a:txBody>
                    <a:bodyPr/>
                    <a:lstStyle/>
                    <a:p>
                      <a:r>
                        <a:rPr lang="en-US" dirty="0" smtClean="0"/>
                        <a:t>Requirements and </a:t>
                      </a:r>
                      <a:r>
                        <a:rPr lang="en-US" dirty="0" err="1" smtClean="0"/>
                        <a:t>Ananlysis</a:t>
                      </a:r>
                      <a:endParaRPr lang="en-US" dirty="0"/>
                    </a:p>
                  </a:txBody>
                  <a:tcPr/>
                </a:tc>
                <a:tc>
                  <a:txBody>
                    <a:bodyPr/>
                    <a:lstStyle/>
                    <a:p>
                      <a:r>
                        <a:rPr lang="en-US" smtClean="0"/>
                        <a:t>07-01-2020</a:t>
                      </a:r>
                      <a:endParaRPr lang="en-US" dirty="0"/>
                    </a:p>
                  </a:txBody>
                  <a:tcPr/>
                </a:tc>
              </a:tr>
              <a:tr h="586154">
                <a:tc>
                  <a:txBody>
                    <a:bodyPr/>
                    <a:lstStyle/>
                    <a:p>
                      <a:r>
                        <a:rPr lang="en-US" dirty="0" err="1" smtClean="0"/>
                        <a:t>QRCode</a:t>
                      </a:r>
                      <a:r>
                        <a:rPr lang="en-US" dirty="0" smtClean="0"/>
                        <a:t> Generation</a:t>
                      </a:r>
                      <a:endParaRPr lang="en-US" dirty="0"/>
                    </a:p>
                  </a:txBody>
                  <a:tcPr/>
                </a:tc>
                <a:tc>
                  <a:txBody>
                    <a:bodyPr/>
                    <a:lstStyle/>
                    <a:p>
                      <a:r>
                        <a:rPr lang="en-US" dirty="0" smtClean="0"/>
                        <a:t>24-01-2020</a:t>
                      </a:r>
                      <a:endParaRPr lang="en-US" dirty="0"/>
                    </a:p>
                  </a:txBody>
                  <a:tcPr/>
                </a:tc>
              </a:tr>
              <a:tr h="586154">
                <a:tc>
                  <a:txBody>
                    <a:bodyPr/>
                    <a:lstStyle/>
                    <a:p>
                      <a:r>
                        <a:rPr lang="en-US" dirty="0" err="1" smtClean="0"/>
                        <a:t>QRCode</a:t>
                      </a:r>
                      <a:r>
                        <a:rPr lang="en-US" dirty="0" smtClean="0"/>
                        <a:t> scanner and </a:t>
                      </a:r>
                      <a:r>
                        <a:rPr lang="en-US" dirty="0" err="1" smtClean="0"/>
                        <a:t>verfication</a:t>
                      </a:r>
                      <a:endParaRPr lang="en-US" dirty="0"/>
                    </a:p>
                  </a:txBody>
                  <a:tcPr/>
                </a:tc>
                <a:tc>
                  <a:txBody>
                    <a:bodyPr/>
                    <a:lstStyle/>
                    <a:p>
                      <a:r>
                        <a:rPr lang="en-US" dirty="0" smtClean="0"/>
                        <a:t> 28-02-2020</a:t>
                      </a:r>
                      <a:endParaRPr lang="en-US" dirty="0"/>
                    </a:p>
                  </a:txBody>
                  <a:tcPr/>
                </a:tc>
              </a:tr>
              <a:tr h="586154">
                <a:tc>
                  <a:txBody>
                    <a:bodyPr/>
                    <a:lstStyle/>
                    <a:p>
                      <a:r>
                        <a:rPr lang="en-US" dirty="0" smtClean="0"/>
                        <a:t>Report generation</a:t>
                      </a:r>
                      <a:endParaRPr lang="en-US" dirty="0"/>
                    </a:p>
                  </a:txBody>
                  <a:tcPr/>
                </a:tc>
                <a:tc>
                  <a:txBody>
                    <a:bodyPr/>
                    <a:lstStyle/>
                    <a:p>
                      <a:r>
                        <a:rPr lang="en-US" dirty="0" smtClean="0"/>
                        <a:t>05-03-2020</a:t>
                      </a:r>
                      <a:endParaRPr lang="en-US" dirty="0"/>
                    </a:p>
                  </a:txBody>
                  <a:tcPr/>
                </a:tc>
              </a:tr>
              <a:tr h="586154">
                <a:tc>
                  <a:txBody>
                    <a:bodyPr/>
                    <a:lstStyle/>
                    <a:p>
                      <a:r>
                        <a:rPr lang="en-US" dirty="0" smtClean="0"/>
                        <a:t>Testing Phase</a:t>
                      </a:r>
                      <a:endParaRPr lang="en-US" dirty="0"/>
                    </a:p>
                  </a:txBody>
                  <a:tcPr/>
                </a:tc>
                <a:tc>
                  <a:txBody>
                    <a:bodyPr/>
                    <a:lstStyle/>
                    <a:p>
                      <a:r>
                        <a:rPr lang="en-US" dirty="0" smtClean="0"/>
                        <a:t>20-03-2020</a:t>
                      </a:r>
                      <a:endParaRPr lang="en-US" dirty="0"/>
                    </a:p>
                  </a:txBody>
                  <a:tcPr/>
                </a:tc>
              </a:tr>
              <a:tr h="586154">
                <a:tc>
                  <a:txBody>
                    <a:bodyPr/>
                    <a:lstStyle/>
                    <a:p>
                      <a:r>
                        <a:rPr lang="en-US" dirty="0" smtClean="0"/>
                        <a:t>Document submission</a:t>
                      </a:r>
                      <a:endParaRPr lang="en-US" dirty="0"/>
                    </a:p>
                  </a:txBody>
                  <a:tcPr/>
                </a:tc>
                <a:tc>
                  <a:txBody>
                    <a:bodyPr/>
                    <a:lstStyle/>
                    <a:p>
                      <a:r>
                        <a:rPr lang="en-US" dirty="0" smtClean="0"/>
                        <a:t>05-04-2020</a:t>
                      </a:r>
                      <a:endParaRPr lang="en-US"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358</Words>
  <PresentationFormat>On-screen Show (4:3)</PresentationFormat>
  <Paragraphs>79</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Times New Roman</vt:lpstr>
      <vt:lpstr>Garamond</vt:lpstr>
      <vt:lpstr>Noto Sans Symbols</vt:lpstr>
      <vt:lpstr>Ribeye</vt:lpstr>
      <vt:lpstr>Calibri</vt:lpstr>
      <vt:lpstr>Theme1</vt:lpstr>
      <vt:lpstr>QRCode based Library Auditing System</vt:lpstr>
      <vt:lpstr>Abstract </vt:lpstr>
      <vt:lpstr>Contd.. </vt:lpstr>
      <vt:lpstr>Literature Survey a.Existing System</vt:lpstr>
      <vt:lpstr>Contd. b.Proposed system</vt:lpstr>
      <vt:lpstr>Requirements</vt:lpstr>
      <vt:lpstr>Previous Review Questions</vt:lpstr>
      <vt:lpstr>Contd.</vt:lpstr>
      <vt:lpstr>Planning</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Auditing System</dc:title>
  <cp:lastModifiedBy>lenovo</cp:lastModifiedBy>
  <cp:revision>17</cp:revision>
  <dcterms:modified xsi:type="dcterms:W3CDTF">2020-01-27T08:25:01Z</dcterms:modified>
</cp:coreProperties>
</file>