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Lst>
  <p:notesMasterIdLst>
    <p:notesMasterId r:id="rId54"/>
  </p:notesMasterIdLst>
  <p:sldIdLst>
    <p:sldId id="793" r:id="rId3"/>
    <p:sldId id="767" r:id="rId4"/>
    <p:sldId id="768" r:id="rId5"/>
    <p:sldId id="771" r:id="rId6"/>
    <p:sldId id="769" r:id="rId7"/>
    <p:sldId id="772" r:id="rId8"/>
    <p:sldId id="827" r:id="rId9"/>
    <p:sldId id="770" r:id="rId10"/>
    <p:sldId id="773" r:id="rId11"/>
    <p:sldId id="774" r:id="rId12"/>
    <p:sldId id="775" r:id="rId13"/>
    <p:sldId id="776" r:id="rId14"/>
    <p:sldId id="828" r:id="rId15"/>
    <p:sldId id="777" r:id="rId16"/>
    <p:sldId id="816" r:id="rId17"/>
    <p:sldId id="817" r:id="rId18"/>
    <p:sldId id="780" r:id="rId19"/>
    <p:sldId id="781" r:id="rId20"/>
    <p:sldId id="829" r:id="rId21"/>
    <p:sldId id="782" r:id="rId22"/>
    <p:sldId id="783" r:id="rId23"/>
    <p:sldId id="784" r:id="rId24"/>
    <p:sldId id="785" r:id="rId25"/>
    <p:sldId id="786" r:id="rId26"/>
    <p:sldId id="830" r:id="rId27"/>
    <p:sldId id="787" r:id="rId28"/>
    <p:sldId id="788" r:id="rId29"/>
    <p:sldId id="789" r:id="rId30"/>
    <p:sldId id="790" r:id="rId31"/>
    <p:sldId id="791" r:id="rId32"/>
    <p:sldId id="831" r:id="rId33"/>
    <p:sldId id="792" r:id="rId34"/>
    <p:sldId id="794" r:id="rId35"/>
    <p:sldId id="796" r:id="rId36"/>
    <p:sldId id="818" r:id="rId37"/>
    <p:sldId id="797" r:id="rId38"/>
    <p:sldId id="799" r:id="rId39"/>
    <p:sldId id="800" r:id="rId40"/>
    <p:sldId id="801" r:id="rId41"/>
    <p:sldId id="802" r:id="rId42"/>
    <p:sldId id="819" r:id="rId43"/>
    <p:sldId id="805" r:id="rId44"/>
    <p:sldId id="806" r:id="rId45"/>
    <p:sldId id="820" r:id="rId46"/>
    <p:sldId id="821" r:id="rId47"/>
    <p:sldId id="809" r:id="rId48"/>
    <p:sldId id="822" r:id="rId49"/>
    <p:sldId id="823" r:id="rId50"/>
    <p:sldId id="824" r:id="rId51"/>
    <p:sldId id="825" r:id="rId52"/>
    <p:sldId id="826"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53">
          <p15:clr>
            <a:srgbClr val="A4A3A4"/>
          </p15:clr>
        </p15:guide>
        <p15:guide id="4" orient="horz" pos="2159">
          <p15:clr>
            <a:srgbClr val="A4A3A4"/>
          </p15:clr>
        </p15:guide>
        <p15:guide id="5"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66"/>
    <a:srgbClr val="27C881"/>
    <a:srgbClr val="98BC14"/>
    <a:srgbClr val="ECA616"/>
    <a:srgbClr val="333333"/>
    <a:srgbClr val="FFFF00"/>
    <a:srgbClr val="FF8000"/>
    <a:srgbClr val="FF6FCF"/>
    <a:srgbClr val="CC66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5" autoAdjust="0"/>
    <p:restoredTop sz="93297" autoAdjust="0"/>
  </p:normalViewPr>
  <p:slideViewPr>
    <p:cSldViewPr snapToObjects="1">
      <p:cViewPr varScale="1">
        <p:scale>
          <a:sx n="72" d="100"/>
          <a:sy n="72" d="100"/>
        </p:scale>
        <p:origin x="1644" y="72"/>
      </p:cViewPr>
      <p:guideLst>
        <p:guide orient="horz" pos="2160"/>
        <p:guide pos="2880"/>
        <p:guide orient="horz" pos="2153"/>
        <p:guide orient="horz" pos="2159"/>
        <p:guide pos="287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A77C24E-1083-4BA0-A55D-190EE9491415}">
      <dgm:prSet phldrT="[文本]" custT="1"/>
      <dgm:spPr>
        <a:solidFill>
          <a:srgbClr val="FF1948"/>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FF1948"/>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FF1948"/>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专家评估</a:t>
          </a:r>
          <a:r>
            <a:rPr kumimoji="0" lang="zh-CN" altLang="en-US" sz="1400" dirty="0" smtClean="0">
              <a:latin typeface="微软雅黑"/>
              <a:ea typeface="微软雅黑"/>
              <a:cs typeface="微软雅黑"/>
            </a:rPr>
            <a:t>就是依靠专家（这些专家具有丰富的产品或者业务及用户体验方面的专业知识），对产品进行评价，找出产品所存在的问题，并给出专业的建议。</a:t>
          </a:r>
          <a:endParaRPr lang="zh-CN" altLang="en-US" sz="1400" b="0" i="0" dirty="0">
            <a:latin typeface="微软雅黑"/>
            <a:ea typeface="微软雅黑"/>
            <a:cs typeface="微软雅黑"/>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无需用户和环境设备，经济成本和时间成本较低，可快速实现评估；</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评估结果受评估人知识结构的局限，客观性不足；</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EE25DB17-5489-4C8C-A33D-1076B213B4E1}">
      <dgm:prSet custT="1"/>
      <dgm:spPr>
        <a:ln>
          <a:prstDash val="dot"/>
        </a:ln>
      </dgm:spPr>
      <dgm:t>
        <a:bodyPr/>
        <a:lstStyle/>
        <a:p>
          <a:r>
            <a:rPr lang="zh-CN" altLang="en-US" sz="1400" b="0" i="0" dirty="0" smtClean="0">
              <a:latin typeface="微软雅黑"/>
              <a:ea typeface="微软雅黑"/>
              <a:cs typeface="微软雅黑"/>
            </a:rPr>
            <a:t>能紧密结合特定情况进行评估，使结果更具针对性。</a:t>
          </a:r>
          <a:endParaRPr lang="zh-CN" altLang="en-US" sz="1400" b="0" i="0" dirty="0">
            <a:latin typeface="微软雅黑"/>
            <a:ea typeface="微软雅黑"/>
            <a:cs typeface="微软雅黑"/>
          </a:endParaRPr>
        </a:p>
      </dgm:t>
    </dgm:pt>
    <dgm:pt modelId="{23B8E367-AFE7-4C6C-92E7-23C3ED300D32}" type="parTrans" cxnId="{9B0A7AF1-DB2E-45B8-BCD5-BC188A6BADB6}">
      <dgm:prSet/>
      <dgm:spPr/>
      <dgm:t>
        <a:bodyPr/>
        <a:lstStyle/>
        <a:p>
          <a:endParaRPr lang="zh-CN" altLang="en-US">
            <a:latin typeface="微软雅黑" pitchFamily="34" charset="-122"/>
            <a:ea typeface="微软雅黑" pitchFamily="34" charset="-122"/>
          </a:endParaRPr>
        </a:p>
      </dgm:t>
    </dgm:pt>
    <dgm:pt modelId="{CBE58800-72E4-42EE-8FA7-7D548D2D8AB8}" type="sibTrans" cxnId="{9B0A7AF1-DB2E-45B8-BCD5-BC188A6BADB6}">
      <dgm:prSet/>
      <dgm:spPr/>
      <dgm:t>
        <a:bodyPr/>
        <a:lstStyle/>
        <a:p>
          <a:endParaRPr lang="zh-CN" altLang="en-US">
            <a:latin typeface="微软雅黑" pitchFamily="34" charset="-122"/>
            <a:ea typeface="微软雅黑" pitchFamily="34" charset="-122"/>
          </a:endParaRPr>
        </a:p>
      </dgm:t>
    </dgm:pt>
    <dgm:pt modelId="{7EAF5826-8A5E-4D86-8C1C-849835081779}">
      <dgm:prSet custT="1"/>
      <dgm:spPr>
        <a:ln>
          <a:prstDash val="dot"/>
        </a:ln>
      </dgm:spPr>
      <dgm:t>
        <a:bodyPr/>
        <a:lstStyle/>
        <a:p>
          <a:r>
            <a:rPr lang="zh-CN" altLang="en-US" sz="1400" b="0" i="0" dirty="0" smtClean="0">
              <a:latin typeface="微软雅黑"/>
              <a:ea typeface="微软雅黑"/>
              <a:cs typeface="微软雅黑"/>
            </a:rPr>
            <a:t>作为一种“打折可用性方法”，不能得到详尽的数据。</a:t>
          </a:r>
          <a:endParaRPr lang="zh-CN" altLang="en-US" sz="1400" b="0" i="0" dirty="0">
            <a:latin typeface="微软雅黑"/>
            <a:ea typeface="微软雅黑"/>
            <a:cs typeface="微软雅黑"/>
          </a:endParaRPr>
        </a:p>
      </dgm:t>
    </dgm:pt>
    <dgm:pt modelId="{E05C3807-051A-4427-9735-385699E24FD7}" type="parTrans" cxnId="{DEA6CFC2-E4E3-45EE-A061-0A9DB0A1D133}">
      <dgm:prSet/>
      <dgm:spPr/>
      <dgm:t>
        <a:bodyPr/>
        <a:lstStyle/>
        <a:p>
          <a:endParaRPr lang="zh-CN" altLang="en-US">
            <a:latin typeface="微软雅黑" pitchFamily="34" charset="-122"/>
            <a:ea typeface="微软雅黑" pitchFamily="34" charset="-122"/>
          </a:endParaRPr>
        </a:p>
      </dgm:t>
    </dgm:pt>
    <dgm:pt modelId="{1AB1ADA4-BDD9-4A7C-9712-4BDC43129029}" type="sibTrans" cxnId="{DEA6CFC2-E4E3-45EE-A061-0A9DB0A1D133}">
      <dgm:prSet/>
      <dgm:spPr/>
      <dgm:t>
        <a:bodyPr/>
        <a:lstStyle/>
        <a:p>
          <a:endParaRPr lang="zh-CN" altLang="en-US">
            <a:latin typeface="微软雅黑" pitchFamily="34" charset="-122"/>
            <a:ea typeface="微软雅黑" pitchFamily="34" charset="-122"/>
          </a:endParaRPr>
        </a:p>
      </dgm:t>
    </dgm:pt>
    <dgm:pt modelId="{2252D086-AF0C-9448-94AF-861C6CD947A2}">
      <dgm:prSet custT="1"/>
      <dgm:spPr>
        <a:solidFill>
          <a:srgbClr val="FF1948"/>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产品设计初期阶段；</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43201423-BD67-634B-ACE4-97D09E9D6D30}">
      <dgm:prSet custT="1"/>
      <dgm:spPr>
        <a:ln>
          <a:prstDash val="dot"/>
        </a:ln>
      </dgm:spPr>
      <dgm:t>
        <a:bodyPr/>
        <a:lstStyle/>
        <a:p>
          <a:r>
            <a:rPr lang="zh-CN" altLang="en-US" sz="1400" b="0" i="0" dirty="0" smtClean="0">
              <a:latin typeface="微软雅黑"/>
              <a:ea typeface="微软雅黑"/>
              <a:cs typeface="微软雅黑"/>
            </a:rPr>
            <a:t>对上线产品的快速评估测试；</a:t>
          </a:r>
          <a:endParaRPr lang="zh-CN" altLang="en-US" sz="1400" b="0" i="0" dirty="0">
            <a:latin typeface="微软雅黑"/>
            <a:ea typeface="微软雅黑"/>
            <a:cs typeface="微软雅黑"/>
          </a:endParaRPr>
        </a:p>
      </dgm:t>
    </dgm:pt>
    <dgm:pt modelId="{64B1BA8D-2E0B-3246-A90B-635DF8361D8F}" type="parTrans" cxnId="{D5B9E1FB-6DDA-4E44-BA39-87601998D4FF}">
      <dgm:prSet/>
      <dgm:spPr/>
      <dgm:t>
        <a:bodyPr/>
        <a:lstStyle/>
        <a:p>
          <a:endParaRPr lang="zh-CN" altLang="en-US"/>
        </a:p>
      </dgm:t>
    </dgm:pt>
    <dgm:pt modelId="{29A1AFC6-1E38-A840-A9F1-859A81567FAD}" type="sibTrans" cxnId="{D5B9E1FB-6DDA-4E44-BA39-87601998D4FF}">
      <dgm:prSet/>
      <dgm:spPr/>
      <dgm:t>
        <a:bodyPr/>
        <a:lstStyle/>
        <a:p>
          <a:endParaRPr lang="zh-CN" altLang="en-US"/>
        </a:p>
      </dgm:t>
    </dgm:pt>
    <dgm:pt modelId="{0BE8D3F2-04CA-D54C-A6F2-9DC81A10FB4D}">
      <dgm:prSet custT="1"/>
      <dgm:spPr>
        <a:ln>
          <a:prstDash val="dot"/>
        </a:ln>
      </dgm:spPr>
      <dgm:t>
        <a:bodyPr/>
        <a:lstStyle/>
        <a:p>
          <a:r>
            <a:rPr lang="zh-CN" altLang="en-US" sz="1400" b="0" i="0" dirty="0" smtClean="0">
              <a:latin typeface="微软雅黑"/>
              <a:ea typeface="微软雅黑"/>
              <a:cs typeface="微软雅黑"/>
            </a:rPr>
            <a:t>用户测试其他方式研究条件不具备时。</a:t>
          </a:r>
          <a:endParaRPr lang="zh-CN" altLang="en-US" sz="1400" b="0" i="0" dirty="0">
            <a:latin typeface="微软雅黑"/>
            <a:ea typeface="微软雅黑"/>
            <a:cs typeface="微软雅黑"/>
          </a:endParaRPr>
        </a:p>
      </dgm:t>
    </dgm:pt>
    <dgm:pt modelId="{2A3BF378-FBDF-3443-96D9-195FADD49BFB}" type="parTrans" cxnId="{621C2C94-7434-0E4E-9363-C44734939FFF}">
      <dgm:prSet/>
      <dgm:spPr/>
      <dgm:t>
        <a:bodyPr/>
        <a:lstStyle/>
        <a:p>
          <a:endParaRPr lang="zh-CN" altLang="en-US"/>
        </a:p>
      </dgm:t>
    </dgm:pt>
    <dgm:pt modelId="{BF494F32-E6CF-4649-9114-25F70D0570BC}" type="sibTrans" cxnId="{621C2C94-7434-0E4E-9363-C44734939FFF}">
      <dgm:prSet/>
      <dgm:spPr/>
      <dgm:t>
        <a:bodyPr/>
        <a:lstStyle/>
        <a:p>
          <a:endParaRPr lang="zh-CN" altLang="en-US"/>
        </a:p>
      </dgm:t>
    </dgm:pt>
    <dgm:pt modelId="{6B9B3ECA-5403-3F46-86AB-E417BDAB868C}">
      <dgm:prSet custT="1"/>
      <dgm:spPr>
        <a:ln>
          <a:prstDash val="dot"/>
        </a:ln>
      </dgm:spPr>
      <dgm:t>
        <a:bodyPr/>
        <a:lstStyle/>
        <a:p>
          <a:r>
            <a:rPr lang="zh-CN" altLang="en-US" sz="1400" b="0" i="0" dirty="0" smtClean="0">
              <a:latin typeface="微软雅黑"/>
              <a:ea typeface="微软雅黑"/>
              <a:cs typeface="微软雅黑"/>
            </a:rPr>
            <a:t>主要包括三种操作方式：</a:t>
          </a:r>
          <a:endParaRPr lang="zh-CN" altLang="en-US" dirty="0">
            <a:latin typeface="微软雅黑"/>
            <a:ea typeface="微软雅黑"/>
            <a:cs typeface="微软雅黑"/>
          </a:endParaRPr>
        </a:p>
      </dgm:t>
    </dgm:pt>
    <dgm:pt modelId="{68584D74-2227-8E43-9DCB-90A247CC8300}" type="parTrans" cxnId="{CA1F85F4-F13C-0849-AC1F-FA097992AA4B}">
      <dgm:prSet/>
      <dgm:spPr/>
      <dgm:t>
        <a:bodyPr/>
        <a:lstStyle/>
        <a:p>
          <a:endParaRPr lang="zh-CN" altLang="en-US"/>
        </a:p>
      </dgm:t>
    </dgm:pt>
    <dgm:pt modelId="{CCCB4CC5-250B-E340-B8C1-5A2685372BCC}" type="sibTrans" cxnId="{CA1F85F4-F13C-0849-AC1F-FA097992AA4B}">
      <dgm:prSet/>
      <dgm:spPr/>
      <dgm:t>
        <a:bodyPr/>
        <a:lstStyle/>
        <a:p>
          <a:endParaRPr lang="zh-CN" altLang="en-US"/>
        </a:p>
      </dgm:t>
    </dgm:pt>
    <dgm:pt modelId="{BAE7223E-7F7E-BB42-868E-E221922E61BE}">
      <dgm:prSet custT="1"/>
      <dgm:spPr>
        <a:ln>
          <a:prstDash val="dot"/>
        </a:ln>
      </dgm:spPr>
      <dgm:t>
        <a:bodyPr/>
        <a:lstStyle/>
        <a:p>
          <a:r>
            <a:rPr lang="en-US" altLang="zh-CN" sz="1400" b="0" i="0" dirty="0" smtClean="0">
              <a:latin typeface="微软雅黑"/>
              <a:ea typeface="微软雅黑"/>
              <a:cs typeface="微软雅黑"/>
            </a:rPr>
            <a:t>1.</a:t>
          </a:r>
          <a:r>
            <a:rPr lang="zh-CN" altLang="en-US" sz="1400" b="0" i="0" dirty="0" smtClean="0">
              <a:latin typeface="微软雅黑"/>
              <a:ea typeface="微软雅黑"/>
              <a:cs typeface="微软雅黑"/>
            </a:rPr>
            <a:t>代入用户角色对典型界面进行认知走查；</a:t>
          </a:r>
          <a:endParaRPr lang="zh-CN" altLang="en-US" dirty="0">
            <a:latin typeface="微软雅黑"/>
            <a:ea typeface="微软雅黑"/>
            <a:cs typeface="微软雅黑"/>
          </a:endParaRPr>
        </a:p>
      </dgm:t>
    </dgm:pt>
    <dgm:pt modelId="{10D5F06A-D0E8-A74F-A76E-5DDE9DED0254}" type="parTrans" cxnId="{312416C3-3DE4-954A-A3A7-08D91896C4B0}">
      <dgm:prSet/>
      <dgm:spPr/>
      <dgm:t>
        <a:bodyPr/>
        <a:lstStyle/>
        <a:p>
          <a:endParaRPr lang="zh-CN" altLang="en-US"/>
        </a:p>
      </dgm:t>
    </dgm:pt>
    <dgm:pt modelId="{93379BA7-7CD0-3843-86BB-5A52FEBF61DA}" type="sibTrans" cxnId="{312416C3-3DE4-954A-A3A7-08D91896C4B0}">
      <dgm:prSet/>
      <dgm:spPr/>
      <dgm:t>
        <a:bodyPr/>
        <a:lstStyle/>
        <a:p>
          <a:endParaRPr lang="zh-CN" altLang="en-US"/>
        </a:p>
      </dgm:t>
    </dgm:pt>
    <dgm:pt modelId="{675294ED-03AF-FE4F-8D6A-4284683E3A8E}">
      <dgm:prSet custT="1"/>
      <dgm:spPr>
        <a:ln>
          <a:prstDash val="dot"/>
        </a:ln>
      </dgm:spPr>
      <dgm:t>
        <a:bodyPr/>
        <a:lstStyle/>
        <a:p>
          <a:r>
            <a:rPr lang="en-US" altLang="zh-CN" sz="1400" b="0" i="0" dirty="0" smtClean="0">
              <a:latin typeface="微软雅黑"/>
              <a:ea typeface="微软雅黑"/>
              <a:cs typeface="微软雅黑"/>
            </a:rPr>
            <a:t>2.</a:t>
          </a:r>
          <a:r>
            <a:rPr lang="zh-CN" altLang="en-US" sz="1400" b="0" i="0" dirty="0" smtClean="0">
              <a:latin typeface="微软雅黑"/>
              <a:ea typeface="微软雅黑"/>
              <a:cs typeface="微软雅黑"/>
            </a:rPr>
            <a:t>依据评估原则对产品进行测评；</a:t>
          </a:r>
          <a:endParaRPr lang="zh-CN" altLang="en-US" dirty="0">
            <a:latin typeface="微软雅黑"/>
            <a:ea typeface="微软雅黑"/>
            <a:cs typeface="微软雅黑"/>
          </a:endParaRPr>
        </a:p>
      </dgm:t>
    </dgm:pt>
    <dgm:pt modelId="{D286F2BE-D881-194B-94A8-AC40C9AF8F96}" type="parTrans" cxnId="{D7E87A28-AD2B-864F-84AD-33382B8DB181}">
      <dgm:prSet/>
      <dgm:spPr/>
      <dgm:t>
        <a:bodyPr/>
        <a:lstStyle/>
        <a:p>
          <a:endParaRPr lang="zh-CN" altLang="en-US"/>
        </a:p>
      </dgm:t>
    </dgm:pt>
    <dgm:pt modelId="{6BE0FD61-9639-744F-B45C-C4F5064FCA7D}" type="sibTrans" cxnId="{D7E87A28-AD2B-864F-84AD-33382B8DB181}">
      <dgm:prSet/>
      <dgm:spPr/>
      <dgm:t>
        <a:bodyPr/>
        <a:lstStyle/>
        <a:p>
          <a:endParaRPr lang="zh-CN" altLang="en-US"/>
        </a:p>
      </dgm:t>
    </dgm:pt>
    <dgm:pt modelId="{F389C073-AF05-6A4B-9856-56B299D94D11}">
      <dgm:prSet custT="1"/>
      <dgm:spPr>
        <a:ln>
          <a:prstDash val="dot"/>
        </a:ln>
      </dgm:spPr>
      <dgm:t>
        <a:bodyPr/>
        <a:lstStyle/>
        <a:p>
          <a:r>
            <a:rPr lang="en-US" altLang="zh-CN" sz="1400" b="0" i="0" dirty="0" smtClean="0">
              <a:latin typeface="微软雅黑"/>
              <a:ea typeface="微软雅黑"/>
              <a:cs typeface="微软雅黑"/>
            </a:rPr>
            <a:t>3.</a:t>
          </a:r>
          <a:r>
            <a:rPr lang="zh-CN" altLang="en-US" sz="1400" b="0" i="0" dirty="0" smtClean="0">
              <a:latin typeface="微软雅黑"/>
              <a:ea typeface="微软雅黑"/>
              <a:cs typeface="微软雅黑"/>
            </a:rPr>
            <a:t>依据指导文档（如产品设计文档等）来评审，检查所设计的界面与指导文档是否相符。</a:t>
          </a:r>
          <a:endParaRPr lang="zh-CN" altLang="en-US" dirty="0">
            <a:latin typeface="微软雅黑"/>
            <a:ea typeface="微软雅黑"/>
            <a:cs typeface="微软雅黑"/>
          </a:endParaRPr>
        </a:p>
      </dgm:t>
    </dgm:pt>
    <dgm:pt modelId="{9CC7B19F-FC03-2945-99C3-19F0648B09F5}" type="parTrans" cxnId="{0F946C38-87BF-704A-BE55-5BCA73DC9FC6}">
      <dgm:prSet/>
      <dgm:spPr/>
      <dgm:t>
        <a:bodyPr/>
        <a:lstStyle/>
        <a:p>
          <a:endParaRPr lang="zh-CN" altLang="en-US"/>
        </a:p>
      </dgm:t>
    </dgm:pt>
    <dgm:pt modelId="{040288B0-D142-BB4A-A1C1-D38A00B82650}" type="sibTrans" cxnId="{0F946C38-87BF-704A-BE55-5BCA73DC9FC6}">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DD0C30CF-7596-6543-8729-768F04919C45}" type="presOf" srcId="{BC78FD39-544D-400E-9865-4B2BA2C28090}" destId="{2F6EED70-A096-4299-9408-7482DCBD118F}" srcOrd="0" destOrd="0" presId="urn:microsoft.com/office/officeart/2005/8/layout/list1"/>
    <dgm:cxn modelId="{F6E0C709-E197-4C4A-BA7D-F3CC8AF983BA}" type="presOf" srcId="{6B9B3ECA-5403-3F46-86AB-E417BDAB868C}" destId="{E1F31293-AB3E-48BA-843E-EA59763FB27C}" srcOrd="0" destOrd="1" presId="urn:microsoft.com/office/officeart/2005/8/layout/list1"/>
    <dgm:cxn modelId="{FB47DA00-1AED-2840-96B4-5B924E8D0585}" type="presOf" srcId="{43201423-BD67-634B-ACE4-97D09E9D6D30}" destId="{ADE7D707-82A5-8A4B-9CAC-CE8483A4C35E}" srcOrd="0" destOrd="1"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65EEB474-F3CC-1041-8497-942A3F5BD3A9}" type="presOf" srcId="{0A77C24E-1083-4BA0-A55D-190EE9491415}" destId="{DCD4F3BA-13E6-481F-A372-DB036F8764D4}" srcOrd="0" destOrd="0" presId="urn:microsoft.com/office/officeart/2005/8/layout/list1"/>
    <dgm:cxn modelId="{9672F9DC-8CB3-064A-9C17-D1CF7AF36716}" type="presOf" srcId="{BC78FD39-544D-400E-9865-4B2BA2C28090}" destId="{E7DCD2B9-BB4C-441B-81F2-0F6680C45A6F}" srcOrd="1" destOrd="0" presId="urn:microsoft.com/office/officeart/2005/8/layout/list1"/>
    <dgm:cxn modelId="{08D8C705-AB8B-A744-9016-C828CA3254F7}" type="presOf" srcId="{BAE7223E-7F7E-BB42-868E-E221922E61BE}" destId="{E1F31293-AB3E-48BA-843E-EA59763FB27C}" srcOrd="0" destOrd="2"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9C808233-437C-434B-BC07-B90950757A46}" type="presOf" srcId="{B1FB85E9-7FFE-46C8-BCBB-EB22EECC42FC}" destId="{E1F31293-AB3E-48BA-843E-EA59763FB27C}" srcOrd="0" destOrd="0" presId="urn:microsoft.com/office/officeart/2005/8/layout/list1"/>
    <dgm:cxn modelId="{CA1F85F4-F13C-0849-AC1F-FA097992AA4B}" srcId="{0A77C24E-1083-4BA0-A55D-190EE9491415}" destId="{6B9B3ECA-5403-3F46-86AB-E417BDAB868C}" srcOrd="1" destOrd="0" parTransId="{68584D74-2227-8E43-9DCB-90A247CC8300}" sibTransId="{CCCB4CC5-250B-E340-B8C1-5A2685372BCC}"/>
    <dgm:cxn modelId="{9B0A7AF1-DB2E-45B8-BCD5-BC188A6BADB6}" srcId="{EB623AE1-FD27-4283-9F2C-599F2AB9E9D3}" destId="{EE25DB17-5489-4C8C-A33D-1076B213B4E1}" srcOrd="1" destOrd="0" parTransId="{23B8E367-AFE7-4C6C-92E7-23C3ED300D32}" sibTransId="{CBE58800-72E4-42EE-8FA7-7D548D2D8AB8}"/>
    <dgm:cxn modelId="{17F2B889-0E5A-2749-A3FD-075DCCA58CD5}" type="presOf" srcId="{24CEAB6A-1C50-43B2-B857-B4CEC677053B}" destId="{2167EF9B-A1B8-43A5-BD23-A1BC008329FA}" srcOrd="0" destOrd="0" presId="urn:microsoft.com/office/officeart/2005/8/layout/list1"/>
    <dgm:cxn modelId="{A7F14FD4-B74C-AA48-AD54-E8A56FA81AB9}" type="presOf" srcId="{0BE8D3F2-04CA-D54C-A6F2-9DC81A10FB4D}" destId="{ADE7D707-82A5-8A4B-9CAC-CE8483A4C35E}" srcOrd="0" destOrd="2" presId="urn:microsoft.com/office/officeart/2005/8/layout/list1"/>
    <dgm:cxn modelId="{DEA6CFC2-E4E3-45EE-A061-0A9DB0A1D133}" srcId="{BC78FD39-544D-400E-9865-4B2BA2C28090}" destId="{7EAF5826-8A5E-4D86-8C1C-849835081779}" srcOrd="1" destOrd="0" parTransId="{E05C3807-051A-4427-9735-385699E24FD7}" sibTransId="{1AB1ADA4-BDD9-4A7C-9712-4BDC43129029}"/>
    <dgm:cxn modelId="{1B567DE0-AD32-D54A-A0E5-FD4E4D6A30A8}" type="presOf" srcId="{2252D086-AF0C-9448-94AF-861C6CD947A2}" destId="{E3CF39D8-91CF-134C-AFB0-6D14636E413B}" srcOrd="1"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DCA24FE2-383C-2C4D-A42D-47CC8C0E226F}" type="presOf" srcId="{675294ED-03AF-FE4F-8D6A-4284683E3A8E}" destId="{E1F31293-AB3E-48BA-843E-EA59763FB27C}" srcOrd="0" destOrd="3" presId="urn:microsoft.com/office/officeart/2005/8/layout/list1"/>
    <dgm:cxn modelId="{567178CF-1D20-C74F-9EF5-4A6D05570FBD}" type="presOf" srcId="{2252D086-AF0C-9448-94AF-861C6CD947A2}" destId="{15DA7C9D-AE90-0241-BA20-DDA1DB1984E1}" srcOrd="0" destOrd="0" presId="urn:microsoft.com/office/officeart/2005/8/layout/list1"/>
    <dgm:cxn modelId="{D5B9E1FB-6DDA-4E44-BA39-87601998D4FF}" srcId="{2252D086-AF0C-9448-94AF-861C6CD947A2}" destId="{43201423-BD67-634B-ACE4-97D09E9D6D30}" srcOrd="1" destOrd="0" parTransId="{64B1BA8D-2E0B-3246-A90B-635DF8361D8F}" sibTransId="{29A1AFC6-1E38-A840-A9F1-859A81567FAD}"/>
    <dgm:cxn modelId="{312416C3-3DE4-954A-A3A7-08D91896C4B0}" srcId="{6B9B3ECA-5403-3F46-86AB-E417BDAB868C}" destId="{BAE7223E-7F7E-BB42-868E-E221922E61BE}" srcOrd="0" destOrd="0" parTransId="{10D5F06A-D0E8-A74F-A76E-5DDE9DED0254}" sibTransId="{93379BA7-7CD0-3843-86BB-5A52FEBF61DA}"/>
    <dgm:cxn modelId="{528BE4C1-F236-A443-AA7B-9EDE536D4BDB}" type="presOf" srcId="{EE25DB17-5489-4C8C-A33D-1076B213B4E1}" destId="{64FA2FC9-2496-4620-BA5A-EAA33275FA96}" srcOrd="0" destOrd="1" presId="urn:microsoft.com/office/officeart/2005/8/layout/list1"/>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46E6C187-750F-0B45-AF21-3FB7D385472E}" type="presOf" srcId="{F389C073-AF05-6A4B-9856-56B299D94D11}" destId="{E1F31293-AB3E-48BA-843E-EA59763FB27C}" srcOrd="0" destOrd="4" presId="urn:microsoft.com/office/officeart/2005/8/layout/list1"/>
    <dgm:cxn modelId="{0F946C38-87BF-704A-BE55-5BCA73DC9FC6}" srcId="{6B9B3ECA-5403-3F46-86AB-E417BDAB868C}" destId="{F389C073-AF05-6A4B-9856-56B299D94D11}" srcOrd="2" destOrd="0" parTransId="{9CC7B19F-FC03-2945-99C3-19F0648B09F5}" sibTransId="{040288B0-D142-BB4A-A1C1-D38A00B82650}"/>
    <dgm:cxn modelId="{60CBA6E3-1A34-C842-A004-0CE3F665E030}" type="presOf" srcId="{B26BF9A9-0159-495F-B935-601FD578E031}" destId="{64FA2FC9-2496-4620-BA5A-EAA33275FA96}" srcOrd="0" destOrd="0" presId="urn:microsoft.com/office/officeart/2005/8/layout/list1"/>
    <dgm:cxn modelId="{26132B8E-26D4-1E4A-AE95-22388FA70F17}" type="presOf" srcId="{7EAF5826-8A5E-4D86-8C1C-849835081779}" destId="{2167EF9B-A1B8-43A5-BD23-A1BC008329FA}" srcOrd="0" destOrd="1" presId="urn:microsoft.com/office/officeart/2005/8/layout/list1"/>
    <dgm:cxn modelId="{D7E87A28-AD2B-864F-84AD-33382B8DB181}" srcId="{6B9B3ECA-5403-3F46-86AB-E417BDAB868C}" destId="{675294ED-03AF-FE4F-8D6A-4284683E3A8E}" srcOrd="1" destOrd="0" parTransId="{D286F2BE-D881-194B-94A8-AC40C9AF8F96}" sibTransId="{6BE0FD61-9639-744F-B45C-C4F5064FCA7D}"/>
    <dgm:cxn modelId="{62178987-6429-E54E-B1D3-718F892E10D5}" type="presOf" srcId="{496F4504-08CB-D04D-9EF1-65592EFF4597}" destId="{ADE7D707-82A5-8A4B-9CAC-CE8483A4C35E}" srcOrd="0" destOrd="0" presId="urn:microsoft.com/office/officeart/2005/8/layout/list1"/>
    <dgm:cxn modelId="{ADFE3C6D-15BD-0E46-9786-77513A13A7F4}" type="presOf" srcId="{EB623AE1-FD27-4283-9F2C-599F2AB9E9D3}" destId="{EB6C3B44-617E-4290-B3DC-E18283DB791E}" srcOrd="0" destOrd="0" presId="urn:microsoft.com/office/officeart/2005/8/layout/list1"/>
    <dgm:cxn modelId="{0E9B7479-03EB-9C40-98FF-E8C9165DC94C}" type="presOf" srcId="{0A77C24E-1083-4BA0-A55D-190EE9491415}" destId="{43E9DBF4-10C5-4D7C-AB18-9A4D433D259B}" srcOrd="1" destOrd="0" presId="urn:microsoft.com/office/officeart/2005/8/layout/list1"/>
    <dgm:cxn modelId="{2163B2D5-9976-8741-86B0-BCA30F56E325}" type="presOf" srcId="{EB623AE1-FD27-4283-9F2C-599F2AB9E9D3}" destId="{57B5EB0F-C0FE-478C-93DE-CD8FC674D404}" srcOrd="1" destOrd="0" presId="urn:microsoft.com/office/officeart/2005/8/layout/list1"/>
    <dgm:cxn modelId="{5F68945D-D7FE-7B44-8606-56DFC7193B4A}" type="presOf" srcId="{73868025-8550-441F-84BC-724D436CB530}" destId="{F589D28E-2CE1-4E88-B787-2AAC4AF9AE5A}" srcOrd="0" destOrd="0" presId="urn:microsoft.com/office/officeart/2005/8/layout/list1"/>
    <dgm:cxn modelId="{621C2C94-7434-0E4E-9363-C44734939FFF}" srcId="{2252D086-AF0C-9448-94AF-861C6CD947A2}" destId="{0BE8D3F2-04CA-D54C-A6F2-9DC81A10FB4D}" srcOrd="2" destOrd="0" parTransId="{2A3BF378-FBDF-3443-96D9-195FADD49BFB}" sibTransId="{BF494F32-E6CF-4649-9114-25F70D0570BC}"/>
    <dgm:cxn modelId="{2EE92DF3-0BA5-9C4F-B3D2-9F19FE2EEEA4}" type="presParOf" srcId="{F589D28E-2CE1-4E88-B787-2AAC4AF9AE5A}" destId="{35A467C7-4EA7-46EA-9D6B-B4E96AD31841}" srcOrd="0" destOrd="0" presId="urn:microsoft.com/office/officeart/2005/8/layout/list1"/>
    <dgm:cxn modelId="{146B3EAE-687C-0D45-B28A-DEF163C92483}" type="presParOf" srcId="{35A467C7-4EA7-46EA-9D6B-B4E96AD31841}" destId="{DCD4F3BA-13E6-481F-A372-DB036F8764D4}" srcOrd="0" destOrd="0" presId="urn:microsoft.com/office/officeart/2005/8/layout/list1"/>
    <dgm:cxn modelId="{B7C44886-BB45-A840-8649-5D56EEDD8EA0}" type="presParOf" srcId="{35A467C7-4EA7-46EA-9D6B-B4E96AD31841}" destId="{43E9DBF4-10C5-4D7C-AB18-9A4D433D259B}" srcOrd="1" destOrd="0" presId="urn:microsoft.com/office/officeart/2005/8/layout/list1"/>
    <dgm:cxn modelId="{1F21D517-E7B0-194A-B4C9-C5D9023BB7A6}" type="presParOf" srcId="{F589D28E-2CE1-4E88-B787-2AAC4AF9AE5A}" destId="{FA65AB64-4FDF-4D7F-A7F5-B1C757596F52}" srcOrd="1" destOrd="0" presId="urn:microsoft.com/office/officeart/2005/8/layout/list1"/>
    <dgm:cxn modelId="{A6F671B1-5851-DD48-A2E5-293083B576B8}" type="presParOf" srcId="{F589D28E-2CE1-4E88-B787-2AAC4AF9AE5A}" destId="{E1F31293-AB3E-48BA-843E-EA59763FB27C}" srcOrd="2" destOrd="0" presId="urn:microsoft.com/office/officeart/2005/8/layout/list1"/>
    <dgm:cxn modelId="{4B3B523A-C616-7544-A66E-DFD7EECA5A07}" type="presParOf" srcId="{F589D28E-2CE1-4E88-B787-2AAC4AF9AE5A}" destId="{11FEAC47-C0DE-4EB5-97A5-77C65F33E618}" srcOrd="3" destOrd="0" presId="urn:microsoft.com/office/officeart/2005/8/layout/list1"/>
    <dgm:cxn modelId="{74102CCF-8251-8747-9439-9A0BC445501E}" type="presParOf" srcId="{F589D28E-2CE1-4E88-B787-2AAC4AF9AE5A}" destId="{F917E1C5-65E4-495C-AFCD-D42823F4B749}" srcOrd="4" destOrd="0" presId="urn:microsoft.com/office/officeart/2005/8/layout/list1"/>
    <dgm:cxn modelId="{CC9ECB21-61BC-D54C-A405-B759FB0FD2F2}" type="presParOf" srcId="{F917E1C5-65E4-495C-AFCD-D42823F4B749}" destId="{EB6C3B44-617E-4290-B3DC-E18283DB791E}" srcOrd="0" destOrd="0" presId="urn:microsoft.com/office/officeart/2005/8/layout/list1"/>
    <dgm:cxn modelId="{0D62D1F1-6833-0943-ACC9-C4D890D042B4}" type="presParOf" srcId="{F917E1C5-65E4-495C-AFCD-D42823F4B749}" destId="{57B5EB0F-C0FE-478C-93DE-CD8FC674D404}" srcOrd="1" destOrd="0" presId="urn:microsoft.com/office/officeart/2005/8/layout/list1"/>
    <dgm:cxn modelId="{C3A81FA6-3ED6-C140-B0D1-4BFE699959AF}" type="presParOf" srcId="{F589D28E-2CE1-4E88-B787-2AAC4AF9AE5A}" destId="{A0C63060-4820-4509-B740-CF7835EB3806}" srcOrd="5" destOrd="0" presId="urn:microsoft.com/office/officeart/2005/8/layout/list1"/>
    <dgm:cxn modelId="{F9C7322D-6C9E-694E-94AA-DEA5EA155D64}" type="presParOf" srcId="{F589D28E-2CE1-4E88-B787-2AAC4AF9AE5A}" destId="{64FA2FC9-2496-4620-BA5A-EAA33275FA96}" srcOrd="6" destOrd="0" presId="urn:microsoft.com/office/officeart/2005/8/layout/list1"/>
    <dgm:cxn modelId="{1C7CB15A-383F-3041-BBE4-5ABEE19E2706}" type="presParOf" srcId="{F589D28E-2CE1-4E88-B787-2AAC4AF9AE5A}" destId="{C3FC655C-73E4-4941-B032-A1AEA1E15AFF}" srcOrd="7" destOrd="0" presId="urn:microsoft.com/office/officeart/2005/8/layout/list1"/>
    <dgm:cxn modelId="{1394DFF8-D8D2-6B40-8189-0B016E042FE6}" type="presParOf" srcId="{F589D28E-2CE1-4E88-B787-2AAC4AF9AE5A}" destId="{D3FF3DE6-5BFF-46EF-838F-A5F6BB93F4FD}" srcOrd="8" destOrd="0" presId="urn:microsoft.com/office/officeart/2005/8/layout/list1"/>
    <dgm:cxn modelId="{17A4B437-3641-844B-9B27-599A33F07FCF}" type="presParOf" srcId="{D3FF3DE6-5BFF-46EF-838F-A5F6BB93F4FD}" destId="{2F6EED70-A096-4299-9408-7482DCBD118F}" srcOrd="0" destOrd="0" presId="urn:microsoft.com/office/officeart/2005/8/layout/list1"/>
    <dgm:cxn modelId="{5D0C9D17-D34B-8F42-ADF1-82B384000A2E}" type="presParOf" srcId="{D3FF3DE6-5BFF-46EF-838F-A5F6BB93F4FD}" destId="{E7DCD2B9-BB4C-441B-81F2-0F6680C45A6F}" srcOrd="1" destOrd="0" presId="urn:microsoft.com/office/officeart/2005/8/layout/list1"/>
    <dgm:cxn modelId="{84D7F80E-26D9-FC4F-8191-C1EC92C66448}" type="presParOf" srcId="{F589D28E-2CE1-4E88-B787-2AAC4AF9AE5A}" destId="{992EEF4F-14CF-4145-86CB-D3940739B572}" srcOrd="9" destOrd="0" presId="urn:microsoft.com/office/officeart/2005/8/layout/list1"/>
    <dgm:cxn modelId="{D2725CB3-CD5F-7643-80BF-C3644BB45886}" type="presParOf" srcId="{F589D28E-2CE1-4E88-B787-2AAC4AF9AE5A}" destId="{2167EF9B-A1B8-43A5-BD23-A1BC008329FA}" srcOrd="10" destOrd="0" presId="urn:microsoft.com/office/officeart/2005/8/layout/list1"/>
    <dgm:cxn modelId="{6C7137A5-298C-7245-B9D8-391FC3BC3973}" type="presParOf" srcId="{F589D28E-2CE1-4E88-B787-2AAC4AF9AE5A}" destId="{ECAD48AF-2DD6-D249-9A5B-FA58A7243182}" srcOrd="11" destOrd="0" presId="urn:microsoft.com/office/officeart/2005/8/layout/list1"/>
    <dgm:cxn modelId="{3F7778D5-362E-B84A-A247-F1A985B464B4}" type="presParOf" srcId="{F589D28E-2CE1-4E88-B787-2AAC4AF9AE5A}" destId="{111383AD-2D18-0B4B-B344-CAE45CB071BC}" srcOrd="12" destOrd="0" presId="urn:microsoft.com/office/officeart/2005/8/layout/list1"/>
    <dgm:cxn modelId="{8D2B7532-0608-634B-BCB3-B6F958B59009}" type="presParOf" srcId="{111383AD-2D18-0B4B-B344-CAE45CB071BC}" destId="{15DA7C9D-AE90-0241-BA20-DDA1DB1984E1}" srcOrd="0" destOrd="0" presId="urn:microsoft.com/office/officeart/2005/8/layout/list1"/>
    <dgm:cxn modelId="{E4B42866-B951-F446-BF64-70E0F61EF667}" type="presParOf" srcId="{111383AD-2D18-0B4B-B344-CAE45CB071BC}" destId="{E3CF39D8-91CF-134C-AFB0-6D14636E413B}" srcOrd="1" destOrd="0" presId="urn:microsoft.com/office/officeart/2005/8/layout/list1"/>
    <dgm:cxn modelId="{398E2CB8-CFC8-5845-896C-AEE703D49614}" type="presParOf" srcId="{F589D28E-2CE1-4E88-B787-2AAC4AF9AE5A}" destId="{12BA12C6-9163-B840-8C23-F5981C4BEF57}" srcOrd="13" destOrd="0" presId="urn:microsoft.com/office/officeart/2005/8/layout/list1"/>
    <dgm:cxn modelId="{E9012130-5D6C-7646-85DD-E9B370F19C3F}"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0A77C24E-1083-4BA0-A55D-190EE9491415}">
      <dgm:prSet phldrT="[文本]" custT="1"/>
      <dgm:spPr>
        <a:solidFill>
          <a:srgbClr val="FF5E29"/>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FF5E29"/>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FF5E29"/>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可用性测试是一种测试产品原型、了解产品易用程度和用户可接受度方面最常用的检测手段。实验的参加者是产品真正的使用者，他们在模拟场景中根据指令进行操作，这样可以在早期阶段及时发现产品问题并加以修正，以求更好的整合产品功能。 </a:t>
          </a:r>
          <a:endParaRPr lang="zh-CN" altLang="en-US" sz="1400" b="0" i="0" dirty="0">
            <a:latin typeface="微软雅黑"/>
            <a:ea typeface="微软雅黑"/>
            <a:cs typeface="微软雅黑"/>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一对一深度测试，可以了解到每一个被试者的想法意见，得到的反馈更详细；</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实验室环境可能会给用户带来一定的心理压力，影响真实的使用；</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EE25DB17-5489-4C8C-A33D-1076B213B4E1}">
      <dgm:prSet custT="1"/>
      <dgm:spPr>
        <a:ln>
          <a:prstDash val="dot"/>
        </a:ln>
      </dgm:spPr>
      <dgm:t>
        <a:bodyPr/>
        <a:lstStyle/>
        <a:p>
          <a:r>
            <a:rPr lang="zh-CN" altLang="en-US" sz="1400" b="0" i="0" dirty="0" smtClean="0">
              <a:latin typeface="微软雅黑"/>
              <a:ea typeface="微软雅黑"/>
              <a:cs typeface="微软雅黑"/>
            </a:rPr>
            <a:t>关注人与网站、系统、软件或产品的交互。所以能从中得知确切的信息，比如他们是如何使用网站、系统、软件或产品的，在哪里他们会出错，为什么他们会出错。</a:t>
          </a:r>
          <a:endParaRPr lang="zh-CN" altLang="en-US" sz="1400" b="0" i="0" dirty="0">
            <a:latin typeface="微软雅黑"/>
            <a:ea typeface="微软雅黑"/>
            <a:cs typeface="微软雅黑"/>
          </a:endParaRPr>
        </a:p>
      </dgm:t>
    </dgm:pt>
    <dgm:pt modelId="{23B8E367-AFE7-4C6C-92E7-23C3ED300D32}" type="parTrans" cxnId="{9B0A7AF1-DB2E-45B8-BCD5-BC188A6BADB6}">
      <dgm:prSet/>
      <dgm:spPr/>
      <dgm:t>
        <a:bodyPr/>
        <a:lstStyle/>
        <a:p>
          <a:endParaRPr lang="zh-CN" altLang="en-US">
            <a:latin typeface="微软雅黑" pitchFamily="34" charset="-122"/>
            <a:ea typeface="微软雅黑" pitchFamily="34" charset="-122"/>
          </a:endParaRPr>
        </a:p>
      </dgm:t>
    </dgm:pt>
    <dgm:pt modelId="{CBE58800-72E4-42EE-8FA7-7D548D2D8AB8}" type="sibTrans" cxnId="{9B0A7AF1-DB2E-45B8-BCD5-BC188A6BADB6}">
      <dgm:prSet/>
      <dgm:spPr/>
      <dgm:t>
        <a:bodyPr/>
        <a:lstStyle/>
        <a:p>
          <a:endParaRPr lang="zh-CN" altLang="en-US">
            <a:latin typeface="微软雅黑" pitchFamily="34" charset="-122"/>
            <a:ea typeface="微软雅黑" pitchFamily="34" charset="-122"/>
          </a:endParaRPr>
        </a:p>
      </dgm:t>
    </dgm:pt>
    <dgm:pt modelId="{7EAF5826-8A5E-4D86-8C1C-849835081779}">
      <dgm:prSet custT="1"/>
      <dgm:spPr>
        <a:ln>
          <a:prstDash val="dot"/>
        </a:ln>
      </dgm:spPr>
      <dgm:t>
        <a:bodyPr/>
        <a:lstStyle/>
        <a:p>
          <a:r>
            <a:rPr lang="zh-CN" altLang="en-US" sz="1400" b="0" i="0" dirty="0" smtClean="0">
              <a:latin typeface="微软雅黑"/>
              <a:ea typeface="微软雅黑"/>
              <a:cs typeface="微软雅黑"/>
            </a:rPr>
            <a:t>测试时间有限，只能选择主要关注的功能操作。</a:t>
          </a:r>
          <a:endParaRPr lang="zh-CN" altLang="en-US" sz="1400" b="0" i="0" dirty="0">
            <a:latin typeface="微软雅黑"/>
            <a:ea typeface="微软雅黑"/>
            <a:cs typeface="微软雅黑"/>
          </a:endParaRPr>
        </a:p>
      </dgm:t>
    </dgm:pt>
    <dgm:pt modelId="{E05C3807-051A-4427-9735-385699E24FD7}" type="parTrans" cxnId="{DEA6CFC2-E4E3-45EE-A061-0A9DB0A1D133}">
      <dgm:prSet/>
      <dgm:spPr/>
      <dgm:t>
        <a:bodyPr/>
        <a:lstStyle/>
        <a:p>
          <a:endParaRPr lang="zh-CN" altLang="en-US">
            <a:latin typeface="微软雅黑" pitchFamily="34" charset="-122"/>
            <a:ea typeface="微软雅黑" pitchFamily="34" charset="-122"/>
          </a:endParaRPr>
        </a:p>
      </dgm:t>
    </dgm:pt>
    <dgm:pt modelId="{1AB1ADA4-BDD9-4A7C-9712-4BDC43129029}" type="sibTrans" cxnId="{DEA6CFC2-E4E3-45EE-A061-0A9DB0A1D133}">
      <dgm:prSet/>
      <dgm:spPr/>
      <dgm:t>
        <a:bodyPr/>
        <a:lstStyle/>
        <a:p>
          <a:endParaRPr lang="zh-CN" altLang="en-US">
            <a:latin typeface="微软雅黑" pitchFamily="34" charset="-122"/>
            <a:ea typeface="微软雅黑" pitchFamily="34" charset="-122"/>
          </a:endParaRPr>
        </a:p>
      </dgm:t>
    </dgm:pt>
    <dgm:pt modelId="{2252D086-AF0C-9448-94AF-861C6CD947A2}">
      <dgm:prSet custT="1"/>
      <dgm:spPr>
        <a:solidFill>
          <a:srgbClr val="FF5E29"/>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设计产品的各个阶段定期对成果进行测试；</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C23BEA4A-19DB-B342-A343-729A156FBE86}">
      <dgm:prSet custT="1"/>
      <dgm:spPr>
        <a:ln>
          <a:prstDash val="dot"/>
        </a:ln>
      </dgm:spPr>
      <dgm:t>
        <a:bodyPr/>
        <a:lstStyle/>
        <a:p>
          <a:r>
            <a:rPr lang="zh-CN" altLang="en-US" sz="1400" b="0" i="0" dirty="0" smtClean="0">
              <a:latin typeface="微软雅黑"/>
              <a:ea typeface="微软雅黑"/>
              <a:cs typeface="微软雅黑"/>
            </a:rPr>
            <a:t>想发现上线后产品的运行情况。</a:t>
          </a:r>
          <a:endParaRPr lang="zh-CN" altLang="en-US" sz="1400" b="0" i="0" dirty="0">
            <a:latin typeface="微软雅黑"/>
            <a:ea typeface="微软雅黑"/>
            <a:cs typeface="微软雅黑"/>
          </a:endParaRPr>
        </a:p>
      </dgm:t>
    </dgm:pt>
    <dgm:pt modelId="{70F7D8FD-CE6D-C74F-A69F-80FEAE3B0DC7}" type="parTrans" cxnId="{A6446CE0-3EDD-7D4B-8FBA-4BF94207EB69}">
      <dgm:prSet/>
      <dgm:spPr/>
      <dgm:t>
        <a:bodyPr/>
        <a:lstStyle/>
        <a:p>
          <a:endParaRPr lang="zh-CN" altLang="en-US"/>
        </a:p>
      </dgm:t>
    </dgm:pt>
    <dgm:pt modelId="{0E32B038-AF9E-D14F-9EB9-879E199F4A4A}" type="sibTrans" cxnId="{A6446CE0-3EDD-7D4B-8FBA-4BF94207EB69}">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dgm:presLayoutVars>
          <dgm:bulletEnabled val="1"/>
        </dgm:presLayoutVars>
      </dgm:prSet>
      <dgm:spPr/>
      <dgm:t>
        <a:bodyPr/>
        <a:lstStyle/>
        <a:p>
          <a:endParaRPr lang="zh-CN" altLang="en-US"/>
        </a:p>
      </dgm:t>
    </dgm:pt>
  </dgm:ptLst>
  <dgm:cxnLst>
    <dgm:cxn modelId="{0101DDA4-44C8-C942-B214-E1E0D89B9989}" type="presOf" srcId="{EB623AE1-FD27-4283-9F2C-599F2AB9E9D3}" destId="{57B5EB0F-C0FE-478C-93DE-CD8FC674D404}" srcOrd="1" destOrd="0" presId="urn:microsoft.com/office/officeart/2005/8/layout/list1"/>
    <dgm:cxn modelId="{03DA03B4-0423-7F4C-9459-E04C44E0D474}" type="presOf" srcId="{B1FB85E9-7FFE-46C8-BCBB-EB22EECC42FC}" destId="{E1F31293-AB3E-48BA-843E-EA59763FB27C}" srcOrd="0" destOrd="0" presId="urn:microsoft.com/office/officeart/2005/8/layout/list1"/>
    <dgm:cxn modelId="{1ECB3F37-AB8B-9049-B61D-3347B5D292BC}" type="presOf" srcId="{BC78FD39-544D-400E-9865-4B2BA2C28090}" destId="{E7DCD2B9-BB4C-441B-81F2-0F6680C45A6F}" srcOrd="1" destOrd="0" presId="urn:microsoft.com/office/officeart/2005/8/layout/list1"/>
    <dgm:cxn modelId="{A6446CE0-3EDD-7D4B-8FBA-4BF94207EB69}" srcId="{2252D086-AF0C-9448-94AF-861C6CD947A2}" destId="{C23BEA4A-19DB-B342-A343-729A156FBE86}" srcOrd="1" destOrd="0" parTransId="{70F7D8FD-CE6D-C74F-A69F-80FEAE3B0DC7}" sibTransId="{0E32B038-AF9E-D14F-9EB9-879E199F4A4A}"/>
    <dgm:cxn modelId="{50999167-F46D-824D-9F64-F36BF2026224}" type="presOf" srcId="{2252D086-AF0C-9448-94AF-861C6CD947A2}" destId="{E3CF39D8-91CF-134C-AFB0-6D14636E413B}" srcOrd="1" destOrd="0" presId="urn:microsoft.com/office/officeart/2005/8/layout/list1"/>
    <dgm:cxn modelId="{EC07096E-D02B-D343-864E-353F44723A1C}" type="presOf" srcId="{73868025-8550-441F-84BC-724D436CB530}" destId="{F589D28E-2CE1-4E88-B787-2AAC4AF9AE5A}" srcOrd="0" destOrd="0" presId="urn:microsoft.com/office/officeart/2005/8/layout/list1"/>
    <dgm:cxn modelId="{A48EFC24-D6D7-444A-BFA5-272D453FC0BA}" type="presOf" srcId="{EE25DB17-5489-4C8C-A33D-1076B213B4E1}" destId="{64FA2FC9-2496-4620-BA5A-EAA33275FA96}" srcOrd="0" destOrd="1"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E73936A6-DE8C-4C47-AF4F-704033A3FB84}" type="presOf" srcId="{496F4504-08CB-D04D-9EF1-65592EFF4597}" destId="{ADE7D707-82A5-8A4B-9CAC-CE8483A4C35E}" srcOrd="0" destOrd="0" presId="urn:microsoft.com/office/officeart/2005/8/layout/list1"/>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3663466C-D7AA-9346-8FC2-D438AFF02D0D}" type="presOf" srcId="{BC78FD39-544D-400E-9865-4B2BA2C28090}" destId="{2F6EED70-A096-4299-9408-7482DCBD118F}" srcOrd="0" destOrd="0" presId="urn:microsoft.com/office/officeart/2005/8/layout/list1"/>
    <dgm:cxn modelId="{1218FD5D-28CE-BD44-AA25-7FB46770F90C}" type="presOf" srcId="{C23BEA4A-19DB-B342-A343-729A156FBE86}" destId="{ADE7D707-82A5-8A4B-9CAC-CE8483A4C35E}" srcOrd="0" destOrd="1"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3A1AF98F-6FB9-F641-A5CE-A75B0103777E}" type="presOf" srcId="{0A77C24E-1083-4BA0-A55D-190EE9491415}" destId="{43E9DBF4-10C5-4D7C-AB18-9A4D433D259B}" srcOrd="1" destOrd="0" presId="urn:microsoft.com/office/officeart/2005/8/layout/list1"/>
    <dgm:cxn modelId="{9B0A7AF1-DB2E-45B8-BCD5-BC188A6BADB6}" srcId="{EB623AE1-FD27-4283-9F2C-599F2AB9E9D3}" destId="{EE25DB17-5489-4C8C-A33D-1076B213B4E1}" srcOrd="1" destOrd="0" parTransId="{23B8E367-AFE7-4C6C-92E7-23C3ED300D32}" sibTransId="{CBE58800-72E4-42EE-8FA7-7D548D2D8AB8}"/>
    <dgm:cxn modelId="{7B9517C3-3BC8-1B42-86B9-6A28EE5F95EB}" type="presOf" srcId="{24CEAB6A-1C50-43B2-B857-B4CEC677053B}" destId="{2167EF9B-A1B8-43A5-BD23-A1BC008329FA}" srcOrd="0" destOrd="0" presId="urn:microsoft.com/office/officeart/2005/8/layout/list1"/>
    <dgm:cxn modelId="{DEA6CFC2-E4E3-45EE-A061-0A9DB0A1D133}" srcId="{BC78FD39-544D-400E-9865-4B2BA2C28090}" destId="{7EAF5826-8A5E-4D86-8C1C-849835081779}" srcOrd="1" destOrd="0" parTransId="{E05C3807-051A-4427-9735-385699E24FD7}" sibTransId="{1AB1ADA4-BDD9-4A7C-9712-4BDC43129029}"/>
    <dgm:cxn modelId="{4BDE0F34-4CD7-EF4A-82F6-72C23127E11C}" type="presOf" srcId="{7EAF5826-8A5E-4D86-8C1C-849835081779}" destId="{2167EF9B-A1B8-43A5-BD23-A1BC008329FA}" srcOrd="0" destOrd="1"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90F9C1FD-62A4-4249-A45F-67D059A732CB}" type="presOf" srcId="{B26BF9A9-0159-495F-B935-601FD578E031}" destId="{64FA2FC9-2496-4620-BA5A-EAA33275FA96}" srcOrd="0" destOrd="0" presId="urn:microsoft.com/office/officeart/2005/8/layout/list1"/>
    <dgm:cxn modelId="{FDA52DC3-CC77-B043-95F7-896C501EC998}" type="presOf" srcId="{2252D086-AF0C-9448-94AF-861C6CD947A2}" destId="{15DA7C9D-AE90-0241-BA20-DDA1DB1984E1}" srcOrd="0" destOrd="0" presId="urn:microsoft.com/office/officeart/2005/8/layout/list1"/>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B40E781F-7F92-BB42-B0A3-FEF413719431}" type="presOf" srcId="{EB623AE1-FD27-4283-9F2C-599F2AB9E9D3}" destId="{EB6C3B44-617E-4290-B3DC-E18283DB791E}" srcOrd="0" destOrd="0" presId="urn:microsoft.com/office/officeart/2005/8/layout/list1"/>
    <dgm:cxn modelId="{598FF6D9-DAA0-A54B-8A6D-237054479CA2}" type="presOf" srcId="{0A77C24E-1083-4BA0-A55D-190EE9491415}" destId="{DCD4F3BA-13E6-481F-A372-DB036F8764D4}" srcOrd="0" destOrd="0" presId="urn:microsoft.com/office/officeart/2005/8/layout/list1"/>
    <dgm:cxn modelId="{441D18D7-6E5B-CF40-952A-585120756E20}" type="presParOf" srcId="{F589D28E-2CE1-4E88-B787-2AAC4AF9AE5A}" destId="{35A467C7-4EA7-46EA-9D6B-B4E96AD31841}" srcOrd="0" destOrd="0" presId="urn:microsoft.com/office/officeart/2005/8/layout/list1"/>
    <dgm:cxn modelId="{526CA506-E083-484F-9409-D66769C4314A}" type="presParOf" srcId="{35A467C7-4EA7-46EA-9D6B-B4E96AD31841}" destId="{DCD4F3BA-13E6-481F-A372-DB036F8764D4}" srcOrd="0" destOrd="0" presId="urn:microsoft.com/office/officeart/2005/8/layout/list1"/>
    <dgm:cxn modelId="{47F2AB2C-8211-6540-92CC-62AB228BE179}" type="presParOf" srcId="{35A467C7-4EA7-46EA-9D6B-B4E96AD31841}" destId="{43E9DBF4-10C5-4D7C-AB18-9A4D433D259B}" srcOrd="1" destOrd="0" presId="urn:microsoft.com/office/officeart/2005/8/layout/list1"/>
    <dgm:cxn modelId="{06672861-5451-EF4B-9EF8-5943EC3DD8C5}" type="presParOf" srcId="{F589D28E-2CE1-4E88-B787-2AAC4AF9AE5A}" destId="{FA65AB64-4FDF-4D7F-A7F5-B1C757596F52}" srcOrd="1" destOrd="0" presId="urn:microsoft.com/office/officeart/2005/8/layout/list1"/>
    <dgm:cxn modelId="{82E25FCA-2887-BD4B-997A-BCA4B45B09B8}" type="presParOf" srcId="{F589D28E-2CE1-4E88-B787-2AAC4AF9AE5A}" destId="{E1F31293-AB3E-48BA-843E-EA59763FB27C}" srcOrd="2" destOrd="0" presId="urn:microsoft.com/office/officeart/2005/8/layout/list1"/>
    <dgm:cxn modelId="{01B2BBDC-5C68-C547-AA14-563A2D9AAD94}" type="presParOf" srcId="{F589D28E-2CE1-4E88-B787-2AAC4AF9AE5A}" destId="{11FEAC47-C0DE-4EB5-97A5-77C65F33E618}" srcOrd="3" destOrd="0" presId="urn:microsoft.com/office/officeart/2005/8/layout/list1"/>
    <dgm:cxn modelId="{CAA71DF9-73A6-4947-B7A7-74E67EAC2B3A}" type="presParOf" srcId="{F589D28E-2CE1-4E88-B787-2AAC4AF9AE5A}" destId="{F917E1C5-65E4-495C-AFCD-D42823F4B749}" srcOrd="4" destOrd="0" presId="urn:microsoft.com/office/officeart/2005/8/layout/list1"/>
    <dgm:cxn modelId="{CAAF4293-5717-D040-BBAF-659B71C369B9}" type="presParOf" srcId="{F917E1C5-65E4-495C-AFCD-D42823F4B749}" destId="{EB6C3B44-617E-4290-B3DC-E18283DB791E}" srcOrd="0" destOrd="0" presId="urn:microsoft.com/office/officeart/2005/8/layout/list1"/>
    <dgm:cxn modelId="{2881AC90-604A-1645-8BFC-D8A1DCAF261F}" type="presParOf" srcId="{F917E1C5-65E4-495C-AFCD-D42823F4B749}" destId="{57B5EB0F-C0FE-478C-93DE-CD8FC674D404}" srcOrd="1" destOrd="0" presId="urn:microsoft.com/office/officeart/2005/8/layout/list1"/>
    <dgm:cxn modelId="{45996CC4-EBAC-E540-B659-CA6BF487F26C}" type="presParOf" srcId="{F589D28E-2CE1-4E88-B787-2AAC4AF9AE5A}" destId="{A0C63060-4820-4509-B740-CF7835EB3806}" srcOrd="5" destOrd="0" presId="urn:microsoft.com/office/officeart/2005/8/layout/list1"/>
    <dgm:cxn modelId="{A2D53C74-DE69-9145-BB41-E7A649B13844}" type="presParOf" srcId="{F589D28E-2CE1-4E88-B787-2AAC4AF9AE5A}" destId="{64FA2FC9-2496-4620-BA5A-EAA33275FA96}" srcOrd="6" destOrd="0" presId="urn:microsoft.com/office/officeart/2005/8/layout/list1"/>
    <dgm:cxn modelId="{B029CB23-5E94-4340-98EE-9BDCE268B922}" type="presParOf" srcId="{F589D28E-2CE1-4E88-B787-2AAC4AF9AE5A}" destId="{C3FC655C-73E4-4941-B032-A1AEA1E15AFF}" srcOrd="7" destOrd="0" presId="urn:microsoft.com/office/officeart/2005/8/layout/list1"/>
    <dgm:cxn modelId="{621C4069-E830-7140-A127-E766B1A4A2E6}" type="presParOf" srcId="{F589D28E-2CE1-4E88-B787-2AAC4AF9AE5A}" destId="{D3FF3DE6-5BFF-46EF-838F-A5F6BB93F4FD}" srcOrd="8" destOrd="0" presId="urn:microsoft.com/office/officeart/2005/8/layout/list1"/>
    <dgm:cxn modelId="{7BB0D856-B8F0-5F45-8A60-41E5E863CBDE}" type="presParOf" srcId="{D3FF3DE6-5BFF-46EF-838F-A5F6BB93F4FD}" destId="{2F6EED70-A096-4299-9408-7482DCBD118F}" srcOrd="0" destOrd="0" presId="urn:microsoft.com/office/officeart/2005/8/layout/list1"/>
    <dgm:cxn modelId="{CAD5C2DB-DA2A-8243-A2E5-A684B851D7E2}" type="presParOf" srcId="{D3FF3DE6-5BFF-46EF-838F-A5F6BB93F4FD}" destId="{E7DCD2B9-BB4C-441B-81F2-0F6680C45A6F}" srcOrd="1" destOrd="0" presId="urn:microsoft.com/office/officeart/2005/8/layout/list1"/>
    <dgm:cxn modelId="{2B0B4202-A9F7-0F4D-B9FD-508667E681E7}" type="presParOf" srcId="{F589D28E-2CE1-4E88-B787-2AAC4AF9AE5A}" destId="{992EEF4F-14CF-4145-86CB-D3940739B572}" srcOrd="9" destOrd="0" presId="urn:microsoft.com/office/officeart/2005/8/layout/list1"/>
    <dgm:cxn modelId="{55EFB488-A65A-D640-82C5-A3CA3C2BC68D}" type="presParOf" srcId="{F589D28E-2CE1-4E88-B787-2AAC4AF9AE5A}" destId="{2167EF9B-A1B8-43A5-BD23-A1BC008329FA}" srcOrd="10" destOrd="0" presId="urn:microsoft.com/office/officeart/2005/8/layout/list1"/>
    <dgm:cxn modelId="{B6229A23-8329-5F47-9FFC-5A047603F9AE}" type="presParOf" srcId="{F589D28E-2CE1-4E88-B787-2AAC4AF9AE5A}" destId="{ECAD48AF-2DD6-D249-9A5B-FA58A7243182}" srcOrd="11" destOrd="0" presId="urn:microsoft.com/office/officeart/2005/8/layout/list1"/>
    <dgm:cxn modelId="{777FEE74-8C9F-0846-A267-FD5E9ED01DFC}" type="presParOf" srcId="{F589D28E-2CE1-4E88-B787-2AAC4AF9AE5A}" destId="{111383AD-2D18-0B4B-B344-CAE45CB071BC}" srcOrd="12" destOrd="0" presId="urn:microsoft.com/office/officeart/2005/8/layout/list1"/>
    <dgm:cxn modelId="{F18346D0-E829-9C44-B3F3-F30D4B7F90CE}" type="presParOf" srcId="{111383AD-2D18-0B4B-B344-CAE45CB071BC}" destId="{15DA7C9D-AE90-0241-BA20-DDA1DB1984E1}" srcOrd="0" destOrd="0" presId="urn:microsoft.com/office/officeart/2005/8/layout/list1"/>
    <dgm:cxn modelId="{D6F88B94-01A6-8D4A-98B6-FAAF89C0C91E}" type="presParOf" srcId="{111383AD-2D18-0B4B-B344-CAE45CB071BC}" destId="{E3CF39D8-91CF-134C-AFB0-6D14636E413B}" srcOrd="1" destOrd="0" presId="urn:microsoft.com/office/officeart/2005/8/layout/list1"/>
    <dgm:cxn modelId="{B0BF37F9-56D7-4B41-B02E-554D9E9FC5CD}" type="presParOf" srcId="{F589D28E-2CE1-4E88-B787-2AAC4AF9AE5A}" destId="{12BA12C6-9163-B840-8C23-F5981C4BEF57}" srcOrd="13" destOrd="0" presId="urn:microsoft.com/office/officeart/2005/8/layout/list1"/>
    <dgm:cxn modelId="{F68188B5-6C4A-E04F-A45E-72DC162FDE2F}"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A77C24E-1083-4BA0-A55D-190EE9491415}">
      <dgm:prSet phldrT="[文本]" custT="1"/>
      <dgm:spPr>
        <a:solidFill>
          <a:srgbClr val="ECA616"/>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ECA616"/>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ECA616"/>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几名用户代表在一名专业主持人的引导下，以一种无结构或者半结构的自然形式，对某一主题或观念进行深入的讨论，从而获取一些相关问题的创造性见解。</a:t>
          </a:r>
          <a:endParaRPr lang="zh-CN" altLang="en-US" sz="1400" b="0" i="0" dirty="0">
            <a:latin typeface="微软雅黑"/>
            <a:ea typeface="微软雅黑"/>
            <a:cs typeface="微软雅黑"/>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可同时收集到一系列观点；</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参与用户可能会受组内较强势人的影响而隐藏自己的真实想法；</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EE25DB17-5489-4C8C-A33D-1076B213B4E1}">
      <dgm:prSet custT="1"/>
      <dgm:spPr>
        <a:ln>
          <a:prstDash val="dot"/>
        </a:ln>
      </dgm:spPr>
      <dgm:t>
        <a:bodyPr/>
        <a:lstStyle/>
        <a:p>
          <a:r>
            <a:rPr lang="zh-CN" altLang="en-US" sz="1400" b="0" i="0" dirty="0" smtClean="0">
              <a:latin typeface="微软雅黑"/>
              <a:ea typeface="微软雅黑"/>
              <a:cs typeface="微软雅黑"/>
            </a:rPr>
            <a:t>参与者之间的互动可以激发新的思考，形成一种团队凝聚的感觉；</a:t>
          </a:r>
          <a:endParaRPr lang="zh-CN" altLang="en-US" sz="1400" b="0" i="0" dirty="0">
            <a:latin typeface="微软雅黑"/>
            <a:ea typeface="微软雅黑"/>
            <a:cs typeface="微软雅黑"/>
          </a:endParaRPr>
        </a:p>
      </dgm:t>
    </dgm:pt>
    <dgm:pt modelId="{23B8E367-AFE7-4C6C-92E7-23C3ED300D32}" type="parTrans" cxnId="{9B0A7AF1-DB2E-45B8-BCD5-BC188A6BADB6}">
      <dgm:prSet/>
      <dgm:spPr/>
      <dgm:t>
        <a:bodyPr/>
        <a:lstStyle/>
        <a:p>
          <a:endParaRPr lang="zh-CN" altLang="en-US">
            <a:latin typeface="微软雅黑" pitchFamily="34" charset="-122"/>
            <a:ea typeface="微软雅黑" pitchFamily="34" charset="-122"/>
          </a:endParaRPr>
        </a:p>
      </dgm:t>
    </dgm:pt>
    <dgm:pt modelId="{CBE58800-72E4-42EE-8FA7-7D548D2D8AB8}" type="sibTrans" cxnId="{9B0A7AF1-DB2E-45B8-BCD5-BC188A6BADB6}">
      <dgm:prSet/>
      <dgm:spPr/>
      <dgm:t>
        <a:bodyPr/>
        <a:lstStyle/>
        <a:p>
          <a:endParaRPr lang="zh-CN" altLang="en-US">
            <a:latin typeface="微软雅黑" pitchFamily="34" charset="-122"/>
            <a:ea typeface="微软雅黑" pitchFamily="34" charset="-122"/>
          </a:endParaRPr>
        </a:p>
      </dgm:t>
    </dgm:pt>
    <dgm:pt modelId="{7EAF5826-8A5E-4D86-8C1C-849835081779}">
      <dgm:prSet custT="1"/>
      <dgm:spPr>
        <a:ln>
          <a:prstDash val="dot"/>
        </a:ln>
      </dgm:spPr>
      <dgm:t>
        <a:bodyPr/>
        <a:lstStyle/>
        <a:p>
          <a:r>
            <a:rPr lang="zh-CN" altLang="en-US" sz="1400" b="0" i="0" dirty="0" smtClean="0">
              <a:latin typeface="微软雅黑"/>
              <a:ea typeface="微软雅黑"/>
              <a:cs typeface="微软雅黑"/>
            </a:rPr>
            <a:t>对主持人要求较高，需要把控主题及均衡用户参与的积极性；</a:t>
          </a:r>
          <a:endParaRPr lang="zh-CN" altLang="en-US" sz="1400" b="0" i="0" dirty="0">
            <a:latin typeface="微软雅黑"/>
            <a:ea typeface="微软雅黑"/>
            <a:cs typeface="微软雅黑"/>
          </a:endParaRPr>
        </a:p>
      </dgm:t>
    </dgm:pt>
    <dgm:pt modelId="{E05C3807-051A-4427-9735-385699E24FD7}" type="parTrans" cxnId="{DEA6CFC2-E4E3-45EE-A061-0A9DB0A1D133}">
      <dgm:prSet/>
      <dgm:spPr/>
      <dgm:t>
        <a:bodyPr/>
        <a:lstStyle/>
        <a:p>
          <a:endParaRPr lang="zh-CN" altLang="en-US">
            <a:latin typeface="微软雅黑" pitchFamily="34" charset="-122"/>
            <a:ea typeface="微软雅黑" pitchFamily="34" charset="-122"/>
          </a:endParaRPr>
        </a:p>
      </dgm:t>
    </dgm:pt>
    <dgm:pt modelId="{1AB1ADA4-BDD9-4A7C-9712-4BDC43129029}" type="sibTrans" cxnId="{DEA6CFC2-E4E3-45EE-A061-0A9DB0A1D133}">
      <dgm:prSet/>
      <dgm:spPr/>
      <dgm:t>
        <a:bodyPr/>
        <a:lstStyle/>
        <a:p>
          <a:endParaRPr lang="zh-CN" altLang="en-US">
            <a:latin typeface="微软雅黑" pitchFamily="34" charset="-122"/>
            <a:ea typeface="微软雅黑" pitchFamily="34" charset="-122"/>
          </a:endParaRPr>
        </a:p>
      </dgm:t>
    </dgm:pt>
    <dgm:pt modelId="{2252D086-AF0C-9448-94AF-861C6CD947A2}">
      <dgm:prSet custT="1"/>
      <dgm:spPr>
        <a:solidFill>
          <a:srgbClr val="ECA616"/>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产品规划前期，对目标市场一无所知；</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43201423-BD67-634B-ACE4-97D09E9D6D30}">
      <dgm:prSet custT="1"/>
      <dgm:spPr>
        <a:ln>
          <a:prstDash val="dot"/>
        </a:ln>
      </dgm:spPr>
      <dgm:t>
        <a:bodyPr/>
        <a:lstStyle/>
        <a:p>
          <a:r>
            <a:rPr lang="zh-CN" altLang="en-US" sz="1400" b="0" i="0" dirty="0" smtClean="0">
              <a:latin typeface="微软雅黑"/>
              <a:ea typeface="微软雅黑"/>
              <a:cs typeface="微软雅黑"/>
            </a:rPr>
            <a:t>设计阶段创建产品架构；</a:t>
          </a:r>
          <a:endParaRPr lang="zh-CN" altLang="en-US" sz="1400" b="0" i="0" dirty="0">
            <a:latin typeface="微软雅黑"/>
            <a:ea typeface="微软雅黑"/>
            <a:cs typeface="微软雅黑"/>
          </a:endParaRPr>
        </a:p>
      </dgm:t>
    </dgm:pt>
    <dgm:pt modelId="{64B1BA8D-2E0B-3246-A90B-635DF8361D8F}" type="parTrans" cxnId="{D5B9E1FB-6DDA-4E44-BA39-87601998D4FF}">
      <dgm:prSet/>
      <dgm:spPr/>
      <dgm:t>
        <a:bodyPr/>
        <a:lstStyle/>
        <a:p>
          <a:endParaRPr lang="zh-CN" altLang="en-US"/>
        </a:p>
      </dgm:t>
    </dgm:pt>
    <dgm:pt modelId="{29A1AFC6-1E38-A840-A9F1-859A81567FAD}" type="sibTrans" cxnId="{D5B9E1FB-6DDA-4E44-BA39-87601998D4FF}">
      <dgm:prSet/>
      <dgm:spPr/>
      <dgm:t>
        <a:bodyPr/>
        <a:lstStyle/>
        <a:p>
          <a:endParaRPr lang="zh-CN" altLang="en-US"/>
        </a:p>
      </dgm:t>
    </dgm:pt>
    <dgm:pt modelId="{0BE8D3F2-04CA-D54C-A6F2-9DC81A10FB4D}">
      <dgm:prSet custT="1"/>
      <dgm:spPr>
        <a:ln>
          <a:prstDash val="dot"/>
        </a:ln>
      </dgm:spPr>
      <dgm:t>
        <a:bodyPr/>
        <a:lstStyle/>
        <a:p>
          <a:r>
            <a:rPr lang="zh-CN" altLang="en-US" sz="1400" b="0" i="0" dirty="0" smtClean="0">
              <a:latin typeface="微软雅黑"/>
              <a:ea typeface="微软雅黑"/>
              <a:cs typeface="微软雅黑"/>
            </a:rPr>
            <a:t>想深化新创意，却又不确定反响会如何。</a:t>
          </a:r>
          <a:endParaRPr lang="zh-CN" altLang="en-US" sz="1400" b="0" i="0" dirty="0">
            <a:latin typeface="微软雅黑"/>
            <a:ea typeface="微软雅黑"/>
            <a:cs typeface="微软雅黑"/>
          </a:endParaRPr>
        </a:p>
      </dgm:t>
    </dgm:pt>
    <dgm:pt modelId="{2A3BF378-FBDF-3443-96D9-195FADD49BFB}" type="parTrans" cxnId="{621C2C94-7434-0E4E-9363-C44734939FFF}">
      <dgm:prSet/>
      <dgm:spPr/>
      <dgm:t>
        <a:bodyPr/>
        <a:lstStyle/>
        <a:p>
          <a:endParaRPr lang="zh-CN" altLang="en-US"/>
        </a:p>
      </dgm:t>
    </dgm:pt>
    <dgm:pt modelId="{BF494F32-E6CF-4649-9114-25F70D0570BC}" type="sibTrans" cxnId="{621C2C94-7434-0E4E-9363-C44734939FFF}">
      <dgm:prSet/>
      <dgm:spPr/>
      <dgm:t>
        <a:bodyPr/>
        <a:lstStyle/>
        <a:p>
          <a:endParaRPr lang="zh-CN" altLang="en-US"/>
        </a:p>
      </dgm:t>
    </dgm:pt>
    <dgm:pt modelId="{323324C5-0A46-184C-A857-411DFFA6564E}">
      <dgm:prSet custT="1"/>
      <dgm:spPr>
        <a:ln>
          <a:prstDash val="dot"/>
        </a:ln>
      </dgm:spPr>
      <dgm:t>
        <a:bodyPr/>
        <a:lstStyle/>
        <a:p>
          <a:r>
            <a:rPr lang="zh-CN" altLang="en-US" sz="1400" b="0" i="0" dirty="0" smtClean="0">
              <a:latin typeface="微软雅黑"/>
              <a:ea typeface="微软雅黑"/>
              <a:cs typeface="微软雅黑"/>
            </a:rPr>
            <a:t>帮助研究者对研究问题和假设进行再检验，发现或检验理论。</a:t>
          </a:r>
          <a:endParaRPr lang="zh-CN" altLang="en-US" sz="1400" b="0" i="0" dirty="0">
            <a:latin typeface="微软雅黑"/>
            <a:ea typeface="微软雅黑"/>
            <a:cs typeface="微软雅黑"/>
          </a:endParaRPr>
        </a:p>
      </dgm:t>
    </dgm:pt>
    <dgm:pt modelId="{C6A21589-09EE-BF4F-AB30-87E6B79CB4A9}" type="parTrans" cxnId="{5A0F07D1-F724-124A-B06E-E4227CF8C468}">
      <dgm:prSet/>
      <dgm:spPr/>
      <dgm:t>
        <a:bodyPr/>
        <a:lstStyle/>
        <a:p>
          <a:endParaRPr lang="zh-CN" altLang="en-US"/>
        </a:p>
      </dgm:t>
    </dgm:pt>
    <dgm:pt modelId="{1F83DAA9-7088-C149-BB5E-54A3E4ED0813}" type="sibTrans" cxnId="{5A0F07D1-F724-124A-B06E-E4227CF8C468}">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只能得到用户对概念和创意的想法，不适合深入挖掘信息；</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4B772B90-FBC8-C649-B72D-1B9AB49BBB25}">
      <dgm:prSet custT="1"/>
      <dgm:spPr>
        <a:ln>
          <a:prstDash val="dot"/>
        </a:ln>
      </dgm:spPr>
      <dgm:t>
        <a:bodyPr/>
        <a:lstStyle/>
        <a:p>
          <a:r>
            <a:rPr lang="zh-CN" altLang="en-US" sz="1400" b="0" i="0" dirty="0" smtClean="0">
              <a:latin typeface="微软雅黑"/>
              <a:ea typeface="微软雅黑"/>
              <a:cs typeface="微软雅黑"/>
            </a:rPr>
            <a:t>成本较高，后勤复杂。</a:t>
          </a:r>
          <a:endParaRPr lang="zh-CN" altLang="en-US" sz="1400" b="0" i="0" dirty="0">
            <a:latin typeface="微软雅黑"/>
            <a:ea typeface="微软雅黑"/>
            <a:cs typeface="微软雅黑"/>
          </a:endParaRPr>
        </a:p>
      </dgm:t>
    </dgm:pt>
    <dgm:pt modelId="{982EAA67-3A18-8545-93DF-7F3F11C57AFD}" type="parTrans" cxnId="{C1D1B82A-763E-844D-B295-006F91FAD2CE}">
      <dgm:prSet/>
      <dgm:spPr/>
      <dgm:t>
        <a:bodyPr/>
        <a:lstStyle/>
        <a:p>
          <a:endParaRPr lang="zh-CN" altLang="en-US"/>
        </a:p>
      </dgm:t>
    </dgm:pt>
    <dgm:pt modelId="{2806698B-8E8D-B94F-9C14-B09315E6B5C7}" type="sibTrans" cxnId="{C1D1B82A-763E-844D-B295-006F91FAD2CE}">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B3CE1D26-002B-CA4B-A523-1387395EA48C}" type="presOf" srcId="{43201423-BD67-634B-ACE4-97D09E9D6D30}" destId="{ADE7D707-82A5-8A4B-9CAC-CE8483A4C35E}" srcOrd="0" destOrd="1" presId="urn:microsoft.com/office/officeart/2005/8/layout/list1"/>
    <dgm:cxn modelId="{948F63E1-33E4-9544-9E85-C566CC939360}" type="presOf" srcId="{B26BF9A9-0159-495F-B935-601FD578E031}" destId="{64FA2FC9-2496-4620-BA5A-EAA33275FA96}" srcOrd="0" destOrd="0" presId="urn:microsoft.com/office/officeart/2005/8/layout/list1"/>
    <dgm:cxn modelId="{E915B3F5-D81B-7244-A25E-5431B1CAAB6D}" type="presOf" srcId="{EB623AE1-FD27-4283-9F2C-599F2AB9E9D3}" destId="{EB6C3B44-617E-4290-B3DC-E18283DB791E}"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86308BF8-424F-6148-B2A7-195D81AF4852}" srcId="{BC78FD39-544D-400E-9865-4B2BA2C28090}" destId="{A00162F8-7A62-724C-B628-450ECF83DD84}" srcOrd="1" destOrd="0" parTransId="{7670B39C-3C7C-634E-AAA1-9966832F5BCD}" sibTransId="{FE42FA1A-A45D-DC45-94E4-267FF0AB7B1C}"/>
    <dgm:cxn modelId="{90BFAA24-1B60-FB42-9880-BFE8DD4617A3}" type="presOf" srcId="{4B772B90-FBC8-C649-B72D-1B9AB49BBB25}" destId="{2167EF9B-A1B8-43A5-BD23-A1BC008329FA}" srcOrd="0" destOrd="3" presId="urn:microsoft.com/office/officeart/2005/8/layout/list1"/>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27A815B8-FBBA-4463-AAEA-4AAD64128175}" srcId="{BC78FD39-544D-400E-9865-4B2BA2C28090}" destId="{24CEAB6A-1C50-43B2-B857-B4CEC677053B}" srcOrd="0" destOrd="0" parTransId="{DFCB4EB5-4EB7-421E-8E1F-4F0052602A53}" sibTransId="{89532FAE-3934-4414-A1D1-FCE6F8028EBA}"/>
    <dgm:cxn modelId="{DCA2B9C0-3A8A-7C4F-AE7B-AB569374C584}" type="presOf" srcId="{73868025-8550-441F-84BC-724D436CB530}" destId="{F589D28E-2CE1-4E88-B787-2AAC4AF9AE5A}" srcOrd="0" destOrd="0" presId="urn:microsoft.com/office/officeart/2005/8/layout/list1"/>
    <dgm:cxn modelId="{9B0A7AF1-DB2E-45B8-BCD5-BC188A6BADB6}" srcId="{EB623AE1-FD27-4283-9F2C-599F2AB9E9D3}" destId="{EE25DB17-5489-4C8C-A33D-1076B213B4E1}" srcOrd="1" destOrd="0" parTransId="{23B8E367-AFE7-4C6C-92E7-23C3ED300D32}" sibTransId="{CBE58800-72E4-42EE-8FA7-7D548D2D8AB8}"/>
    <dgm:cxn modelId="{5A0F07D1-F724-124A-B06E-E4227CF8C468}" srcId="{EB623AE1-FD27-4283-9F2C-599F2AB9E9D3}" destId="{323324C5-0A46-184C-A857-411DFFA6564E}" srcOrd="2" destOrd="0" parTransId="{C6A21589-09EE-BF4F-AB30-87E6B79CB4A9}" sibTransId="{1F83DAA9-7088-C149-BB5E-54A3E4ED0813}"/>
    <dgm:cxn modelId="{B7F6A75D-5188-A041-B263-02F92DE490CE}" type="presOf" srcId="{2252D086-AF0C-9448-94AF-861C6CD947A2}" destId="{E3CF39D8-91CF-134C-AFB0-6D14636E413B}" srcOrd="1" destOrd="0" presId="urn:microsoft.com/office/officeart/2005/8/layout/list1"/>
    <dgm:cxn modelId="{C382BE6B-A940-0F43-95E6-B1546C4E6D6C}" type="presOf" srcId="{0A77C24E-1083-4BA0-A55D-190EE9491415}" destId="{DCD4F3BA-13E6-481F-A372-DB036F8764D4}" srcOrd="0" destOrd="0" presId="urn:microsoft.com/office/officeart/2005/8/layout/list1"/>
    <dgm:cxn modelId="{EE90391B-687C-D745-A7D8-45231A51F7C2}" type="presOf" srcId="{24CEAB6A-1C50-43B2-B857-B4CEC677053B}" destId="{2167EF9B-A1B8-43A5-BD23-A1BC008329FA}" srcOrd="0" destOrd="0" presId="urn:microsoft.com/office/officeart/2005/8/layout/list1"/>
    <dgm:cxn modelId="{C5F91511-F6F3-1845-9284-225242296163}" type="presOf" srcId="{0BE8D3F2-04CA-D54C-A6F2-9DC81A10FB4D}" destId="{ADE7D707-82A5-8A4B-9CAC-CE8483A4C35E}" srcOrd="0" destOrd="2" presId="urn:microsoft.com/office/officeart/2005/8/layout/list1"/>
    <dgm:cxn modelId="{DEA6CFC2-E4E3-45EE-A061-0A9DB0A1D133}" srcId="{BC78FD39-544D-400E-9865-4B2BA2C28090}" destId="{7EAF5826-8A5E-4D86-8C1C-849835081779}" srcOrd="2" destOrd="0" parTransId="{E05C3807-051A-4427-9735-385699E24FD7}" sibTransId="{1AB1ADA4-BDD9-4A7C-9712-4BDC43129029}"/>
    <dgm:cxn modelId="{C1D1B82A-763E-844D-B295-006F91FAD2CE}" srcId="{BC78FD39-544D-400E-9865-4B2BA2C28090}" destId="{4B772B90-FBC8-C649-B72D-1B9AB49BBB25}" srcOrd="3" destOrd="0" parTransId="{982EAA67-3A18-8545-93DF-7F3F11C57AFD}" sibTransId="{2806698B-8E8D-B94F-9C14-B09315E6B5C7}"/>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71F15880-E837-E044-8820-10CA0E05DB61}" type="presOf" srcId="{A00162F8-7A62-724C-B628-450ECF83DD84}" destId="{2167EF9B-A1B8-43A5-BD23-A1BC008329FA}" srcOrd="0" destOrd="1" presId="urn:microsoft.com/office/officeart/2005/8/layout/list1"/>
    <dgm:cxn modelId="{3E0B0A67-30AC-FF4A-8EC2-D7F424EC07C4}" type="presOf" srcId="{EB623AE1-FD27-4283-9F2C-599F2AB9E9D3}" destId="{57B5EB0F-C0FE-478C-93DE-CD8FC674D404}" srcOrd="1" destOrd="0" presId="urn:microsoft.com/office/officeart/2005/8/layout/list1"/>
    <dgm:cxn modelId="{D5B9E1FB-6DDA-4E44-BA39-87601998D4FF}" srcId="{2252D086-AF0C-9448-94AF-861C6CD947A2}" destId="{43201423-BD67-634B-ACE4-97D09E9D6D30}" srcOrd="1" destOrd="0" parTransId="{64B1BA8D-2E0B-3246-A90B-635DF8361D8F}" sibTransId="{29A1AFC6-1E38-A840-A9F1-859A81567FAD}"/>
    <dgm:cxn modelId="{495B257C-C251-EE4A-A302-E9DD5830CE97}" type="presOf" srcId="{0A77C24E-1083-4BA0-A55D-190EE9491415}" destId="{43E9DBF4-10C5-4D7C-AB18-9A4D433D259B}" srcOrd="1" destOrd="0" presId="urn:microsoft.com/office/officeart/2005/8/layout/list1"/>
    <dgm:cxn modelId="{88A63FF0-F367-3545-8F04-25327C504DB8}" type="presOf" srcId="{7EAF5826-8A5E-4D86-8C1C-849835081779}" destId="{2167EF9B-A1B8-43A5-BD23-A1BC008329FA}" srcOrd="0" destOrd="2" presId="urn:microsoft.com/office/officeart/2005/8/layout/list1"/>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CEF710ED-5817-C242-BA03-391EA284F166}" type="presOf" srcId="{EE25DB17-5489-4C8C-A33D-1076B213B4E1}" destId="{64FA2FC9-2496-4620-BA5A-EAA33275FA96}" srcOrd="0" destOrd="1" presId="urn:microsoft.com/office/officeart/2005/8/layout/list1"/>
    <dgm:cxn modelId="{CE36B600-356A-0A4D-A56D-1529EAF71B6B}" type="presOf" srcId="{2252D086-AF0C-9448-94AF-861C6CD947A2}" destId="{15DA7C9D-AE90-0241-BA20-DDA1DB1984E1}" srcOrd="0" destOrd="0" presId="urn:microsoft.com/office/officeart/2005/8/layout/list1"/>
    <dgm:cxn modelId="{FCB1F1B3-D148-7444-95C3-A3827E498E6F}" type="presOf" srcId="{B1FB85E9-7FFE-46C8-BCBB-EB22EECC42FC}" destId="{E1F31293-AB3E-48BA-843E-EA59763FB27C}" srcOrd="0" destOrd="0" presId="urn:microsoft.com/office/officeart/2005/8/layout/list1"/>
    <dgm:cxn modelId="{4A187642-4B1A-AE47-B63D-CB95A7A60130}" type="presOf" srcId="{BC78FD39-544D-400E-9865-4B2BA2C28090}" destId="{E7DCD2B9-BB4C-441B-81F2-0F6680C45A6F}" srcOrd="1" destOrd="0" presId="urn:microsoft.com/office/officeart/2005/8/layout/list1"/>
    <dgm:cxn modelId="{D74FBF13-E359-4543-9CB0-ACDAAE4C7021}" type="presOf" srcId="{323324C5-0A46-184C-A857-411DFFA6564E}" destId="{64FA2FC9-2496-4620-BA5A-EAA33275FA96}" srcOrd="0" destOrd="2" presId="urn:microsoft.com/office/officeart/2005/8/layout/list1"/>
    <dgm:cxn modelId="{2776D4BF-0F58-CE41-B9B2-AE529438B5C0}" type="presOf" srcId="{496F4504-08CB-D04D-9EF1-65592EFF4597}" destId="{ADE7D707-82A5-8A4B-9CAC-CE8483A4C35E}" srcOrd="0" destOrd="0" presId="urn:microsoft.com/office/officeart/2005/8/layout/list1"/>
    <dgm:cxn modelId="{621C2C94-7434-0E4E-9363-C44734939FFF}" srcId="{2252D086-AF0C-9448-94AF-861C6CD947A2}" destId="{0BE8D3F2-04CA-D54C-A6F2-9DC81A10FB4D}" srcOrd="2" destOrd="0" parTransId="{2A3BF378-FBDF-3443-96D9-195FADD49BFB}" sibTransId="{BF494F32-E6CF-4649-9114-25F70D0570BC}"/>
    <dgm:cxn modelId="{1B0988E2-5E28-6445-BE98-60CDBE156D5B}" type="presOf" srcId="{BC78FD39-544D-400E-9865-4B2BA2C28090}" destId="{2F6EED70-A096-4299-9408-7482DCBD118F}" srcOrd="0" destOrd="0" presId="urn:microsoft.com/office/officeart/2005/8/layout/list1"/>
    <dgm:cxn modelId="{0340FB5D-6479-1849-BF3E-E894EB697397}" type="presParOf" srcId="{F589D28E-2CE1-4E88-B787-2AAC4AF9AE5A}" destId="{35A467C7-4EA7-46EA-9D6B-B4E96AD31841}" srcOrd="0" destOrd="0" presId="urn:microsoft.com/office/officeart/2005/8/layout/list1"/>
    <dgm:cxn modelId="{8085D41F-82B8-F142-AEFF-47A6E939DC37}" type="presParOf" srcId="{35A467C7-4EA7-46EA-9D6B-B4E96AD31841}" destId="{DCD4F3BA-13E6-481F-A372-DB036F8764D4}" srcOrd="0" destOrd="0" presId="urn:microsoft.com/office/officeart/2005/8/layout/list1"/>
    <dgm:cxn modelId="{8DC3A425-08A1-A54C-BA23-78F9D53FD3B1}" type="presParOf" srcId="{35A467C7-4EA7-46EA-9D6B-B4E96AD31841}" destId="{43E9DBF4-10C5-4D7C-AB18-9A4D433D259B}" srcOrd="1" destOrd="0" presId="urn:microsoft.com/office/officeart/2005/8/layout/list1"/>
    <dgm:cxn modelId="{43C5A0A0-A934-3C4F-89B9-4E68D70AB886}" type="presParOf" srcId="{F589D28E-2CE1-4E88-B787-2AAC4AF9AE5A}" destId="{FA65AB64-4FDF-4D7F-A7F5-B1C757596F52}" srcOrd="1" destOrd="0" presId="urn:microsoft.com/office/officeart/2005/8/layout/list1"/>
    <dgm:cxn modelId="{F9F87E61-C069-6644-8AA5-C66C8CB70AE0}" type="presParOf" srcId="{F589D28E-2CE1-4E88-B787-2AAC4AF9AE5A}" destId="{E1F31293-AB3E-48BA-843E-EA59763FB27C}" srcOrd="2" destOrd="0" presId="urn:microsoft.com/office/officeart/2005/8/layout/list1"/>
    <dgm:cxn modelId="{F7909E8E-22D6-3D4A-85E1-09FAEB0843C7}" type="presParOf" srcId="{F589D28E-2CE1-4E88-B787-2AAC4AF9AE5A}" destId="{11FEAC47-C0DE-4EB5-97A5-77C65F33E618}" srcOrd="3" destOrd="0" presId="urn:microsoft.com/office/officeart/2005/8/layout/list1"/>
    <dgm:cxn modelId="{DC3715E0-6E4B-C54F-A6A7-13203F6E5892}" type="presParOf" srcId="{F589D28E-2CE1-4E88-B787-2AAC4AF9AE5A}" destId="{F917E1C5-65E4-495C-AFCD-D42823F4B749}" srcOrd="4" destOrd="0" presId="urn:microsoft.com/office/officeart/2005/8/layout/list1"/>
    <dgm:cxn modelId="{2A9D6273-A5E0-AF4E-896F-626C2A323983}" type="presParOf" srcId="{F917E1C5-65E4-495C-AFCD-D42823F4B749}" destId="{EB6C3B44-617E-4290-B3DC-E18283DB791E}" srcOrd="0" destOrd="0" presId="urn:microsoft.com/office/officeart/2005/8/layout/list1"/>
    <dgm:cxn modelId="{94D89B93-B21C-1B40-96C5-AC7396E52EDD}" type="presParOf" srcId="{F917E1C5-65E4-495C-AFCD-D42823F4B749}" destId="{57B5EB0F-C0FE-478C-93DE-CD8FC674D404}" srcOrd="1" destOrd="0" presId="urn:microsoft.com/office/officeart/2005/8/layout/list1"/>
    <dgm:cxn modelId="{C1280095-1F11-9649-AFAB-13E4570F3129}" type="presParOf" srcId="{F589D28E-2CE1-4E88-B787-2AAC4AF9AE5A}" destId="{A0C63060-4820-4509-B740-CF7835EB3806}" srcOrd="5" destOrd="0" presId="urn:microsoft.com/office/officeart/2005/8/layout/list1"/>
    <dgm:cxn modelId="{2B9A1D34-8607-2E4D-98F5-8DB4DBFF9937}" type="presParOf" srcId="{F589D28E-2CE1-4E88-B787-2AAC4AF9AE5A}" destId="{64FA2FC9-2496-4620-BA5A-EAA33275FA96}" srcOrd="6" destOrd="0" presId="urn:microsoft.com/office/officeart/2005/8/layout/list1"/>
    <dgm:cxn modelId="{1B5BB709-A0D6-FC41-8A61-40BBA6E9899E}" type="presParOf" srcId="{F589D28E-2CE1-4E88-B787-2AAC4AF9AE5A}" destId="{C3FC655C-73E4-4941-B032-A1AEA1E15AFF}" srcOrd="7" destOrd="0" presId="urn:microsoft.com/office/officeart/2005/8/layout/list1"/>
    <dgm:cxn modelId="{6BD7083E-E2EB-1D42-89CE-7DF7705EE440}" type="presParOf" srcId="{F589D28E-2CE1-4E88-B787-2AAC4AF9AE5A}" destId="{D3FF3DE6-5BFF-46EF-838F-A5F6BB93F4FD}" srcOrd="8" destOrd="0" presId="urn:microsoft.com/office/officeart/2005/8/layout/list1"/>
    <dgm:cxn modelId="{DC043A81-7A35-A04E-98FA-15A5EF3D6D63}" type="presParOf" srcId="{D3FF3DE6-5BFF-46EF-838F-A5F6BB93F4FD}" destId="{2F6EED70-A096-4299-9408-7482DCBD118F}" srcOrd="0" destOrd="0" presId="urn:microsoft.com/office/officeart/2005/8/layout/list1"/>
    <dgm:cxn modelId="{657CBE5A-6976-DE4F-A1DC-1D8969A88B83}" type="presParOf" srcId="{D3FF3DE6-5BFF-46EF-838F-A5F6BB93F4FD}" destId="{E7DCD2B9-BB4C-441B-81F2-0F6680C45A6F}" srcOrd="1" destOrd="0" presId="urn:microsoft.com/office/officeart/2005/8/layout/list1"/>
    <dgm:cxn modelId="{D60F71CB-1E96-1743-89FC-FBE535679D78}" type="presParOf" srcId="{F589D28E-2CE1-4E88-B787-2AAC4AF9AE5A}" destId="{992EEF4F-14CF-4145-86CB-D3940739B572}" srcOrd="9" destOrd="0" presId="urn:microsoft.com/office/officeart/2005/8/layout/list1"/>
    <dgm:cxn modelId="{7D4E1D08-6E23-0E49-8757-794A6BD2F0B6}" type="presParOf" srcId="{F589D28E-2CE1-4E88-B787-2AAC4AF9AE5A}" destId="{2167EF9B-A1B8-43A5-BD23-A1BC008329FA}" srcOrd="10" destOrd="0" presId="urn:microsoft.com/office/officeart/2005/8/layout/list1"/>
    <dgm:cxn modelId="{22A2FB0B-E7E6-1C4E-9A1E-6D911B3A02B1}" type="presParOf" srcId="{F589D28E-2CE1-4E88-B787-2AAC4AF9AE5A}" destId="{ECAD48AF-2DD6-D249-9A5B-FA58A7243182}" srcOrd="11" destOrd="0" presId="urn:microsoft.com/office/officeart/2005/8/layout/list1"/>
    <dgm:cxn modelId="{F39A642D-A220-1545-A8BC-8860DC7B832F}" type="presParOf" srcId="{F589D28E-2CE1-4E88-B787-2AAC4AF9AE5A}" destId="{111383AD-2D18-0B4B-B344-CAE45CB071BC}" srcOrd="12" destOrd="0" presId="urn:microsoft.com/office/officeart/2005/8/layout/list1"/>
    <dgm:cxn modelId="{51CB81B5-5EE7-1D45-B0E0-389E43405810}" type="presParOf" srcId="{111383AD-2D18-0B4B-B344-CAE45CB071BC}" destId="{15DA7C9D-AE90-0241-BA20-DDA1DB1984E1}" srcOrd="0" destOrd="0" presId="urn:microsoft.com/office/officeart/2005/8/layout/list1"/>
    <dgm:cxn modelId="{A9C78FB7-EE52-1D40-B32E-EC72BAF72E0F}" type="presParOf" srcId="{111383AD-2D18-0B4B-B344-CAE45CB071BC}" destId="{E3CF39D8-91CF-134C-AFB0-6D14636E413B}" srcOrd="1" destOrd="0" presId="urn:microsoft.com/office/officeart/2005/8/layout/list1"/>
    <dgm:cxn modelId="{190EC7FE-E4C3-4241-8D33-7E48AE5EC8DE}" type="presParOf" srcId="{F589D28E-2CE1-4E88-B787-2AAC4AF9AE5A}" destId="{12BA12C6-9163-B840-8C23-F5981C4BEF57}" srcOrd="13" destOrd="0" presId="urn:microsoft.com/office/officeart/2005/8/layout/list1"/>
    <dgm:cxn modelId="{741A0AAB-7E38-A446-AAED-E385B1F733A4}"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98BC14"/>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98BC14"/>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98BC14"/>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在只需知道现状而无需深入探究原因时，可以在短时间内获得大量用户数据；</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封闭性的问题限制被调查者选择答案的范围，有可能使某些类型的数据有效性受损失；</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EE25DB17-5489-4C8C-A33D-1076B213B4E1}">
      <dgm:prSet custT="1"/>
      <dgm:spPr>
        <a:ln>
          <a:prstDash val="dot"/>
        </a:ln>
      </dgm:spPr>
      <dgm:t>
        <a:bodyPr/>
        <a:lstStyle/>
        <a:p>
          <a:r>
            <a:rPr lang="zh-CN" altLang="en-US" sz="1400" b="0" i="0" dirty="0" smtClean="0">
              <a:latin typeface="微软雅黑"/>
              <a:ea typeface="微软雅黑"/>
              <a:cs typeface="微软雅黑"/>
            </a:rPr>
            <a:t>易于操作，节约人力和经济成本；</a:t>
          </a:r>
          <a:endParaRPr lang="zh-CN" altLang="en-US" sz="1400" b="0" i="0" dirty="0">
            <a:latin typeface="微软雅黑"/>
            <a:ea typeface="微软雅黑"/>
            <a:cs typeface="微软雅黑"/>
          </a:endParaRPr>
        </a:p>
      </dgm:t>
    </dgm:pt>
    <dgm:pt modelId="{23B8E367-AFE7-4C6C-92E7-23C3ED300D32}" type="parTrans" cxnId="{9B0A7AF1-DB2E-45B8-BCD5-BC188A6BADB6}">
      <dgm:prSet/>
      <dgm:spPr/>
      <dgm:t>
        <a:bodyPr/>
        <a:lstStyle/>
        <a:p>
          <a:endParaRPr lang="zh-CN" altLang="en-US">
            <a:latin typeface="微软雅黑" pitchFamily="34" charset="-122"/>
            <a:ea typeface="微软雅黑" pitchFamily="34" charset="-122"/>
          </a:endParaRPr>
        </a:p>
      </dgm:t>
    </dgm:pt>
    <dgm:pt modelId="{CBE58800-72E4-42EE-8FA7-7D548D2D8AB8}" type="sibTrans" cxnId="{9B0A7AF1-DB2E-45B8-BCD5-BC188A6BADB6}">
      <dgm:prSet/>
      <dgm:spPr/>
      <dgm:t>
        <a:bodyPr/>
        <a:lstStyle/>
        <a:p>
          <a:endParaRPr lang="zh-CN" altLang="en-US">
            <a:latin typeface="微软雅黑" pitchFamily="34" charset="-122"/>
            <a:ea typeface="微软雅黑" pitchFamily="34" charset="-122"/>
          </a:endParaRPr>
        </a:p>
      </dgm:t>
    </dgm:pt>
    <dgm:pt modelId="{7EAF5826-8A5E-4D86-8C1C-849835081779}">
      <dgm:prSet custT="1"/>
      <dgm:spPr>
        <a:ln>
          <a:prstDash val="dot"/>
        </a:ln>
      </dgm:spPr>
      <dgm:t>
        <a:bodyPr/>
        <a:lstStyle/>
        <a:p>
          <a:r>
            <a:rPr lang="zh-CN" altLang="en-US" sz="1400" b="0" i="0" dirty="0" smtClean="0">
              <a:latin typeface="微软雅黑"/>
              <a:ea typeface="微软雅黑"/>
              <a:cs typeface="微软雅黑"/>
            </a:rPr>
            <a:t>无法得到答案背后深层的原因信息。</a:t>
          </a:r>
          <a:endParaRPr lang="zh-CN" altLang="en-US" sz="1400" b="0" i="0" dirty="0">
            <a:latin typeface="微软雅黑"/>
            <a:ea typeface="微软雅黑"/>
            <a:cs typeface="微软雅黑"/>
          </a:endParaRPr>
        </a:p>
      </dgm:t>
    </dgm:pt>
    <dgm:pt modelId="{E05C3807-051A-4427-9735-385699E24FD7}" type="parTrans" cxnId="{DEA6CFC2-E4E3-45EE-A061-0A9DB0A1D133}">
      <dgm:prSet/>
      <dgm:spPr/>
      <dgm:t>
        <a:bodyPr/>
        <a:lstStyle/>
        <a:p>
          <a:endParaRPr lang="zh-CN" altLang="en-US">
            <a:latin typeface="微软雅黑" pitchFamily="34" charset="-122"/>
            <a:ea typeface="微软雅黑" pitchFamily="34" charset="-122"/>
          </a:endParaRPr>
        </a:p>
      </dgm:t>
    </dgm:pt>
    <dgm:pt modelId="{1AB1ADA4-BDD9-4A7C-9712-4BDC43129029}" type="sibTrans" cxnId="{DEA6CFC2-E4E3-45EE-A061-0A9DB0A1D133}">
      <dgm:prSet/>
      <dgm:spPr/>
      <dgm:t>
        <a:bodyPr/>
        <a:lstStyle/>
        <a:p>
          <a:endParaRPr lang="zh-CN" altLang="en-US">
            <a:latin typeface="微软雅黑" pitchFamily="34" charset="-122"/>
            <a:ea typeface="微软雅黑" pitchFamily="34" charset="-122"/>
          </a:endParaRPr>
        </a:p>
      </dgm:t>
    </dgm:pt>
    <dgm:pt modelId="{2252D086-AF0C-9448-94AF-861C6CD947A2}">
      <dgm:prSet custT="1"/>
      <dgm:spPr>
        <a:solidFill>
          <a:srgbClr val="98BC14"/>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产品规划初期收集用户观点；</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43201423-BD67-634B-ACE4-97D09E9D6D30}">
      <dgm:prSet custT="1"/>
      <dgm:spPr>
        <a:ln>
          <a:prstDash val="dot"/>
        </a:ln>
      </dgm:spPr>
      <dgm:t>
        <a:bodyPr/>
        <a:lstStyle/>
        <a:p>
          <a:r>
            <a:rPr lang="zh-CN" altLang="en-US" sz="1400" b="0" i="0" dirty="0" smtClean="0">
              <a:latin typeface="微软雅黑"/>
              <a:ea typeface="微软雅黑"/>
              <a:cs typeface="微软雅黑"/>
            </a:rPr>
            <a:t>研究阶段对研究成果、概念进行验证；</a:t>
          </a:r>
          <a:endParaRPr lang="zh-CN" altLang="en-US" sz="1400" b="0" i="0" dirty="0">
            <a:latin typeface="微软雅黑"/>
            <a:ea typeface="微软雅黑"/>
            <a:cs typeface="微软雅黑"/>
          </a:endParaRPr>
        </a:p>
      </dgm:t>
    </dgm:pt>
    <dgm:pt modelId="{64B1BA8D-2E0B-3246-A90B-635DF8361D8F}" type="parTrans" cxnId="{D5B9E1FB-6DDA-4E44-BA39-87601998D4FF}">
      <dgm:prSet/>
      <dgm:spPr/>
      <dgm:t>
        <a:bodyPr/>
        <a:lstStyle/>
        <a:p>
          <a:endParaRPr lang="zh-CN" altLang="en-US"/>
        </a:p>
      </dgm:t>
    </dgm:pt>
    <dgm:pt modelId="{29A1AFC6-1E38-A840-A9F1-859A81567FAD}" type="sibTrans" cxnId="{D5B9E1FB-6DDA-4E44-BA39-87601998D4FF}">
      <dgm:prSet/>
      <dgm:spPr/>
      <dgm:t>
        <a:bodyPr/>
        <a:lstStyle/>
        <a:p>
          <a:endParaRPr lang="zh-CN" altLang="en-US"/>
        </a:p>
      </dgm:t>
    </dgm:pt>
    <dgm:pt modelId="{0BE8D3F2-04CA-D54C-A6F2-9DC81A10FB4D}">
      <dgm:prSet custT="1"/>
      <dgm:spPr>
        <a:ln>
          <a:prstDash val="dot"/>
        </a:ln>
      </dgm:spPr>
      <dgm:t>
        <a:bodyPr/>
        <a:lstStyle/>
        <a:p>
          <a:r>
            <a:rPr lang="zh-CN" altLang="en-US" sz="1400" b="0" i="0" dirty="0" smtClean="0">
              <a:latin typeface="微软雅黑"/>
              <a:ea typeface="微软雅黑"/>
              <a:cs typeface="微软雅黑"/>
            </a:rPr>
            <a:t>设计阶段对设计成果进行验证。</a:t>
          </a:r>
          <a:endParaRPr lang="zh-CN" altLang="en-US" sz="1400" b="0" i="0" dirty="0">
            <a:latin typeface="微软雅黑"/>
            <a:ea typeface="微软雅黑"/>
            <a:cs typeface="微软雅黑"/>
          </a:endParaRPr>
        </a:p>
      </dgm:t>
    </dgm:pt>
    <dgm:pt modelId="{2A3BF378-FBDF-3443-96D9-195FADD49BFB}" type="parTrans" cxnId="{621C2C94-7434-0E4E-9363-C44734939FFF}">
      <dgm:prSet/>
      <dgm:spPr/>
      <dgm:t>
        <a:bodyPr/>
        <a:lstStyle/>
        <a:p>
          <a:endParaRPr lang="zh-CN" altLang="en-US"/>
        </a:p>
      </dgm:t>
    </dgm:pt>
    <dgm:pt modelId="{BF494F32-E6CF-4649-9114-25F70D0570BC}" type="sibTrans" cxnId="{621C2C94-7434-0E4E-9363-C44734939FFF}">
      <dgm:prSet/>
      <dgm:spPr/>
      <dgm:t>
        <a:bodyPr/>
        <a:lstStyle/>
        <a:p>
          <a:endParaRPr lang="zh-CN" altLang="en-US"/>
        </a:p>
      </dgm:t>
    </dgm:pt>
    <dgm:pt modelId="{323324C5-0A46-184C-A857-411DFFA6564E}">
      <dgm:prSet custT="1"/>
      <dgm:spPr>
        <a:ln>
          <a:prstDash val="dot"/>
        </a:ln>
      </dgm:spPr>
      <dgm:t>
        <a:bodyPr/>
        <a:lstStyle/>
        <a:p>
          <a:r>
            <a:rPr lang="zh-CN" altLang="en-US" sz="1400" b="0" i="0" dirty="0" smtClean="0">
              <a:latin typeface="微软雅黑"/>
              <a:ea typeface="微软雅黑"/>
              <a:cs typeface="微软雅黑"/>
            </a:rPr>
            <a:t>所收集的数据样本量大，比较可靠。</a:t>
          </a:r>
          <a:endParaRPr lang="zh-CN" altLang="en-US" sz="1400" b="0" i="0" dirty="0">
            <a:latin typeface="微软雅黑"/>
            <a:ea typeface="微软雅黑"/>
            <a:cs typeface="微软雅黑"/>
          </a:endParaRPr>
        </a:p>
      </dgm:t>
    </dgm:pt>
    <dgm:pt modelId="{C6A21589-09EE-BF4F-AB30-87E6B79CB4A9}" type="parTrans" cxnId="{5A0F07D1-F724-124A-B06E-E4227CF8C468}">
      <dgm:prSet/>
      <dgm:spPr/>
      <dgm:t>
        <a:bodyPr/>
        <a:lstStyle/>
        <a:p>
          <a:endParaRPr lang="zh-CN" altLang="en-US"/>
        </a:p>
      </dgm:t>
    </dgm:pt>
    <dgm:pt modelId="{1F83DAA9-7088-C149-BB5E-54A3E4ED0813}" type="sibTrans" cxnId="{5A0F07D1-F724-124A-B06E-E4227CF8C468}">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问题的措辞不易把握，要设计一份好的问卷难度较大；</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B1FB85E9-7FFE-46C8-BCBB-EB22EECC42FC}">
      <dgm:prSet custT="1"/>
      <dgm:spPr>
        <a:ln>
          <a:prstDash val="dot"/>
        </a:ln>
      </dgm:spPr>
      <dgm:t>
        <a:bodyPr/>
        <a:lstStyle/>
        <a:p>
          <a:r>
            <a:rPr lang="zh-CN" altLang="en-US" sz="1400" dirty="0" smtClean="0">
              <a:latin typeface="微软雅黑" pitchFamily="34" charset="-122"/>
              <a:ea typeface="微软雅黑" pitchFamily="34" charset="-122"/>
            </a:rPr>
            <a:t>是调查者运用统一设计的问卷向被选取的调查对象了解情况或征询意见的定量的调查方法。研究者将所要研究的问题编制成问题表格，以在线问卷、当面作答或者电话访问方式填答，从而了解被试对某一现象或问题的看法和意见。</a:t>
          </a:r>
          <a:endParaRPr lang="zh-CN" altLang="en-US" sz="1400" dirty="0">
            <a:latin typeface="微软雅黑" pitchFamily="34" charset="-122"/>
            <a:ea typeface="微软雅黑" pitchFamily="34" charset="-122"/>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C7829888-02E8-DE4D-83BB-97BED06CEC16}" type="presOf" srcId="{EB623AE1-FD27-4283-9F2C-599F2AB9E9D3}" destId="{EB6C3B44-617E-4290-B3DC-E18283DB791E}" srcOrd="0" destOrd="0" presId="urn:microsoft.com/office/officeart/2005/8/layout/list1"/>
    <dgm:cxn modelId="{E8431546-EAA8-6244-ACD8-BD054D54BA63}" type="presOf" srcId="{24CEAB6A-1C50-43B2-B857-B4CEC677053B}" destId="{2167EF9B-A1B8-43A5-BD23-A1BC008329FA}" srcOrd="0" destOrd="0" presId="urn:microsoft.com/office/officeart/2005/8/layout/list1"/>
    <dgm:cxn modelId="{A151E9D6-C17B-4F4B-A5CD-577D335A2A23}" type="presOf" srcId="{7EAF5826-8A5E-4D86-8C1C-849835081779}" destId="{2167EF9B-A1B8-43A5-BD23-A1BC008329FA}" srcOrd="0" destOrd="2" presId="urn:microsoft.com/office/officeart/2005/8/layout/list1"/>
    <dgm:cxn modelId="{D02607A7-E149-3E47-A1F1-753F42F0BCA2}" type="presOf" srcId="{73868025-8550-441F-84BC-724D436CB530}" destId="{F589D28E-2CE1-4E88-B787-2AAC4AF9AE5A}"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86308BF8-424F-6148-B2A7-195D81AF4852}" srcId="{BC78FD39-544D-400E-9865-4B2BA2C28090}" destId="{A00162F8-7A62-724C-B628-450ECF83DD84}" srcOrd="1" destOrd="0" parTransId="{7670B39C-3C7C-634E-AAA1-9966832F5BCD}" sibTransId="{FE42FA1A-A45D-DC45-94E4-267FF0AB7B1C}"/>
    <dgm:cxn modelId="{C254D128-4FB7-FD44-99FE-11C3C53212B1}" type="presOf" srcId="{BC78FD39-544D-400E-9865-4B2BA2C28090}" destId="{E7DCD2B9-BB4C-441B-81F2-0F6680C45A6F}" srcOrd="1" destOrd="0" presId="urn:microsoft.com/office/officeart/2005/8/layout/list1"/>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C9DC9331-3853-3247-86A3-00ADA7BCBD24}" type="presOf" srcId="{0A77C24E-1083-4BA0-A55D-190EE9491415}" destId="{DCD4F3BA-13E6-481F-A372-DB036F8764D4}" srcOrd="0" destOrd="0" presId="urn:microsoft.com/office/officeart/2005/8/layout/list1"/>
    <dgm:cxn modelId="{09A4E05B-A459-E14C-96DF-713BC0B3F963}" type="presOf" srcId="{496F4504-08CB-D04D-9EF1-65592EFF4597}" destId="{ADE7D707-82A5-8A4B-9CAC-CE8483A4C35E}" srcOrd="0" destOrd="0" presId="urn:microsoft.com/office/officeart/2005/8/layout/list1"/>
    <dgm:cxn modelId="{81E58A74-3321-5C44-87F8-FF5FC8344D97}" type="presOf" srcId="{B26BF9A9-0159-495F-B935-601FD578E031}" destId="{64FA2FC9-2496-4620-BA5A-EAA33275FA96}" srcOrd="0" destOrd="0"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6A62B544-85DE-744D-B57B-3C5CF5D94AA9}" type="presOf" srcId="{A00162F8-7A62-724C-B628-450ECF83DD84}" destId="{2167EF9B-A1B8-43A5-BD23-A1BC008329FA}" srcOrd="0" destOrd="1" presId="urn:microsoft.com/office/officeart/2005/8/layout/list1"/>
    <dgm:cxn modelId="{9B0A7AF1-DB2E-45B8-BCD5-BC188A6BADB6}" srcId="{EB623AE1-FD27-4283-9F2C-599F2AB9E9D3}" destId="{EE25DB17-5489-4C8C-A33D-1076B213B4E1}" srcOrd="1" destOrd="0" parTransId="{23B8E367-AFE7-4C6C-92E7-23C3ED300D32}" sibTransId="{CBE58800-72E4-42EE-8FA7-7D548D2D8AB8}"/>
    <dgm:cxn modelId="{5A0F07D1-F724-124A-B06E-E4227CF8C468}" srcId="{EB623AE1-FD27-4283-9F2C-599F2AB9E9D3}" destId="{323324C5-0A46-184C-A857-411DFFA6564E}" srcOrd="2" destOrd="0" parTransId="{C6A21589-09EE-BF4F-AB30-87E6B79CB4A9}" sibTransId="{1F83DAA9-7088-C149-BB5E-54A3E4ED0813}"/>
    <dgm:cxn modelId="{D04955CB-0BED-2349-84A3-379051558790}" type="presOf" srcId="{323324C5-0A46-184C-A857-411DFFA6564E}" destId="{64FA2FC9-2496-4620-BA5A-EAA33275FA96}" srcOrd="0" destOrd="2" presId="urn:microsoft.com/office/officeart/2005/8/layout/list1"/>
    <dgm:cxn modelId="{DEA6CFC2-E4E3-45EE-A061-0A9DB0A1D133}" srcId="{BC78FD39-544D-400E-9865-4B2BA2C28090}" destId="{7EAF5826-8A5E-4D86-8C1C-849835081779}" srcOrd="2" destOrd="0" parTransId="{E05C3807-051A-4427-9735-385699E24FD7}" sibTransId="{1AB1ADA4-BDD9-4A7C-9712-4BDC43129029}"/>
    <dgm:cxn modelId="{9853AD4A-B92F-F747-81D5-CC7BFF0EF4F1}" type="presOf" srcId="{EB623AE1-FD27-4283-9F2C-599F2AB9E9D3}" destId="{57B5EB0F-C0FE-478C-93DE-CD8FC674D404}" srcOrd="1" destOrd="0" presId="urn:microsoft.com/office/officeart/2005/8/layout/list1"/>
    <dgm:cxn modelId="{E0198544-6982-A147-9A51-EB07BE6164B6}" type="presOf" srcId="{B1FB85E9-7FFE-46C8-BCBB-EB22EECC42FC}" destId="{E1F31293-AB3E-48BA-843E-EA59763FB27C}" srcOrd="0"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4F5DFE14-92C2-D64C-B26E-7709FFE358D7}" type="presOf" srcId="{2252D086-AF0C-9448-94AF-861C6CD947A2}" destId="{E3CF39D8-91CF-134C-AFB0-6D14636E413B}" srcOrd="1" destOrd="0" presId="urn:microsoft.com/office/officeart/2005/8/layout/list1"/>
    <dgm:cxn modelId="{8D8A93B5-7307-6E45-8023-42506F24B9E4}" type="presOf" srcId="{BC78FD39-544D-400E-9865-4B2BA2C28090}" destId="{2F6EED70-A096-4299-9408-7482DCBD118F}" srcOrd="0" destOrd="0" presId="urn:microsoft.com/office/officeart/2005/8/layout/list1"/>
    <dgm:cxn modelId="{D5B9E1FB-6DDA-4E44-BA39-87601998D4FF}" srcId="{2252D086-AF0C-9448-94AF-861C6CD947A2}" destId="{43201423-BD67-634B-ACE4-97D09E9D6D30}" srcOrd="1" destOrd="0" parTransId="{64B1BA8D-2E0B-3246-A90B-635DF8361D8F}" sibTransId="{29A1AFC6-1E38-A840-A9F1-859A81567FAD}"/>
    <dgm:cxn modelId="{8E017609-7A30-1048-B4DE-81E3C54D560B}" type="presOf" srcId="{0BE8D3F2-04CA-D54C-A6F2-9DC81A10FB4D}" destId="{ADE7D707-82A5-8A4B-9CAC-CE8483A4C35E}" srcOrd="0" destOrd="2" presId="urn:microsoft.com/office/officeart/2005/8/layout/list1"/>
    <dgm:cxn modelId="{DAF5EE95-F80F-4C42-A494-F4B4EBB2BC25}" type="presOf" srcId="{43201423-BD67-634B-ACE4-97D09E9D6D30}" destId="{ADE7D707-82A5-8A4B-9CAC-CE8483A4C35E}" srcOrd="0" destOrd="1" presId="urn:microsoft.com/office/officeart/2005/8/layout/list1"/>
    <dgm:cxn modelId="{741B937C-6A27-4DC5-AD45-875D76C65E32}" srcId="{73868025-8550-441F-84BC-724D436CB530}" destId="{EB623AE1-FD27-4283-9F2C-599F2AB9E9D3}" srcOrd="1" destOrd="0" parTransId="{435B8F65-F4EE-4343-99F9-339D57A9AA68}" sibTransId="{7A6E08F3-F92F-4FCC-9AF3-5DC9563E0BC9}"/>
    <dgm:cxn modelId="{D136108C-35BC-A448-ACB5-66ADC7C13BB3}" srcId="{2252D086-AF0C-9448-94AF-861C6CD947A2}" destId="{496F4504-08CB-D04D-9EF1-65592EFF4597}" srcOrd="0" destOrd="0" parTransId="{162878B2-710D-6E42-ABAD-8AA143C9A662}" sibTransId="{3AFF1C95-8F45-AB46-89F9-918BC07A2356}"/>
    <dgm:cxn modelId="{5E2FF06F-A2F0-1649-8285-42220F4061F1}" type="presOf" srcId="{0A77C24E-1083-4BA0-A55D-190EE9491415}" destId="{43E9DBF4-10C5-4D7C-AB18-9A4D433D259B}" srcOrd="1" destOrd="0" presId="urn:microsoft.com/office/officeart/2005/8/layout/list1"/>
    <dgm:cxn modelId="{FAA3F4CE-4F8D-944A-94A5-339F5E0A9D95}" type="presOf" srcId="{2252D086-AF0C-9448-94AF-861C6CD947A2}" destId="{15DA7C9D-AE90-0241-BA20-DDA1DB1984E1}" srcOrd="0" destOrd="0" presId="urn:microsoft.com/office/officeart/2005/8/layout/list1"/>
    <dgm:cxn modelId="{6914D708-5941-AB4E-979C-FD084606A0DA}" type="presOf" srcId="{EE25DB17-5489-4C8C-A33D-1076B213B4E1}" destId="{64FA2FC9-2496-4620-BA5A-EAA33275FA96}" srcOrd="0" destOrd="1" presId="urn:microsoft.com/office/officeart/2005/8/layout/list1"/>
    <dgm:cxn modelId="{621C2C94-7434-0E4E-9363-C44734939FFF}" srcId="{2252D086-AF0C-9448-94AF-861C6CD947A2}" destId="{0BE8D3F2-04CA-D54C-A6F2-9DC81A10FB4D}" srcOrd="2" destOrd="0" parTransId="{2A3BF378-FBDF-3443-96D9-195FADD49BFB}" sibTransId="{BF494F32-E6CF-4649-9114-25F70D0570BC}"/>
    <dgm:cxn modelId="{00855006-3644-7449-A2F7-D5DAECFAD410}" type="presParOf" srcId="{F589D28E-2CE1-4E88-B787-2AAC4AF9AE5A}" destId="{35A467C7-4EA7-46EA-9D6B-B4E96AD31841}" srcOrd="0" destOrd="0" presId="urn:microsoft.com/office/officeart/2005/8/layout/list1"/>
    <dgm:cxn modelId="{0E04682F-7212-6849-94C3-6F09E4606EDB}" type="presParOf" srcId="{35A467C7-4EA7-46EA-9D6B-B4E96AD31841}" destId="{DCD4F3BA-13E6-481F-A372-DB036F8764D4}" srcOrd="0" destOrd="0" presId="urn:microsoft.com/office/officeart/2005/8/layout/list1"/>
    <dgm:cxn modelId="{7E40C0DE-68F6-8B44-BC1C-0B4E01E997BC}" type="presParOf" srcId="{35A467C7-4EA7-46EA-9D6B-B4E96AD31841}" destId="{43E9DBF4-10C5-4D7C-AB18-9A4D433D259B}" srcOrd="1" destOrd="0" presId="urn:microsoft.com/office/officeart/2005/8/layout/list1"/>
    <dgm:cxn modelId="{C99C2B2E-E6D8-EA41-B233-1502390603E1}" type="presParOf" srcId="{F589D28E-2CE1-4E88-B787-2AAC4AF9AE5A}" destId="{FA65AB64-4FDF-4D7F-A7F5-B1C757596F52}" srcOrd="1" destOrd="0" presId="urn:microsoft.com/office/officeart/2005/8/layout/list1"/>
    <dgm:cxn modelId="{CA54B824-95F3-BA4A-B45E-A809D42BAD68}" type="presParOf" srcId="{F589D28E-2CE1-4E88-B787-2AAC4AF9AE5A}" destId="{E1F31293-AB3E-48BA-843E-EA59763FB27C}" srcOrd="2" destOrd="0" presId="urn:microsoft.com/office/officeart/2005/8/layout/list1"/>
    <dgm:cxn modelId="{F3640E85-7CC0-9E40-A57C-C0AAFE9FE727}" type="presParOf" srcId="{F589D28E-2CE1-4E88-B787-2AAC4AF9AE5A}" destId="{11FEAC47-C0DE-4EB5-97A5-77C65F33E618}" srcOrd="3" destOrd="0" presId="urn:microsoft.com/office/officeart/2005/8/layout/list1"/>
    <dgm:cxn modelId="{32830232-3CD2-BD4B-BB82-87FD8009E7A7}" type="presParOf" srcId="{F589D28E-2CE1-4E88-B787-2AAC4AF9AE5A}" destId="{F917E1C5-65E4-495C-AFCD-D42823F4B749}" srcOrd="4" destOrd="0" presId="urn:microsoft.com/office/officeart/2005/8/layout/list1"/>
    <dgm:cxn modelId="{75FD7B4F-225E-1D4A-B2C2-C43FD99C8036}" type="presParOf" srcId="{F917E1C5-65E4-495C-AFCD-D42823F4B749}" destId="{EB6C3B44-617E-4290-B3DC-E18283DB791E}" srcOrd="0" destOrd="0" presId="urn:microsoft.com/office/officeart/2005/8/layout/list1"/>
    <dgm:cxn modelId="{A20F6F3B-5B65-874C-BB9D-AD407A6A5BC3}" type="presParOf" srcId="{F917E1C5-65E4-495C-AFCD-D42823F4B749}" destId="{57B5EB0F-C0FE-478C-93DE-CD8FC674D404}" srcOrd="1" destOrd="0" presId="urn:microsoft.com/office/officeart/2005/8/layout/list1"/>
    <dgm:cxn modelId="{FA2DFB74-C919-E643-915E-BAA83DFD6C4F}" type="presParOf" srcId="{F589D28E-2CE1-4E88-B787-2AAC4AF9AE5A}" destId="{A0C63060-4820-4509-B740-CF7835EB3806}" srcOrd="5" destOrd="0" presId="urn:microsoft.com/office/officeart/2005/8/layout/list1"/>
    <dgm:cxn modelId="{42B91053-8018-1E4C-BBA5-F59CEAC2D7CC}" type="presParOf" srcId="{F589D28E-2CE1-4E88-B787-2AAC4AF9AE5A}" destId="{64FA2FC9-2496-4620-BA5A-EAA33275FA96}" srcOrd="6" destOrd="0" presId="urn:microsoft.com/office/officeart/2005/8/layout/list1"/>
    <dgm:cxn modelId="{86D257FD-17E8-F741-9941-079711704A7B}" type="presParOf" srcId="{F589D28E-2CE1-4E88-B787-2AAC4AF9AE5A}" destId="{C3FC655C-73E4-4941-B032-A1AEA1E15AFF}" srcOrd="7" destOrd="0" presId="urn:microsoft.com/office/officeart/2005/8/layout/list1"/>
    <dgm:cxn modelId="{35284FD4-9A54-FB47-BC80-D8BD31C9723B}" type="presParOf" srcId="{F589D28E-2CE1-4E88-B787-2AAC4AF9AE5A}" destId="{D3FF3DE6-5BFF-46EF-838F-A5F6BB93F4FD}" srcOrd="8" destOrd="0" presId="urn:microsoft.com/office/officeart/2005/8/layout/list1"/>
    <dgm:cxn modelId="{203CEA94-6E5C-0F41-A739-1E864F012B35}" type="presParOf" srcId="{D3FF3DE6-5BFF-46EF-838F-A5F6BB93F4FD}" destId="{2F6EED70-A096-4299-9408-7482DCBD118F}" srcOrd="0" destOrd="0" presId="urn:microsoft.com/office/officeart/2005/8/layout/list1"/>
    <dgm:cxn modelId="{631492AC-AAA1-4A42-9C4A-2CB9DB21E00D}" type="presParOf" srcId="{D3FF3DE6-5BFF-46EF-838F-A5F6BB93F4FD}" destId="{E7DCD2B9-BB4C-441B-81F2-0F6680C45A6F}" srcOrd="1" destOrd="0" presId="urn:microsoft.com/office/officeart/2005/8/layout/list1"/>
    <dgm:cxn modelId="{A10736D4-CE67-FD4A-AE0E-F6A7687CB9E2}" type="presParOf" srcId="{F589D28E-2CE1-4E88-B787-2AAC4AF9AE5A}" destId="{992EEF4F-14CF-4145-86CB-D3940739B572}" srcOrd="9" destOrd="0" presId="urn:microsoft.com/office/officeart/2005/8/layout/list1"/>
    <dgm:cxn modelId="{594E1D7D-D00F-5747-9FFE-661ADAAD3AD3}" type="presParOf" srcId="{F589D28E-2CE1-4E88-B787-2AAC4AF9AE5A}" destId="{2167EF9B-A1B8-43A5-BD23-A1BC008329FA}" srcOrd="10" destOrd="0" presId="urn:microsoft.com/office/officeart/2005/8/layout/list1"/>
    <dgm:cxn modelId="{91223DFA-FA67-DB46-A6E8-CC59F20B784D}" type="presParOf" srcId="{F589D28E-2CE1-4E88-B787-2AAC4AF9AE5A}" destId="{ECAD48AF-2DD6-D249-9A5B-FA58A7243182}" srcOrd="11" destOrd="0" presId="urn:microsoft.com/office/officeart/2005/8/layout/list1"/>
    <dgm:cxn modelId="{11F1DD3A-2637-5544-A8F0-DA1D2E44EDB7}" type="presParOf" srcId="{F589D28E-2CE1-4E88-B787-2AAC4AF9AE5A}" destId="{111383AD-2D18-0B4B-B344-CAE45CB071BC}" srcOrd="12" destOrd="0" presId="urn:microsoft.com/office/officeart/2005/8/layout/list1"/>
    <dgm:cxn modelId="{5F857E2F-AEFB-8F45-BB66-86611C22CB4E}" type="presParOf" srcId="{111383AD-2D18-0B4B-B344-CAE45CB071BC}" destId="{15DA7C9D-AE90-0241-BA20-DDA1DB1984E1}" srcOrd="0" destOrd="0" presId="urn:microsoft.com/office/officeart/2005/8/layout/list1"/>
    <dgm:cxn modelId="{814E88C0-FD8E-4742-A722-1CC60BAA6857}" type="presParOf" srcId="{111383AD-2D18-0B4B-B344-CAE45CB071BC}" destId="{E3CF39D8-91CF-134C-AFB0-6D14636E413B}" srcOrd="1" destOrd="0" presId="urn:microsoft.com/office/officeart/2005/8/layout/list1"/>
    <dgm:cxn modelId="{106C94A2-5114-1246-BBEB-EE79B903589F}" type="presParOf" srcId="{F589D28E-2CE1-4E88-B787-2AAC4AF9AE5A}" destId="{12BA12C6-9163-B840-8C23-F5981C4BEF57}" srcOrd="13" destOrd="0" presId="urn:microsoft.com/office/officeart/2005/8/layout/list1"/>
    <dgm:cxn modelId="{003BB46B-ACB6-1F4F-BF47-5ADC431FE256}"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27C881"/>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27C881"/>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27C881"/>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具有特定科学目的和一整套设计、编制和实施原则，可保证访谈结论的客观性；</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比较费时费力，工作成本较高；</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EE25DB17-5489-4C8C-A33D-1076B213B4E1}">
      <dgm:prSet custT="1"/>
      <dgm:spPr>
        <a:ln>
          <a:prstDash val="dot"/>
        </a:ln>
      </dgm:spPr>
      <dgm:t>
        <a:bodyPr/>
        <a:lstStyle/>
        <a:p>
          <a:r>
            <a:rPr lang="zh-CN" altLang="en-US" sz="1400" b="0" i="0" dirty="0" smtClean="0">
              <a:latin typeface="微软雅黑"/>
              <a:ea typeface="微软雅黑"/>
              <a:cs typeface="微软雅黑"/>
            </a:rPr>
            <a:t>适合范围较广，并能进行较为深入广泛的研究。</a:t>
          </a:r>
          <a:endParaRPr lang="zh-CN" altLang="en-US" sz="1400" b="0" i="0" dirty="0">
            <a:latin typeface="微软雅黑"/>
            <a:ea typeface="微软雅黑"/>
            <a:cs typeface="微软雅黑"/>
          </a:endParaRPr>
        </a:p>
      </dgm:t>
    </dgm:pt>
    <dgm:pt modelId="{23B8E367-AFE7-4C6C-92E7-23C3ED300D32}" type="parTrans" cxnId="{9B0A7AF1-DB2E-45B8-BCD5-BC188A6BADB6}">
      <dgm:prSet/>
      <dgm:spPr/>
      <dgm:t>
        <a:bodyPr/>
        <a:lstStyle/>
        <a:p>
          <a:endParaRPr lang="zh-CN" altLang="en-US">
            <a:latin typeface="微软雅黑" pitchFamily="34" charset="-122"/>
            <a:ea typeface="微软雅黑" pitchFamily="34" charset="-122"/>
          </a:endParaRPr>
        </a:p>
      </dgm:t>
    </dgm:pt>
    <dgm:pt modelId="{CBE58800-72E4-42EE-8FA7-7D548D2D8AB8}" type="sibTrans" cxnId="{9B0A7AF1-DB2E-45B8-BCD5-BC188A6BADB6}">
      <dgm:prSet/>
      <dgm:spPr/>
      <dgm:t>
        <a:bodyPr/>
        <a:lstStyle/>
        <a:p>
          <a:endParaRPr lang="zh-CN" altLang="en-US">
            <a:latin typeface="微软雅黑" pitchFamily="34" charset="-122"/>
            <a:ea typeface="微软雅黑" pitchFamily="34" charset="-122"/>
          </a:endParaRPr>
        </a:p>
      </dgm:t>
    </dgm:pt>
    <dgm:pt modelId="{2252D086-AF0C-9448-94AF-861C6CD947A2}">
      <dgm:prSet custT="1"/>
      <dgm:spPr>
        <a:solidFill>
          <a:srgbClr val="27C881"/>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研究阶段，人力、财力充足且不需要大量用户数据时，可深入探究用户行为背后原因时。</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拒访率较高，访问员需接触很多样本才能找到一个合格并愿意接受访问的用户；</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由访谈员和被访对象采取面对面交谈、一对一问答的方式，依据于事先写好的讨论大纲进行交谈，以检验行为和态度之间的关系、探讨当前操作的原因、评价概念等为主要目的开放式讨论。</a:t>
          </a:r>
          <a:endParaRPr lang="zh-CN" altLang="en-US" sz="1400" b="0" i="0" dirty="0">
            <a:latin typeface="微软雅黑"/>
            <a:ea typeface="微软雅黑"/>
            <a:cs typeface="微软雅黑"/>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631E4FC1-470E-A146-BE73-7DBEC39B657D}">
      <dgm:prSet custT="1"/>
      <dgm:spPr>
        <a:ln>
          <a:prstDash val="dot"/>
        </a:ln>
      </dgm:spPr>
      <dgm:t>
        <a:bodyPr/>
        <a:lstStyle/>
        <a:p>
          <a:r>
            <a:rPr lang="zh-CN" altLang="en-US" sz="1400" b="0" i="0" dirty="0" smtClean="0">
              <a:latin typeface="微软雅黑"/>
              <a:ea typeface="微软雅黑"/>
              <a:cs typeface="微软雅黑"/>
            </a:rPr>
            <a:t>定性结果难以量化处理。</a:t>
          </a:r>
          <a:endParaRPr lang="zh-CN" altLang="en-US" sz="1400" b="0" i="0" dirty="0">
            <a:latin typeface="微软雅黑"/>
            <a:ea typeface="微软雅黑"/>
            <a:cs typeface="微软雅黑"/>
          </a:endParaRPr>
        </a:p>
      </dgm:t>
    </dgm:pt>
    <dgm:pt modelId="{7AEA18EB-DA78-8947-8D58-0F35C52CE797}" type="parTrans" cxnId="{EBC4130C-1431-CF48-9069-FAE017821BD1}">
      <dgm:prSet/>
      <dgm:spPr/>
      <dgm:t>
        <a:bodyPr/>
        <a:lstStyle/>
        <a:p>
          <a:endParaRPr lang="zh-CN" altLang="en-US"/>
        </a:p>
      </dgm:t>
    </dgm:pt>
    <dgm:pt modelId="{793D1E91-7A16-3048-91D8-9A0793340546}" type="sibTrans" cxnId="{EBC4130C-1431-CF48-9069-FAE017821BD1}">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F03E5890-66E3-9341-83B1-E2C5A341F2CC}" type="presOf" srcId="{B1FB85E9-7FFE-46C8-BCBB-EB22EECC42FC}" destId="{E1F31293-AB3E-48BA-843E-EA59763FB27C}" srcOrd="0" destOrd="0" presId="urn:microsoft.com/office/officeart/2005/8/layout/list1"/>
    <dgm:cxn modelId="{29C957EF-7412-534C-B8C9-DF93B7E4A1A4}" type="presOf" srcId="{BC78FD39-544D-400E-9865-4B2BA2C28090}" destId="{E7DCD2B9-BB4C-441B-81F2-0F6680C45A6F}" srcOrd="1" destOrd="0" presId="urn:microsoft.com/office/officeart/2005/8/layout/list1"/>
    <dgm:cxn modelId="{6ED946BA-7E42-CA43-9DE0-ACCEA3CECD94}" type="presOf" srcId="{2252D086-AF0C-9448-94AF-861C6CD947A2}" destId="{E3CF39D8-91CF-134C-AFB0-6D14636E413B}" srcOrd="1" destOrd="0" presId="urn:microsoft.com/office/officeart/2005/8/layout/list1"/>
    <dgm:cxn modelId="{9913AFA4-3111-6443-A130-6D8D15FDAAC0}" type="presOf" srcId="{0A77C24E-1083-4BA0-A55D-190EE9491415}" destId="{DCD4F3BA-13E6-481F-A372-DB036F8764D4}" srcOrd="0" destOrd="0" presId="urn:microsoft.com/office/officeart/2005/8/layout/list1"/>
    <dgm:cxn modelId="{EC1AEA23-14DC-DD4C-BE59-A59019B49C9C}" type="presOf" srcId="{BC78FD39-544D-400E-9865-4B2BA2C28090}" destId="{2F6EED70-A096-4299-9408-7482DCBD118F}" srcOrd="0" destOrd="0" presId="urn:microsoft.com/office/officeart/2005/8/layout/list1"/>
    <dgm:cxn modelId="{DCEEE078-9D9E-1B4A-BE48-0A0E0C46C236}" type="presOf" srcId="{B26BF9A9-0159-495F-B935-601FD578E031}" destId="{64FA2FC9-2496-4620-BA5A-EAA33275FA96}"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86308BF8-424F-6148-B2A7-195D81AF4852}" srcId="{BC78FD39-544D-400E-9865-4B2BA2C28090}" destId="{A00162F8-7A62-724C-B628-450ECF83DD84}" srcOrd="1" destOrd="0" parTransId="{7670B39C-3C7C-634E-AAA1-9966832F5BCD}" sibTransId="{FE42FA1A-A45D-DC45-94E4-267FF0AB7B1C}"/>
    <dgm:cxn modelId="{A6BBE090-0EB5-4AA1-A51F-DE755B8A7E78}" srcId="{EB623AE1-FD27-4283-9F2C-599F2AB9E9D3}" destId="{B26BF9A9-0159-495F-B935-601FD578E031}" srcOrd="0" destOrd="0" parTransId="{9BBE9056-52AD-4536-8B95-AB9EA2732A21}" sibTransId="{8F3E3AD9-72A2-42DD-B40C-B2FA104938CA}"/>
    <dgm:cxn modelId="{58636926-1E66-0B44-A74D-C3E17C4EEBB7}" type="presOf" srcId="{2252D086-AF0C-9448-94AF-861C6CD947A2}" destId="{15DA7C9D-AE90-0241-BA20-DDA1DB1984E1}" srcOrd="0" destOrd="0" presId="urn:microsoft.com/office/officeart/2005/8/layout/list1"/>
    <dgm:cxn modelId="{7DB21803-0335-480A-A91E-8680AE26ED74}" srcId="{0A77C24E-1083-4BA0-A55D-190EE9491415}" destId="{B1FB85E9-7FFE-46C8-BCBB-EB22EECC42FC}" srcOrd="0" destOrd="0" parTransId="{9F3BD36A-7D39-482A-9612-F3CB0BD1BAF6}" sibTransId="{EEA875C6-B04D-4021-8BE6-BD84B51DD162}"/>
    <dgm:cxn modelId="{A49942C7-E47E-1247-9918-4344623F7E48}" type="presOf" srcId="{0A77C24E-1083-4BA0-A55D-190EE9491415}" destId="{43E9DBF4-10C5-4D7C-AB18-9A4D433D259B}" srcOrd="1" destOrd="0"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1FA04FEE-EEBD-4748-AC66-7DCEDE1A13E1}" type="presOf" srcId="{496F4504-08CB-D04D-9EF1-65592EFF4597}" destId="{ADE7D707-82A5-8A4B-9CAC-CE8483A4C35E}" srcOrd="0" destOrd="0" presId="urn:microsoft.com/office/officeart/2005/8/layout/list1"/>
    <dgm:cxn modelId="{9B0A7AF1-DB2E-45B8-BCD5-BC188A6BADB6}" srcId="{EB623AE1-FD27-4283-9F2C-599F2AB9E9D3}" destId="{EE25DB17-5489-4C8C-A33D-1076B213B4E1}" srcOrd="1" destOrd="0" parTransId="{23B8E367-AFE7-4C6C-92E7-23C3ED300D32}" sibTransId="{CBE58800-72E4-42EE-8FA7-7D548D2D8AB8}"/>
    <dgm:cxn modelId="{87E0B27E-FE83-874D-AACD-430093FD1C04}" type="presOf" srcId="{73868025-8550-441F-84BC-724D436CB530}" destId="{F589D28E-2CE1-4E88-B787-2AAC4AF9AE5A}" srcOrd="0" destOrd="0" presId="urn:microsoft.com/office/officeart/2005/8/layout/list1"/>
    <dgm:cxn modelId="{DB2800CC-99F0-584B-9865-DB920DF383A3}" type="presOf" srcId="{EB623AE1-FD27-4283-9F2C-599F2AB9E9D3}" destId="{EB6C3B44-617E-4290-B3DC-E18283DB791E}" srcOrd="0"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97D5CB1F-0E5D-0D46-B3D0-67C50DDEF809}" type="presOf" srcId="{A00162F8-7A62-724C-B628-450ECF83DD84}" destId="{2167EF9B-A1B8-43A5-BD23-A1BC008329FA}" srcOrd="0" destOrd="1" presId="urn:microsoft.com/office/officeart/2005/8/layout/list1"/>
    <dgm:cxn modelId="{F4134230-5626-3A48-BB5F-8F7399CE8DEF}" type="presOf" srcId="{24CEAB6A-1C50-43B2-B857-B4CEC677053B}" destId="{2167EF9B-A1B8-43A5-BD23-A1BC008329FA}" srcOrd="0" destOrd="0" presId="urn:microsoft.com/office/officeart/2005/8/layout/list1"/>
    <dgm:cxn modelId="{52FEEC0F-8032-F945-ADC9-A2FEAFBF41ED}" type="presOf" srcId="{EE25DB17-5489-4C8C-A33D-1076B213B4E1}" destId="{64FA2FC9-2496-4620-BA5A-EAA33275FA96}" srcOrd="0" destOrd="1" presId="urn:microsoft.com/office/officeart/2005/8/layout/list1"/>
    <dgm:cxn modelId="{280C2FE6-A8F9-4E48-B4BA-CF900C7DA500}" type="presOf" srcId="{EB623AE1-FD27-4283-9F2C-599F2AB9E9D3}" destId="{57B5EB0F-C0FE-478C-93DE-CD8FC674D404}" srcOrd="1" destOrd="0" presId="urn:microsoft.com/office/officeart/2005/8/layout/list1"/>
    <dgm:cxn modelId="{EBC4130C-1431-CF48-9069-FAE017821BD1}" srcId="{BC78FD39-544D-400E-9865-4B2BA2C28090}" destId="{631E4FC1-470E-A146-BE73-7DBEC39B657D}" srcOrd="2" destOrd="0" parTransId="{7AEA18EB-DA78-8947-8D58-0F35C52CE797}" sibTransId="{793D1E91-7A16-3048-91D8-9A0793340546}"/>
    <dgm:cxn modelId="{46301091-4FF7-EF44-94E4-F62E8BF34E8B}" type="presOf" srcId="{631E4FC1-470E-A146-BE73-7DBEC39B657D}" destId="{2167EF9B-A1B8-43A5-BD23-A1BC008329FA}" srcOrd="0" destOrd="2" presId="urn:microsoft.com/office/officeart/2005/8/layout/list1"/>
    <dgm:cxn modelId="{E583BF4F-A0A6-6D46-9820-CFAADF857802}" type="presParOf" srcId="{F589D28E-2CE1-4E88-B787-2AAC4AF9AE5A}" destId="{35A467C7-4EA7-46EA-9D6B-B4E96AD31841}" srcOrd="0" destOrd="0" presId="urn:microsoft.com/office/officeart/2005/8/layout/list1"/>
    <dgm:cxn modelId="{4AFE591E-6782-EC4C-9A4F-DA5E5A74FF9B}" type="presParOf" srcId="{35A467C7-4EA7-46EA-9D6B-B4E96AD31841}" destId="{DCD4F3BA-13E6-481F-A372-DB036F8764D4}" srcOrd="0" destOrd="0" presId="urn:microsoft.com/office/officeart/2005/8/layout/list1"/>
    <dgm:cxn modelId="{E24C6F21-0A3B-6844-B3A6-CB90028AA3A9}" type="presParOf" srcId="{35A467C7-4EA7-46EA-9D6B-B4E96AD31841}" destId="{43E9DBF4-10C5-4D7C-AB18-9A4D433D259B}" srcOrd="1" destOrd="0" presId="urn:microsoft.com/office/officeart/2005/8/layout/list1"/>
    <dgm:cxn modelId="{1FBBD340-18BD-8A45-8E1F-4A1FA24B2E24}" type="presParOf" srcId="{F589D28E-2CE1-4E88-B787-2AAC4AF9AE5A}" destId="{FA65AB64-4FDF-4D7F-A7F5-B1C757596F52}" srcOrd="1" destOrd="0" presId="urn:microsoft.com/office/officeart/2005/8/layout/list1"/>
    <dgm:cxn modelId="{C7708E65-9D8F-B846-94C4-FDE0B7F99AA4}" type="presParOf" srcId="{F589D28E-2CE1-4E88-B787-2AAC4AF9AE5A}" destId="{E1F31293-AB3E-48BA-843E-EA59763FB27C}" srcOrd="2" destOrd="0" presId="urn:microsoft.com/office/officeart/2005/8/layout/list1"/>
    <dgm:cxn modelId="{DDCD0100-DC30-B446-A0DD-7A48320ACA8F}" type="presParOf" srcId="{F589D28E-2CE1-4E88-B787-2AAC4AF9AE5A}" destId="{11FEAC47-C0DE-4EB5-97A5-77C65F33E618}" srcOrd="3" destOrd="0" presId="urn:microsoft.com/office/officeart/2005/8/layout/list1"/>
    <dgm:cxn modelId="{82A770AE-FBB3-2B45-B8F0-37F7246C8562}" type="presParOf" srcId="{F589D28E-2CE1-4E88-B787-2AAC4AF9AE5A}" destId="{F917E1C5-65E4-495C-AFCD-D42823F4B749}" srcOrd="4" destOrd="0" presId="urn:microsoft.com/office/officeart/2005/8/layout/list1"/>
    <dgm:cxn modelId="{FC196D6B-8FC5-B44C-B560-0B5C7E21E181}" type="presParOf" srcId="{F917E1C5-65E4-495C-AFCD-D42823F4B749}" destId="{EB6C3B44-617E-4290-B3DC-E18283DB791E}" srcOrd="0" destOrd="0" presId="urn:microsoft.com/office/officeart/2005/8/layout/list1"/>
    <dgm:cxn modelId="{2794CCA1-63BB-8941-8912-37849AAE7AAB}" type="presParOf" srcId="{F917E1C5-65E4-495C-AFCD-D42823F4B749}" destId="{57B5EB0F-C0FE-478C-93DE-CD8FC674D404}" srcOrd="1" destOrd="0" presId="urn:microsoft.com/office/officeart/2005/8/layout/list1"/>
    <dgm:cxn modelId="{FBB81ADB-C6FE-2544-B971-B7EDC0D35DD2}" type="presParOf" srcId="{F589D28E-2CE1-4E88-B787-2AAC4AF9AE5A}" destId="{A0C63060-4820-4509-B740-CF7835EB3806}" srcOrd="5" destOrd="0" presId="urn:microsoft.com/office/officeart/2005/8/layout/list1"/>
    <dgm:cxn modelId="{E4B3E593-CF1D-F941-A655-4F293BA11992}" type="presParOf" srcId="{F589D28E-2CE1-4E88-B787-2AAC4AF9AE5A}" destId="{64FA2FC9-2496-4620-BA5A-EAA33275FA96}" srcOrd="6" destOrd="0" presId="urn:microsoft.com/office/officeart/2005/8/layout/list1"/>
    <dgm:cxn modelId="{3087D788-92D1-A54F-BF7B-D914F0F4D978}" type="presParOf" srcId="{F589D28E-2CE1-4E88-B787-2AAC4AF9AE5A}" destId="{C3FC655C-73E4-4941-B032-A1AEA1E15AFF}" srcOrd="7" destOrd="0" presId="urn:microsoft.com/office/officeart/2005/8/layout/list1"/>
    <dgm:cxn modelId="{6DFEABC4-0B8C-FD42-9712-24ACCE926666}" type="presParOf" srcId="{F589D28E-2CE1-4E88-B787-2AAC4AF9AE5A}" destId="{D3FF3DE6-5BFF-46EF-838F-A5F6BB93F4FD}" srcOrd="8" destOrd="0" presId="urn:microsoft.com/office/officeart/2005/8/layout/list1"/>
    <dgm:cxn modelId="{CEB25EE5-4045-604E-BDDD-8CBC09D99E9B}" type="presParOf" srcId="{D3FF3DE6-5BFF-46EF-838F-A5F6BB93F4FD}" destId="{2F6EED70-A096-4299-9408-7482DCBD118F}" srcOrd="0" destOrd="0" presId="urn:microsoft.com/office/officeart/2005/8/layout/list1"/>
    <dgm:cxn modelId="{3EBEA9A9-3839-5D41-B2B2-C43DBEDDD5D4}" type="presParOf" srcId="{D3FF3DE6-5BFF-46EF-838F-A5F6BB93F4FD}" destId="{E7DCD2B9-BB4C-441B-81F2-0F6680C45A6F}" srcOrd="1" destOrd="0" presId="urn:microsoft.com/office/officeart/2005/8/layout/list1"/>
    <dgm:cxn modelId="{5289A5DA-2920-BA49-99C1-40124BF7B0A0}" type="presParOf" srcId="{F589D28E-2CE1-4E88-B787-2AAC4AF9AE5A}" destId="{992EEF4F-14CF-4145-86CB-D3940739B572}" srcOrd="9" destOrd="0" presId="urn:microsoft.com/office/officeart/2005/8/layout/list1"/>
    <dgm:cxn modelId="{3AD5F4E8-0C0D-5044-AF5E-D921F256A61C}" type="presParOf" srcId="{F589D28E-2CE1-4E88-B787-2AAC4AF9AE5A}" destId="{2167EF9B-A1B8-43A5-BD23-A1BC008329FA}" srcOrd="10" destOrd="0" presId="urn:microsoft.com/office/officeart/2005/8/layout/list1"/>
    <dgm:cxn modelId="{2C147802-AB63-A54D-B736-D388CD5DA509}" type="presParOf" srcId="{F589D28E-2CE1-4E88-B787-2AAC4AF9AE5A}" destId="{ECAD48AF-2DD6-D249-9A5B-FA58A7243182}" srcOrd="11" destOrd="0" presId="urn:microsoft.com/office/officeart/2005/8/layout/list1"/>
    <dgm:cxn modelId="{B09DC8A3-8DB0-284B-A338-B71A62CDF504}" type="presParOf" srcId="{F589D28E-2CE1-4E88-B787-2AAC4AF9AE5A}" destId="{111383AD-2D18-0B4B-B344-CAE45CB071BC}" srcOrd="12" destOrd="0" presId="urn:microsoft.com/office/officeart/2005/8/layout/list1"/>
    <dgm:cxn modelId="{FD08C540-25CA-1342-9614-3AEF86F3A755}" type="presParOf" srcId="{111383AD-2D18-0B4B-B344-CAE45CB071BC}" destId="{15DA7C9D-AE90-0241-BA20-DDA1DB1984E1}" srcOrd="0" destOrd="0" presId="urn:microsoft.com/office/officeart/2005/8/layout/list1"/>
    <dgm:cxn modelId="{6C321DEA-5CD2-2C49-9A2B-87B9959AD0C9}" type="presParOf" srcId="{111383AD-2D18-0B4B-B344-CAE45CB071BC}" destId="{E3CF39D8-91CF-134C-AFB0-6D14636E413B}" srcOrd="1" destOrd="0" presId="urn:microsoft.com/office/officeart/2005/8/layout/list1"/>
    <dgm:cxn modelId="{0C11D377-D30C-7D4A-A6BF-9F8F3E45B273}" type="presParOf" srcId="{F589D28E-2CE1-4E88-B787-2AAC4AF9AE5A}" destId="{12BA12C6-9163-B840-8C23-F5981C4BEF57}" srcOrd="13" destOrd="0" presId="urn:microsoft.com/office/officeart/2005/8/layout/list1"/>
    <dgm:cxn modelId="{9C404082-36E8-DE4C-AFC5-6F982721B5CB}"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1C99B2"/>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1C99B2"/>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1C99B2"/>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数据分析者能有机会看到每一位用户代表分组的具体情况；</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卡片法从准备到实施耗时较长；</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2252D086-AF0C-9448-94AF-861C6CD947A2}">
      <dgm:prSet custT="1"/>
      <dgm:spPr>
        <a:solidFill>
          <a:srgbClr val="1C99B2"/>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研究阶段的后期，收集到得信息较为充足时，对其进行分类；</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当卡片数量或试验参加人数较多时，同时把握用户整体的分组结果就非常困难。</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卡片法是对信息块进行分类的一种方法，一般操作是将众多功能任务写在卡片上，由专业人员和用户按照语词定义，以及逻辑学的内涵和外延的原则，对这些卡片分类，从而构筑用户界面的结构设计。卡片法一般分为开放式和封闭式分类。</a:t>
          </a:r>
          <a:endParaRPr lang="zh-CN" altLang="en-US" sz="1400" b="0" i="0" dirty="0">
            <a:latin typeface="微软雅黑"/>
            <a:ea typeface="微软雅黑"/>
            <a:cs typeface="微软雅黑"/>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6BE17B29-92CE-444A-9120-B578B22DAC14}">
      <dgm:prSet custT="1"/>
      <dgm:spPr>
        <a:ln>
          <a:prstDash val="dot"/>
        </a:ln>
      </dgm:spPr>
      <dgm:t>
        <a:bodyPr/>
        <a:lstStyle/>
        <a:p>
          <a:r>
            <a:rPr lang="zh-CN" altLang="en-US" sz="1400" b="0" i="0" dirty="0" smtClean="0">
              <a:latin typeface="微软雅黑"/>
              <a:ea typeface="微软雅黑"/>
              <a:cs typeface="微软雅黑"/>
            </a:rPr>
            <a:t>形式灵活，可以增加用户的参与感。</a:t>
          </a:r>
          <a:endParaRPr lang="zh-CN" altLang="en-US" sz="1400" b="0" i="0" dirty="0">
            <a:latin typeface="微软雅黑"/>
            <a:ea typeface="微软雅黑"/>
            <a:cs typeface="微软雅黑"/>
          </a:endParaRPr>
        </a:p>
      </dgm:t>
    </dgm:pt>
    <dgm:pt modelId="{953CEE3C-B9DA-3C43-9006-A6AC8D2A1CF0}" type="parTrans" cxnId="{456EC4EC-E122-6348-8F93-A9FFCD3CDC6D}">
      <dgm:prSet/>
      <dgm:spPr/>
      <dgm:t>
        <a:bodyPr/>
        <a:lstStyle/>
        <a:p>
          <a:endParaRPr lang="zh-CN" altLang="en-US"/>
        </a:p>
      </dgm:t>
    </dgm:pt>
    <dgm:pt modelId="{5424B95F-7BD9-224C-9D00-217FAABF70D4}" type="sibTrans" cxnId="{456EC4EC-E122-6348-8F93-A9FFCD3CDC6D}">
      <dgm:prSet/>
      <dgm:spPr/>
      <dgm:t>
        <a:bodyPr/>
        <a:lstStyle/>
        <a:p>
          <a:endParaRPr lang="zh-CN" altLang="en-US"/>
        </a:p>
      </dgm:t>
    </dgm:pt>
    <dgm:pt modelId="{D1C57ECA-F90B-954B-BA73-62F8056E2D59}">
      <dgm:prSet custT="1"/>
      <dgm:spPr>
        <a:ln>
          <a:prstDash val="dot"/>
        </a:ln>
      </dgm:spPr>
      <dgm:t>
        <a:bodyPr/>
        <a:lstStyle/>
        <a:p>
          <a:r>
            <a:rPr lang="zh-CN" altLang="en-US" sz="1400" b="0" i="0" dirty="0" smtClean="0">
              <a:latin typeface="微软雅黑"/>
              <a:ea typeface="微软雅黑"/>
              <a:cs typeface="微软雅黑"/>
            </a:rPr>
            <a:t>设计阶段，构建产品的信息架构。</a:t>
          </a:r>
          <a:endParaRPr lang="zh-CN" altLang="en-US" sz="1400" b="0" i="0" dirty="0">
            <a:latin typeface="微软雅黑"/>
            <a:ea typeface="微软雅黑"/>
            <a:cs typeface="微软雅黑"/>
          </a:endParaRPr>
        </a:p>
      </dgm:t>
    </dgm:pt>
    <dgm:pt modelId="{71B63402-B9A5-E94C-A7FE-9630C5B66188}" type="parTrans" cxnId="{9BC3D750-B64D-D446-9619-7896DB00AB12}">
      <dgm:prSet/>
      <dgm:spPr/>
      <dgm:t>
        <a:bodyPr/>
        <a:lstStyle/>
        <a:p>
          <a:endParaRPr lang="zh-CN" altLang="en-US"/>
        </a:p>
      </dgm:t>
    </dgm:pt>
    <dgm:pt modelId="{1BF5DF10-583B-F741-AC3A-65743422353F}" type="sibTrans" cxnId="{9BC3D750-B64D-D446-9619-7896DB00AB12}">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DB13D3B5-3E12-674D-AE49-799885CF6932}" type="presOf" srcId="{B1FB85E9-7FFE-46C8-BCBB-EB22EECC42FC}" destId="{E1F31293-AB3E-48BA-843E-EA59763FB27C}" srcOrd="0" destOrd="0" presId="urn:microsoft.com/office/officeart/2005/8/layout/list1"/>
    <dgm:cxn modelId="{456EC4EC-E122-6348-8F93-A9FFCD3CDC6D}" srcId="{EB623AE1-FD27-4283-9F2C-599F2AB9E9D3}" destId="{6BE17B29-92CE-444A-9120-B578B22DAC14}" srcOrd="1" destOrd="0" parTransId="{953CEE3C-B9DA-3C43-9006-A6AC8D2A1CF0}" sibTransId="{5424B95F-7BD9-224C-9D00-217FAABF70D4}"/>
    <dgm:cxn modelId="{D6B2E7C7-A28F-AA45-AD3E-B777CFE58ABA}" type="presOf" srcId="{D1C57ECA-F90B-954B-BA73-62F8056E2D59}" destId="{ADE7D707-82A5-8A4B-9CAC-CE8483A4C35E}" srcOrd="0" destOrd="1" presId="urn:microsoft.com/office/officeart/2005/8/layout/list1"/>
    <dgm:cxn modelId="{73F46193-8754-4C43-9559-2559481BEE6A}" type="presOf" srcId="{BC78FD39-544D-400E-9865-4B2BA2C28090}" destId="{E7DCD2B9-BB4C-441B-81F2-0F6680C45A6F}" srcOrd="1"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DD87BE83-9B4F-7D40-B411-E6EB6B4EB931}" type="presOf" srcId="{BC78FD39-544D-400E-9865-4B2BA2C28090}" destId="{2F6EED70-A096-4299-9408-7482DCBD118F}" srcOrd="0" destOrd="0" presId="urn:microsoft.com/office/officeart/2005/8/layout/list1"/>
    <dgm:cxn modelId="{8E833F68-311B-4A4B-B5C6-64E1BA7DA033}" type="presOf" srcId="{0A77C24E-1083-4BA0-A55D-190EE9491415}" destId="{43E9DBF4-10C5-4D7C-AB18-9A4D433D259B}" srcOrd="1" destOrd="0" presId="urn:microsoft.com/office/officeart/2005/8/layout/list1"/>
    <dgm:cxn modelId="{86308BF8-424F-6148-B2A7-195D81AF4852}" srcId="{BC78FD39-544D-400E-9865-4B2BA2C28090}" destId="{A00162F8-7A62-724C-B628-450ECF83DD84}" srcOrd="1" destOrd="0" parTransId="{7670B39C-3C7C-634E-AAA1-9966832F5BCD}" sibTransId="{FE42FA1A-A45D-DC45-94E4-267FF0AB7B1C}"/>
    <dgm:cxn modelId="{9BC3D750-B64D-D446-9619-7896DB00AB12}" srcId="{2252D086-AF0C-9448-94AF-861C6CD947A2}" destId="{D1C57ECA-F90B-954B-BA73-62F8056E2D59}" srcOrd="1" destOrd="0" parTransId="{71B63402-B9A5-E94C-A7FE-9630C5B66188}" sibTransId="{1BF5DF10-583B-F741-AC3A-65743422353F}"/>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44A7F705-55EB-E040-9E71-946503AA91AB}" type="presOf" srcId="{6BE17B29-92CE-444A-9120-B578B22DAC14}" destId="{64FA2FC9-2496-4620-BA5A-EAA33275FA96}" srcOrd="0" destOrd="1"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D66F7F95-44BA-5444-A5DE-065EBD7B1316}" type="presOf" srcId="{496F4504-08CB-D04D-9EF1-65592EFF4597}" destId="{ADE7D707-82A5-8A4B-9CAC-CE8483A4C35E}" srcOrd="0"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BE3B5C0C-0DC1-E941-A219-DAF5CF5DC51F}" type="presOf" srcId="{B26BF9A9-0159-495F-B935-601FD578E031}" destId="{64FA2FC9-2496-4620-BA5A-EAA33275FA96}" srcOrd="0" destOrd="0" presId="urn:microsoft.com/office/officeart/2005/8/layout/list1"/>
    <dgm:cxn modelId="{7BE86CD0-833D-1643-886C-2223B742F17B}" type="presOf" srcId="{EB623AE1-FD27-4283-9F2C-599F2AB9E9D3}" destId="{EB6C3B44-617E-4290-B3DC-E18283DB791E}" srcOrd="0" destOrd="0" presId="urn:microsoft.com/office/officeart/2005/8/layout/list1"/>
    <dgm:cxn modelId="{7894D751-D8E4-E243-A86D-43AC11251FE2}" type="presOf" srcId="{73868025-8550-441F-84BC-724D436CB530}" destId="{F589D28E-2CE1-4E88-B787-2AAC4AF9AE5A}" srcOrd="0" destOrd="0" presId="urn:microsoft.com/office/officeart/2005/8/layout/list1"/>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6261DC5D-EB22-DB4A-8C83-9D34EB5BC6A7}" type="presOf" srcId="{24CEAB6A-1C50-43B2-B857-B4CEC677053B}" destId="{2167EF9B-A1B8-43A5-BD23-A1BC008329FA}" srcOrd="0" destOrd="0" presId="urn:microsoft.com/office/officeart/2005/8/layout/list1"/>
    <dgm:cxn modelId="{09366616-4F99-1940-9D5F-89A5880A4CDF}" type="presOf" srcId="{2252D086-AF0C-9448-94AF-861C6CD947A2}" destId="{15DA7C9D-AE90-0241-BA20-DDA1DB1984E1}" srcOrd="0" destOrd="0" presId="urn:microsoft.com/office/officeart/2005/8/layout/list1"/>
    <dgm:cxn modelId="{2CB224F7-A193-A749-9925-0BB3A60DB5E1}" type="presOf" srcId="{2252D086-AF0C-9448-94AF-861C6CD947A2}" destId="{E3CF39D8-91CF-134C-AFB0-6D14636E413B}" srcOrd="1" destOrd="0" presId="urn:microsoft.com/office/officeart/2005/8/layout/list1"/>
    <dgm:cxn modelId="{A747D5EE-5CF0-FA47-8C8D-7039CE785493}" type="presOf" srcId="{A00162F8-7A62-724C-B628-450ECF83DD84}" destId="{2167EF9B-A1B8-43A5-BD23-A1BC008329FA}" srcOrd="0" destOrd="1" presId="urn:microsoft.com/office/officeart/2005/8/layout/list1"/>
    <dgm:cxn modelId="{1BC5DA67-51E9-7949-82B6-BE1021C70A58}" type="presOf" srcId="{0A77C24E-1083-4BA0-A55D-190EE9491415}" destId="{DCD4F3BA-13E6-481F-A372-DB036F8764D4}" srcOrd="0" destOrd="0" presId="urn:microsoft.com/office/officeart/2005/8/layout/list1"/>
    <dgm:cxn modelId="{2DE2F62E-52A9-7047-9B19-053D7BEDE4C2}" type="presOf" srcId="{EB623AE1-FD27-4283-9F2C-599F2AB9E9D3}" destId="{57B5EB0F-C0FE-478C-93DE-CD8FC674D404}" srcOrd="1" destOrd="0" presId="urn:microsoft.com/office/officeart/2005/8/layout/list1"/>
    <dgm:cxn modelId="{AF4DA968-ABC3-1C40-B4ED-FFF0971A728E}" type="presParOf" srcId="{F589D28E-2CE1-4E88-B787-2AAC4AF9AE5A}" destId="{35A467C7-4EA7-46EA-9D6B-B4E96AD31841}" srcOrd="0" destOrd="0" presId="urn:microsoft.com/office/officeart/2005/8/layout/list1"/>
    <dgm:cxn modelId="{42F3A0A8-1D5D-9B44-80A8-1D5ED9E52E08}" type="presParOf" srcId="{35A467C7-4EA7-46EA-9D6B-B4E96AD31841}" destId="{DCD4F3BA-13E6-481F-A372-DB036F8764D4}" srcOrd="0" destOrd="0" presId="urn:microsoft.com/office/officeart/2005/8/layout/list1"/>
    <dgm:cxn modelId="{5A17097B-233D-F048-94AD-80E791ED194D}" type="presParOf" srcId="{35A467C7-4EA7-46EA-9D6B-B4E96AD31841}" destId="{43E9DBF4-10C5-4D7C-AB18-9A4D433D259B}" srcOrd="1" destOrd="0" presId="urn:microsoft.com/office/officeart/2005/8/layout/list1"/>
    <dgm:cxn modelId="{FBBFA5BB-09B2-124F-8121-6FF346DD0AAB}" type="presParOf" srcId="{F589D28E-2CE1-4E88-B787-2AAC4AF9AE5A}" destId="{FA65AB64-4FDF-4D7F-A7F5-B1C757596F52}" srcOrd="1" destOrd="0" presId="urn:microsoft.com/office/officeart/2005/8/layout/list1"/>
    <dgm:cxn modelId="{B37DF0D8-E8D8-D14F-BC10-6D11170275AB}" type="presParOf" srcId="{F589D28E-2CE1-4E88-B787-2AAC4AF9AE5A}" destId="{E1F31293-AB3E-48BA-843E-EA59763FB27C}" srcOrd="2" destOrd="0" presId="urn:microsoft.com/office/officeart/2005/8/layout/list1"/>
    <dgm:cxn modelId="{8786E5FC-B48B-0E40-A211-8EEE755A1FA9}" type="presParOf" srcId="{F589D28E-2CE1-4E88-B787-2AAC4AF9AE5A}" destId="{11FEAC47-C0DE-4EB5-97A5-77C65F33E618}" srcOrd="3" destOrd="0" presId="urn:microsoft.com/office/officeart/2005/8/layout/list1"/>
    <dgm:cxn modelId="{AED6D84F-4EC9-3648-92E4-C349A0BA86B6}" type="presParOf" srcId="{F589D28E-2CE1-4E88-B787-2AAC4AF9AE5A}" destId="{F917E1C5-65E4-495C-AFCD-D42823F4B749}" srcOrd="4" destOrd="0" presId="urn:microsoft.com/office/officeart/2005/8/layout/list1"/>
    <dgm:cxn modelId="{824B8370-BC53-3642-846F-D11453EF5EDB}" type="presParOf" srcId="{F917E1C5-65E4-495C-AFCD-D42823F4B749}" destId="{EB6C3B44-617E-4290-B3DC-E18283DB791E}" srcOrd="0" destOrd="0" presId="urn:microsoft.com/office/officeart/2005/8/layout/list1"/>
    <dgm:cxn modelId="{9329EFDE-EADB-D244-BEFD-40919B8CB999}" type="presParOf" srcId="{F917E1C5-65E4-495C-AFCD-D42823F4B749}" destId="{57B5EB0F-C0FE-478C-93DE-CD8FC674D404}" srcOrd="1" destOrd="0" presId="urn:microsoft.com/office/officeart/2005/8/layout/list1"/>
    <dgm:cxn modelId="{F50B6A8D-B5E9-094C-9989-89239698B9C2}" type="presParOf" srcId="{F589D28E-2CE1-4E88-B787-2AAC4AF9AE5A}" destId="{A0C63060-4820-4509-B740-CF7835EB3806}" srcOrd="5" destOrd="0" presId="urn:microsoft.com/office/officeart/2005/8/layout/list1"/>
    <dgm:cxn modelId="{3F5F1845-C485-6E4D-8FCC-E1ED42B10CBF}" type="presParOf" srcId="{F589D28E-2CE1-4E88-B787-2AAC4AF9AE5A}" destId="{64FA2FC9-2496-4620-BA5A-EAA33275FA96}" srcOrd="6" destOrd="0" presId="urn:microsoft.com/office/officeart/2005/8/layout/list1"/>
    <dgm:cxn modelId="{F18B10A2-7349-024E-96C3-F691B0BBCBD4}" type="presParOf" srcId="{F589D28E-2CE1-4E88-B787-2AAC4AF9AE5A}" destId="{C3FC655C-73E4-4941-B032-A1AEA1E15AFF}" srcOrd="7" destOrd="0" presId="urn:microsoft.com/office/officeart/2005/8/layout/list1"/>
    <dgm:cxn modelId="{60FCC80A-C0ED-9247-8E58-C4E95BA1A7E0}" type="presParOf" srcId="{F589D28E-2CE1-4E88-B787-2AAC4AF9AE5A}" destId="{D3FF3DE6-5BFF-46EF-838F-A5F6BB93F4FD}" srcOrd="8" destOrd="0" presId="urn:microsoft.com/office/officeart/2005/8/layout/list1"/>
    <dgm:cxn modelId="{FA464860-AD7F-1A44-A444-A7EE0009A948}" type="presParOf" srcId="{D3FF3DE6-5BFF-46EF-838F-A5F6BB93F4FD}" destId="{2F6EED70-A096-4299-9408-7482DCBD118F}" srcOrd="0" destOrd="0" presId="urn:microsoft.com/office/officeart/2005/8/layout/list1"/>
    <dgm:cxn modelId="{66FFDB09-96E9-204E-96EC-A1D6256D1267}" type="presParOf" srcId="{D3FF3DE6-5BFF-46EF-838F-A5F6BB93F4FD}" destId="{E7DCD2B9-BB4C-441B-81F2-0F6680C45A6F}" srcOrd="1" destOrd="0" presId="urn:microsoft.com/office/officeart/2005/8/layout/list1"/>
    <dgm:cxn modelId="{4C94AFAB-F5EF-8A42-85B9-D7813FC6FEB6}" type="presParOf" srcId="{F589D28E-2CE1-4E88-B787-2AAC4AF9AE5A}" destId="{992EEF4F-14CF-4145-86CB-D3940739B572}" srcOrd="9" destOrd="0" presId="urn:microsoft.com/office/officeart/2005/8/layout/list1"/>
    <dgm:cxn modelId="{2F5174E3-D7BA-C54A-9C39-6287AB217989}" type="presParOf" srcId="{F589D28E-2CE1-4E88-B787-2AAC4AF9AE5A}" destId="{2167EF9B-A1B8-43A5-BD23-A1BC008329FA}" srcOrd="10" destOrd="0" presId="urn:microsoft.com/office/officeart/2005/8/layout/list1"/>
    <dgm:cxn modelId="{FFE1F9E2-3BEF-234C-964A-D59CB87BB88A}" type="presParOf" srcId="{F589D28E-2CE1-4E88-B787-2AAC4AF9AE5A}" destId="{ECAD48AF-2DD6-D249-9A5B-FA58A7243182}" srcOrd="11" destOrd="0" presId="urn:microsoft.com/office/officeart/2005/8/layout/list1"/>
    <dgm:cxn modelId="{153FDB4F-74F5-8444-B45A-497FDD752425}" type="presParOf" srcId="{F589D28E-2CE1-4E88-B787-2AAC4AF9AE5A}" destId="{111383AD-2D18-0B4B-B344-CAE45CB071BC}" srcOrd="12" destOrd="0" presId="urn:microsoft.com/office/officeart/2005/8/layout/list1"/>
    <dgm:cxn modelId="{E2BF6C14-C1B7-4744-8518-CDAFBE8A21AF}" type="presParOf" srcId="{111383AD-2D18-0B4B-B344-CAE45CB071BC}" destId="{15DA7C9D-AE90-0241-BA20-DDA1DB1984E1}" srcOrd="0" destOrd="0" presId="urn:microsoft.com/office/officeart/2005/8/layout/list1"/>
    <dgm:cxn modelId="{886A16FE-C319-7D44-91A0-FFAD1F00D428}" type="presParOf" srcId="{111383AD-2D18-0B4B-B344-CAE45CB071BC}" destId="{E3CF39D8-91CF-134C-AFB0-6D14636E413B}" srcOrd="1" destOrd="0" presId="urn:microsoft.com/office/officeart/2005/8/layout/list1"/>
    <dgm:cxn modelId="{229885BE-13CA-DE44-A674-1F3137A195F7}" type="presParOf" srcId="{F589D28E-2CE1-4E88-B787-2AAC4AF9AE5A}" destId="{12BA12C6-9163-B840-8C23-F5981C4BEF57}" srcOrd="13" destOrd="0" presId="urn:microsoft.com/office/officeart/2005/8/layout/list1"/>
    <dgm:cxn modelId="{2411646A-69F9-3740-905D-52C595050485}"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3465D9"/>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3465D9"/>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3465D9"/>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通过角色，产品设计者可以站在用户的角度考虑问题，从而把设计者的注意力集中在用户需求和目标上，降低了设计产品的风险性；</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人物角色集合的是同类人群的主要特征，可能会忽略掉有用的个性特征；</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2252D086-AF0C-9448-94AF-861C6CD947A2}">
      <dgm:prSet custT="1"/>
      <dgm:spPr>
        <a:solidFill>
          <a:srgbClr val="3465D9"/>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研究后期，根据定性、定量研究结果构建符合产品的人物角色。</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用户特征可能会随时间推移发生改变，人物角色只能代表一定情境下的人物特征。</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人物角色是对产品目标人群的目标、行为、观点等进行抽象和综合后，创建的典型用户，得到的一组对典型产品使用者的描述。</a:t>
          </a:r>
          <a:endParaRPr lang="zh-CN" altLang="en-US" sz="1400" b="0" i="0" dirty="0">
            <a:latin typeface="微软雅黑"/>
            <a:ea typeface="微软雅黑"/>
            <a:cs typeface="微软雅黑"/>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6BE17B29-92CE-444A-9120-B578B22DAC14}">
      <dgm:prSet custT="1"/>
      <dgm:spPr>
        <a:ln>
          <a:prstDash val="dot"/>
        </a:ln>
      </dgm:spPr>
      <dgm:t>
        <a:bodyPr/>
        <a:lstStyle/>
        <a:p>
          <a:r>
            <a:rPr lang="zh-CN" altLang="en-US" sz="1400" b="0" i="0" dirty="0" smtClean="0">
              <a:latin typeface="微软雅黑"/>
              <a:ea typeface="微软雅黑"/>
              <a:cs typeface="微软雅黑"/>
            </a:rPr>
            <a:t>产品设计中可以根据主要角色和次要角色来划定优先级；</a:t>
          </a:r>
          <a:endParaRPr lang="zh-CN" altLang="en-US" sz="1400" b="0" i="0" dirty="0">
            <a:latin typeface="微软雅黑"/>
            <a:ea typeface="微软雅黑"/>
            <a:cs typeface="微软雅黑"/>
          </a:endParaRPr>
        </a:p>
      </dgm:t>
    </dgm:pt>
    <dgm:pt modelId="{953CEE3C-B9DA-3C43-9006-A6AC8D2A1CF0}" type="parTrans" cxnId="{456EC4EC-E122-6348-8F93-A9FFCD3CDC6D}">
      <dgm:prSet/>
      <dgm:spPr/>
      <dgm:t>
        <a:bodyPr/>
        <a:lstStyle/>
        <a:p>
          <a:endParaRPr lang="zh-CN" altLang="en-US"/>
        </a:p>
      </dgm:t>
    </dgm:pt>
    <dgm:pt modelId="{5424B95F-7BD9-224C-9D00-217FAABF70D4}" type="sibTrans" cxnId="{456EC4EC-E122-6348-8F93-A9FFCD3CDC6D}">
      <dgm:prSet/>
      <dgm:spPr/>
      <dgm:t>
        <a:bodyPr/>
        <a:lstStyle/>
        <a:p>
          <a:endParaRPr lang="zh-CN" altLang="en-US"/>
        </a:p>
      </dgm:t>
    </dgm:pt>
    <dgm:pt modelId="{4BDD27EB-0442-FD4F-88E0-043723B63171}">
      <dgm:prSet custT="1"/>
      <dgm:spPr>
        <a:ln>
          <a:prstDash val="dot"/>
        </a:ln>
      </dgm:spPr>
      <dgm:t>
        <a:bodyPr/>
        <a:lstStyle/>
        <a:p>
          <a:r>
            <a:rPr lang="zh-CN" altLang="en-US" sz="1400" b="0" i="0" dirty="0" smtClean="0">
              <a:latin typeface="微软雅黑"/>
              <a:ea typeface="微软雅黑"/>
              <a:cs typeface="微软雅黑"/>
            </a:rPr>
            <a:t>角色的使用可以减少项目花费和时间；</a:t>
          </a:r>
          <a:endParaRPr lang="zh-CN" altLang="en-US" sz="1400" b="0" i="0" dirty="0">
            <a:latin typeface="微软雅黑"/>
            <a:ea typeface="微软雅黑"/>
            <a:cs typeface="微软雅黑"/>
          </a:endParaRPr>
        </a:p>
      </dgm:t>
    </dgm:pt>
    <dgm:pt modelId="{8B696E8A-438C-F741-A928-8247A7AE6898}" type="parTrans" cxnId="{464C3F36-B209-3244-9CB2-8FF7B173640B}">
      <dgm:prSet/>
      <dgm:spPr/>
      <dgm:t>
        <a:bodyPr/>
        <a:lstStyle/>
        <a:p>
          <a:endParaRPr lang="zh-CN" altLang="en-US"/>
        </a:p>
      </dgm:t>
    </dgm:pt>
    <dgm:pt modelId="{83199C9A-6D34-FE44-937B-0E4329AE69B9}" type="sibTrans" cxnId="{464C3F36-B209-3244-9CB2-8FF7B173640B}">
      <dgm:prSet/>
      <dgm:spPr/>
      <dgm:t>
        <a:bodyPr/>
        <a:lstStyle/>
        <a:p>
          <a:endParaRPr lang="zh-CN" altLang="en-US"/>
        </a:p>
      </dgm:t>
    </dgm:pt>
    <dgm:pt modelId="{0C87EF06-41E1-9149-801E-32FA218AC226}">
      <dgm:prSet custT="1"/>
      <dgm:spPr>
        <a:ln>
          <a:prstDash val="dot"/>
        </a:ln>
      </dgm:spPr>
      <dgm:t>
        <a:bodyPr/>
        <a:lstStyle/>
        <a:p>
          <a:r>
            <a:rPr lang="zh-CN" altLang="en-US" sz="1400" b="0" i="0" dirty="0" smtClean="0">
              <a:latin typeface="微软雅黑"/>
              <a:ea typeface="微软雅黑"/>
              <a:cs typeface="微软雅黑"/>
            </a:rPr>
            <a:t>角色可以帮助设计师直观了解到用户的需要。</a:t>
          </a:r>
          <a:endParaRPr lang="zh-CN" altLang="en-US" sz="1400" b="0" i="0" dirty="0">
            <a:latin typeface="微软雅黑"/>
            <a:ea typeface="微软雅黑"/>
            <a:cs typeface="微软雅黑"/>
          </a:endParaRPr>
        </a:p>
      </dgm:t>
    </dgm:pt>
    <dgm:pt modelId="{40BF608C-99AF-2A4C-ADE7-3486CAC50366}" type="parTrans" cxnId="{8DB49809-4C6A-A840-9EF9-35F5CC80AD7B}">
      <dgm:prSet/>
      <dgm:spPr/>
      <dgm:t>
        <a:bodyPr/>
        <a:lstStyle/>
        <a:p>
          <a:endParaRPr lang="zh-CN" altLang="en-US"/>
        </a:p>
      </dgm:t>
    </dgm:pt>
    <dgm:pt modelId="{05A3E9D2-B613-BD44-A0B0-B0164E82847E}" type="sibTrans" cxnId="{8DB49809-4C6A-A840-9EF9-35F5CC80AD7B}">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456EC4EC-E122-6348-8F93-A9FFCD3CDC6D}" srcId="{EB623AE1-FD27-4283-9F2C-599F2AB9E9D3}" destId="{6BE17B29-92CE-444A-9120-B578B22DAC14}" srcOrd="1" destOrd="0" parTransId="{953CEE3C-B9DA-3C43-9006-A6AC8D2A1CF0}" sibTransId="{5424B95F-7BD9-224C-9D00-217FAABF70D4}"/>
    <dgm:cxn modelId="{BA088203-EBB5-904C-B843-A1757475B3CC}" type="presOf" srcId="{EB623AE1-FD27-4283-9F2C-599F2AB9E9D3}" destId="{EB6C3B44-617E-4290-B3DC-E18283DB791E}" srcOrd="0" destOrd="0" presId="urn:microsoft.com/office/officeart/2005/8/layout/list1"/>
    <dgm:cxn modelId="{62C6052F-14D2-F148-A107-A26734B0D8C3}" type="presOf" srcId="{BC78FD39-544D-400E-9865-4B2BA2C28090}" destId="{E7DCD2B9-BB4C-441B-81F2-0F6680C45A6F}" srcOrd="1" destOrd="0" presId="urn:microsoft.com/office/officeart/2005/8/layout/list1"/>
    <dgm:cxn modelId="{8C11E5A8-9FF1-E342-99A7-A177CB872061}" type="presOf" srcId="{24CEAB6A-1C50-43B2-B857-B4CEC677053B}" destId="{2167EF9B-A1B8-43A5-BD23-A1BC008329FA}"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86308BF8-424F-6148-B2A7-195D81AF4852}" srcId="{BC78FD39-544D-400E-9865-4B2BA2C28090}" destId="{A00162F8-7A62-724C-B628-450ECF83DD84}" srcOrd="1" destOrd="0" parTransId="{7670B39C-3C7C-634E-AAA1-9966832F5BCD}" sibTransId="{FE42FA1A-A45D-DC45-94E4-267FF0AB7B1C}"/>
    <dgm:cxn modelId="{D94F9E86-74ED-AF42-9F18-5576A248EBBC}" type="presOf" srcId="{B1FB85E9-7FFE-46C8-BCBB-EB22EECC42FC}" destId="{E1F31293-AB3E-48BA-843E-EA59763FB27C}" srcOrd="0" destOrd="0" presId="urn:microsoft.com/office/officeart/2005/8/layout/list1"/>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14EBD163-4539-1A43-905F-C8E49E5194C3}" type="presOf" srcId="{EB623AE1-FD27-4283-9F2C-599F2AB9E9D3}" destId="{57B5EB0F-C0FE-478C-93DE-CD8FC674D404}" srcOrd="1" destOrd="0"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21DE7A04-716F-F945-BF41-B99A31E9BB45}" type="presOf" srcId="{4BDD27EB-0442-FD4F-88E0-043723B63171}" destId="{64FA2FC9-2496-4620-BA5A-EAA33275FA96}" srcOrd="0" destOrd="2" presId="urn:microsoft.com/office/officeart/2005/8/layout/list1"/>
    <dgm:cxn modelId="{464C3F36-B209-3244-9CB2-8FF7B173640B}" srcId="{EB623AE1-FD27-4283-9F2C-599F2AB9E9D3}" destId="{4BDD27EB-0442-FD4F-88E0-043723B63171}" srcOrd="2" destOrd="0" parTransId="{8B696E8A-438C-F741-A928-8247A7AE6898}" sibTransId="{83199C9A-6D34-FE44-937B-0E4329AE69B9}"/>
    <dgm:cxn modelId="{64DA169C-200E-B14C-8820-A0B7E516D892}" type="presOf" srcId="{B26BF9A9-0159-495F-B935-601FD578E031}" destId="{64FA2FC9-2496-4620-BA5A-EAA33275FA96}" srcOrd="0" destOrd="0" presId="urn:microsoft.com/office/officeart/2005/8/layout/list1"/>
    <dgm:cxn modelId="{26EFD796-025D-D04A-B8B2-08C262D0C1AF}" type="presOf" srcId="{0C87EF06-41E1-9149-801E-32FA218AC226}" destId="{64FA2FC9-2496-4620-BA5A-EAA33275FA96}" srcOrd="0" destOrd="3"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8CEF97BE-4E76-624E-A29C-05AC585A9892}" type="presOf" srcId="{6BE17B29-92CE-444A-9120-B578B22DAC14}" destId="{64FA2FC9-2496-4620-BA5A-EAA33275FA96}" srcOrd="0" destOrd="1" presId="urn:microsoft.com/office/officeart/2005/8/layout/list1"/>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47E77975-41F8-674C-8E3A-AFC475A83CAE}" type="presOf" srcId="{0A77C24E-1083-4BA0-A55D-190EE9491415}" destId="{DCD4F3BA-13E6-481F-A372-DB036F8764D4}" srcOrd="0" destOrd="0" presId="urn:microsoft.com/office/officeart/2005/8/layout/list1"/>
    <dgm:cxn modelId="{5FC08187-E7EB-9143-B033-EDD2B60892A8}" type="presOf" srcId="{A00162F8-7A62-724C-B628-450ECF83DD84}" destId="{2167EF9B-A1B8-43A5-BD23-A1BC008329FA}" srcOrd="0" destOrd="1" presId="urn:microsoft.com/office/officeart/2005/8/layout/list1"/>
    <dgm:cxn modelId="{31D5A1E7-9A94-CD45-9762-A11796EAC700}" type="presOf" srcId="{2252D086-AF0C-9448-94AF-861C6CD947A2}" destId="{15DA7C9D-AE90-0241-BA20-DDA1DB1984E1}" srcOrd="0" destOrd="0" presId="urn:microsoft.com/office/officeart/2005/8/layout/list1"/>
    <dgm:cxn modelId="{0D687E22-059A-F048-B14C-3BCCE3AAC736}" type="presOf" srcId="{2252D086-AF0C-9448-94AF-861C6CD947A2}" destId="{E3CF39D8-91CF-134C-AFB0-6D14636E413B}" srcOrd="1" destOrd="0" presId="urn:microsoft.com/office/officeart/2005/8/layout/list1"/>
    <dgm:cxn modelId="{82C4CBF0-2100-2F41-A6CF-79316656DB40}" type="presOf" srcId="{496F4504-08CB-D04D-9EF1-65592EFF4597}" destId="{ADE7D707-82A5-8A4B-9CAC-CE8483A4C35E}" srcOrd="0" destOrd="0" presId="urn:microsoft.com/office/officeart/2005/8/layout/list1"/>
    <dgm:cxn modelId="{14AF7704-7921-534C-B30F-F14EDA78ED6B}" type="presOf" srcId="{0A77C24E-1083-4BA0-A55D-190EE9491415}" destId="{43E9DBF4-10C5-4D7C-AB18-9A4D433D259B}" srcOrd="1" destOrd="0" presId="urn:microsoft.com/office/officeart/2005/8/layout/list1"/>
    <dgm:cxn modelId="{78BE5636-5DAB-C14B-AC5C-1D6CD73B0D89}" type="presOf" srcId="{73868025-8550-441F-84BC-724D436CB530}" destId="{F589D28E-2CE1-4E88-B787-2AAC4AF9AE5A}" srcOrd="0" destOrd="0" presId="urn:microsoft.com/office/officeart/2005/8/layout/list1"/>
    <dgm:cxn modelId="{80A00E0A-5178-4643-9E7B-435E40D67338}" type="presOf" srcId="{BC78FD39-544D-400E-9865-4B2BA2C28090}" destId="{2F6EED70-A096-4299-9408-7482DCBD118F}" srcOrd="0" destOrd="0" presId="urn:microsoft.com/office/officeart/2005/8/layout/list1"/>
    <dgm:cxn modelId="{8DB49809-4C6A-A840-9EF9-35F5CC80AD7B}" srcId="{EB623AE1-FD27-4283-9F2C-599F2AB9E9D3}" destId="{0C87EF06-41E1-9149-801E-32FA218AC226}" srcOrd="3" destOrd="0" parTransId="{40BF608C-99AF-2A4C-ADE7-3486CAC50366}" sibTransId="{05A3E9D2-B613-BD44-A0B0-B0164E82847E}"/>
    <dgm:cxn modelId="{D939F4DE-4549-144A-B5D4-7533772E65ED}" type="presParOf" srcId="{F589D28E-2CE1-4E88-B787-2AAC4AF9AE5A}" destId="{35A467C7-4EA7-46EA-9D6B-B4E96AD31841}" srcOrd="0" destOrd="0" presId="urn:microsoft.com/office/officeart/2005/8/layout/list1"/>
    <dgm:cxn modelId="{47611DC0-2181-6943-BFF9-E7D9C6A95A27}" type="presParOf" srcId="{35A467C7-4EA7-46EA-9D6B-B4E96AD31841}" destId="{DCD4F3BA-13E6-481F-A372-DB036F8764D4}" srcOrd="0" destOrd="0" presId="urn:microsoft.com/office/officeart/2005/8/layout/list1"/>
    <dgm:cxn modelId="{7612D86C-6389-504B-A08D-7546680817B8}" type="presParOf" srcId="{35A467C7-4EA7-46EA-9D6B-B4E96AD31841}" destId="{43E9DBF4-10C5-4D7C-AB18-9A4D433D259B}" srcOrd="1" destOrd="0" presId="urn:microsoft.com/office/officeart/2005/8/layout/list1"/>
    <dgm:cxn modelId="{2139DE88-C862-D041-8FDA-FCC220112B71}" type="presParOf" srcId="{F589D28E-2CE1-4E88-B787-2AAC4AF9AE5A}" destId="{FA65AB64-4FDF-4D7F-A7F5-B1C757596F52}" srcOrd="1" destOrd="0" presId="urn:microsoft.com/office/officeart/2005/8/layout/list1"/>
    <dgm:cxn modelId="{5A200EDE-5C51-2F4F-AB90-BDB0C43E8B16}" type="presParOf" srcId="{F589D28E-2CE1-4E88-B787-2AAC4AF9AE5A}" destId="{E1F31293-AB3E-48BA-843E-EA59763FB27C}" srcOrd="2" destOrd="0" presId="urn:microsoft.com/office/officeart/2005/8/layout/list1"/>
    <dgm:cxn modelId="{CDC612A8-A400-7B4A-99CF-B5B95CE8DC89}" type="presParOf" srcId="{F589D28E-2CE1-4E88-B787-2AAC4AF9AE5A}" destId="{11FEAC47-C0DE-4EB5-97A5-77C65F33E618}" srcOrd="3" destOrd="0" presId="urn:microsoft.com/office/officeart/2005/8/layout/list1"/>
    <dgm:cxn modelId="{743C02C5-0430-BD4D-A45B-B01EC3CB9EEF}" type="presParOf" srcId="{F589D28E-2CE1-4E88-B787-2AAC4AF9AE5A}" destId="{F917E1C5-65E4-495C-AFCD-D42823F4B749}" srcOrd="4" destOrd="0" presId="urn:microsoft.com/office/officeart/2005/8/layout/list1"/>
    <dgm:cxn modelId="{CA014947-54CB-FB4A-A850-44F79B6D2819}" type="presParOf" srcId="{F917E1C5-65E4-495C-AFCD-D42823F4B749}" destId="{EB6C3B44-617E-4290-B3DC-E18283DB791E}" srcOrd="0" destOrd="0" presId="urn:microsoft.com/office/officeart/2005/8/layout/list1"/>
    <dgm:cxn modelId="{2CD38BE0-438E-6C4B-A419-FF2F472570E0}" type="presParOf" srcId="{F917E1C5-65E4-495C-AFCD-D42823F4B749}" destId="{57B5EB0F-C0FE-478C-93DE-CD8FC674D404}" srcOrd="1" destOrd="0" presId="urn:microsoft.com/office/officeart/2005/8/layout/list1"/>
    <dgm:cxn modelId="{60B11DDA-4699-4A4C-8980-5BCC3981D8E7}" type="presParOf" srcId="{F589D28E-2CE1-4E88-B787-2AAC4AF9AE5A}" destId="{A0C63060-4820-4509-B740-CF7835EB3806}" srcOrd="5" destOrd="0" presId="urn:microsoft.com/office/officeart/2005/8/layout/list1"/>
    <dgm:cxn modelId="{B81B7EE4-CE3E-BB4F-BDE6-EC907B8AEA2F}" type="presParOf" srcId="{F589D28E-2CE1-4E88-B787-2AAC4AF9AE5A}" destId="{64FA2FC9-2496-4620-BA5A-EAA33275FA96}" srcOrd="6" destOrd="0" presId="urn:microsoft.com/office/officeart/2005/8/layout/list1"/>
    <dgm:cxn modelId="{564B41F8-6084-5944-907B-68F39874BA5C}" type="presParOf" srcId="{F589D28E-2CE1-4E88-B787-2AAC4AF9AE5A}" destId="{C3FC655C-73E4-4941-B032-A1AEA1E15AFF}" srcOrd="7" destOrd="0" presId="urn:microsoft.com/office/officeart/2005/8/layout/list1"/>
    <dgm:cxn modelId="{A69A1614-4C57-454B-A146-2585E576E8D5}" type="presParOf" srcId="{F589D28E-2CE1-4E88-B787-2AAC4AF9AE5A}" destId="{D3FF3DE6-5BFF-46EF-838F-A5F6BB93F4FD}" srcOrd="8" destOrd="0" presId="urn:microsoft.com/office/officeart/2005/8/layout/list1"/>
    <dgm:cxn modelId="{7C9AE28E-10C0-8946-8383-2CB789425536}" type="presParOf" srcId="{D3FF3DE6-5BFF-46EF-838F-A5F6BB93F4FD}" destId="{2F6EED70-A096-4299-9408-7482DCBD118F}" srcOrd="0" destOrd="0" presId="urn:microsoft.com/office/officeart/2005/8/layout/list1"/>
    <dgm:cxn modelId="{17E5CA4E-CD86-1D41-B6A8-AB3D40E89CA2}" type="presParOf" srcId="{D3FF3DE6-5BFF-46EF-838F-A5F6BB93F4FD}" destId="{E7DCD2B9-BB4C-441B-81F2-0F6680C45A6F}" srcOrd="1" destOrd="0" presId="urn:microsoft.com/office/officeart/2005/8/layout/list1"/>
    <dgm:cxn modelId="{1ECB5947-0CA3-DE4D-A862-83E4B11E03FB}" type="presParOf" srcId="{F589D28E-2CE1-4E88-B787-2AAC4AF9AE5A}" destId="{992EEF4F-14CF-4145-86CB-D3940739B572}" srcOrd="9" destOrd="0" presId="urn:microsoft.com/office/officeart/2005/8/layout/list1"/>
    <dgm:cxn modelId="{C04F0020-44F4-6A4C-9FDB-F6D715A39B33}" type="presParOf" srcId="{F589D28E-2CE1-4E88-B787-2AAC4AF9AE5A}" destId="{2167EF9B-A1B8-43A5-BD23-A1BC008329FA}" srcOrd="10" destOrd="0" presId="urn:microsoft.com/office/officeart/2005/8/layout/list1"/>
    <dgm:cxn modelId="{B8078B0C-9746-534A-9C67-49D00EE61B10}" type="presParOf" srcId="{F589D28E-2CE1-4E88-B787-2AAC4AF9AE5A}" destId="{ECAD48AF-2DD6-D249-9A5B-FA58A7243182}" srcOrd="11" destOrd="0" presId="urn:microsoft.com/office/officeart/2005/8/layout/list1"/>
    <dgm:cxn modelId="{29F02939-A50C-2346-AB3D-14CB53AD1F9E}" type="presParOf" srcId="{F589D28E-2CE1-4E88-B787-2AAC4AF9AE5A}" destId="{111383AD-2D18-0B4B-B344-CAE45CB071BC}" srcOrd="12" destOrd="0" presId="urn:microsoft.com/office/officeart/2005/8/layout/list1"/>
    <dgm:cxn modelId="{640B065D-55AC-1E40-BB32-8CE26EACAED9}" type="presParOf" srcId="{111383AD-2D18-0B4B-B344-CAE45CB071BC}" destId="{15DA7C9D-AE90-0241-BA20-DDA1DB1984E1}" srcOrd="0" destOrd="0" presId="urn:microsoft.com/office/officeart/2005/8/layout/list1"/>
    <dgm:cxn modelId="{E839ACEF-62E7-F349-8510-47EC48A94036}" type="presParOf" srcId="{111383AD-2D18-0B4B-B344-CAE45CB071BC}" destId="{E3CF39D8-91CF-134C-AFB0-6D14636E413B}" srcOrd="1" destOrd="0" presId="urn:microsoft.com/office/officeart/2005/8/layout/list1"/>
    <dgm:cxn modelId="{B3B4EA49-E065-764B-AE11-35003DC84CDE}" type="presParOf" srcId="{F589D28E-2CE1-4E88-B787-2AAC4AF9AE5A}" destId="{12BA12C6-9163-B840-8C23-F5981C4BEF57}" srcOrd="13" destOrd="0" presId="urn:microsoft.com/office/officeart/2005/8/layout/list1"/>
    <dgm:cxn modelId="{ADA35AEE-E16A-0F4B-92C2-0FCF168F3DCE}"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7330C4"/>
        </a:solidFill>
      </dgm:spPr>
      <dgm:t>
        <a:bodyPr/>
        <a:lstStyle/>
        <a:p>
          <a:pPr algn="ctr"/>
          <a:r>
            <a:rPr lang="zh-CN" altLang="en-US" sz="1800" b="1" dirty="0" smtClean="0">
              <a:latin typeface="微软雅黑" pitchFamily="34" charset="-122"/>
              <a:ea typeface="微软雅黑" pitchFamily="34" charset="-122"/>
            </a:rPr>
            <a:t>定义</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7330C4"/>
        </a:solidFill>
      </dgm:spPr>
      <dgm:t>
        <a:bodyPr/>
        <a:lstStyle/>
        <a:p>
          <a:pPr algn="ctr"/>
          <a:r>
            <a:rPr lang="zh-CN" altLang="en-US" sz="1800" b="1" dirty="0" smtClean="0">
              <a:latin typeface="微软雅黑" pitchFamily="34" charset="-122"/>
              <a:ea typeface="微软雅黑" pitchFamily="34" charset="-122"/>
            </a:rPr>
            <a:t>优点</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7330C4"/>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用户没有任何压力或影响，而现场观察无行中会让用户感觉到压力，对他的实际行为产生影响；</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用户自行记录是不可控的，带有很强的随意性；</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2252D086-AF0C-9448-94AF-861C6CD947A2}">
      <dgm:prSet custT="1"/>
      <dgm:spPr>
        <a:solidFill>
          <a:srgbClr val="7330C4"/>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产品规划前期，观察用户行为，找到痛点；</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A00162F8-7A62-724C-B628-450ECF83DD84}">
      <dgm:prSet custT="1"/>
      <dgm:spPr>
        <a:ln>
          <a:prstDash val="dot"/>
        </a:ln>
      </dgm:spPr>
      <dgm:t>
        <a:bodyPr/>
        <a:lstStyle/>
        <a:p>
          <a:r>
            <a:rPr lang="zh-CN" altLang="en-US" sz="1400" b="0" i="0" dirty="0" smtClean="0">
              <a:latin typeface="微软雅黑"/>
              <a:ea typeface="微软雅黑"/>
              <a:cs typeface="微软雅黑"/>
            </a:rPr>
            <a:t>记录日志的过程用户可能会产生厌烦情绪，降低数据的可信度；</a:t>
          </a:r>
          <a:endParaRPr lang="zh-CN" altLang="en-US" sz="1400" b="0" i="0" dirty="0">
            <a:latin typeface="微软雅黑"/>
            <a:ea typeface="微软雅黑"/>
            <a:cs typeface="微软雅黑"/>
          </a:endParaRPr>
        </a:p>
      </dgm:t>
    </dgm:pt>
    <dgm:pt modelId="{7670B39C-3C7C-634E-AAA1-9966832F5BCD}" type="parTrans" cxnId="{86308BF8-424F-6148-B2A7-195D81AF4852}">
      <dgm:prSet/>
      <dgm:spPr/>
      <dgm:t>
        <a:bodyPr/>
        <a:lstStyle/>
        <a:p>
          <a:endParaRPr lang="zh-CN" altLang="en-US"/>
        </a:p>
      </dgm:t>
    </dgm:pt>
    <dgm:pt modelId="{FE42FA1A-A45D-DC45-94E4-267FF0AB7B1C}" type="sibTrans" cxnId="{86308BF8-424F-6148-B2A7-195D81AF4852}">
      <dgm:prSet/>
      <dgm:spPr/>
      <dgm:t>
        <a:bodyPr/>
        <a:lstStyle/>
        <a:p>
          <a:endParaRPr lang="zh-CN" altLang="en-US"/>
        </a:p>
      </dgm:t>
    </dgm:pt>
    <dgm:pt modelId="{B1FB85E9-7FFE-46C8-BCBB-EB22EECC42FC}">
      <dgm:prSet custT="1"/>
      <dgm:spPr>
        <a:ln>
          <a:prstDash val="dot"/>
        </a:ln>
      </dgm:spPr>
      <dgm:t>
        <a:bodyPr/>
        <a:lstStyle/>
        <a:p>
          <a:r>
            <a:rPr lang="zh-CN" altLang="en-US" sz="1400" b="0" i="0" dirty="0" smtClean="0">
              <a:latin typeface="微软雅黑"/>
              <a:ea typeface="微软雅黑"/>
              <a:cs typeface="微软雅黑"/>
            </a:rPr>
            <a:t>在连续一段时间内，受访者需每天记录下与研究主题相关的活动，之后由研究人员对其所做的记录进行分析，找出有价值的研究材料。</a:t>
          </a:r>
          <a:endParaRPr lang="zh-CN" altLang="en-US" sz="1400" b="0" i="0" dirty="0">
            <a:latin typeface="微软雅黑"/>
            <a:ea typeface="微软雅黑"/>
            <a:cs typeface="微软雅黑"/>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6BE17B29-92CE-444A-9120-B578B22DAC14}">
      <dgm:prSet custT="1"/>
      <dgm:spPr>
        <a:ln>
          <a:prstDash val="dot"/>
        </a:ln>
      </dgm:spPr>
      <dgm:t>
        <a:bodyPr/>
        <a:lstStyle/>
        <a:p>
          <a:r>
            <a:rPr lang="zh-CN" altLang="en-US" sz="1400" b="0" i="0" dirty="0" smtClean="0">
              <a:latin typeface="微软雅黑"/>
              <a:ea typeface="微软雅黑"/>
              <a:cs typeface="微软雅黑"/>
            </a:rPr>
            <a:t>节约成本，相对于现场全程观察，日志记录可以节约项目成本。</a:t>
          </a:r>
          <a:endParaRPr lang="zh-CN" altLang="en-US" sz="1400" b="0" i="0" dirty="0">
            <a:latin typeface="微软雅黑"/>
            <a:ea typeface="微软雅黑"/>
            <a:cs typeface="微软雅黑"/>
          </a:endParaRPr>
        </a:p>
      </dgm:t>
    </dgm:pt>
    <dgm:pt modelId="{953CEE3C-B9DA-3C43-9006-A6AC8D2A1CF0}" type="parTrans" cxnId="{456EC4EC-E122-6348-8F93-A9FFCD3CDC6D}">
      <dgm:prSet/>
      <dgm:spPr/>
      <dgm:t>
        <a:bodyPr/>
        <a:lstStyle/>
        <a:p>
          <a:endParaRPr lang="zh-CN" altLang="en-US"/>
        </a:p>
      </dgm:t>
    </dgm:pt>
    <dgm:pt modelId="{5424B95F-7BD9-224C-9D00-217FAABF70D4}" type="sibTrans" cxnId="{456EC4EC-E122-6348-8F93-A9FFCD3CDC6D}">
      <dgm:prSet/>
      <dgm:spPr/>
      <dgm:t>
        <a:bodyPr/>
        <a:lstStyle/>
        <a:p>
          <a:endParaRPr lang="zh-CN" altLang="en-US"/>
        </a:p>
      </dgm:t>
    </dgm:pt>
    <dgm:pt modelId="{B3B5EBBF-46EB-AC44-927F-54F22BADEF8D}">
      <dgm:prSet custT="1"/>
      <dgm:spPr>
        <a:ln>
          <a:prstDash val="dot"/>
        </a:ln>
      </dgm:spPr>
      <dgm:t>
        <a:bodyPr/>
        <a:lstStyle/>
        <a:p>
          <a:r>
            <a:rPr lang="zh-CN" altLang="en-US" sz="1400" b="0" i="0" dirty="0" smtClean="0">
              <a:latin typeface="微软雅黑"/>
              <a:ea typeface="微软雅黑"/>
              <a:cs typeface="微软雅黑"/>
            </a:rPr>
            <a:t>用户记录的内容是经过二次加工的，他或许会隐藏自己的真实想法，展现给你他认为你需要或是正确的东西。</a:t>
          </a:r>
          <a:endParaRPr lang="zh-CN" altLang="en-US" sz="1400" b="0" i="0" dirty="0">
            <a:latin typeface="微软雅黑"/>
            <a:ea typeface="微软雅黑"/>
            <a:cs typeface="微软雅黑"/>
          </a:endParaRPr>
        </a:p>
      </dgm:t>
    </dgm:pt>
    <dgm:pt modelId="{97605D50-E7A9-084A-A1C7-756339C696B5}" type="parTrans" cxnId="{32AA9637-A73C-D740-90A5-9DE39600B468}">
      <dgm:prSet/>
      <dgm:spPr/>
      <dgm:t>
        <a:bodyPr/>
        <a:lstStyle/>
        <a:p>
          <a:endParaRPr lang="zh-CN" altLang="en-US"/>
        </a:p>
      </dgm:t>
    </dgm:pt>
    <dgm:pt modelId="{05A65FA3-0E97-FA4C-B80C-2C0373DD5CE6}" type="sibTrans" cxnId="{32AA9637-A73C-D740-90A5-9DE39600B468}">
      <dgm:prSet/>
      <dgm:spPr/>
      <dgm:t>
        <a:bodyPr/>
        <a:lstStyle/>
        <a:p>
          <a:endParaRPr lang="zh-CN" altLang="en-US"/>
        </a:p>
      </dgm:t>
    </dgm:pt>
    <dgm:pt modelId="{4B3535A7-CB90-E14E-A3BF-320ADEAD46A2}">
      <dgm:prSet custT="1"/>
      <dgm:spPr>
        <a:ln>
          <a:prstDash val="dot"/>
        </a:ln>
      </dgm:spPr>
      <dgm:t>
        <a:bodyPr/>
        <a:lstStyle/>
        <a:p>
          <a:r>
            <a:rPr lang="zh-CN" altLang="en-US" sz="1400" b="0" i="0" dirty="0" smtClean="0">
              <a:latin typeface="微软雅黑"/>
              <a:ea typeface="微软雅黑"/>
              <a:cs typeface="微软雅黑"/>
            </a:rPr>
            <a:t>产品上线后，观察发现用户在使用中遇到的问题。</a:t>
          </a:r>
          <a:endParaRPr lang="zh-CN" altLang="en-US" sz="1400" b="0" i="0" dirty="0">
            <a:latin typeface="微软雅黑"/>
            <a:ea typeface="微软雅黑"/>
            <a:cs typeface="微软雅黑"/>
          </a:endParaRPr>
        </a:p>
      </dgm:t>
    </dgm:pt>
    <dgm:pt modelId="{19365295-38A0-324A-999F-8EE25BF712C6}" type="parTrans" cxnId="{471A9443-74A8-1D42-98C5-13C977D1D45A}">
      <dgm:prSet/>
      <dgm:spPr/>
    </dgm:pt>
    <dgm:pt modelId="{F8B99EBD-C330-0642-8F68-DC006586D0D6}" type="sibTrans" cxnId="{471A9443-74A8-1D42-98C5-13C977D1D45A}">
      <dgm:prSet/>
      <dgm:spPr/>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2274631B-0C5C-1844-BA43-7A44C7E121DC}" type="presOf" srcId="{4B3535A7-CB90-E14E-A3BF-320ADEAD46A2}" destId="{ADE7D707-82A5-8A4B-9CAC-CE8483A4C35E}" srcOrd="0" destOrd="1" presId="urn:microsoft.com/office/officeart/2005/8/layout/list1"/>
    <dgm:cxn modelId="{3D4227C7-783D-B949-8E2C-C87393CD9EA1}" type="presOf" srcId="{0A77C24E-1083-4BA0-A55D-190EE9491415}" destId="{43E9DBF4-10C5-4D7C-AB18-9A4D433D259B}" srcOrd="1" destOrd="0" presId="urn:microsoft.com/office/officeart/2005/8/layout/list1"/>
    <dgm:cxn modelId="{456EC4EC-E122-6348-8F93-A9FFCD3CDC6D}" srcId="{EB623AE1-FD27-4283-9F2C-599F2AB9E9D3}" destId="{6BE17B29-92CE-444A-9120-B578B22DAC14}" srcOrd="1" destOrd="0" parTransId="{953CEE3C-B9DA-3C43-9006-A6AC8D2A1CF0}" sibTransId="{5424B95F-7BD9-224C-9D00-217FAABF70D4}"/>
    <dgm:cxn modelId="{8547EB96-E867-E04B-B372-2788B7D7B99E}" type="presOf" srcId="{A00162F8-7A62-724C-B628-450ECF83DD84}" destId="{2167EF9B-A1B8-43A5-BD23-A1BC008329FA}" srcOrd="0" destOrd="1" presId="urn:microsoft.com/office/officeart/2005/8/layout/list1"/>
    <dgm:cxn modelId="{8606EABF-D2EE-734B-A969-5E34C9080B23}" type="presOf" srcId="{73868025-8550-441F-84BC-724D436CB530}" destId="{F589D28E-2CE1-4E88-B787-2AAC4AF9AE5A}"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86308BF8-424F-6148-B2A7-195D81AF4852}" srcId="{BC78FD39-544D-400E-9865-4B2BA2C28090}" destId="{A00162F8-7A62-724C-B628-450ECF83DD84}" srcOrd="1" destOrd="0" parTransId="{7670B39C-3C7C-634E-AAA1-9966832F5BCD}" sibTransId="{FE42FA1A-A45D-DC45-94E4-267FF0AB7B1C}"/>
    <dgm:cxn modelId="{7A8EEA38-874B-6C4C-AC3F-1CABE548C01B}" type="presOf" srcId="{EB623AE1-FD27-4283-9F2C-599F2AB9E9D3}" destId="{EB6C3B44-617E-4290-B3DC-E18283DB791E}" srcOrd="0" destOrd="0" presId="urn:microsoft.com/office/officeart/2005/8/layout/list1"/>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4D252E42-1722-4B46-94F6-3D8276E17B91}" type="presOf" srcId="{B1FB85E9-7FFE-46C8-BCBB-EB22EECC42FC}" destId="{E1F31293-AB3E-48BA-843E-EA59763FB27C}" srcOrd="0" destOrd="0" presId="urn:microsoft.com/office/officeart/2005/8/layout/list1"/>
    <dgm:cxn modelId="{DAF3529F-BD7B-3E46-AEDF-D810F0449C82}" type="presOf" srcId="{EB623AE1-FD27-4283-9F2C-599F2AB9E9D3}" destId="{57B5EB0F-C0FE-478C-93DE-CD8FC674D404}" srcOrd="1" destOrd="0"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5727AB8D-C764-7B4C-8BA9-20FB03D59703}" type="presOf" srcId="{6BE17B29-92CE-444A-9120-B578B22DAC14}" destId="{64FA2FC9-2496-4620-BA5A-EAA33275FA96}" srcOrd="0" destOrd="1" presId="urn:microsoft.com/office/officeart/2005/8/layout/list1"/>
    <dgm:cxn modelId="{6EF0230B-A176-F747-A83A-AE2B8844B26D}" type="presOf" srcId="{496F4504-08CB-D04D-9EF1-65592EFF4597}" destId="{ADE7D707-82A5-8A4B-9CAC-CE8483A4C35E}" srcOrd="0" destOrd="0" presId="urn:microsoft.com/office/officeart/2005/8/layout/list1"/>
    <dgm:cxn modelId="{6A4FB03B-992D-1F40-B297-F28EA5B942FB}" type="presOf" srcId="{B26BF9A9-0159-495F-B935-601FD578E031}" destId="{64FA2FC9-2496-4620-BA5A-EAA33275FA96}" srcOrd="0" destOrd="0" presId="urn:microsoft.com/office/officeart/2005/8/layout/list1"/>
    <dgm:cxn modelId="{43D30C25-76A1-9945-981F-FC892C4CCFEE}" type="presOf" srcId="{B3B5EBBF-46EB-AC44-927F-54F22BADEF8D}" destId="{2167EF9B-A1B8-43A5-BD23-A1BC008329FA}" srcOrd="0" destOrd="2" presId="urn:microsoft.com/office/officeart/2005/8/layout/list1"/>
    <dgm:cxn modelId="{C03AA290-C762-3C49-9D26-9C6928003AE0}" type="presOf" srcId="{BC78FD39-544D-400E-9865-4B2BA2C28090}" destId="{2F6EED70-A096-4299-9408-7482DCBD118F}" srcOrd="0" destOrd="0" presId="urn:microsoft.com/office/officeart/2005/8/layout/list1"/>
    <dgm:cxn modelId="{2BBCD3B9-2DE4-F74A-84EF-7E839C20ED56}" type="presOf" srcId="{0A77C24E-1083-4BA0-A55D-190EE9491415}" destId="{DCD4F3BA-13E6-481F-A372-DB036F8764D4}" srcOrd="0"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E12365D-E4B4-8F48-A460-1B7746003B9B}" srcId="{73868025-8550-441F-84BC-724D436CB530}" destId="{2252D086-AF0C-9448-94AF-861C6CD947A2}" srcOrd="3" destOrd="0" parTransId="{1A457263-B6E1-2B4F-A1D5-A94F75E5D5A5}" sibTransId="{9E576DF3-614B-004E-AD06-3DB28411F9C5}"/>
    <dgm:cxn modelId="{D6B5608F-79F3-8543-8612-32F222AF2683}" type="presOf" srcId="{2252D086-AF0C-9448-94AF-861C6CD947A2}" destId="{15DA7C9D-AE90-0241-BA20-DDA1DB1984E1}" srcOrd="0" destOrd="0" presId="urn:microsoft.com/office/officeart/2005/8/layout/list1"/>
    <dgm:cxn modelId="{32AA9637-A73C-D740-90A5-9DE39600B468}" srcId="{BC78FD39-544D-400E-9865-4B2BA2C28090}" destId="{B3B5EBBF-46EB-AC44-927F-54F22BADEF8D}" srcOrd="2" destOrd="0" parTransId="{97605D50-E7A9-084A-A1C7-756339C696B5}" sibTransId="{05A65FA3-0E97-FA4C-B80C-2C0373DD5CE6}"/>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471A9443-74A8-1D42-98C5-13C977D1D45A}" srcId="{2252D086-AF0C-9448-94AF-861C6CD947A2}" destId="{4B3535A7-CB90-E14E-A3BF-320ADEAD46A2}" srcOrd="1" destOrd="0" parTransId="{19365295-38A0-324A-999F-8EE25BF712C6}" sibTransId="{F8B99EBD-C330-0642-8F68-DC006586D0D6}"/>
    <dgm:cxn modelId="{8C65C34F-40AA-E848-8EDF-AAAFCE2022E2}" type="presOf" srcId="{24CEAB6A-1C50-43B2-B857-B4CEC677053B}" destId="{2167EF9B-A1B8-43A5-BD23-A1BC008329FA}" srcOrd="0" destOrd="0" presId="urn:microsoft.com/office/officeart/2005/8/layout/list1"/>
    <dgm:cxn modelId="{9F3774F0-B7A1-6745-B7C8-3E66450B56DE}" type="presOf" srcId="{BC78FD39-544D-400E-9865-4B2BA2C28090}" destId="{E7DCD2B9-BB4C-441B-81F2-0F6680C45A6F}" srcOrd="1" destOrd="0" presId="urn:microsoft.com/office/officeart/2005/8/layout/list1"/>
    <dgm:cxn modelId="{362E8559-D613-3E41-8D51-280E87FBDD5D}" type="presOf" srcId="{2252D086-AF0C-9448-94AF-861C6CD947A2}" destId="{E3CF39D8-91CF-134C-AFB0-6D14636E413B}" srcOrd="1" destOrd="0" presId="urn:microsoft.com/office/officeart/2005/8/layout/list1"/>
    <dgm:cxn modelId="{31E63D73-FFC8-AF41-96C0-423D6854C46E}" type="presParOf" srcId="{F589D28E-2CE1-4E88-B787-2AAC4AF9AE5A}" destId="{35A467C7-4EA7-46EA-9D6B-B4E96AD31841}" srcOrd="0" destOrd="0" presId="urn:microsoft.com/office/officeart/2005/8/layout/list1"/>
    <dgm:cxn modelId="{E30F5E40-0AD1-B04C-992A-4A85D8D9C1F8}" type="presParOf" srcId="{35A467C7-4EA7-46EA-9D6B-B4E96AD31841}" destId="{DCD4F3BA-13E6-481F-A372-DB036F8764D4}" srcOrd="0" destOrd="0" presId="urn:microsoft.com/office/officeart/2005/8/layout/list1"/>
    <dgm:cxn modelId="{82FE3EF3-9231-2540-9DB2-A9989063D42F}" type="presParOf" srcId="{35A467C7-4EA7-46EA-9D6B-B4E96AD31841}" destId="{43E9DBF4-10C5-4D7C-AB18-9A4D433D259B}" srcOrd="1" destOrd="0" presId="urn:microsoft.com/office/officeart/2005/8/layout/list1"/>
    <dgm:cxn modelId="{35231DA1-93A9-FE4A-BFBC-22A48DBDACC5}" type="presParOf" srcId="{F589D28E-2CE1-4E88-B787-2AAC4AF9AE5A}" destId="{FA65AB64-4FDF-4D7F-A7F5-B1C757596F52}" srcOrd="1" destOrd="0" presId="urn:microsoft.com/office/officeart/2005/8/layout/list1"/>
    <dgm:cxn modelId="{CA29A618-7BB1-1C40-92C4-90DD409A5CAF}" type="presParOf" srcId="{F589D28E-2CE1-4E88-B787-2AAC4AF9AE5A}" destId="{E1F31293-AB3E-48BA-843E-EA59763FB27C}" srcOrd="2" destOrd="0" presId="urn:microsoft.com/office/officeart/2005/8/layout/list1"/>
    <dgm:cxn modelId="{D8E892EC-19D9-4645-9DA1-4097637A0DF0}" type="presParOf" srcId="{F589D28E-2CE1-4E88-B787-2AAC4AF9AE5A}" destId="{11FEAC47-C0DE-4EB5-97A5-77C65F33E618}" srcOrd="3" destOrd="0" presId="urn:microsoft.com/office/officeart/2005/8/layout/list1"/>
    <dgm:cxn modelId="{217EF67D-C67D-394B-9580-7DED6F2BB9DC}" type="presParOf" srcId="{F589D28E-2CE1-4E88-B787-2AAC4AF9AE5A}" destId="{F917E1C5-65E4-495C-AFCD-D42823F4B749}" srcOrd="4" destOrd="0" presId="urn:microsoft.com/office/officeart/2005/8/layout/list1"/>
    <dgm:cxn modelId="{AFC6E933-FEE5-B44F-A9BC-F4189E4769E5}" type="presParOf" srcId="{F917E1C5-65E4-495C-AFCD-D42823F4B749}" destId="{EB6C3B44-617E-4290-B3DC-E18283DB791E}" srcOrd="0" destOrd="0" presId="urn:microsoft.com/office/officeart/2005/8/layout/list1"/>
    <dgm:cxn modelId="{8D3E7789-EA78-6644-96CF-3A72424A7593}" type="presParOf" srcId="{F917E1C5-65E4-495C-AFCD-D42823F4B749}" destId="{57B5EB0F-C0FE-478C-93DE-CD8FC674D404}" srcOrd="1" destOrd="0" presId="urn:microsoft.com/office/officeart/2005/8/layout/list1"/>
    <dgm:cxn modelId="{E0132E39-556F-A647-9844-A45F073236AF}" type="presParOf" srcId="{F589D28E-2CE1-4E88-B787-2AAC4AF9AE5A}" destId="{A0C63060-4820-4509-B740-CF7835EB3806}" srcOrd="5" destOrd="0" presId="urn:microsoft.com/office/officeart/2005/8/layout/list1"/>
    <dgm:cxn modelId="{16972810-5986-5F40-A7FA-D5D0DE5024EA}" type="presParOf" srcId="{F589D28E-2CE1-4E88-B787-2AAC4AF9AE5A}" destId="{64FA2FC9-2496-4620-BA5A-EAA33275FA96}" srcOrd="6" destOrd="0" presId="urn:microsoft.com/office/officeart/2005/8/layout/list1"/>
    <dgm:cxn modelId="{74EAFC6D-3856-8D45-B3B3-AF97A43D4F2C}" type="presParOf" srcId="{F589D28E-2CE1-4E88-B787-2AAC4AF9AE5A}" destId="{C3FC655C-73E4-4941-B032-A1AEA1E15AFF}" srcOrd="7" destOrd="0" presId="urn:microsoft.com/office/officeart/2005/8/layout/list1"/>
    <dgm:cxn modelId="{7DA04366-5E23-C448-BA9F-5FE3763B8CEF}" type="presParOf" srcId="{F589D28E-2CE1-4E88-B787-2AAC4AF9AE5A}" destId="{D3FF3DE6-5BFF-46EF-838F-A5F6BB93F4FD}" srcOrd="8" destOrd="0" presId="urn:microsoft.com/office/officeart/2005/8/layout/list1"/>
    <dgm:cxn modelId="{B7D7D2D4-CA59-1A46-B268-520975027D0F}" type="presParOf" srcId="{D3FF3DE6-5BFF-46EF-838F-A5F6BB93F4FD}" destId="{2F6EED70-A096-4299-9408-7482DCBD118F}" srcOrd="0" destOrd="0" presId="urn:microsoft.com/office/officeart/2005/8/layout/list1"/>
    <dgm:cxn modelId="{7B55C236-6383-4349-A861-B3C571C3E3CD}" type="presParOf" srcId="{D3FF3DE6-5BFF-46EF-838F-A5F6BB93F4FD}" destId="{E7DCD2B9-BB4C-441B-81F2-0F6680C45A6F}" srcOrd="1" destOrd="0" presId="urn:microsoft.com/office/officeart/2005/8/layout/list1"/>
    <dgm:cxn modelId="{E4BF1D1D-86F2-0F4C-81F7-47F2A4022FA7}" type="presParOf" srcId="{F589D28E-2CE1-4E88-B787-2AAC4AF9AE5A}" destId="{992EEF4F-14CF-4145-86CB-D3940739B572}" srcOrd="9" destOrd="0" presId="urn:microsoft.com/office/officeart/2005/8/layout/list1"/>
    <dgm:cxn modelId="{C7D0254B-77E7-FA40-9BE5-82D64C32AEDF}" type="presParOf" srcId="{F589D28E-2CE1-4E88-B787-2AAC4AF9AE5A}" destId="{2167EF9B-A1B8-43A5-BD23-A1BC008329FA}" srcOrd="10" destOrd="0" presId="urn:microsoft.com/office/officeart/2005/8/layout/list1"/>
    <dgm:cxn modelId="{0FB1AB4A-C16D-8544-9793-2EDC2EFD2DE5}" type="presParOf" srcId="{F589D28E-2CE1-4E88-B787-2AAC4AF9AE5A}" destId="{ECAD48AF-2DD6-D249-9A5B-FA58A7243182}" srcOrd="11" destOrd="0" presId="urn:microsoft.com/office/officeart/2005/8/layout/list1"/>
    <dgm:cxn modelId="{948BD68D-4BDA-1144-990A-F55D7D09EAE7}" type="presParOf" srcId="{F589D28E-2CE1-4E88-B787-2AAC4AF9AE5A}" destId="{111383AD-2D18-0B4B-B344-CAE45CB071BC}" srcOrd="12" destOrd="0" presId="urn:microsoft.com/office/officeart/2005/8/layout/list1"/>
    <dgm:cxn modelId="{8263BDC6-748D-7A44-9C0C-54557A7A4ED0}" type="presParOf" srcId="{111383AD-2D18-0B4B-B344-CAE45CB071BC}" destId="{15DA7C9D-AE90-0241-BA20-DDA1DB1984E1}" srcOrd="0" destOrd="0" presId="urn:microsoft.com/office/officeart/2005/8/layout/list1"/>
    <dgm:cxn modelId="{D1631A31-AE5F-B54C-8147-C6965929369E}" type="presParOf" srcId="{111383AD-2D18-0B4B-B344-CAE45CB071BC}" destId="{E3CF39D8-91CF-134C-AFB0-6D14636E413B}" srcOrd="1" destOrd="0" presId="urn:microsoft.com/office/officeart/2005/8/layout/list1"/>
    <dgm:cxn modelId="{9E62959D-97A0-2640-BB31-1F607CD94A2E}" type="presParOf" srcId="{F589D28E-2CE1-4E88-B787-2AAC4AF9AE5A}" destId="{12BA12C6-9163-B840-8C23-F5981C4BEF57}" srcOrd="13" destOrd="0" presId="urn:microsoft.com/office/officeart/2005/8/layout/list1"/>
    <dgm:cxn modelId="{5778DDAF-31CD-6145-B35B-A0D0825AD318}"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73868025-8550-441F-84BC-724D436CB530}"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0A77C24E-1083-4BA0-A55D-190EE9491415}">
      <dgm:prSet phldrT="[文本]" custT="1"/>
      <dgm:spPr>
        <a:solidFill>
          <a:srgbClr val="C42C68"/>
        </a:solidFill>
      </dgm:spPr>
      <dgm:t>
        <a:bodyPr/>
        <a:lstStyle/>
        <a:p>
          <a:pPr algn="ctr"/>
          <a:r>
            <a:rPr lang="zh-CN" altLang="en-US" sz="1800" b="1" dirty="0" smtClean="0">
              <a:latin typeface="微软雅黑" pitchFamily="34" charset="-122"/>
              <a:ea typeface="微软雅黑" pitchFamily="34" charset="-122"/>
            </a:rPr>
            <a:t>定义  </a:t>
          </a:r>
          <a:endParaRPr lang="zh-CN" altLang="en-US" sz="1800" b="1" dirty="0">
            <a:latin typeface="微软雅黑" pitchFamily="34" charset="-122"/>
            <a:ea typeface="微软雅黑" pitchFamily="34" charset="-122"/>
          </a:endParaRPr>
        </a:p>
      </dgm:t>
    </dgm:pt>
    <dgm:pt modelId="{0E42C616-633C-40B1-85AA-B4236EB6507E}" type="parTrans" cxnId="{8C9A0703-5367-43A4-A114-4A7A145E1EC8}">
      <dgm:prSet/>
      <dgm:spPr/>
      <dgm:t>
        <a:bodyPr/>
        <a:lstStyle/>
        <a:p>
          <a:endParaRPr lang="zh-CN" altLang="en-US" sz="1600">
            <a:latin typeface="微软雅黑" pitchFamily="34" charset="-122"/>
            <a:ea typeface="微软雅黑" pitchFamily="34" charset="-122"/>
          </a:endParaRPr>
        </a:p>
      </dgm:t>
    </dgm:pt>
    <dgm:pt modelId="{98E00D2A-77B5-42A0-91E0-F840E4D0534B}" type="sibTrans" cxnId="{8C9A0703-5367-43A4-A114-4A7A145E1EC8}">
      <dgm:prSet/>
      <dgm:spPr/>
      <dgm:t>
        <a:bodyPr/>
        <a:lstStyle/>
        <a:p>
          <a:endParaRPr lang="zh-CN" altLang="en-US" sz="1600">
            <a:latin typeface="微软雅黑" pitchFamily="34" charset="-122"/>
            <a:ea typeface="微软雅黑" pitchFamily="34" charset="-122"/>
          </a:endParaRPr>
        </a:p>
      </dgm:t>
    </dgm:pt>
    <dgm:pt modelId="{EB623AE1-FD27-4283-9F2C-599F2AB9E9D3}">
      <dgm:prSet phldrT="[文本]" custT="1"/>
      <dgm:spPr>
        <a:solidFill>
          <a:srgbClr val="C42C68"/>
        </a:solidFill>
      </dgm:spPr>
      <dgm:t>
        <a:bodyPr/>
        <a:lstStyle/>
        <a:p>
          <a:pPr algn="ctr"/>
          <a:r>
            <a:rPr lang="zh-CN" altLang="en-US" sz="1800" b="1" dirty="0" smtClean="0">
              <a:latin typeface="微软雅黑" pitchFamily="34" charset="-122"/>
              <a:ea typeface="微软雅黑" pitchFamily="34" charset="-122"/>
            </a:rPr>
            <a:t>优点          </a:t>
          </a:r>
          <a:endParaRPr lang="zh-CN" altLang="en-US" sz="1800" b="1" dirty="0">
            <a:latin typeface="微软雅黑" pitchFamily="34" charset="-122"/>
            <a:ea typeface="微软雅黑" pitchFamily="34" charset="-122"/>
          </a:endParaRPr>
        </a:p>
      </dgm:t>
    </dgm:pt>
    <dgm:pt modelId="{435B8F65-F4EE-4343-99F9-339D57A9AA68}" type="parTrans" cxnId="{741B937C-6A27-4DC5-AD45-875D76C65E32}">
      <dgm:prSet/>
      <dgm:spPr/>
      <dgm:t>
        <a:bodyPr/>
        <a:lstStyle/>
        <a:p>
          <a:endParaRPr lang="zh-CN" altLang="en-US" sz="1600">
            <a:latin typeface="微软雅黑" pitchFamily="34" charset="-122"/>
            <a:ea typeface="微软雅黑" pitchFamily="34" charset="-122"/>
          </a:endParaRPr>
        </a:p>
      </dgm:t>
    </dgm:pt>
    <dgm:pt modelId="{7A6E08F3-F92F-4FCC-9AF3-5DC9563E0BC9}" type="sibTrans" cxnId="{741B937C-6A27-4DC5-AD45-875D76C65E32}">
      <dgm:prSet/>
      <dgm:spPr/>
      <dgm:t>
        <a:bodyPr/>
        <a:lstStyle/>
        <a:p>
          <a:endParaRPr lang="zh-CN" altLang="en-US" sz="1600">
            <a:latin typeface="微软雅黑" pitchFamily="34" charset="-122"/>
            <a:ea typeface="微软雅黑" pitchFamily="34" charset="-122"/>
          </a:endParaRPr>
        </a:p>
      </dgm:t>
    </dgm:pt>
    <dgm:pt modelId="{BC78FD39-544D-400E-9865-4B2BA2C28090}">
      <dgm:prSet phldrT="[文本]" custT="1"/>
      <dgm:spPr>
        <a:solidFill>
          <a:srgbClr val="C42C68"/>
        </a:solidFill>
      </dgm:spPr>
      <dgm:t>
        <a:bodyPr/>
        <a:lstStyle/>
        <a:p>
          <a:pPr algn="ctr"/>
          <a:r>
            <a:rPr lang="zh-CN" altLang="en-US" sz="1800" b="1" dirty="0" smtClean="0">
              <a:latin typeface="微软雅黑" pitchFamily="34" charset="-122"/>
              <a:ea typeface="微软雅黑" pitchFamily="34" charset="-122"/>
            </a:rPr>
            <a:t>缺点</a:t>
          </a:r>
          <a:endParaRPr lang="zh-CN" altLang="en-US" sz="1800" b="1" dirty="0">
            <a:latin typeface="微软雅黑" pitchFamily="34" charset="-122"/>
            <a:ea typeface="微软雅黑" pitchFamily="34" charset="-122"/>
          </a:endParaRPr>
        </a:p>
      </dgm:t>
    </dgm:pt>
    <dgm:pt modelId="{212B4091-A443-4210-AA72-62A7F3B5E140}" type="parTrans" cxnId="{2A63DBF3-FE53-49ED-BEC0-84FAC6E43379}">
      <dgm:prSet/>
      <dgm:spPr/>
      <dgm:t>
        <a:bodyPr/>
        <a:lstStyle/>
        <a:p>
          <a:endParaRPr lang="zh-CN" altLang="en-US" sz="1600">
            <a:latin typeface="微软雅黑" pitchFamily="34" charset="-122"/>
            <a:ea typeface="微软雅黑" pitchFamily="34" charset="-122"/>
          </a:endParaRPr>
        </a:p>
      </dgm:t>
    </dgm:pt>
    <dgm:pt modelId="{E62BB641-2523-4F51-8D9A-5EAE5FFA92B3}" type="sibTrans" cxnId="{2A63DBF3-FE53-49ED-BEC0-84FAC6E43379}">
      <dgm:prSet/>
      <dgm:spPr/>
      <dgm:t>
        <a:bodyPr/>
        <a:lstStyle/>
        <a:p>
          <a:endParaRPr lang="zh-CN" altLang="en-US" sz="1600">
            <a:latin typeface="微软雅黑" pitchFamily="34" charset="-122"/>
            <a:ea typeface="微软雅黑" pitchFamily="34" charset="-122"/>
          </a:endParaRPr>
        </a:p>
      </dgm:t>
    </dgm:pt>
    <dgm:pt modelId="{B26BF9A9-0159-495F-B935-601FD578E031}">
      <dgm:prSet custT="1"/>
      <dgm:spPr>
        <a:ln>
          <a:prstDash val="dot"/>
        </a:ln>
      </dgm:spPr>
      <dgm:t>
        <a:bodyPr/>
        <a:lstStyle/>
        <a:p>
          <a:r>
            <a:rPr lang="zh-CN" altLang="en-US" sz="1400" b="0" i="0" dirty="0" smtClean="0">
              <a:latin typeface="微软雅黑"/>
              <a:ea typeface="微软雅黑"/>
              <a:cs typeface="微软雅黑"/>
            </a:rPr>
            <a:t>依靠用户对图像的主观感受来直接指导视觉设计，避免用户不能表述感受做出判断的情况；</a:t>
          </a:r>
          <a:endParaRPr lang="zh-CN" altLang="en-US" sz="1400" b="0" i="0" dirty="0">
            <a:latin typeface="微软雅黑"/>
            <a:ea typeface="微软雅黑"/>
            <a:cs typeface="微软雅黑"/>
          </a:endParaRPr>
        </a:p>
      </dgm:t>
    </dgm:pt>
    <dgm:pt modelId="{9BBE9056-52AD-4536-8B95-AB9EA2732A21}" type="parTrans" cxnId="{A6BBE090-0EB5-4AA1-A51F-DE755B8A7E78}">
      <dgm:prSet/>
      <dgm:spPr/>
      <dgm:t>
        <a:bodyPr/>
        <a:lstStyle/>
        <a:p>
          <a:endParaRPr lang="zh-CN" altLang="en-US" sz="2000">
            <a:latin typeface="微软雅黑" pitchFamily="34" charset="-122"/>
            <a:ea typeface="微软雅黑" pitchFamily="34" charset="-122"/>
          </a:endParaRPr>
        </a:p>
      </dgm:t>
    </dgm:pt>
    <dgm:pt modelId="{8F3E3AD9-72A2-42DD-B40C-B2FA104938CA}" type="sibTrans" cxnId="{A6BBE090-0EB5-4AA1-A51F-DE755B8A7E78}">
      <dgm:prSet/>
      <dgm:spPr/>
      <dgm:t>
        <a:bodyPr/>
        <a:lstStyle/>
        <a:p>
          <a:endParaRPr lang="zh-CN" altLang="en-US" sz="2000">
            <a:latin typeface="微软雅黑" pitchFamily="34" charset="-122"/>
            <a:ea typeface="微软雅黑" pitchFamily="34" charset="-122"/>
          </a:endParaRPr>
        </a:p>
      </dgm:t>
    </dgm:pt>
    <dgm:pt modelId="{24CEAB6A-1C50-43B2-B857-B4CEC677053B}">
      <dgm:prSet custT="1"/>
      <dgm:spPr>
        <a:ln>
          <a:prstDash val="dot"/>
        </a:ln>
      </dgm:spPr>
      <dgm:t>
        <a:bodyPr/>
        <a:lstStyle/>
        <a:p>
          <a:r>
            <a:rPr lang="zh-CN" altLang="en-US" sz="1400" b="0" i="0" dirty="0" smtClean="0">
              <a:latin typeface="微软雅黑"/>
              <a:ea typeface="微软雅黑"/>
              <a:cs typeface="微软雅黑"/>
            </a:rPr>
            <a:t>访谈用户不足时结果容易造成偏差。</a:t>
          </a:r>
          <a:endParaRPr lang="zh-CN" altLang="en-US" sz="1400" b="0" i="0" dirty="0">
            <a:latin typeface="微软雅黑"/>
            <a:ea typeface="微软雅黑"/>
            <a:cs typeface="微软雅黑"/>
          </a:endParaRPr>
        </a:p>
      </dgm:t>
    </dgm:pt>
    <dgm:pt modelId="{DFCB4EB5-4EB7-421E-8E1F-4F0052602A53}" type="parTrans" cxnId="{27A815B8-FBBA-4463-AAEA-4AAD64128175}">
      <dgm:prSet/>
      <dgm:spPr/>
      <dgm:t>
        <a:bodyPr/>
        <a:lstStyle/>
        <a:p>
          <a:endParaRPr lang="zh-CN" altLang="en-US" sz="2000">
            <a:latin typeface="微软雅黑" pitchFamily="34" charset="-122"/>
            <a:ea typeface="微软雅黑" pitchFamily="34" charset="-122"/>
          </a:endParaRPr>
        </a:p>
      </dgm:t>
    </dgm:pt>
    <dgm:pt modelId="{89532FAE-3934-4414-A1D1-FCE6F8028EBA}" type="sibTrans" cxnId="{27A815B8-FBBA-4463-AAEA-4AAD64128175}">
      <dgm:prSet/>
      <dgm:spPr/>
      <dgm:t>
        <a:bodyPr/>
        <a:lstStyle/>
        <a:p>
          <a:endParaRPr lang="zh-CN" altLang="en-US" sz="2000">
            <a:latin typeface="微软雅黑" pitchFamily="34" charset="-122"/>
            <a:ea typeface="微软雅黑" pitchFamily="34" charset="-122"/>
          </a:endParaRPr>
        </a:p>
      </dgm:t>
    </dgm:pt>
    <dgm:pt modelId="{2252D086-AF0C-9448-94AF-861C6CD947A2}">
      <dgm:prSet custT="1"/>
      <dgm:spPr>
        <a:solidFill>
          <a:srgbClr val="C42C68"/>
        </a:solidFill>
      </dgm:spPr>
      <dgm:t>
        <a:bodyPr/>
        <a:lstStyle/>
        <a:p>
          <a:r>
            <a:rPr lang="zh-CN" altLang="en-US" sz="1800" b="1" dirty="0" smtClean="0">
              <a:latin typeface="微软雅黑" pitchFamily="34" charset="-122"/>
              <a:ea typeface="微软雅黑" pitchFamily="34" charset="-122"/>
            </a:rPr>
            <a:t>适用范围</a:t>
          </a:r>
          <a:r>
            <a:rPr lang="zh-CN" altLang="en-US" sz="1800" dirty="0" smtClean="0">
              <a:latin typeface="微软雅黑" pitchFamily="34" charset="-122"/>
              <a:ea typeface="微软雅黑" pitchFamily="34" charset="-122"/>
            </a:rPr>
            <a:t> </a:t>
          </a:r>
          <a:endParaRPr lang="zh-CN" altLang="en-US" sz="1800" dirty="0">
            <a:latin typeface="微软雅黑" pitchFamily="34" charset="-122"/>
            <a:ea typeface="微软雅黑" pitchFamily="34" charset="-122"/>
          </a:endParaRPr>
        </a:p>
      </dgm:t>
    </dgm:pt>
    <dgm:pt modelId="{1A457263-B6E1-2B4F-A1D5-A94F75E5D5A5}" type="parTrans" cxnId="{5E12365D-E4B4-8F48-A460-1B7746003B9B}">
      <dgm:prSet/>
      <dgm:spPr/>
      <dgm:t>
        <a:bodyPr/>
        <a:lstStyle/>
        <a:p>
          <a:endParaRPr lang="zh-CN" altLang="en-US"/>
        </a:p>
      </dgm:t>
    </dgm:pt>
    <dgm:pt modelId="{9E576DF3-614B-004E-AD06-3DB28411F9C5}" type="sibTrans" cxnId="{5E12365D-E4B4-8F48-A460-1B7746003B9B}">
      <dgm:prSet/>
      <dgm:spPr/>
      <dgm:t>
        <a:bodyPr/>
        <a:lstStyle/>
        <a:p>
          <a:endParaRPr lang="zh-CN" altLang="en-US"/>
        </a:p>
      </dgm:t>
    </dgm:pt>
    <dgm:pt modelId="{496F4504-08CB-D04D-9EF1-65592EFF4597}">
      <dgm:prSet custT="1"/>
      <dgm:spPr>
        <a:ln>
          <a:prstDash val="dot"/>
        </a:ln>
      </dgm:spPr>
      <dgm:t>
        <a:bodyPr/>
        <a:lstStyle/>
        <a:p>
          <a:r>
            <a:rPr lang="zh-CN" altLang="en-US" sz="1400" b="0" i="0" dirty="0" smtClean="0">
              <a:latin typeface="微软雅黑"/>
              <a:ea typeface="微软雅黑"/>
              <a:cs typeface="微软雅黑"/>
            </a:rPr>
            <a:t>设计初期阶段，确定视觉风格。</a:t>
          </a:r>
          <a:endParaRPr lang="zh-CN" altLang="en-US" sz="1400" b="0" i="0" dirty="0">
            <a:latin typeface="微软雅黑"/>
            <a:ea typeface="微软雅黑"/>
            <a:cs typeface="微软雅黑"/>
          </a:endParaRPr>
        </a:p>
      </dgm:t>
    </dgm:pt>
    <dgm:pt modelId="{162878B2-710D-6E42-ABAD-8AA143C9A662}" type="parTrans" cxnId="{D136108C-35BC-A448-ACB5-66ADC7C13BB3}">
      <dgm:prSet/>
      <dgm:spPr/>
      <dgm:t>
        <a:bodyPr/>
        <a:lstStyle/>
        <a:p>
          <a:endParaRPr lang="zh-CN" altLang="en-US"/>
        </a:p>
      </dgm:t>
    </dgm:pt>
    <dgm:pt modelId="{3AFF1C95-8F45-AB46-89F9-918BC07A2356}" type="sibTrans" cxnId="{D136108C-35BC-A448-ACB5-66ADC7C13BB3}">
      <dgm:prSet/>
      <dgm:spPr/>
      <dgm:t>
        <a:bodyPr/>
        <a:lstStyle/>
        <a:p>
          <a:endParaRPr lang="zh-CN" altLang="en-US"/>
        </a:p>
      </dgm:t>
    </dgm:pt>
    <dgm:pt modelId="{B1FB85E9-7FFE-46C8-BCBB-EB22EECC42FC}">
      <dgm:prSet custT="1"/>
      <dgm:spPr>
        <a:ln>
          <a:prstDash val="dot"/>
        </a:ln>
      </dgm:spPr>
      <dgm:t>
        <a:bodyPr/>
        <a:lstStyle/>
        <a:p>
          <a:r>
            <a:rPr lang="zh-CN" sz="1400" b="0" i="0" dirty="0" smtClean="0">
              <a:latin typeface="微软雅黑"/>
              <a:ea typeface="微软雅黑"/>
              <a:cs typeface="微软雅黑"/>
            </a:rPr>
            <a:t>情绪板是一种启发式和探索性的方法，可以对如下问题进行研究：图像风格，色彩，文字排版，图案以及整体外观以及感觉。视觉设计和人的情绪紧密相连，不同的设计总是会引发不同的情感。</a:t>
          </a:r>
          <a:endParaRPr lang="zh-CN" altLang="en-US" sz="1400" b="0" i="0" dirty="0">
            <a:latin typeface="微软雅黑"/>
            <a:ea typeface="微软雅黑"/>
            <a:cs typeface="微软雅黑"/>
          </a:endParaRPr>
        </a:p>
      </dgm:t>
    </dgm:pt>
    <dgm:pt modelId="{EEA875C6-B04D-4021-8BE6-BD84B51DD162}" type="sibTrans" cxnId="{7DB21803-0335-480A-A91E-8680AE26ED74}">
      <dgm:prSet/>
      <dgm:spPr/>
      <dgm:t>
        <a:bodyPr/>
        <a:lstStyle/>
        <a:p>
          <a:endParaRPr lang="zh-CN" altLang="en-US" sz="2000">
            <a:latin typeface="微软雅黑" pitchFamily="34" charset="-122"/>
            <a:ea typeface="微软雅黑" pitchFamily="34" charset="-122"/>
          </a:endParaRPr>
        </a:p>
      </dgm:t>
    </dgm:pt>
    <dgm:pt modelId="{9F3BD36A-7D39-482A-9612-F3CB0BD1BAF6}" type="parTrans" cxnId="{7DB21803-0335-480A-A91E-8680AE26ED74}">
      <dgm:prSet/>
      <dgm:spPr/>
      <dgm:t>
        <a:bodyPr/>
        <a:lstStyle/>
        <a:p>
          <a:endParaRPr lang="zh-CN" altLang="en-US" sz="2000">
            <a:latin typeface="微软雅黑" pitchFamily="34" charset="-122"/>
            <a:ea typeface="微软雅黑" pitchFamily="34" charset="-122"/>
          </a:endParaRPr>
        </a:p>
      </dgm:t>
    </dgm:pt>
    <dgm:pt modelId="{0D66A41C-674F-4248-AE6E-92A6DA8D812A}">
      <dgm:prSet custT="1"/>
      <dgm:spPr>
        <a:ln>
          <a:prstDash val="dot"/>
        </a:ln>
      </dgm:spPr>
      <dgm:t>
        <a:bodyPr/>
        <a:lstStyle/>
        <a:p>
          <a:r>
            <a:rPr lang="zh-CN" altLang="en-US" sz="1400" b="0" i="0" dirty="0" smtClean="0">
              <a:latin typeface="微软雅黑"/>
              <a:ea typeface="微软雅黑"/>
              <a:cs typeface="微软雅黑"/>
            </a:rPr>
            <a:t>有神经心理学理论做基础，结果更具科学性。</a:t>
          </a:r>
          <a:endParaRPr lang="zh-CN" altLang="en-US" sz="1400" b="0" i="0" dirty="0">
            <a:latin typeface="微软雅黑"/>
            <a:ea typeface="微软雅黑"/>
            <a:cs typeface="微软雅黑"/>
          </a:endParaRPr>
        </a:p>
      </dgm:t>
    </dgm:pt>
    <dgm:pt modelId="{483BA9F0-6511-1D46-9226-90E8C03E01B9}" type="parTrans" cxnId="{19AB44C8-9500-2D46-A387-11A2D6B02E60}">
      <dgm:prSet/>
      <dgm:spPr/>
      <dgm:t>
        <a:bodyPr/>
        <a:lstStyle/>
        <a:p>
          <a:endParaRPr lang="zh-CN" altLang="en-US"/>
        </a:p>
      </dgm:t>
    </dgm:pt>
    <dgm:pt modelId="{D814E613-8059-F149-9431-B5A5ACB5577B}" type="sibTrans" cxnId="{19AB44C8-9500-2D46-A387-11A2D6B02E60}">
      <dgm:prSet/>
      <dgm:spPr/>
      <dgm:t>
        <a:bodyPr/>
        <a:lstStyle/>
        <a:p>
          <a:endParaRPr lang="zh-CN" altLang="en-US"/>
        </a:p>
      </dgm:t>
    </dgm:pt>
    <dgm:pt modelId="{F589D28E-2CE1-4E88-B787-2AAC4AF9AE5A}" type="pres">
      <dgm:prSet presAssocID="{73868025-8550-441F-84BC-724D436CB530}" presName="linear" presStyleCnt="0">
        <dgm:presLayoutVars>
          <dgm:dir/>
          <dgm:animLvl val="lvl"/>
          <dgm:resizeHandles val="exact"/>
        </dgm:presLayoutVars>
      </dgm:prSet>
      <dgm:spPr/>
      <dgm:t>
        <a:bodyPr/>
        <a:lstStyle/>
        <a:p>
          <a:endParaRPr lang="zh-CN" altLang="en-US"/>
        </a:p>
      </dgm:t>
    </dgm:pt>
    <dgm:pt modelId="{35A467C7-4EA7-46EA-9D6B-B4E96AD31841}" type="pres">
      <dgm:prSet presAssocID="{0A77C24E-1083-4BA0-A55D-190EE9491415}" presName="parentLin" presStyleCnt="0"/>
      <dgm:spPr/>
      <dgm:t>
        <a:bodyPr/>
        <a:lstStyle/>
        <a:p>
          <a:endParaRPr lang="zh-CN" altLang="en-US"/>
        </a:p>
      </dgm:t>
    </dgm:pt>
    <dgm:pt modelId="{DCD4F3BA-13E6-481F-A372-DB036F8764D4}" type="pres">
      <dgm:prSet presAssocID="{0A77C24E-1083-4BA0-A55D-190EE9491415}" presName="parentLeftMargin" presStyleLbl="node1" presStyleIdx="0" presStyleCnt="4"/>
      <dgm:spPr/>
      <dgm:t>
        <a:bodyPr/>
        <a:lstStyle/>
        <a:p>
          <a:endParaRPr lang="zh-CN" altLang="en-US"/>
        </a:p>
      </dgm:t>
    </dgm:pt>
    <dgm:pt modelId="{43E9DBF4-10C5-4D7C-AB18-9A4D433D259B}" type="pres">
      <dgm:prSet presAssocID="{0A77C24E-1083-4BA0-A55D-190EE9491415}" presName="parentText" presStyleLbl="node1" presStyleIdx="0" presStyleCnt="4" custScaleX="25729">
        <dgm:presLayoutVars>
          <dgm:chMax val="0"/>
          <dgm:bulletEnabled val="1"/>
        </dgm:presLayoutVars>
      </dgm:prSet>
      <dgm:spPr>
        <a:prstGeom prst="roundRect">
          <a:avLst/>
        </a:prstGeom>
      </dgm:spPr>
      <dgm:t>
        <a:bodyPr/>
        <a:lstStyle/>
        <a:p>
          <a:endParaRPr lang="zh-CN" altLang="en-US"/>
        </a:p>
      </dgm:t>
    </dgm:pt>
    <dgm:pt modelId="{FA65AB64-4FDF-4D7F-A7F5-B1C757596F52}" type="pres">
      <dgm:prSet presAssocID="{0A77C24E-1083-4BA0-A55D-190EE9491415}" presName="negativeSpace" presStyleCnt="0"/>
      <dgm:spPr/>
      <dgm:t>
        <a:bodyPr/>
        <a:lstStyle/>
        <a:p>
          <a:endParaRPr lang="zh-CN" altLang="en-US"/>
        </a:p>
      </dgm:t>
    </dgm:pt>
    <dgm:pt modelId="{E1F31293-AB3E-48BA-843E-EA59763FB27C}" type="pres">
      <dgm:prSet presAssocID="{0A77C24E-1083-4BA0-A55D-190EE9491415}" presName="childText" presStyleLbl="conFgAcc1" presStyleIdx="0" presStyleCnt="4">
        <dgm:presLayoutVars>
          <dgm:bulletEnabled val="1"/>
        </dgm:presLayoutVars>
      </dgm:prSet>
      <dgm:spPr>
        <a:prstGeom prst="rect">
          <a:avLst/>
        </a:prstGeom>
      </dgm:spPr>
      <dgm:t>
        <a:bodyPr/>
        <a:lstStyle/>
        <a:p>
          <a:endParaRPr lang="zh-CN" altLang="en-US"/>
        </a:p>
      </dgm:t>
    </dgm:pt>
    <dgm:pt modelId="{11FEAC47-C0DE-4EB5-97A5-77C65F33E618}" type="pres">
      <dgm:prSet presAssocID="{98E00D2A-77B5-42A0-91E0-F840E4D0534B}" presName="spaceBetweenRectangles" presStyleCnt="0"/>
      <dgm:spPr/>
      <dgm:t>
        <a:bodyPr/>
        <a:lstStyle/>
        <a:p>
          <a:endParaRPr lang="zh-CN" altLang="en-US"/>
        </a:p>
      </dgm:t>
    </dgm:pt>
    <dgm:pt modelId="{F917E1C5-65E4-495C-AFCD-D42823F4B749}" type="pres">
      <dgm:prSet presAssocID="{EB623AE1-FD27-4283-9F2C-599F2AB9E9D3}" presName="parentLin" presStyleCnt="0"/>
      <dgm:spPr/>
      <dgm:t>
        <a:bodyPr/>
        <a:lstStyle/>
        <a:p>
          <a:endParaRPr lang="zh-CN" altLang="en-US"/>
        </a:p>
      </dgm:t>
    </dgm:pt>
    <dgm:pt modelId="{EB6C3B44-617E-4290-B3DC-E18283DB791E}" type="pres">
      <dgm:prSet presAssocID="{EB623AE1-FD27-4283-9F2C-599F2AB9E9D3}" presName="parentLeftMargin" presStyleLbl="node1" presStyleIdx="0" presStyleCnt="4"/>
      <dgm:spPr/>
      <dgm:t>
        <a:bodyPr/>
        <a:lstStyle/>
        <a:p>
          <a:endParaRPr lang="zh-CN" altLang="en-US"/>
        </a:p>
      </dgm:t>
    </dgm:pt>
    <dgm:pt modelId="{57B5EB0F-C0FE-478C-93DE-CD8FC674D404}" type="pres">
      <dgm:prSet presAssocID="{EB623AE1-FD27-4283-9F2C-599F2AB9E9D3}" presName="parentText" presStyleLbl="node1" presStyleIdx="1" presStyleCnt="4" custScaleX="25729">
        <dgm:presLayoutVars>
          <dgm:chMax val="0"/>
          <dgm:bulletEnabled val="1"/>
        </dgm:presLayoutVars>
      </dgm:prSet>
      <dgm:spPr>
        <a:prstGeom prst="roundRect">
          <a:avLst/>
        </a:prstGeom>
      </dgm:spPr>
      <dgm:t>
        <a:bodyPr/>
        <a:lstStyle/>
        <a:p>
          <a:endParaRPr lang="zh-CN" altLang="en-US"/>
        </a:p>
      </dgm:t>
    </dgm:pt>
    <dgm:pt modelId="{A0C63060-4820-4509-B740-CF7835EB3806}" type="pres">
      <dgm:prSet presAssocID="{EB623AE1-FD27-4283-9F2C-599F2AB9E9D3}" presName="negativeSpace" presStyleCnt="0"/>
      <dgm:spPr/>
      <dgm:t>
        <a:bodyPr/>
        <a:lstStyle/>
        <a:p>
          <a:endParaRPr lang="zh-CN" altLang="en-US"/>
        </a:p>
      </dgm:t>
    </dgm:pt>
    <dgm:pt modelId="{64FA2FC9-2496-4620-BA5A-EAA33275FA96}" type="pres">
      <dgm:prSet presAssocID="{EB623AE1-FD27-4283-9F2C-599F2AB9E9D3}" presName="childText" presStyleLbl="conFgAcc1" presStyleIdx="1" presStyleCnt="4">
        <dgm:presLayoutVars>
          <dgm:bulletEnabled val="1"/>
        </dgm:presLayoutVars>
      </dgm:prSet>
      <dgm:spPr>
        <a:prstGeom prst="rect">
          <a:avLst/>
        </a:prstGeom>
      </dgm:spPr>
      <dgm:t>
        <a:bodyPr/>
        <a:lstStyle/>
        <a:p>
          <a:endParaRPr lang="zh-CN" altLang="en-US"/>
        </a:p>
      </dgm:t>
    </dgm:pt>
    <dgm:pt modelId="{C3FC655C-73E4-4941-B032-A1AEA1E15AFF}" type="pres">
      <dgm:prSet presAssocID="{7A6E08F3-F92F-4FCC-9AF3-5DC9563E0BC9}" presName="spaceBetweenRectangles" presStyleCnt="0"/>
      <dgm:spPr/>
      <dgm:t>
        <a:bodyPr/>
        <a:lstStyle/>
        <a:p>
          <a:endParaRPr lang="zh-CN" altLang="en-US"/>
        </a:p>
      </dgm:t>
    </dgm:pt>
    <dgm:pt modelId="{D3FF3DE6-5BFF-46EF-838F-A5F6BB93F4FD}" type="pres">
      <dgm:prSet presAssocID="{BC78FD39-544D-400E-9865-4B2BA2C28090}" presName="parentLin" presStyleCnt="0"/>
      <dgm:spPr/>
      <dgm:t>
        <a:bodyPr/>
        <a:lstStyle/>
        <a:p>
          <a:endParaRPr lang="zh-CN" altLang="en-US"/>
        </a:p>
      </dgm:t>
    </dgm:pt>
    <dgm:pt modelId="{2F6EED70-A096-4299-9408-7482DCBD118F}" type="pres">
      <dgm:prSet presAssocID="{BC78FD39-544D-400E-9865-4B2BA2C28090}" presName="parentLeftMargin" presStyleLbl="node1" presStyleIdx="1" presStyleCnt="4"/>
      <dgm:spPr/>
      <dgm:t>
        <a:bodyPr/>
        <a:lstStyle/>
        <a:p>
          <a:endParaRPr lang="zh-CN" altLang="en-US"/>
        </a:p>
      </dgm:t>
    </dgm:pt>
    <dgm:pt modelId="{E7DCD2B9-BB4C-441B-81F2-0F6680C45A6F}" type="pres">
      <dgm:prSet presAssocID="{BC78FD39-544D-400E-9865-4B2BA2C28090}" presName="parentText" presStyleLbl="node1" presStyleIdx="2" presStyleCnt="4" custScaleX="25729">
        <dgm:presLayoutVars>
          <dgm:chMax val="0"/>
          <dgm:bulletEnabled val="1"/>
        </dgm:presLayoutVars>
      </dgm:prSet>
      <dgm:spPr>
        <a:prstGeom prst="roundRect">
          <a:avLst/>
        </a:prstGeom>
      </dgm:spPr>
      <dgm:t>
        <a:bodyPr/>
        <a:lstStyle/>
        <a:p>
          <a:endParaRPr lang="zh-CN" altLang="en-US"/>
        </a:p>
      </dgm:t>
    </dgm:pt>
    <dgm:pt modelId="{992EEF4F-14CF-4145-86CB-D3940739B572}" type="pres">
      <dgm:prSet presAssocID="{BC78FD39-544D-400E-9865-4B2BA2C28090}" presName="negativeSpace" presStyleCnt="0"/>
      <dgm:spPr/>
      <dgm:t>
        <a:bodyPr/>
        <a:lstStyle/>
        <a:p>
          <a:endParaRPr lang="zh-CN" altLang="en-US"/>
        </a:p>
      </dgm:t>
    </dgm:pt>
    <dgm:pt modelId="{2167EF9B-A1B8-43A5-BD23-A1BC008329FA}" type="pres">
      <dgm:prSet presAssocID="{BC78FD39-544D-400E-9865-4B2BA2C28090}" presName="childText" presStyleLbl="conFgAcc1" presStyleIdx="2" presStyleCnt="4">
        <dgm:presLayoutVars>
          <dgm:bulletEnabled val="1"/>
        </dgm:presLayoutVars>
      </dgm:prSet>
      <dgm:spPr>
        <a:prstGeom prst="rect">
          <a:avLst/>
        </a:prstGeom>
      </dgm:spPr>
      <dgm:t>
        <a:bodyPr/>
        <a:lstStyle/>
        <a:p>
          <a:endParaRPr lang="zh-CN" altLang="en-US"/>
        </a:p>
      </dgm:t>
    </dgm:pt>
    <dgm:pt modelId="{ECAD48AF-2DD6-D249-9A5B-FA58A7243182}" type="pres">
      <dgm:prSet presAssocID="{E62BB641-2523-4F51-8D9A-5EAE5FFA92B3}" presName="spaceBetweenRectangles" presStyleCnt="0"/>
      <dgm:spPr/>
      <dgm:t>
        <a:bodyPr/>
        <a:lstStyle/>
        <a:p>
          <a:endParaRPr lang="zh-CN" altLang="en-US"/>
        </a:p>
      </dgm:t>
    </dgm:pt>
    <dgm:pt modelId="{111383AD-2D18-0B4B-B344-CAE45CB071BC}" type="pres">
      <dgm:prSet presAssocID="{2252D086-AF0C-9448-94AF-861C6CD947A2}" presName="parentLin" presStyleCnt="0"/>
      <dgm:spPr/>
      <dgm:t>
        <a:bodyPr/>
        <a:lstStyle/>
        <a:p>
          <a:endParaRPr lang="zh-CN" altLang="en-US"/>
        </a:p>
      </dgm:t>
    </dgm:pt>
    <dgm:pt modelId="{15DA7C9D-AE90-0241-BA20-DDA1DB1984E1}" type="pres">
      <dgm:prSet presAssocID="{2252D086-AF0C-9448-94AF-861C6CD947A2}" presName="parentLeftMargin" presStyleLbl="node1" presStyleIdx="2" presStyleCnt="4"/>
      <dgm:spPr/>
      <dgm:t>
        <a:bodyPr/>
        <a:lstStyle/>
        <a:p>
          <a:endParaRPr lang="zh-CN" altLang="en-US"/>
        </a:p>
      </dgm:t>
    </dgm:pt>
    <dgm:pt modelId="{E3CF39D8-91CF-134C-AFB0-6D14636E413B}" type="pres">
      <dgm:prSet presAssocID="{2252D086-AF0C-9448-94AF-861C6CD947A2}" presName="parentText" presStyleLbl="node1" presStyleIdx="3" presStyleCnt="4" custFlipHor="1" custScaleX="26590">
        <dgm:presLayoutVars>
          <dgm:chMax val="0"/>
          <dgm:bulletEnabled val="1"/>
        </dgm:presLayoutVars>
      </dgm:prSet>
      <dgm:spPr/>
      <dgm:t>
        <a:bodyPr/>
        <a:lstStyle/>
        <a:p>
          <a:endParaRPr lang="zh-CN" altLang="en-US"/>
        </a:p>
      </dgm:t>
    </dgm:pt>
    <dgm:pt modelId="{12BA12C6-9163-B840-8C23-F5981C4BEF57}" type="pres">
      <dgm:prSet presAssocID="{2252D086-AF0C-9448-94AF-861C6CD947A2}" presName="negativeSpace" presStyleCnt="0"/>
      <dgm:spPr/>
      <dgm:t>
        <a:bodyPr/>
        <a:lstStyle/>
        <a:p>
          <a:endParaRPr lang="zh-CN" altLang="en-US"/>
        </a:p>
      </dgm:t>
    </dgm:pt>
    <dgm:pt modelId="{ADE7D707-82A5-8A4B-9CAC-CE8483A4C35E}" type="pres">
      <dgm:prSet presAssocID="{2252D086-AF0C-9448-94AF-861C6CD947A2}" presName="childText" presStyleLbl="conFgAcc1" presStyleIdx="3" presStyleCnt="4" custLinFactNeighborX="-14592" custLinFactNeighborY="11310">
        <dgm:presLayoutVars>
          <dgm:bulletEnabled val="1"/>
        </dgm:presLayoutVars>
      </dgm:prSet>
      <dgm:spPr/>
      <dgm:t>
        <a:bodyPr/>
        <a:lstStyle/>
        <a:p>
          <a:endParaRPr lang="zh-CN" altLang="en-US"/>
        </a:p>
      </dgm:t>
    </dgm:pt>
  </dgm:ptLst>
  <dgm:cxnLst>
    <dgm:cxn modelId="{1651BE74-38BB-9949-AAE9-C234103C5F4A}" type="presOf" srcId="{2252D086-AF0C-9448-94AF-861C6CD947A2}" destId="{15DA7C9D-AE90-0241-BA20-DDA1DB1984E1}" srcOrd="0" destOrd="0" presId="urn:microsoft.com/office/officeart/2005/8/layout/list1"/>
    <dgm:cxn modelId="{8C9A0703-5367-43A4-A114-4A7A145E1EC8}" srcId="{73868025-8550-441F-84BC-724D436CB530}" destId="{0A77C24E-1083-4BA0-A55D-190EE9491415}" srcOrd="0" destOrd="0" parTransId="{0E42C616-633C-40B1-85AA-B4236EB6507E}" sibTransId="{98E00D2A-77B5-42A0-91E0-F840E4D0534B}"/>
    <dgm:cxn modelId="{A6BBE090-0EB5-4AA1-A51F-DE755B8A7E78}" srcId="{EB623AE1-FD27-4283-9F2C-599F2AB9E9D3}" destId="{B26BF9A9-0159-495F-B935-601FD578E031}" srcOrd="0" destOrd="0" parTransId="{9BBE9056-52AD-4536-8B95-AB9EA2732A21}" sibTransId="{8F3E3AD9-72A2-42DD-B40C-B2FA104938CA}"/>
    <dgm:cxn modelId="{7DB21803-0335-480A-A91E-8680AE26ED74}" srcId="{0A77C24E-1083-4BA0-A55D-190EE9491415}" destId="{B1FB85E9-7FFE-46C8-BCBB-EB22EECC42FC}" srcOrd="0" destOrd="0" parTransId="{9F3BD36A-7D39-482A-9612-F3CB0BD1BAF6}" sibTransId="{EEA875C6-B04D-4021-8BE6-BD84B51DD162}"/>
    <dgm:cxn modelId="{56DA6B00-3D45-8045-B0CB-28B418133605}" type="presOf" srcId="{EB623AE1-FD27-4283-9F2C-599F2AB9E9D3}" destId="{57B5EB0F-C0FE-478C-93DE-CD8FC674D404}" srcOrd="1" destOrd="0" presId="urn:microsoft.com/office/officeart/2005/8/layout/list1"/>
    <dgm:cxn modelId="{27A815B8-FBBA-4463-AAEA-4AAD64128175}" srcId="{BC78FD39-544D-400E-9865-4B2BA2C28090}" destId="{24CEAB6A-1C50-43B2-B857-B4CEC677053B}" srcOrd="0" destOrd="0" parTransId="{DFCB4EB5-4EB7-421E-8E1F-4F0052602A53}" sibTransId="{89532FAE-3934-4414-A1D1-FCE6F8028EBA}"/>
    <dgm:cxn modelId="{4BF9AE99-785E-F44F-B849-B9FD63C592BC}" type="presOf" srcId="{0A77C24E-1083-4BA0-A55D-190EE9491415}" destId="{43E9DBF4-10C5-4D7C-AB18-9A4D433D259B}" srcOrd="1" destOrd="0" presId="urn:microsoft.com/office/officeart/2005/8/layout/list1"/>
    <dgm:cxn modelId="{A9539073-0395-0F40-A36D-332D560A9A4D}" type="presOf" srcId="{24CEAB6A-1C50-43B2-B857-B4CEC677053B}" destId="{2167EF9B-A1B8-43A5-BD23-A1BC008329FA}" srcOrd="0" destOrd="0" presId="urn:microsoft.com/office/officeart/2005/8/layout/list1"/>
    <dgm:cxn modelId="{BDB59245-A68D-4C47-B380-13D8C475528A}" type="presOf" srcId="{0A77C24E-1083-4BA0-A55D-190EE9491415}" destId="{DCD4F3BA-13E6-481F-A372-DB036F8764D4}" srcOrd="0" destOrd="0" presId="urn:microsoft.com/office/officeart/2005/8/layout/list1"/>
    <dgm:cxn modelId="{31066E6D-28D2-CC4D-B93B-0CC1108100C1}" type="presOf" srcId="{BC78FD39-544D-400E-9865-4B2BA2C28090}" destId="{E7DCD2B9-BB4C-441B-81F2-0F6680C45A6F}" srcOrd="1" destOrd="0" presId="urn:microsoft.com/office/officeart/2005/8/layout/list1"/>
    <dgm:cxn modelId="{AFEB620F-2002-6146-BA05-FC1F19489D2C}" type="presOf" srcId="{73868025-8550-441F-84BC-724D436CB530}" destId="{F589D28E-2CE1-4E88-B787-2AAC4AF9AE5A}" srcOrd="0" destOrd="0" presId="urn:microsoft.com/office/officeart/2005/8/layout/list1"/>
    <dgm:cxn modelId="{8AFEE93E-2EBF-1041-B51C-A46EC5323D23}" type="presOf" srcId="{496F4504-08CB-D04D-9EF1-65592EFF4597}" destId="{ADE7D707-82A5-8A4B-9CAC-CE8483A4C35E}" srcOrd="0" destOrd="0" presId="urn:microsoft.com/office/officeart/2005/8/layout/list1"/>
    <dgm:cxn modelId="{2A63DBF3-FE53-49ED-BEC0-84FAC6E43379}" srcId="{73868025-8550-441F-84BC-724D436CB530}" destId="{BC78FD39-544D-400E-9865-4B2BA2C28090}" srcOrd="2" destOrd="0" parTransId="{212B4091-A443-4210-AA72-62A7F3B5E140}" sibTransId="{E62BB641-2523-4F51-8D9A-5EAE5FFA92B3}"/>
    <dgm:cxn modelId="{5F01EBFF-2C6A-4A40-BC40-C8420DF4FFBA}" type="presOf" srcId="{B1FB85E9-7FFE-46C8-BCBB-EB22EECC42FC}" destId="{E1F31293-AB3E-48BA-843E-EA59763FB27C}" srcOrd="0" destOrd="0" presId="urn:microsoft.com/office/officeart/2005/8/layout/list1"/>
    <dgm:cxn modelId="{5E12365D-E4B4-8F48-A460-1B7746003B9B}" srcId="{73868025-8550-441F-84BC-724D436CB530}" destId="{2252D086-AF0C-9448-94AF-861C6CD947A2}" srcOrd="3" destOrd="0" parTransId="{1A457263-B6E1-2B4F-A1D5-A94F75E5D5A5}" sibTransId="{9E576DF3-614B-004E-AD06-3DB28411F9C5}"/>
    <dgm:cxn modelId="{EFFB7FC9-C445-FC47-A977-558FEE2DEE23}" type="presOf" srcId="{2252D086-AF0C-9448-94AF-861C6CD947A2}" destId="{E3CF39D8-91CF-134C-AFB0-6D14636E413B}" srcOrd="1" destOrd="0" presId="urn:microsoft.com/office/officeart/2005/8/layout/list1"/>
    <dgm:cxn modelId="{19AB44C8-9500-2D46-A387-11A2D6B02E60}" srcId="{EB623AE1-FD27-4283-9F2C-599F2AB9E9D3}" destId="{0D66A41C-674F-4248-AE6E-92A6DA8D812A}" srcOrd="1" destOrd="0" parTransId="{483BA9F0-6511-1D46-9226-90E8C03E01B9}" sibTransId="{D814E613-8059-F149-9431-B5A5ACB5577B}"/>
    <dgm:cxn modelId="{D136108C-35BC-A448-ACB5-66ADC7C13BB3}" srcId="{2252D086-AF0C-9448-94AF-861C6CD947A2}" destId="{496F4504-08CB-D04D-9EF1-65592EFF4597}" srcOrd="0" destOrd="0" parTransId="{162878B2-710D-6E42-ABAD-8AA143C9A662}" sibTransId="{3AFF1C95-8F45-AB46-89F9-918BC07A2356}"/>
    <dgm:cxn modelId="{741B937C-6A27-4DC5-AD45-875D76C65E32}" srcId="{73868025-8550-441F-84BC-724D436CB530}" destId="{EB623AE1-FD27-4283-9F2C-599F2AB9E9D3}" srcOrd="1" destOrd="0" parTransId="{435B8F65-F4EE-4343-99F9-339D57A9AA68}" sibTransId="{7A6E08F3-F92F-4FCC-9AF3-5DC9563E0BC9}"/>
    <dgm:cxn modelId="{EA424B64-FAF4-894B-8791-115ACCC69B6B}" type="presOf" srcId="{B26BF9A9-0159-495F-B935-601FD578E031}" destId="{64FA2FC9-2496-4620-BA5A-EAA33275FA96}" srcOrd="0" destOrd="0" presId="urn:microsoft.com/office/officeart/2005/8/layout/list1"/>
    <dgm:cxn modelId="{DD1BC9A8-21CB-134F-8A56-AA518DF25275}" type="presOf" srcId="{BC78FD39-544D-400E-9865-4B2BA2C28090}" destId="{2F6EED70-A096-4299-9408-7482DCBD118F}" srcOrd="0" destOrd="0" presId="urn:microsoft.com/office/officeart/2005/8/layout/list1"/>
    <dgm:cxn modelId="{9BE5DCEB-EFBE-924D-BAF1-AEEABB0E3255}" type="presOf" srcId="{0D66A41C-674F-4248-AE6E-92A6DA8D812A}" destId="{64FA2FC9-2496-4620-BA5A-EAA33275FA96}" srcOrd="0" destOrd="1" presId="urn:microsoft.com/office/officeart/2005/8/layout/list1"/>
    <dgm:cxn modelId="{7ECF0936-5885-DA40-AC80-205A9EB5AA5A}" type="presOf" srcId="{EB623AE1-FD27-4283-9F2C-599F2AB9E9D3}" destId="{EB6C3B44-617E-4290-B3DC-E18283DB791E}" srcOrd="0" destOrd="0" presId="urn:microsoft.com/office/officeart/2005/8/layout/list1"/>
    <dgm:cxn modelId="{8450D243-9439-F243-BE26-D90ECA6452A8}" type="presParOf" srcId="{F589D28E-2CE1-4E88-B787-2AAC4AF9AE5A}" destId="{35A467C7-4EA7-46EA-9D6B-B4E96AD31841}" srcOrd="0" destOrd="0" presId="urn:microsoft.com/office/officeart/2005/8/layout/list1"/>
    <dgm:cxn modelId="{00BA2C6D-DAF3-7242-9090-2B362C93D937}" type="presParOf" srcId="{35A467C7-4EA7-46EA-9D6B-B4E96AD31841}" destId="{DCD4F3BA-13E6-481F-A372-DB036F8764D4}" srcOrd="0" destOrd="0" presId="urn:microsoft.com/office/officeart/2005/8/layout/list1"/>
    <dgm:cxn modelId="{A0B7BCF1-3154-5141-B5F5-C46E35A222D0}" type="presParOf" srcId="{35A467C7-4EA7-46EA-9D6B-B4E96AD31841}" destId="{43E9DBF4-10C5-4D7C-AB18-9A4D433D259B}" srcOrd="1" destOrd="0" presId="urn:microsoft.com/office/officeart/2005/8/layout/list1"/>
    <dgm:cxn modelId="{ADF33C40-DAB6-6F43-B6AC-DEA7F61701A8}" type="presParOf" srcId="{F589D28E-2CE1-4E88-B787-2AAC4AF9AE5A}" destId="{FA65AB64-4FDF-4D7F-A7F5-B1C757596F52}" srcOrd="1" destOrd="0" presId="urn:microsoft.com/office/officeart/2005/8/layout/list1"/>
    <dgm:cxn modelId="{736A40C6-8B2F-4749-BE1D-AE5FB19E3DFE}" type="presParOf" srcId="{F589D28E-2CE1-4E88-B787-2AAC4AF9AE5A}" destId="{E1F31293-AB3E-48BA-843E-EA59763FB27C}" srcOrd="2" destOrd="0" presId="urn:microsoft.com/office/officeart/2005/8/layout/list1"/>
    <dgm:cxn modelId="{C7911982-504E-554B-9968-ED9741435CAE}" type="presParOf" srcId="{F589D28E-2CE1-4E88-B787-2AAC4AF9AE5A}" destId="{11FEAC47-C0DE-4EB5-97A5-77C65F33E618}" srcOrd="3" destOrd="0" presId="urn:microsoft.com/office/officeart/2005/8/layout/list1"/>
    <dgm:cxn modelId="{ADF1718F-ED02-FA40-8D37-B38AE83EDBE4}" type="presParOf" srcId="{F589D28E-2CE1-4E88-B787-2AAC4AF9AE5A}" destId="{F917E1C5-65E4-495C-AFCD-D42823F4B749}" srcOrd="4" destOrd="0" presId="urn:microsoft.com/office/officeart/2005/8/layout/list1"/>
    <dgm:cxn modelId="{3CE0672B-32BE-0748-9F59-01C263741476}" type="presParOf" srcId="{F917E1C5-65E4-495C-AFCD-D42823F4B749}" destId="{EB6C3B44-617E-4290-B3DC-E18283DB791E}" srcOrd="0" destOrd="0" presId="urn:microsoft.com/office/officeart/2005/8/layout/list1"/>
    <dgm:cxn modelId="{321BD05E-E13A-1546-A09A-9D5786AF738C}" type="presParOf" srcId="{F917E1C5-65E4-495C-AFCD-D42823F4B749}" destId="{57B5EB0F-C0FE-478C-93DE-CD8FC674D404}" srcOrd="1" destOrd="0" presId="urn:microsoft.com/office/officeart/2005/8/layout/list1"/>
    <dgm:cxn modelId="{90B02FEC-141F-EA44-9543-8FBD11B40FD2}" type="presParOf" srcId="{F589D28E-2CE1-4E88-B787-2AAC4AF9AE5A}" destId="{A0C63060-4820-4509-B740-CF7835EB3806}" srcOrd="5" destOrd="0" presId="urn:microsoft.com/office/officeart/2005/8/layout/list1"/>
    <dgm:cxn modelId="{11363733-D361-4349-ADA8-0B7F407588D3}" type="presParOf" srcId="{F589D28E-2CE1-4E88-B787-2AAC4AF9AE5A}" destId="{64FA2FC9-2496-4620-BA5A-EAA33275FA96}" srcOrd="6" destOrd="0" presId="urn:microsoft.com/office/officeart/2005/8/layout/list1"/>
    <dgm:cxn modelId="{DAE8F332-5B54-CB44-A2F3-0B7EF6DA5A9A}" type="presParOf" srcId="{F589D28E-2CE1-4E88-B787-2AAC4AF9AE5A}" destId="{C3FC655C-73E4-4941-B032-A1AEA1E15AFF}" srcOrd="7" destOrd="0" presId="urn:microsoft.com/office/officeart/2005/8/layout/list1"/>
    <dgm:cxn modelId="{D2671E07-E6B4-4844-9414-1A0365A5D90E}" type="presParOf" srcId="{F589D28E-2CE1-4E88-B787-2AAC4AF9AE5A}" destId="{D3FF3DE6-5BFF-46EF-838F-A5F6BB93F4FD}" srcOrd="8" destOrd="0" presId="urn:microsoft.com/office/officeart/2005/8/layout/list1"/>
    <dgm:cxn modelId="{C5AFEE7B-7C1A-1D43-B57A-7E0A17701F58}" type="presParOf" srcId="{D3FF3DE6-5BFF-46EF-838F-A5F6BB93F4FD}" destId="{2F6EED70-A096-4299-9408-7482DCBD118F}" srcOrd="0" destOrd="0" presId="urn:microsoft.com/office/officeart/2005/8/layout/list1"/>
    <dgm:cxn modelId="{CA28B394-FB43-AC49-B96D-C1DC36347CA7}" type="presParOf" srcId="{D3FF3DE6-5BFF-46EF-838F-A5F6BB93F4FD}" destId="{E7DCD2B9-BB4C-441B-81F2-0F6680C45A6F}" srcOrd="1" destOrd="0" presId="urn:microsoft.com/office/officeart/2005/8/layout/list1"/>
    <dgm:cxn modelId="{1952C7F6-05A9-4345-9CF9-B8D65ADA6414}" type="presParOf" srcId="{F589D28E-2CE1-4E88-B787-2AAC4AF9AE5A}" destId="{992EEF4F-14CF-4145-86CB-D3940739B572}" srcOrd="9" destOrd="0" presId="urn:microsoft.com/office/officeart/2005/8/layout/list1"/>
    <dgm:cxn modelId="{156A15B0-2BDF-B242-9A47-9392BEB039F9}" type="presParOf" srcId="{F589D28E-2CE1-4E88-B787-2AAC4AF9AE5A}" destId="{2167EF9B-A1B8-43A5-BD23-A1BC008329FA}" srcOrd="10" destOrd="0" presId="urn:microsoft.com/office/officeart/2005/8/layout/list1"/>
    <dgm:cxn modelId="{1BDA1624-76C8-D543-BA35-BB5E1CA1C69E}" type="presParOf" srcId="{F589D28E-2CE1-4E88-B787-2AAC4AF9AE5A}" destId="{ECAD48AF-2DD6-D249-9A5B-FA58A7243182}" srcOrd="11" destOrd="0" presId="urn:microsoft.com/office/officeart/2005/8/layout/list1"/>
    <dgm:cxn modelId="{E3BD9D6B-C183-5E4D-89CE-A09FF83F608B}" type="presParOf" srcId="{F589D28E-2CE1-4E88-B787-2AAC4AF9AE5A}" destId="{111383AD-2D18-0B4B-B344-CAE45CB071BC}" srcOrd="12" destOrd="0" presId="urn:microsoft.com/office/officeart/2005/8/layout/list1"/>
    <dgm:cxn modelId="{5058CE2B-5512-C141-AF32-F545EB4E9FAA}" type="presParOf" srcId="{111383AD-2D18-0B4B-B344-CAE45CB071BC}" destId="{15DA7C9D-AE90-0241-BA20-DDA1DB1984E1}" srcOrd="0" destOrd="0" presId="urn:microsoft.com/office/officeart/2005/8/layout/list1"/>
    <dgm:cxn modelId="{9EC99CD6-7A7B-B74A-A8F3-368B23DDFDE8}" type="presParOf" srcId="{111383AD-2D18-0B4B-B344-CAE45CB071BC}" destId="{E3CF39D8-91CF-134C-AFB0-6D14636E413B}" srcOrd="1" destOrd="0" presId="urn:microsoft.com/office/officeart/2005/8/layout/list1"/>
    <dgm:cxn modelId="{6A32C548-98A9-E74C-B2A3-82F4504B0817}" type="presParOf" srcId="{F589D28E-2CE1-4E88-B787-2AAC4AF9AE5A}" destId="{12BA12C6-9163-B840-8C23-F5981C4BEF57}" srcOrd="13" destOrd="0" presId="urn:microsoft.com/office/officeart/2005/8/layout/list1"/>
    <dgm:cxn modelId="{95B5AEA6-EA58-E74E-B9A0-7866369F4C1B}" type="presParOf" srcId="{F589D28E-2CE1-4E88-B787-2AAC4AF9AE5A}" destId="{ADE7D707-82A5-8A4B-9CAC-CE8483A4C3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35" tIns="45718" rIns="91435" bIns="45718" numCol="1" anchor="t" anchorCtr="0" compatLnSpc="1">
            <a:prstTxWarp prst="textNoShape">
              <a:avLst/>
            </a:prstTxWarp>
          </a:bodyPr>
          <a:lstStyle>
            <a:lvl1pPr>
              <a:defRPr sz="1200">
                <a:latin typeface="Calibri" pitchFamily="34" charset="0"/>
                <a:ea typeface="MS PGothic" pitchFamily="34" charset="-128"/>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35" tIns="45718" rIns="91435" bIns="45718" numCol="1" anchor="t" anchorCtr="0" compatLnSpc="1">
            <a:prstTxWarp prst="textNoShape">
              <a:avLst/>
            </a:prstTxWarp>
          </a:bodyPr>
          <a:lstStyle>
            <a:lvl1pPr algn="r">
              <a:defRPr sz="1200">
                <a:latin typeface="Calibri" pitchFamily="34" charset="0"/>
                <a:ea typeface="MS PGothic" pitchFamily="34" charset="-128"/>
                <a:cs typeface="Arial" pitchFamily="34" charset="0"/>
              </a:defRPr>
            </a:lvl1pPr>
          </a:lstStyle>
          <a:p>
            <a:pPr>
              <a:defRPr/>
            </a:pPr>
            <a:fld id="{071573C7-185D-409F-8AA5-E4CD31158C62}" type="datetimeFigureOut">
              <a:rPr lang="en-US"/>
              <a:pPr>
                <a:defRPr/>
              </a:pPr>
              <a:t>8/17/2017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35" tIns="45718" rIns="91435" bIns="45718" numCol="1" anchor="b" anchorCtr="0" compatLnSpc="1">
            <a:prstTxWarp prst="textNoShape">
              <a:avLst/>
            </a:prstTxWarp>
          </a:bodyPr>
          <a:lstStyle>
            <a:lvl1pPr>
              <a:defRPr sz="1200">
                <a:latin typeface="Calibri" pitchFamily="34" charset="0"/>
                <a:ea typeface="MS PGothic" pitchFamily="34" charset="-128"/>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atin typeface="Calibri" pitchFamily="34" charset="0"/>
                <a:ea typeface="MS PGothic" pitchFamily="34" charset="-128"/>
                <a:cs typeface="Arial" pitchFamily="34" charset="0"/>
              </a:defRPr>
            </a:lvl1pPr>
          </a:lstStyle>
          <a:p>
            <a:pPr>
              <a:defRPr/>
            </a:pPr>
            <a:fld id="{78B96211-D1C9-4A82-9AFB-0A2F34F81973}" type="slidenum">
              <a:rPr lang="en-US"/>
              <a:pPr>
                <a:defRPr/>
              </a:pPr>
              <a:t>‹#›</a:t>
            </a:fld>
            <a:endParaRPr lang="en-US"/>
          </a:p>
        </p:txBody>
      </p:sp>
    </p:spTree>
    <p:extLst>
      <p:ext uri="{BB962C8B-B14F-4D97-AF65-F5344CB8AC3E}">
        <p14:creationId xmlns:p14="http://schemas.microsoft.com/office/powerpoint/2010/main" val="167042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3C025-3C03-490F-AAD2-1B5F1E4FAF7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04654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5.xml"/><Relationship Id="rId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p:nvGrpSpPr>
        <p:grpSpPr bwMode="auto">
          <a:xfrm>
            <a:off x="-17463" y="0"/>
            <a:ext cx="9186863" cy="6858000"/>
            <a:chOff x="-17463" y="0"/>
            <a:chExt cx="9186863" cy="6858000"/>
          </a:xfrm>
        </p:grpSpPr>
        <p:pic>
          <p:nvPicPr>
            <p:cNvPr id="5" name="Picture 2" descr="Full_Sheet_Blu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6"/>
            <p:cNvGrpSpPr>
              <a:grpSpLocks/>
            </p:cNvGrpSpPr>
            <p:nvPr userDrawn="1"/>
          </p:nvGrpSpPr>
          <p:grpSpPr bwMode="auto">
            <a:xfrm>
              <a:off x="6396038" y="4587875"/>
              <a:ext cx="1828800" cy="1828800"/>
              <a:chOff x="4032" y="2880"/>
              <a:chExt cx="1152" cy="1152"/>
            </a:xfrm>
          </p:grpSpPr>
          <p:sp>
            <p:nvSpPr>
              <p:cNvPr id="8" name="Oval 4"/>
              <p:cNvSpPr>
                <a:spLocks noChangeArrowheads="1"/>
              </p:cNvSpPr>
              <p:nvPr/>
            </p:nvSpPr>
            <p:spPr bwMode="auto">
              <a:xfrm>
                <a:off x="4032" y="2880"/>
                <a:ext cx="1152" cy="115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zh-CN" sz="2800" smtClean="0">
                  <a:ea typeface="MS PGothic" pitchFamily="34" charset="-128"/>
                </a:endParaRPr>
              </a:p>
            </p:txBody>
          </p:sp>
          <p:pic>
            <p:nvPicPr>
              <p:cNvPr id="9" name="Picture 5" descr="Nielsen_V_300dpi"/>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76" y="3237"/>
                <a:ext cx="864"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 name="Picture 12" descr="GRAYBend_300"/>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17463" y="5526088"/>
              <a:ext cx="9186863" cy="1331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0424" name="Rectangle 3"/>
          <p:cNvSpPr>
            <a:spLocks noGrp="1" noChangeArrowheads="1"/>
          </p:cNvSpPr>
          <p:nvPr>
            <p:ph type="subTitle" idx="1"/>
          </p:nvPr>
        </p:nvSpPr>
        <p:spPr>
          <a:xfrm>
            <a:off x="609600" y="2622550"/>
            <a:ext cx="6400800" cy="1752600"/>
          </a:xfrm>
        </p:spPr>
        <p:txBody>
          <a:bodyPr/>
          <a:lstStyle>
            <a:lvl1pPr marL="0" indent="0">
              <a:buFont typeface="Times" charset="0"/>
              <a:buNone/>
              <a:defRPr>
                <a:solidFill>
                  <a:schemeClr val="bg1"/>
                </a:solidFill>
              </a:defRPr>
            </a:lvl1pPr>
          </a:lstStyle>
          <a:p>
            <a:pPr lvl="0"/>
            <a:r>
              <a:rPr lang="en-US" altLang="zh-CN" noProof="0" smtClean="0"/>
              <a:t>Click to edit Master subtitle style</a:t>
            </a:r>
          </a:p>
        </p:txBody>
      </p:sp>
      <p:sp>
        <p:nvSpPr>
          <p:cNvPr id="60425" name="Rectangle 4"/>
          <p:cNvSpPr>
            <a:spLocks noGrp="1" noChangeArrowheads="1"/>
          </p:cNvSpPr>
          <p:nvPr>
            <p:ph type="ctrTitle"/>
          </p:nvPr>
        </p:nvSpPr>
        <p:spPr>
          <a:xfrm>
            <a:off x="609600" y="1058863"/>
            <a:ext cx="7772400" cy="1470025"/>
          </a:xfrm>
        </p:spPr>
        <p:txBody>
          <a:bodyPr/>
          <a:lstStyle>
            <a:lvl1pPr>
              <a:defRPr sz="3600">
                <a:solidFill>
                  <a:schemeClr val="bg1"/>
                </a:solidFill>
              </a:defRPr>
            </a:lvl1pPr>
          </a:lstStyle>
          <a:p>
            <a:pPr lvl="0"/>
            <a:r>
              <a:rPr lang="en-US" altLang="zh-CN" noProof="0" smtClean="0"/>
              <a:t>Click to edit Master title style</a:t>
            </a:r>
          </a:p>
        </p:txBody>
      </p:sp>
      <p:sp>
        <p:nvSpPr>
          <p:cNvPr id="10" name="Rectangle 14"/>
          <p:cNvSpPr>
            <a:spLocks noGrp="1" noChangeArrowheads="1"/>
          </p:cNvSpPr>
          <p:nvPr>
            <p:ph type="ftr" sz="quarter" idx="10"/>
          </p:nvPr>
        </p:nvSpPr>
        <p:spPr/>
        <p:txBody>
          <a:bodyPr/>
          <a:lstStyle>
            <a:lvl1pPr>
              <a:defRPr>
                <a:solidFill>
                  <a:schemeClr val="bg1"/>
                </a:solidFill>
              </a:defRPr>
            </a:lvl1pPr>
          </a:lstStyle>
          <a:p>
            <a:pPr>
              <a:defRPr/>
            </a:pPr>
            <a:endParaRPr lang="zh-CN" altLang="en-US"/>
          </a:p>
        </p:txBody>
      </p:sp>
    </p:spTree>
    <p:extLst>
      <p:ext uri="{BB962C8B-B14F-4D97-AF65-F5344CB8AC3E}">
        <p14:creationId xmlns:p14="http://schemas.microsoft.com/office/powerpoint/2010/main" val="28114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2" name="Picture 6"/>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642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ark Final Slide">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89110199"/>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10" name="文本占位符 2"/>
          <p:cNvSpPr>
            <a:spLocks noGrp="1"/>
          </p:cNvSpPr>
          <p:nvPr>
            <p:ph idx="1"/>
          </p:nvPr>
        </p:nvSpPr>
        <p:spPr>
          <a:xfrm>
            <a:off x="457200" y="1412776"/>
            <a:ext cx="8229600" cy="4525963"/>
          </a:xfrm>
          <a:prstGeom prst="rect">
            <a:avLst/>
          </a:prstGeom>
        </p:spPr>
        <p:txBody>
          <a:bodyPr rtlCol="0">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92059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Full Picture Slide">
    <p:bg>
      <p:bgPr>
        <a:solidFill>
          <a:schemeClr val="bg1"/>
        </a:solidFill>
        <a:effectLst/>
      </p:bgPr>
    </p:bg>
    <p:spTree>
      <p:nvGrpSpPr>
        <p:cNvPr id="1" name=""/>
        <p:cNvGrpSpPr/>
        <p:nvPr/>
      </p:nvGrpSpPr>
      <p:grpSpPr>
        <a:xfrm>
          <a:off x="0" y="0"/>
          <a:ext cx="0" cy="0"/>
          <a:chOff x="0" y="0"/>
          <a:chExt cx="0" cy="0"/>
        </a:xfrm>
      </p:grpSpPr>
      <p:pic>
        <p:nvPicPr>
          <p:cNvPr id="2" name="Picture 6" descr="PPT-Full-Image-Template-3.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8"/>
          <p:cNvSpPr>
            <a:spLocks noChangeArrowheads="1"/>
          </p:cNvSpPr>
          <p:nvPr/>
        </p:nvSpPr>
        <p:spPr bwMode="gray">
          <a:xfrm rot="16200000">
            <a:off x="-1077913" y="5583238"/>
            <a:ext cx="23653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en-US" altLang="zh-CN" sz="600" smtClean="0">
                <a:solidFill>
                  <a:srgbClr val="5F5F5F"/>
                </a:solidFill>
                <a:latin typeface="Calibri" pitchFamily="34" charset="0"/>
                <a:ea typeface="MS PGothic" pitchFamily="34" charset="-128"/>
              </a:rPr>
              <a:t>Copyright ©2013 The Nielsen Company. Confidential and proprietary.</a:t>
            </a:r>
          </a:p>
        </p:txBody>
      </p:sp>
      <p:sp>
        <p:nvSpPr>
          <p:cNvPr id="4" name="Text Box 17"/>
          <p:cNvSpPr txBox="1">
            <a:spLocks noChangeArrowheads="1"/>
          </p:cNvSpPr>
          <p:nvPr userDrawn="1"/>
        </p:nvSpPr>
        <p:spPr bwMode="auto">
          <a:xfrm>
            <a:off x="8880475" y="6600825"/>
            <a:ext cx="134938" cy="138113"/>
          </a:xfrm>
          <a:prstGeom prst="rect">
            <a:avLst/>
          </a:prstGeom>
          <a:noFill/>
          <a:ln>
            <a:noFill/>
          </a:ln>
          <a:extLst/>
        </p:spPr>
        <p:txBody>
          <a:bodyPr wrap="none" lIns="0" tIns="0" rIns="0" bIns="0" anchor="ctr">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defRPr/>
            </a:pPr>
            <a:fld id="{EFB3E854-3A0A-420F-8E81-328C796933F8}" type="slidenum">
              <a:rPr lang="en-US" sz="900" smtClean="0">
                <a:solidFill>
                  <a:srgbClr val="009DD9"/>
                </a:solidFill>
                <a:latin typeface="Calibri" pitchFamily="34" charset="0"/>
                <a:cs typeface="Arial" pitchFamily="34" charset="0"/>
              </a:rPr>
              <a:pPr algn="ctr" eaLnBrk="1" hangingPunct="1">
                <a:defRPr/>
              </a:pPr>
              <a:t>‹#›</a:t>
            </a:fld>
            <a:endParaRPr lang="en-US" sz="900" smtClean="0">
              <a:solidFill>
                <a:srgbClr val="009DD9"/>
              </a:solidFill>
              <a:latin typeface="Calibri" pitchFamily="34" charset="0"/>
              <a:cs typeface="Arial" pitchFamily="34" charset="0"/>
            </a:endParaRPr>
          </a:p>
        </p:txBody>
      </p:sp>
    </p:spTree>
    <p:extLst>
      <p:ext uri="{BB962C8B-B14F-4D97-AF65-F5344CB8AC3E}">
        <p14:creationId xmlns:p14="http://schemas.microsoft.com/office/powerpoint/2010/main" val="304457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0"/>
            <a:ext cx="6858000" cy="838200"/>
          </a:xfrm>
        </p:spPr>
        <p:txBody>
          <a:bodyPr/>
          <a:lstStyle/>
          <a:p>
            <a:r>
              <a:rPr lang="zh-CN" altLang="en-US" dirty="0" smtClean="0"/>
              <a:t>此处添加大标题文字</a:t>
            </a:r>
            <a:r>
              <a:rPr lang="en-US" altLang="zh-CN" dirty="0" smtClean="0"/>
              <a:t>(28</a:t>
            </a:r>
            <a:r>
              <a:rPr lang="zh-CN" altLang="en-US" dirty="0" smtClean="0"/>
              <a:t>号字</a:t>
            </a:r>
            <a:r>
              <a:rPr lang="en-US" altLang="zh-CN" dirty="0" smtClean="0"/>
              <a:t>)</a:t>
            </a:r>
            <a:endParaRPr lang="zh-CN" altLang="en-US" dirty="0"/>
          </a:p>
        </p:txBody>
      </p:sp>
      <p:sp>
        <p:nvSpPr>
          <p:cNvPr id="6" name="灯片编号占位符 5"/>
          <p:cNvSpPr>
            <a:spLocks noGrp="1"/>
          </p:cNvSpPr>
          <p:nvPr>
            <p:ph type="sldNum" sz="quarter" idx="12"/>
          </p:nvPr>
        </p:nvSpPr>
        <p:spPr>
          <a:xfrm>
            <a:off x="8715404" y="6643710"/>
            <a:ext cx="428596" cy="214290"/>
          </a:xfrm>
          <a:prstGeom prst="rect">
            <a:avLst/>
          </a:prstGeom>
        </p:spPr>
        <p:txBody>
          <a:bodyPr/>
          <a:lstStyle>
            <a:lvl1pPr>
              <a:defRPr/>
            </a:lvl1pPr>
          </a:lstStyle>
          <a:p>
            <a:fld id="{E4526BFC-E8C8-41FB-82E8-2A9C280B1B1D}" type="slidenum">
              <a:rPr lang="en-US" altLang="zh-CN" smtClean="0"/>
              <a:pPr/>
              <a:t>‹#›</a:t>
            </a:fld>
            <a:endParaRPr lang="en-US" altLang="zh-CN" dirty="0"/>
          </a:p>
        </p:txBody>
      </p:sp>
      <p:sp>
        <p:nvSpPr>
          <p:cNvPr id="8" name="内容占位符 7"/>
          <p:cNvSpPr>
            <a:spLocks noGrp="1"/>
          </p:cNvSpPr>
          <p:nvPr>
            <p:ph sz="quarter" idx="13" hasCustomPrompt="1"/>
          </p:nvPr>
        </p:nvSpPr>
        <p:spPr>
          <a:xfrm>
            <a:off x="457200" y="1219200"/>
            <a:ext cx="8382000" cy="4876800"/>
          </a:xfrm>
        </p:spPr>
        <p:txBody>
          <a:bodyPr/>
          <a:lstStyle>
            <a:lvl1pPr>
              <a:defRPr lang="zh-CN" altLang="en-US" sz="2000" b="1" dirty="0" smtClean="0">
                <a:solidFill>
                  <a:srgbClr val="333333"/>
                </a:solidFill>
                <a:latin typeface="+mn-lt"/>
                <a:ea typeface="+mn-ea"/>
                <a:cs typeface="+mn-cs"/>
              </a:defRPr>
            </a:lvl1pPr>
            <a:lvl2pPr>
              <a:defRPr lang="zh-CN" altLang="en-US" sz="1800" dirty="0" smtClean="0">
                <a:solidFill>
                  <a:srgbClr val="333333"/>
                </a:solidFill>
                <a:latin typeface="+mn-lt"/>
                <a:ea typeface="+mn-ea"/>
                <a:cs typeface="+mn-cs"/>
              </a:defRPr>
            </a:lvl2pPr>
            <a:lvl3pPr>
              <a:defRPr sz="1600"/>
            </a:lvl3pPr>
            <a:lvl4pPr>
              <a:defRPr lang="zh-CN" altLang="en-US" sz="1600" dirty="0" smtClean="0">
                <a:solidFill>
                  <a:srgbClr val="333333"/>
                </a:solidFill>
                <a:latin typeface="+mn-lt"/>
                <a:ea typeface="+mn-ea"/>
                <a:cs typeface="+mn-cs"/>
              </a:defRPr>
            </a:lvl4pPr>
            <a:lvl5pPr>
              <a:defRPr sz="1600"/>
            </a:lvl5pPr>
          </a:lstStyle>
          <a:p>
            <a:pPr lvl="0"/>
            <a:r>
              <a:rPr lang="zh-CN" altLang="en-US" dirty="0" smtClean="0"/>
              <a:t>单击此处添加一级标题（</a:t>
            </a:r>
            <a:r>
              <a:rPr lang="en-US" altLang="zh-CN" dirty="0" smtClean="0"/>
              <a:t>18</a:t>
            </a:r>
            <a:r>
              <a:rPr lang="zh-CN" altLang="en-US" dirty="0" smtClean="0"/>
              <a:t>号字）</a:t>
            </a:r>
          </a:p>
          <a:p>
            <a:pPr lvl="1"/>
            <a:r>
              <a:rPr lang="zh-CN" altLang="en-US" dirty="0" smtClean="0"/>
              <a:t>第二级（</a:t>
            </a:r>
            <a:r>
              <a:rPr lang="en-US" altLang="zh-CN" dirty="0" smtClean="0"/>
              <a:t>16</a:t>
            </a:r>
            <a:r>
              <a:rPr lang="zh-CN" altLang="en-US" dirty="0" smtClean="0"/>
              <a:t>号字）</a:t>
            </a:r>
          </a:p>
          <a:p>
            <a:pPr lvl="2"/>
            <a:r>
              <a:rPr lang="zh-CN" altLang="en-US" dirty="0" smtClean="0"/>
              <a:t>第三级（</a:t>
            </a:r>
            <a:r>
              <a:rPr lang="en-US" altLang="zh-CN" dirty="0" smtClean="0"/>
              <a:t>14</a:t>
            </a:r>
            <a:r>
              <a:rPr lang="zh-CN" altLang="en-US" dirty="0" smtClean="0"/>
              <a:t>号字）</a:t>
            </a:r>
          </a:p>
          <a:p>
            <a:pPr lvl="3"/>
            <a:r>
              <a:rPr lang="zh-CN" altLang="en-US" dirty="0" smtClean="0"/>
              <a:t>第四级</a:t>
            </a:r>
          </a:p>
          <a:p>
            <a:pPr marL="2057400" lvl="4" indent="-228600" algn="l" rtl="0" fontAlgn="base">
              <a:spcBef>
                <a:spcPct val="25000"/>
              </a:spcBef>
              <a:spcAft>
                <a:spcPct val="25000"/>
              </a:spcAft>
              <a:buClr>
                <a:schemeClr val="tx1">
                  <a:lumMod val="50000"/>
                </a:schemeClr>
              </a:buClr>
              <a:buFont typeface="Arial" pitchFamily="34" charset="0"/>
              <a:buChar char="•"/>
            </a:pPr>
            <a:r>
              <a:rPr lang="zh-CN" altLang="en-US" dirty="0" smtClean="0"/>
              <a:t>第五级</a:t>
            </a:r>
            <a:endParaRPr lang="zh-CN" altLang="en-US" dirty="0"/>
          </a:p>
        </p:txBody>
      </p:sp>
    </p:spTree>
    <p:extLst>
      <p:ext uri="{BB962C8B-B14F-4D97-AF65-F5344CB8AC3E}">
        <p14:creationId xmlns:p14="http://schemas.microsoft.com/office/powerpoint/2010/main" val="394694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912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2188941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517396" y="76200"/>
            <a:ext cx="8166672" cy="571500"/>
          </a:xfrm>
        </p:spPr>
        <p:txBody>
          <a:bodyPr wrap="square">
            <a:noAutofit/>
          </a:bodyPr>
          <a:lstStyle>
            <a:lvl1pPr>
              <a:defRPr baseline="0">
                <a:solidFill>
                  <a:srgbClr val="009DD9"/>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17396" y="679704"/>
            <a:ext cx="8160322" cy="315118"/>
          </a:xfrm>
        </p:spPr>
        <p:txBody>
          <a:bodyPr wrap="square" tIns="0" bIns="0" anchor="t" anchorCtr="0"/>
          <a:lstStyle>
            <a:lvl1pPr marL="0" indent="0">
              <a:spcBef>
                <a:spcPts val="0"/>
              </a:spcBef>
              <a:buNone/>
              <a:defRPr sz="1662" b="0" baseline="0">
                <a:solidFill>
                  <a:schemeClr val="tx1"/>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ltLang="zh-CN" smtClean="0"/>
              <a:t>Click to edit Master text styles</a:t>
            </a:r>
          </a:p>
        </p:txBody>
      </p:sp>
      <p:sp>
        <p:nvSpPr>
          <p:cNvPr id="5" name="Text Placeholder 2"/>
          <p:cNvSpPr>
            <a:spLocks noGrp="1"/>
          </p:cNvSpPr>
          <p:nvPr>
            <p:ph type="body" idx="15"/>
          </p:nvPr>
        </p:nvSpPr>
        <p:spPr>
          <a:xfrm>
            <a:off x="517396" y="6373368"/>
            <a:ext cx="8165465" cy="365760"/>
          </a:xfrm>
        </p:spPr>
        <p:txBody>
          <a:bodyPr wrap="square" tIns="0" bIns="0" anchor="b" anchorCtr="0"/>
          <a:lstStyle>
            <a:lvl1pPr marL="0" indent="0">
              <a:spcBef>
                <a:spcPts val="55"/>
              </a:spcBef>
              <a:buNone/>
              <a:defRPr sz="738" b="0" baseline="0">
                <a:solidFill>
                  <a:schemeClr val="tx1"/>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ltLang="zh-CN" smtClean="0"/>
              <a:t>Click to edit Master text styles</a:t>
            </a:r>
          </a:p>
        </p:txBody>
      </p:sp>
    </p:spTree>
    <p:extLst>
      <p:ext uri="{BB962C8B-B14F-4D97-AF65-F5344CB8AC3E}">
        <p14:creationId xmlns:p14="http://schemas.microsoft.com/office/powerpoint/2010/main" val="246706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594360" y="76200"/>
            <a:ext cx="8166672" cy="571500"/>
          </a:xfrm>
        </p:spPr>
        <p:txBody>
          <a:bodyPr wrap="square" anchor="t">
            <a:noAutofit/>
          </a:bodyPr>
          <a:lstStyle>
            <a:lvl1pPr>
              <a:defRPr baseline="0">
                <a:solidFill>
                  <a:srgbClr val="00B0F0"/>
                </a:solidFill>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594361" y="679704"/>
            <a:ext cx="8160322" cy="315118"/>
          </a:xfrm>
          <a:prstGeom prst="rect">
            <a:avLst/>
          </a:prstGeo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2"/>
          <p:cNvSpPr>
            <a:spLocks noGrp="1"/>
          </p:cNvSpPr>
          <p:nvPr>
            <p:ph type="body" idx="15"/>
          </p:nvPr>
        </p:nvSpPr>
        <p:spPr>
          <a:xfrm>
            <a:off x="594364" y="6373368"/>
            <a:ext cx="8165465" cy="365760"/>
          </a:xfrm>
          <a:prstGeom prst="rect">
            <a:avLst/>
          </a:prstGeom>
        </p:spPr>
        <p:txBody>
          <a:bodyPr wrap="square" tIns="0" bIns="0" anchor="b" anchorCtr="0"/>
          <a:lstStyle>
            <a:lvl1pPr marL="0" indent="0">
              <a:spcBef>
                <a:spcPts val="60"/>
              </a:spcBef>
              <a:buNone/>
              <a:defRPr sz="1000" b="0" baseline="0">
                <a:solidFill>
                  <a:schemeClr val="tx1"/>
                </a:solidFill>
                <a:latin typeface="宋体" pitchFamily="2" charset="-122"/>
                <a:ea typeface="宋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196453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100"/>
            </a:lvl1pPr>
            <a:lvl2pPr marL="436108" indent="0">
              <a:buNone/>
              <a:defRPr sz="2600"/>
            </a:lvl2pPr>
            <a:lvl3pPr marL="872217" indent="0">
              <a:buNone/>
              <a:defRPr sz="2300"/>
            </a:lvl3pPr>
            <a:lvl4pPr marL="1308328" indent="0">
              <a:buNone/>
              <a:defRPr sz="1900"/>
            </a:lvl4pPr>
            <a:lvl5pPr marL="1744436" indent="0">
              <a:buNone/>
              <a:defRPr sz="1900"/>
            </a:lvl5pPr>
            <a:lvl6pPr marL="2180546" indent="0">
              <a:buNone/>
              <a:defRPr sz="1900"/>
            </a:lvl6pPr>
            <a:lvl7pPr marL="2616656" indent="0">
              <a:buNone/>
              <a:defRPr sz="1900"/>
            </a:lvl7pPr>
            <a:lvl8pPr marL="3052764" indent="0">
              <a:buNone/>
              <a:defRPr sz="1900"/>
            </a:lvl8pPr>
            <a:lvl9pPr marL="3488873" indent="0">
              <a:buNone/>
              <a:defRPr sz="19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36108" indent="0">
              <a:buNone/>
              <a:defRPr sz="1100"/>
            </a:lvl2pPr>
            <a:lvl3pPr marL="872217" indent="0">
              <a:buNone/>
              <a:defRPr sz="900"/>
            </a:lvl3pPr>
            <a:lvl4pPr marL="1308328" indent="0">
              <a:buNone/>
              <a:defRPr sz="900"/>
            </a:lvl4pPr>
            <a:lvl5pPr marL="1744436" indent="0">
              <a:buNone/>
              <a:defRPr sz="900"/>
            </a:lvl5pPr>
            <a:lvl6pPr marL="2180546" indent="0">
              <a:buNone/>
              <a:defRPr sz="900"/>
            </a:lvl6pPr>
            <a:lvl7pPr marL="2616656" indent="0">
              <a:buNone/>
              <a:defRPr sz="900"/>
            </a:lvl7pPr>
            <a:lvl8pPr marL="3052764" indent="0">
              <a:buNone/>
              <a:defRPr sz="900"/>
            </a:lvl8pPr>
            <a:lvl9pPr marL="3488873" indent="0">
              <a:buNone/>
              <a:defRPr sz="900"/>
            </a:lvl9pPr>
          </a:lstStyle>
          <a:p>
            <a:pPr lvl="0"/>
            <a:r>
              <a:rPr lang="en-US" smtClean="0"/>
              <a:t>Click to edit Master text styles</a:t>
            </a:r>
          </a:p>
        </p:txBody>
      </p:sp>
    </p:spTree>
    <p:extLst>
      <p:ext uri="{BB962C8B-B14F-4D97-AF65-F5344CB8AC3E}">
        <p14:creationId xmlns:p14="http://schemas.microsoft.com/office/powerpoint/2010/main" val="2898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0"/>
          <p:cNvSpPr>
            <a:spLocks noGrp="1" noChangeArrowheads="1"/>
          </p:cNvSpPr>
          <p:nvPr>
            <p:ph type="ftr" sz="quarter" idx="10"/>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47900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036324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73629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5662094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371576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3148573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713536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p:nvPr>
        </p:nvSpPr>
        <p:spPr>
          <a:xfrm>
            <a:off x="274325" y="274322"/>
            <a:ext cx="8172451" cy="5762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42304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Dark Title Slide 2">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10" descr="PPT-Black-Cover-Graphic-No-Imag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2"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247426" y="4797429"/>
            <a:ext cx="5486400" cy="665162"/>
          </a:xfrm>
        </p:spPr>
        <p:txBody>
          <a:bodyPr tIns="0" bIns="0"/>
          <a:lstStyle>
            <a:lvl1pPr marL="0" indent="0" algn="l">
              <a:lnSpc>
                <a:spcPct val="100000"/>
              </a:lnSpc>
              <a:buNone/>
              <a:defRPr sz="2000"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Text Placeholder 2"/>
          <p:cNvSpPr>
            <a:spLocks noGrp="1"/>
          </p:cNvSpPr>
          <p:nvPr>
            <p:ph type="body" idx="17"/>
          </p:nvPr>
        </p:nvSpPr>
        <p:spPr>
          <a:xfrm>
            <a:off x="247426" y="5998464"/>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itle 1"/>
          <p:cNvSpPr>
            <a:spLocks noGrp="1"/>
          </p:cNvSpPr>
          <p:nvPr>
            <p:ph type="ctrTitle"/>
          </p:nvPr>
        </p:nvSpPr>
        <p:spPr>
          <a:xfrm>
            <a:off x="246889" y="3488801"/>
            <a:ext cx="5486938" cy="1310218"/>
          </a:xfrm>
        </p:spPr>
        <p:txBody>
          <a:bodyPr tIns="0" bIns="0">
            <a:noAutofit/>
          </a:bodyPr>
          <a:lstStyle>
            <a:lvl1pPr algn="l">
              <a:lnSpc>
                <a:spcPct val="80000"/>
              </a:lnSpc>
              <a:tabLst>
                <a:tab pos="508000" algn="l"/>
              </a:tabLst>
              <a:defRPr sz="4500" b="0" cap="all" baseline="0">
                <a:solidFill>
                  <a:srgbClr val="009DD9"/>
                </a:solidFill>
              </a:defRPr>
            </a:lvl1pPr>
          </a:lstStyle>
          <a:p>
            <a:r>
              <a:rPr lang="en-US" smtClean="0"/>
              <a:t>Click to edit Master title style</a:t>
            </a:r>
            <a:endParaRPr lang="en-US" dirty="0"/>
          </a:p>
        </p:txBody>
      </p:sp>
      <p:grpSp>
        <p:nvGrpSpPr>
          <p:cNvPr id="9" name="组 8"/>
          <p:cNvGrpSpPr/>
          <p:nvPr userDrawn="1"/>
        </p:nvGrpSpPr>
        <p:grpSpPr>
          <a:xfrm>
            <a:off x="1433561" y="3162300"/>
            <a:ext cx="1050207" cy="324000"/>
            <a:chOff x="1367280" y="3162300"/>
            <a:chExt cx="1050207" cy="324000"/>
          </a:xfrm>
        </p:grpSpPr>
        <p:pic>
          <p:nvPicPr>
            <p:cNvPr id="10" name="图片 9"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1" name="图片 10"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2" name="图片 11"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grpSp>
    </p:spTree>
    <p:extLst>
      <p:ext uri="{BB962C8B-B14F-4D97-AF65-F5344CB8AC3E}">
        <p14:creationId xmlns:p14="http://schemas.microsoft.com/office/powerpoint/2010/main" val="920754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6" descr="PPT-White-Cover-Graphic.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Nielsen_S.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7913688" y="24384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3276600" y="2835276"/>
            <a:ext cx="5667603" cy="1310218"/>
          </a:xfrm>
        </p:spPr>
        <p:txBody>
          <a:bodyPr/>
          <a:lstStyle>
            <a:lvl1pPr algn="r">
              <a:lnSpc>
                <a:spcPct val="80000"/>
              </a:lnSpc>
              <a:tabLst>
                <a:tab pos="508000" algn="l"/>
              </a:tabLst>
              <a:defRPr sz="4500" b="0" cap="all" baseline="0">
                <a:solidFill>
                  <a:srgbClr val="009DD9"/>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76600" y="4154504"/>
            <a:ext cx="5667603" cy="569896"/>
          </a:xfrm>
        </p:spPr>
        <p:txBody>
          <a:bodyPr tIns="0" bIns="0"/>
          <a:lstStyle>
            <a:lvl1pPr marL="0" indent="0" algn="r">
              <a:lnSpc>
                <a:spcPct val="100000"/>
              </a:lnSpc>
              <a:buNone/>
              <a:defRPr sz="20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ext Placeholder 2"/>
          <p:cNvSpPr>
            <a:spLocks noGrp="1"/>
          </p:cNvSpPr>
          <p:nvPr>
            <p:ph type="body" idx="17"/>
          </p:nvPr>
        </p:nvSpPr>
        <p:spPr>
          <a:xfrm>
            <a:off x="6040439" y="5998464"/>
            <a:ext cx="2891063" cy="697394"/>
          </a:xfrm>
        </p:spPr>
        <p:txBody>
          <a:bodyPr anchor="b"/>
          <a:lstStyle>
            <a:lvl1pPr marL="0" indent="0" algn="r">
              <a:lnSpc>
                <a:spcPct val="100000"/>
              </a:lnSpc>
              <a:spcBef>
                <a:spcPts val="0"/>
              </a:spcBef>
              <a:buNone/>
              <a:defRPr sz="1200" b="0">
                <a:solidFill>
                  <a:srgbClr val="5F5F5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60010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6" descr="Nielsen_S.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913688" y="24384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PPT-White-Cover-Graphic-No-Image.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Placeholder 2"/>
          <p:cNvSpPr>
            <a:spLocks noGrp="1"/>
          </p:cNvSpPr>
          <p:nvPr>
            <p:ph type="body" idx="17"/>
          </p:nvPr>
        </p:nvSpPr>
        <p:spPr>
          <a:xfrm>
            <a:off x="6044184" y="5998464"/>
            <a:ext cx="2891063" cy="697394"/>
          </a:xfrm>
        </p:spPr>
        <p:txBody>
          <a:bodyPr anchor="b"/>
          <a:lstStyle>
            <a:lvl1pPr marL="0" indent="0" algn="r">
              <a:lnSpc>
                <a:spcPct val="100000"/>
              </a:lnSpc>
              <a:spcBef>
                <a:spcPts val="0"/>
              </a:spcBef>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ctrTitle"/>
          </p:nvPr>
        </p:nvSpPr>
        <p:spPr>
          <a:xfrm>
            <a:off x="3276600" y="2835276"/>
            <a:ext cx="5667603" cy="1310218"/>
          </a:xfrm>
        </p:spPr>
        <p:txBody>
          <a:bodyPr/>
          <a:lstStyle>
            <a:lvl1pPr algn="r">
              <a:lnSpc>
                <a:spcPct val="80000"/>
              </a:lnSpc>
              <a:tabLst>
                <a:tab pos="508000" algn="l"/>
              </a:tabLst>
              <a:defRPr sz="4500" b="0" cap="all" baseline="0">
                <a:solidFill>
                  <a:srgbClr val="009DD9"/>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76600" y="4154504"/>
            <a:ext cx="5667603" cy="569896"/>
          </a:xfrm>
        </p:spPr>
        <p:txBody>
          <a:bodyPr tIns="0" bIns="0"/>
          <a:lstStyle>
            <a:lvl1pPr marL="0" indent="0" algn="r">
              <a:lnSpc>
                <a:spcPct val="100000"/>
              </a:lnSpc>
              <a:buNone/>
              <a:defRPr sz="20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179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ark Title Slide">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6" descr="PPT-Black-Cover-Graphic.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1"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247426" y="4797429"/>
            <a:ext cx="5486400" cy="665162"/>
          </a:xfrm>
        </p:spPr>
        <p:txBody>
          <a:bodyPr tIns="0" bIns="0"/>
          <a:lstStyle>
            <a:lvl1pPr marL="0" indent="0" algn="l">
              <a:lnSpc>
                <a:spcPct val="100000"/>
              </a:lnSpc>
              <a:buNone/>
              <a:defRPr sz="2000"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Text Placeholder 2"/>
          <p:cNvSpPr>
            <a:spLocks noGrp="1"/>
          </p:cNvSpPr>
          <p:nvPr>
            <p:ph type="body" idx="17"/>
          </p:nvPr>
        </p:nvSpPr>
        <p:spPr>
          <a:xfrm>
            <a:off x="247426" y="5997616"/>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itle 1"/>
          <p:cNvSpPr>
            <a:spLocks noGrp="1"/>
          </p:cNvSpPr>
          <p:nvPr>
            <p:ph type="ctrTitle"/>
          </p:nvPr>
        </p:nvSpPr>
        <p:spPr>
          <a:xfrm>
            <a:off x="246889" y="3488801"/>
            <a:ext cx="5486938" cy="1310218"/>
          </a:xfrm>
        </p:spPr>
        <p:txBody>
          <a:bodyPr/>
          <a:lstStyle>
            <a:lvl1pPr algn="l">
              <a:lnSpc>
                <a:spcPct val="80000"/>
              </a:lnSpc>
              <a:tabLst>
                <a:tab pos="508000" algn="l"/>
              </a:tabLst>
              <a:defRPr sz="4500" b="0" cap="all" baseline="0">
                <a:solidFill>
                  <a:srgbClr val="009DD9"/>
                </a:solidFill>
              </a:defRPr>
            </a:lvl1pPr>
          </a:lstStyle>
          <a:p>
            <a:r>
              <a:rPr lang="en-US" smtClean="0"/>
              <a:t>Click to edit Master title style</a:t>
            </a:r>
            <a:endParaRPr lang="en-US" dirty="0"/>
          </a:p>
        </p:txBody>
      </p:sp>
      <p:grpSp>
        <p:nvGrpSpPr>
          <p:cNvPr id="9" name="组 8"/>
          <p:cNvGrpSpPr/>
          <p:nvPr userDrawn="1"/>
        </p:nvGrpSpPr>
        <p:grpSpPr>
          <a:xfrm>
            <a:off x="1433561" y="3162300"/>
            <a:ext cx="1050207" cy="324000"/>
            <a:chOff x="1367280" y="3162300"/>
            <a:chExt cx="1050207" cy="324000"/>
          </a:xfrm>
        </p:grpSpPr>
        <p:pic>
          <p:nvPicPr>
            <p:cNvPr id="10" name="图片 9"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1" name="图片 10"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2" name="图片 11"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grpSp>
    </p:spTree>
    <p:extLst>
      <p:ext uri="{BB962C8B-B14F-4D97-AF65-F5344CB8AC3E}">
        <p14:creationId xmlns:p14="http://schemas.microsoft.com/office/powerpoint/2010/main" val="127528563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ark Title Slide 2">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Picture 6" descr="PPT-Black-Cover-Graphic-No-Imag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1" descr="Nielsen_R.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invGray">
          <a:xfrm>
            <a:off x="363538" y="3162300"/>
            <a:ext cx="8890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247426" y="4797429"/>
            <a:ext cx="5486400" cy="665162"/>
          </a:xfrm>
        </p:spPr>
        <p:txBody>
          <a:bodyPr tIns="0" bIns="0"/>
          <a:lstStyle>
            <a:lvl1pPr marL="0" indent="0" algn="l">
              <a:lnSpc>
                <a:spcPct val="100000"/>
              </a:lnSpc>
              <a:buNone/>
              <a:defRPr sz="2000"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Text Placeholder 2"/>
          <p:cNvSpPr>
            <a:spLocks noGrp="1"/>
          </p:cNvSpPr>
          <p:nvPr>
            <p:ph type="body" idx="17"/>
          </p:nvPr>
        </p:nvSpPr>
        <p:spPr>
          <a:xfrm>
            <a:off x="247426" y="5998464"/>
            <a:ext cx="2891063" cy="697394"/>
          </a:xfrm>
        </p:spPr>
        <p:txBody>
          <a:bodyPr anchor="b"/>
          <a:lstStyle>
            <a:lvl1pPr marL="0" indent="0" algn="l">
              <a:lnSpc>
                <a:spcPct val="100000"/>
              </a:lnSpc>
              <a:spcBef>
                <a:spcPts val="0"/>
              </a:spcBef>
              <a:buNone/>
              <a:defRPr sz="1200" b="0">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itle 1"/>
          <p:cNvSpPr>
            <a:spLocks noGrp="1"/>
          </p:cNvSpPr>
          <p:nvPr>
            <p:ph type="ctrTitle"/>
          </p:nvPr>
        </p:nvSpPr>
        <p:spPr>
          <a:xfrm>
            <a:off x="246889" y="3488801"/>
            <a:ext cx="5486938" cy="1310218"/>
          </a:xfrm>
        </p:spPr>
        <p:txBody>
          <a:bodyPr/>
          <a:lstStyle>
            <a:lvl1pPr algn="l">
              <a:lnSpc>
                <a:spcPct val="80000"/>
              </a:lnSpc>
              <a:tabLst>
                <a:tab pos="508000" algn="l"/>
              </a:tabLst>
              <a:defRPr sz="4500" b="0" cap="all" baseline="0">
                <a:solidFill>
                  <a:srgbClr val="009DD9"/>
                </a:solidFill>
              </a:defRPr>
            </a:lvl1pPr>
          </a:lstStyle>
          <a:p>
            <a:r>
              <a:rPr lang="en-US" smtClean="0"/>
              <a:t>Click to edit Master title style</a:t>
            </a:r>
            <a:endParaRPr lang="en-US" dirty="0"/>
          </a:p>
        </p:txBody>
      </p:sp>
      <p:grpSp>
        <p:nvGrpSpPr>
          <p:cNvPr id="9" name="组 8"/>
          <p:cNvGrpSpPr/>
          <p:nvPr userDrawn="1"/>
        </p:nvGrpSpPr>
        <p:grpSpPr>
          <a:xfrm>
            <a:off x="1433561" y="3162300"/>
            <a:ext cx="1050207" cy="324000"/>
            <a:chOff x="1367280" y="3162300"/>
            <a:chExt cx="1050207" cy="324000"/>
          </a:xfrm>
        </p:grpSpPr>
        <p:pic>
          <p:nvPicPr>
            <p:cNvPr id="10" name="图片 9"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1" name="图片 10"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pic>
          <p:nvPicPr>
            <p:cNvPr id="12" name="图片 11" descr="logo.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367280" y="3162300"/>
              <a:ext cx="1050207" cy="324000"/>
            </a:xfrm>
            <a:prstGeom prst="rect">
              <a:avLst/>
            </a:prstGeom>
          </p:spPr>
        </p:pic>
      </p:grpSp>
    </p:spTree>
    <p:extLst>
      <p:ext uri="{BB962C8B-B14F-4D97-AF65-F5344CB8AC3E}">
        <p14:creationId xmlns:p14="http://schemas.microsoft.com/office/powerpoint/2010/main" val="4027968149"/>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der Slide">
    <p:spTree>
      <p:nvGrpSpPr>
        <p:cNvPr id="1" name=""/>
        <p:cNvGrpSpPr/>
        <p:nvPr/>
      </p:nvGrpSpPr>
      <p:grpSpPr>
        <a:xfrm>
          <a:off x="0" y="0"/>
          <a:ext cx="0" cy="0"/>
          <a:chOff x="0" y="0"/>
          <a:chExt cx="0" cy="0"/>
        </a:xfrm>
      </p:grpSpPr>
      <p:pic>
        <p:nvPicPr>
          <p:cNvPr id="3" name="Picture 6"/>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979453" y="3181946"/>
            <a:ext cx="6978810" cy="585216"/>
          </a:xfrm>
        </p:spPr>
        <p:txBody>
          <a:bodyPr anchor="t">
            <a:normAutofit/>
          </a:bodyPr>
          <a:lstStyle>
            <a:lvl1pPr algn="ctr">
              <a:defRPr sz="3200" b="0" cap="all"/>
            </a:lvl1pPr>
          </a:lstStyle>
          <a:p>
            <a:r>
              <a:rPr lang="en-US" smtClean="0"/>
              <a:t>Click to edit Master title style</a:t>
            </a:r>
            <a:endParaRPr lang="en-US" dirty="0"/>
          </a:p>
        </p:txBody>
      </p:sp>
    </p:spTree>
    <p:extLst>
      <p:ext uri="{BB962C8B-B14F-4D97-AF65-F5344CB8AC3E}">
        <p14:creationId xmlns:p14="http://schemas.microsoft.com/office/powerpoint/2010/main" val="272839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ark Divder Slide ">
    <p:bg>
      <p:bgPr>
        <a:blipFill dpi="0" rotWithShape="0">
          <a:blip r:embed="rId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bwMode="gray">
          <a:xfrm>
            <a:off x="1979453" y="3181946"/>
            <a:ext cx="6978810" cy="585216"/>
          </a:xfrm>
        </p:spPr>
        <p:txBody>
          <a:bodyPr anchor="t">
            <a:normAutofit/>
          </a:bodyPr>
          <a:lstStyle>
            <a:lvl1pPr algn="ctr">
              <a:defRPr sz="3200" b="0" cap="all"/>
            </a:lvl1pPr>
          </a:lstStyle>
          <a:p>
            <a:r>
              <a:rPr lang="en-US" smtClean="0"/>
              <a:t>Click to edit Master title style</a:t>
            </a:r>
            <a:endParaRPr lang="en-US" dirty="0"/>
          </a:p>
        </p:txBody>
      </p:sp>
    </p:spTree>
    <p:extLst>
      <p:ext uri="{BB962C8B-B14F-4D97-AF65-F5344CB8AC3E}">
        <p14:creationId xmlns:p14="http://schemas.microsoft.com/office/powerpoint/2010/main" val="323739484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image" Target="../media/image10.png"/><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theme" Target="../theme/theme2.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18" descr="Picture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0" y="6172200"/>
            <a:ext cx="9144000" cy="68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19" descr="nielsen_v"/>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0" y="6437313"/>
            <a:ext cx="869950"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3"/>
          <p:cNvSpPr>
            <a:spLocks noGrp="1" noChangeArrowheads="1"/>
          </p:cNvSpPr>
          <p:nvPr>
            <p:ph type="body" idx="1"/>
          </p:nvPr>
        </p:nvSpPr>
        <p:spPr bwMode="auto">
          <a:xfrm>
            <a:off x="582613" y="1125538"/>
            <a:ext cx="8191500" cy="4427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3" rIns="91426" bIns="45713"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 Fifth level</a:t>
            </a:r>
          </a:p>
        </p:txBody>
      </p:sp>
      <p:sp>
        <p:nvSpPr>
          <p:cNvPr id="1029" name="Rectangle 4"/>
          <p:cNvSpPr>
            <a:spLocks noGrp="1" noChangeArrowheads="1"/>
          </p:cNvSpPr>
          <p:nvPr>
            <p:ph type="title"/>
          </p:nvPr>
        </p:nvSpPr>
        <p:spPr bwMode="auto">
          <a:xfrm>
            <a:off x="590550" y="274638"/>
            <a:ext cx="7918450" cy="60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3" rIns="91426" bIns="45713" numCol="1" anchor="t" anchorCtr="0" compatLnSpc="1">
            <a:prstTxWarp prst="textNoShape">
              <a:avLst/>
            </a:prstTxWarp>
          </a:bodyPr>
          <a:lstStyle/>
          <a:p>
            <a:pPr lvl="0"/>
            <a:r>
              <a:rPr lang="en-US" altLang="zh-CN" smtClean="0"/>
              <a:t>Click to edit Master title style</a:t>
            </a:r>
          </a:p>
        </p:txBody>
      </p:sp>
      <p:sp>
        <p:nvSpPr>
          <p:cNvPr id="1030" name="Oval 5"/>
          <p:cNvSpPr>
            <a:spLocks noChangeArrowheads="1"/>
          </p:cNvSpPr>
          <p:nvPr/>
        </p:nvSpPr>
        <p:spPr bwMode="auto">
          <a:xfrm>
            <a:off x="8640763" y="6197600"/>
            <a:ext cx="349250" cy="349250"/>
          </a:xfrm>
          <a:prstGeom prst="ellipse">
            <a:avLst/>
          </a:pr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fld id="{BE62CE31-038B-469B-B1C8-86DA827B4561}" type="slidenum">
              <a:rPr lang="en-US" altLang="zh-CN" sz="1200" b="1" smtClean="0">
                <a:solidFill>
                  <a:srgbClr val="FFFFFF"/>
                </a:solidFill>
                <a:ea typeface="MS PGothic" pitchFamily="34" charset="-128"/>
              </a:rPr>
              <a:pPr algn="ctr" eaLnBrk="1" hangingPunct="1">
                <a:spcBef>
                  <a:spcPct val="50000"/>
                </a:spcBef>
                <a:defRPr/>
              </a:pPr>
              <a:t>‹#›</a:t>
            </a:fld>
            <a:endParaRPr lang="en-US" altLang="zh-CN" sz="1200" b="1" smtClean="0">
              <a:solidFill>
                <a:srgbClr val="FFFFFF"/>
              </a:solidFill>
              <a:ea typeface="MS PGothic" pitchFamily="34" charset="-128"/>
            </a:endParaRPr>
          </a:p>
        </p:txBody>
      </p:sp>
      <p:sp>
        <p:nvSpPr>
          <p:cNvPr id="1031" name="Text Box 4"/>
          <p:cNvSpPr txBox="1">
            <a:spLocks noChangeArrowheads="1"/>
          </p:cNvSpPr>
          <p:nvPr/>
        </p:nvSpPr>
        <p:spPr bwMode="auto">
          <a:xfrm>
            <a:off x="877888" y="6675438"/>
            <a:ext cx="4302125"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spcAft>
                <a:spcPts val="300"/>
              </a:spcAft>
              <a:defRPr/>
            </a:pPr>
            <a:r>
              <a:rPr lang="en-US" sz="600" smtClean="0">
                <a:solidFill>
                  <a:srgbClr val="7F7F7F"/>
                </a:solidFill>
                <a:cs typeface="Arial" pitchFamily="34" charset="0"/>
              </a:rPr>
              <a:t>Copyright © 2010 The Nielsen Company. Confidential and proprietary.</a:t>
            </a:r>
          </a:p>
        </p:txBody>
      </p:sp>
      <p:sp>
        <p:nvSpPr>
          <p:cNvPr id="1034" name="Rectangle 10"/>
          <p:cNvSpPr>
            <a:spLocks noGrp="1" noChangeArrowheads="1"/>
          </p:cNvSpPr>
          <p:nvPr>
            <p:ph type="ftr" sz="quarter" idx="3"/>
          </p:nvPr>
        </p:nvSpPr>
        <p:spPr bwMode="auto">
          <a:xfrm>
            <a:off x="5943600" y="6565900"/>
            <a:ext cx="3048000" cy="261938"/>
          </a:xfrm>
          <a:prstGeom prst="rect">
            <a:avLst/>
          </a:prstGeom>
          <a:noFill/>
          <a:ln w="9525">
            <a:noFill/>
            <a:miter lim="800000"/>
            <a:headEnd/>
            <a:tailEnd/>
          </a:ln>
          <a:effectLst/>
        </p:spPr>
        <p:txBody>
          <a:bodyPr vert="horz" wrap="square" lIns="91426" tIns="45713" rIns="0" bIns="45713" numCol="1" anchor="b" anchorCtr="0" compatLnSpc="1">
            <a:prstTxWarp prst="textNoShape">
              <a:avLst/>
            </a:prstTxWarp>
            <a:spAutoFit/>
          </a:bodyPr>
          <a:lstStyle>
            <a:lvl1pPr algn="r" eaLnBrk="0" hangingPunct="0">
              <a:spcBef>
                <a:spcPct val="50000"/>
              </a:spcBef>
              <a:defRPr sz="1100">
                <a:solidFill>
                  <a:srgbClr val="696969"/>
                </a:solidFill>
                <a:ea typeface="MS PGothic" pitchFamily="34" charset="-128"/>
                <a:cs typeface="Arial" pitchFamily="34" charset="0"/>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6104" r:id="rId1"/>
    <p:sldLayoutId id="2147486101" r:id="rId2"/>
    <p:sldLayoutId id="2147486105" r:id="rId3"/>
  </p:sldLayoutIdLst>
  <p:txStyles>
    <p:titleStyle>
      <a:lvl1pPr algn="l" rtl="0" eaLnBrk="0" fontAlgn="base" hangingPunct="0">
        <a:lnSpc>
          <a:spcPct val="95000"/>
        </a:lnSpc>
        <a:spcBef>
          <a:spcPct val="0"/>
        </a:spcBef>
        <a:spcAft>
          <a:spcPct val="0"/>
        </a:spcAft>
        <a:defRPr sz="3200">
          <a:solidFill>
            <a:srgbClr val="0082D1"/>
          </a:solidFill>
          <a:latin typeface="+mj-lt"/>
          <a:ea typeface="MS PGothic" pitchFamily="34" charset="-128"/>
          <a:cs typeface="+mj-cs"/>
        </a:defRPr>
      </a:lvl1pPr>
      <a:lvl2pPr algn="l" rtl="0" eaLnBrk="0" fontAlgn="base" hangingPunct="0">
        <a:lnSpc>
          <a:spcPct val="95000"/>
        </a:lnSpc>
        <a:spcBef>
          <a:spcPct val="0"/>
        </a:spcBef>
        <a:spcAft>
          <a:spcPct val="0"/>
        </a:spcAft>
        <a:defRPr sz="3200">
          <a:solidFill>
            <a:srgbClr val="0082D1"/>
          </a:solidFill>
          <a:latin typeface="Arial" charset="0"/>
          <a:ea typeface="MS PGothic" pitchFamily="34" charset="-128"/>
        </a:defRPr>
      </a:lvl2pPr>
      <a:lvl3pPr algn="l" rtl="0" eaLnBrk="0" fontAlgn="base" hangingPunct="0">
        <a:lnSpc>
          <a:spcPct val="95000"/>
        </a:lnSpc>
        <a:spcBef>
          <a:spcPct val="0"/>
        </a:spcBef>
        <a:spcAft>
          <a:spcPct val="0"/>
        </a:spcAft>
        <a:defRPr sz="3200">
          <a:solidFill>
            <a:srgbClr val="0082D1"/>
          </a:solidFill>
          <a:latin typeface="Arial" charset="0"/>
          <a:ea typeface="MS PGothic" pitchFamily="34" charset="-128"/>
        </a:defRPr>
      </a:lvl3pPr>
      <a:lvl4pPr algn="l" rtl="0" eaLnBrk="0" fontAlgn="base" hangingPunct="0">
        <a:lnSpc>
          <a:spcPct val="95000"/>
        </a:lnSpc>
        <a:spcBef>
          <a:spcPct val="0"/>
        </a:spcBef>
        <a:spcAft>
          <a:spcPct val="0"/>
        </a:spcAft>
        <a:defRPr sz="3200">
          <a:solidFill>
            <a:srgbClr val="0082D1"/>
          </a:solidFill>
          <a:latin typeface="Arial" charset="0"/>
          <a:ea typeface="MS PGothic" pitchFamily="34" charset="-128"/>
        </a:defRPr>
      </a:lvl4pPr>
      <a:lvl5pPr algn="l" rtl="0" eaLnBrk="0" fontAlgn="base" hangingPunct="0">
        <a:lnSpc>
          <a:spcPct val="95000"/>
        </a:lnSpc>
        <a:spcBef>
          <a:spcPct val="0"/>
        </a:spcBef>
        <a:spcAft>
          <a:spcPct val="0"/>
        </a:spcAft>
        <a:defRPr sz="3200">
          <a:solidFill>
            <a:srgbClr val="0082D1"/>
          </a:solidFill>
          <a:latin typeface="Arial" charset="0"/>
          <a:ea typeface="MS PGothic" pitchFamily="34" charset="-128"/>
        </a:defRPr>
      </a:lvl5pPr>
      <a:lvl6pPr marL="457200" algn="l" rtl="0" eaLnBrk="1" fontAlgn="base" hangingPunct="1">
        <a:lnSpc>
          <a:spcPct val="95000"/>
        </a:lnSpc>
        <a:spcBef>
          <a:spcPct val="0"/>
        </a:spcBef>
        <a:spcAft>
          <a:spcPct val="0"/>
        </a:spcAft>
        <a:defRPr sz="3200">
          <a:solidFill>
            <a:srgbClr val="0082D1"/>
          </a:solidFill>
          <a:latin typeface="Arial" charset="0"/>
          <a:ea typeface="ＭＳ Ｐゴシック" charset="-128"/>
        </a:defRPr>
      </a:lvl6pPr>
      <a:lvl7pPr marL="914400" algn="l" rtl="0" eaLnBrk="1" fontAlgn="base" hangingPunct="1">
        <a:lnSpc>
          <a:spcPct val="95000"/>
        </a:lnSpc>
        <a:spcBef>
          <a:spcPct val="0"/>
        </a:spcBef>
        <a:spcAft>
          <a:spcPct val="0"/>
        </a:spcAft>
        <a:defRPr sz="3200">
          <a:solidFill>
            <a:srgbClr val="0082D1"/>
          </a:solidFill>
          <a:latin typeface="Arial" charset="0"/>
          <a:ea typeface="ＭＳ Ｐゴシック" charset="-128"/>
        </a:defRPr>
      </a:lvl7pPr>
      <a:lvl8pPr marL="1371600" algn="l" rtl="0" eaLnBrk="1" fontAlgn="base" hangingPunct="1">
        <a:lnSpc>
          <a:spcPct val="95000"/>
        </a:lnSpc>
        <a:spcBef>
          <a:spcPct val="0"/>
        </a:spcBef>
        <a:spcAft>
          <a:spcPct val="0"/>
        </a:spcAft>
        <a:defRPr sz="3200">
          <a:solidFill>
            <a:srgbClr val="0082D1"/>
          </a:solidFill>
          <a:latin typeface="Arial" charset="0"/>
          <a:ea typeface="ＭＳ Ｐゴシック" charset="-128"/>
        </a:defRPr>
      </a:lvl8pPr>
      <a:lvl9pPr marL="1828800" algn="l" rtl="0" eaLnBrk="1" fontAlgn="base" hangingPunct="1">
        <a:lnSpc>
          <a:spcPct val="95000"/>
        </a:lnSpc>
        <a:spcBef>
          <a:spcPct val="0"/>
        </a:spcBef>
        <a:spcAft>
          <a:spcPct val="0"/>
        </a:spcAft>
        <a:defRPr sz="3200">
          <a:solidFill>
            <a:srgbClr val="0082D1"/>
          </a:solidFill>
          <a:latin typeface="Arial" charset="0"/>
          <a:ea typeface="ＭＳ Ｐゴシック" charset="-128"/>
        </a:defRPr>
      </a:lvl9pPr>
    </p:titleStyle>
    <p:bodyStyle>
      <a:lvl1pPr marL="169863" indent="-169863" algn="l" rtl="0" eaLnBrk="0" fontAlgn="base" hangingPunct="0">
        <a:spcBef>
          <a:spcPct val="0"/>
        </a:spcBef>
        <a:spcAft>
          <a:spcPct val="0"/>
        </a:spcAft>
        <a:buClr>
          <a:srgbClr val="0082D1"/>
        </a:buClr>
        <a:buFont typeface="Times" pitchFamily="18" charset="0"/>
        <a:buChar char="•"/>
        <a:defRPr sz="2400">
          <a:solidFill>
            <a:schemeClr val="tx1"/>
          </a:solidFill>
          <a:latin typeface="+mn-lt"/>
          <a:ea typeface="MS PGothic" pitchFamily="34" charset="-128"/>
          <a:cs typeface="+mn-cs"/>
        </a:defRPr>
      </a:lvl1pPr>
      <a:lvl2pPr marL="455613" indent="-171450" algn="l" rtl="0" eaLnBrk="0" fontAlgn="base" hangingPunct="0">
        <a:spcBef>
          <a:spcPct val="0"/>
        </a:spcBef>
        <a:spcAft>
          <a:spcPct val="0"/>
        </a:spcAft>
        <a:buClr>
          <a:srgbClr val="0082D1"/>
        </a:buClr>
        <a:buFont typeface="Times" pitchFamily="18" charset="0"/>
        <a:buChar char="–"/>
        <a:defRPr sz="2000">
          <a:solidFill>
            <a:schemeClr val="tx1"/>
          </a:solidFill>
          <a:latin typeface="+mn-lt"/>
          <a:ea typeface="MS PGothic" pitchFamily="34" charset="-128"/>
        </a:defRPr>
      </a:lvl2pPr>
      <a:lvl3pPr marL="747713" indent="-177800" algn="l" rtl="0" eaLnBrk="0" fontAlgn="base" hangingPunct="0">
        <a:spcBef>
          <a:spcPct val="0"/>
        </a:spcBef>
        <a:spcAft>
          <a:spcPct val="0"/>
        </a:spcAft>
        <a:buClr>
          <a:srgbClr val="0082D1"/>
        </a:buClr>
        <a:buFont typeface="Times" pitchFamily="18" charset="0"/>
        <a:buChar char="–"/>
        <a:defRPr sz="1900">
          <a:solidFill>
            <a:schemeClr val="tx1"/>
          </a:solidFill>
          <a:latin typeface="+mn-lt"/>
          <a:ea typeface="MS PGothic" pitchFamily="34" charset="-128"/>
        </a:defRPr>
      </a:lvl3pPr>
      <a:lvl4pPr marL="1033463" indent="-171450" algn="l" rtl="0" eaLnBrk="0" fontAlgn="base" hangingPunct="0">
        <a:spcBef>
          <a:spcPct val="0"/>
        </a:spcBef>
        <a:spcAft>
          <a:spcPct val="0"/>
        </a:spcAft>
        <a:buClr>
          <a:srgbClr val="0082D1"/>
        </a:buClr>
        <a:buFont typeface="Times" pitchFamily="18" charset="0"/>
        <a:buChar char="–"/>
        <a:defRPr sz="1700">
          <a:solidFill>
            <a:schemeClr val="tx1"/>
          </a:solidFill>
          <a:latin typeface="+mn-lt"/>
          <a:ea typeface="MS PGothic" pitchFamily="34" charset="-128"/>
        </a:defRPr>
      </a:lvl4pPr>
      <a:lvl5pPr marL="1260475" indent="-112713" algn="l" rtl="0" eaLnBrk="0" fontAlgn="base" hangingPunct="0">
        <a:spcBef>
          <a:spcPct val="0"/>
        </a:spcBef>
        <a:spcAft>
          <a:spcPct val="0"/>
        </a:spcAft>
        <a:buClr>
          <a:srgbClr val="0082D1"/>
        </a:buClr>
        <a:buFont typeface="Times" pitchFamily="18" charset="0"/>
        <a:buChar char="•"/>
        <a:defRPr sz="1600">
          <a:solidFill>
            <a:schemeClr val="tx1"/>
          </a:solidFill>
          <a:latin typeface="+mn-lt"/>
          <a:ea typeface="MS PGothic" pitchFamily="34" charset="-128"/>
        </a:defRPr>
      </a:lvl5pPr>
      <a:lvl6pPr marL="1717675" indent="-112713" algn="l" rtl="0" eaLnBrk="1" fontAlgn="base" hangingPunct="1">
        <a:spcBef>
          <a:spcPct val="0"/>
        </a:spcBef>
        <a:spcAft>
          <a:spcPct val="0"/>
        </a:spcAft>
        <a:buClr>
          <a:srgbClr val="0082D1"/>
        </a:buClr>
        <a:buFont typeface="Times" charset="0"/>
        <a:buChar char="•"/>
        <a:defRPr sz="1600">
          <a:solidFill>
            <a:schemeClr val="tx1"/>
          </a:solidFill>
          <a:latin typeface="+mn-lt"/>
          <a:ea typeface="+mn-ea"/>
        </a:defRPr>
      </a:lvl6pPr>
      <a:lvl7pPr marL="2174875" indent="-112713" algn="l" rtl="0" eaLnBrk="1" fontAlgn="base" hangingPunct="1">
        <a:spcBef>
          <a:spcPct val="0"/>
        </a:spcBef>
        <a:spcAft>
          <a:spcPct val="0"/>
        </a:spcAft>
        <a:buClr>
          <a:srgbClr val="0082D1"/>
        </a:buClr>
        <a:buFont typeface="Times" charset="0"/>
        <a:buChar char="•"/>
        <a:defRPr sz="1600">
          <a:solidFill>
            <a:schemeClr val="tx1"/>
          </a:solidFill>
          <a:latin typeface="+mn-lt"/>
          <a:ea typeface="+mn-ea"/>
        </a:defRPr>
      </a:lvl7pPr>
      <a:lvl8pPr marL="2632075" indent="-112713" algn="l" rtl="0" eaLnBrk="1" fontAlgn="base" hangingPunct="1">
        <a:spcBef>
          <a:spcPct val="0"/>
        </a:spcBef>
        <a:spcAft>
          <a:spcPct val="0"/>
        </a:spcAft>
        <a:buClr>
          <a:srgbClr val="0082D1"/>
        </a:buClr>
        <a:buFont typeface="Times" charset="0"/>
        <a:buChar char="•"/>
        <a:defRPr sz="1600">
          <a:solidFill>
            <a:schemeClr val="tx1"/>
          </a:solidFill>
          <a:latin typeface="+mn-lt"/>
          <a:ea typeface="+mn-ea"/>
        </a:defRPr>
      </a:lvl8pPr>
      <a:lvl9pPr marL="3089275" indent="-112713" algn="l" rtl="0" eaLnBrk="1" fontAlgn="base" hangingPunct="1">
        <a:spcBef>
          <a:spcPct val="0"/>
        </a:spcBef>
        <a:spcAft>
          <a:spcPct val="0"/>
        </a:spcAft>
        <a:buClr>
          <a:srgbClr val="0082D1"/>
        </a:buClr>
        <a:buFont typeface="Times"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5"/>
          <p:cNvPicPr>
            <a:picLocks noChangeAspect="1"/>
          </p:cNvPicPr>
          <p:nvPr/>
        </p:nvPicPr>
        <p:blipFill>
          <a:blip r:embed="rId25"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10"/>
          <p:cNvSpPr>
            <a:spLocks noChangeArrowheads="1"/>
          </p:cNvSpPr>
          <p:nvPr/>
        </p:nvSpPr>
        <p:spPr bwMode="gray">
          <a:xfrm rot="-5400000">
            <a:off x="-1077913" y="1092201"/>
            <a:ext cx="23653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en-US" altLang="zh-CN" sz="600" smtClean="0">
                <a:solidFill>
                  <a:srgbClr val="5F5F5F"/>
                </a:solidFill>
                <a:latin typeface="Calibri" pitchFamily="34" charset="0"/>
                <a:ea typeface="MS PGothic" pitchFamily="34" charset="-128"/>
              </a:rPr>
              <a:t>Copyright ©2012 The Nielsen Company. Confidential and proprietary.</a:t>
            </a:r>
          </a:p>
        </p:txBody>
      </p:sp>
      <p:sp>
        <p:nvSpPr>
          <p:cNvPr id="2" name="Title Placeholder 1"/>
          <p:cNvSpPr>
            <a:spLocks noGrp="1"/>
          </p:cNvSpPr>
          <p:nvPr>
            <p:ph type="title"/>
          </p:nvPr>
        </p:nvSpPr>
        <p:spPr>
          <a:xfrm>
            <a:off x="593725" y="676275"/>
            <a:ext cx="8166100" cy="571500"/>
          </a:xfrm>
          <a:prstGeom prst="rect">
            <a:avLst/>
          </a:prstGeom>
        </p:spPr>
        <p:txBody>
          <a:bodyPr vert="horz" wrap="square" lIns="91440" tIns="0" rIns="91440" bIns="0" rtlCol="0" anchor="b" anchorCtr="0">
            <a:noAutofit/>
          </a:bodyPr>
          <a:lstStyle/>
          <a:p>
            <a:r>
              <a:rPr lang="en-US" smtClean="0"/>
              <a:t>Click to edit Master title style</a:t>
            </a:r>
            <a:endParaRPr lang="en-US" dirty="0"/>
          </a:p>
        </p:txBody>
      </p:sp>
      <p:sp>
        <p:nvSpPr>
          <p:cNvPr id="2053" name="Text Placeholder 2"/>
          <p:cNvSpPr>
            <a:spLocks noGrp="1"/>
          </p:cNvSpPr>
          <p:nvPr>
            <p:ph type="body" idx="1"/>
          </p:nvPr>
        </p:nvSpPr>
        <p:spPr bwMode="auto">
          <a:xfrm>
            <a:off x="593725" y="2020888"/>
            <a:ext cx="8166100" cy="407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4" name="Text Box 17"/>
          <p:cNvSpPr txBox="1">
            <a:spLocks noChangeArrowheads="1"/>
          </p:cNvSpPr>
          <p:nvPr/>
        </p:nvSpPr>
        <p:spPr bwMode="auto">
          <a:xfrm>
            <a:off x="8880475" y="6600825"/>
            <a:ext cx="134938" cy="138113"/>
          </a:xfrm>
          <a:prstGeom prst="rect">
            <a:avLst/>
          </a:prstGeom>
          <a:noFill/>
          <a:ln>
            <a:noFill/>
          </a:ln>
          <a:extLst/>
        </p:spPr>
        <p:txBody>
          <a:bodyPr wrap="none" lIns="0" tIns="0" rIns="0" bIns="0" anchor="ctr">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hangingPunct="1">
              <a:defRPr/>
            </a:pPr>
            <a:fld id="{1E8202B6-DD0E-45FF-A394-3551FC5BED72}" type="slidenum">
              <a:rPr lang="en-US" sz="900" smtClean="0">
                <a:solidFill>
                  <a:srgbClr val="009DD9"/>
                </a:solidFill>
                <a:latin typeface="Calibri" pitchFamily="34" charset="0"/>
                <a:cs typeface="Arial" pitchFamily="34" charset="0"/>
              </a:rPr>
              <a:pPr algn="ctr" eaLnBrk="1" hangingPunct="1">
                <a:defRPr/>
              </a:pPr>
              <a:t>‹#›</a:t>
            </a:fld>
            <a:endParaRPr lang="en-US" sz="900" smtClean="0">
              <a:solidFill>
                <a:srgbClr val="009DD9"/>
              </a:solidFill>
              <a:latin typeface="Calibri"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6106" r:id="rId1"/>
    <p:sldLayoutId id="2147486107" r:id="rId2"/>
    <p:sldLayoutId id="2147486108" r:id="rId3"/>
    <p:sldLayoutId id="2147486109" r:id="rId4"/>
    <p:sldLayoutId id="2147486110" r:id="rId5"/>
    <p:sldLayoutId id="2147486111" r:id="rId6"/>
    <p:sldLayoutId id="2147486112" r:id="rId7"/>
    <p:sldLayoutId id="2147486113" r:id="rId8"/>
    <p:sldLayoutId id="2147486102" r:id="rId9"/>
    <p:sldLayoutId id="2147486116" r:id="rId10"/>
    <p:sldLayoutId id="2147486117" r:id="rId11"/>
    <p:sldLayoutId id="2147486118" r:id="rId12"/>
    <p:sldLayoutId id="2147486119" r:id="rId13"/>
    <p:sldLayoutId id="2147486120" r:id="rId14"/>
    <p:sldLayoutId id="2147486139" r:id="rId15"/>
    <p:sldLayoutId id="2147486140" r:id="rId16"/>
    <p:sldLayoutId id="2147486141" r:id="rId17"/>
    <p:sldLayoutId id="2147486142" r:id="rId18"/>
    <p:sldLayoutId id="2147486143" r:id="rId19"/>
    <p:sldLayoutId id="2147486144" r:id="rId20"/>
    <p:sldLayoutId id="2147486145" r:id="rId21"/>
    <p:sldLayoutId id="2147486146" r:id="rId22"/>
    <p:sldLayoutId id="2147486147" r:id="rId23"/>
  </p:sldLayoutIdLst>
  <p:txStyles>
    <p:titleStyle>
      <a:lvl1pPr algn="l" defTabSz="457200" rtl="0" eaLnBrk="0" fontAlgn="base" hangingPunct="0">
        <a:spcBef>
          <a:spcPct val="0"/>
        </a:spcBef>
        <a:spcAft>
          <a:spcPct val="0"/>
        </a:spcAft>
        <a:defRPr sz="3000" kern="1200" cap="all">
          <a:solidFill>
            <a:srgbClr val="009DD9"/>
          </a:solidFill>
          <a:latin typeface="+mj-lt"/>
          <a:ea typeface="+mj-ea"/>
          <a:cs typeface="+mj-cs"/>
        </a:defRPr>
      </a:lvl1pPr>
      <a:lvl2pPr algn="l" defTabSz="457200" rtl="0" eaLnBrk="0" fontAlgn="base" hangingPunct="0">
        <a:spcBef>
          <a:spcPct val="0"/>
        </a:spcBef>
        <a:spcAft>
          <a:spcPct val="0"/>
        </a:spcAft>
        <a:defRPr sz="3000">
          <a:solidFill>
            <a:srgbClr val="009DD9"/>
          </a:solidFill>
          <a:latin typeface="Calibri" pitchFamily="34" charset="0"/>
          <a:ea typeface="宋体" pitchFamily="2" charset="-122"/>
        </a:defRPr>
      </a:lvl2pPr>
      <a:lvl3pPr algn="l" defTabSz="457200" rtl="0" eaLnBrk="0" fontAlgn="base" hangingPunct="0">
        <a:spcBef>
          <a:spcPct val="0"/>
        </a:spcBef>
        <a:spcAft>
          <a:spcPct val="0"/>
        </a:spcAft>
        <a:defRPr sz="3000">
          <a:solidFill>
            <a:srgbClr val="009DD9"/>
          </a:solidFill>
          <a:latin typeface="Calibri" pitchFamily="34" charset="0"/>
          <a:ea typeface="宋体" pitchFamily="2" charset="-122"/>
        </a:defRPr>
      </a:lvl3pPr>
      <a:lvl4pPr algn="l" defTabSz="457200" rtl="0" eaLnBrk="0" fontAlgn="base" hangingPunct="0">
        <a:spcBef>
          <a:spcPct val="0"/>
        </a:spcBef>
        <a:spcAft>
          <a:spcPct val="0"/>
        </a:spcAft>
        <a:defRPr sz="3000">
          <a:solidFill>
            <a:srgbClr val="009DD9"/>
          </a:solidFill>
          <a:latin typeface="Calibri" pitchFamily="34" charset="0"/>
          <a:ea typeface="宋体" pitchFamily="2" charset="-122"/>
        </a:defRPr>
      </a:lvl4pPr>
      <a:lvl5pPr algn="l" defTabSz="457200" rtl="0" eaLnBrk="0" fontAlgn="base" hangingPunct="0">
        <a:spcBef>
          <a:spcPct val="0"/>
        </a:spcBef>
        <a:spcAft>
          <a:spcPct val="0"/>
        </a:spcAft>
        <a:defRPr sz="3000">
          <a:solidFill>
            <a:srgbClr val="009DD9"/>
          </a:solidFill>
          <a:latin typeface="Calibri" pitchFamily="34" charset="0"/>
          <a:ea typeface="宋体" pitchFamily="2" charset="-122"/>
        </a:defRPr>
      </a:lvl5pPr>
      <a:lvl6pPr marL="457200" algn="l" defTabSz="457200" rtl="0" fontAlgn="base">
        <a:spcBef>
          <a:spcPct val="0"/>
        </a:spcBef>
        <a:spcAft>
          <a:spcPct val="0"/>
        </a:spcAft>
        <a:defRPr sz="3000">
          <a:solidFill>
            <a:srgbClr val="009DD9"/>
          </a:solidFill>
          <a:latin typeface="Calibri" pitchFamily="34" charset="0"/>
          <a:ea typeface="宋体" pitchFamily="2" charset="-122"/>
        </a:defRPr>
      </a:lvl6pPr>
      <a:lvl7pPr marL="914400" algn="l" defTabSz="457200" rtl="0" fontAlgn="base">
        <a:spcBef>
          <a:spcPct val="0"/>
        </a:spcBef>
        <a:spcAft>
          <a:spcPct val="0"/>
        </a:spcAft>
        <a:defRPr sz="3000">
          <a:solidFill>
            <a:srgbClr val="009DD9"/>
          </a:solidFill>
          <a:latin typeface="Calibri" pitchFamily="34" charset="0"/>
          <a:ea typeface="宋体" pitchFamily="2" charset="-122"/>
        </a:defRPr>
      </a:lvl7pPr>
      <a:lvl8pPr marL="1371600" algn="l" defTabSz="457200" rtl="0" fontAlgn="base">
        <a:spcBef>
          <a:spcPct val="0"/>
        </a:spcBef>
        <a:spcAft>
          <a:spcPct val="0"/>
        </a:spcAft>
        <a:defRPr sz="3000">
          <a:solidFill>
            <a:srgbClr val="009DD9"/>
          </a:solidFill>
          <a:latin typeface="Calibri" pitchFamily="34" charset="0"/>
          <a:ea typeface="宋体" pitchFamily="2" charset="-122"/>
        </a:defRPr>
      </a:lvl8pPr>
      <a:lvl9pPr marL="1828800" algn="l" defTabSz="457200" rtl="0" fontAlgn="base">
        <a:spcBef>
          <a:spcPct val="0"/>
        </a:spcBef>
        <a:spcAft>
          <a:spcPct val="0"/>
        </a:spcAft>
        <a:defRPr sz="3000">
          <a:solidFill>
            <a:srgbClr val="009DD9"/>
          </a:solidFill>
          <a:latin typeface="Calibri" pitchFamily="34" charset="0"/>
          <a:ea typeface="宋体" pitchFamily="2" charset="-122"/>
        </a:defRPr>
      </a:lvl9pPr>
    </p:titleStyle>
    <p:bodyStyle>
      <a:lvl1pPr marL="457200" indent="-457200" algn="l" defTabSz="457200" rtl="0" eaLnBrk="0" fontAlgn="base" hangingPunct="0">
        <a:spcBef>
          <a:spcPts val="800"/>
        </a:spcBef>
        <a:spcAft>
          <a:spcPct val="0"/>
        </a:spcAft>
        <a:buClr>
          <a:srgbClr val="5F5F5F"/>
        </a:buClr>
        <a:buFont typeface="Arial" pitchFamily="34" charset="0"/>
        <a:buChar char="•"/>
        <a:defRPr kern="1200">
          <a:solidFill>
            <a:srgbClr val="5F5F5F"/>
          </a:solidFill>
          <a:latin typeface="+mn-lt"/>
          <a:ea typeface="+mn-ea"/>
          <a:cs typeface="+mn-cs"/>
        </a:defRPr>
      </a:lvl1pPr>
      <a:lvl2pPr marL="908050" indent="-457200" algn="l" defTabSz="457200" rtl="0" eaLnBrk="0" fontAlgn="base" hangingPunct="0">
        <a:spcBef>
          <a:spcPts val="800"/>
        </a:spcBef>
        <a:spcAft>
          <a:spcPct val="0"/>
        </a:spcAft>
        <a:buClr>
          <a:srgbClr val="5F5F5F"/>
        </a:buClr>
        <a:buFont typeface="Arial" pitchFamily="34" charset="0"/>
        <a:buChar char="•"/>
        <a:defRPr sz="1600" kern="1200">
          <a:solidFill>
            <a:srgbClr val="5F5F5F"/>
          </a:solidFill>
          <a:latin typeface="+mn-lt"/>
          <a:ea typeface="+mn-ea"/>
          <a:cs typeface="+mn-cs"/>
        </a:defRPr>
      </a:lvl2pPr>
      <a:lvl3pPr marL="1371600" indent="-457200" algn="l" defTabSz="457200" rtl="0" eaLnBrk="0" fontAlgn="base" hangingPunct="0">
        <a:spcBef>
          <a:spcPts val="700"/>
        </a:spcBef>
        <a:spcAft>
          <a:spcPct val="0"/>
        </a:spcAft>
        <a:buClr>
          <a:srgbClr val="5F5F5F"/>
        </a:buClr>
        <a:buFont typeface="Arial" pitchFamily="34" charset="0"/>
        <a:buChar char="•"/>
        <a:defRPr sz="1400" kern="1200">
          <a:solidFill>
            <a:srgbClr val="5F5F5F"/>
          </a:solidFill>
          <a:latin typeface="+mn-lt"/>
          <a:ea typeface="+mn-ea"/>
          <a:cs typeface="+mn-cs"/>
        </a:defRPr>
      </a:lvl3pPr>
      <a:lvl4pPr marL="1825625" indent="-454025" algn="l" defTabSz="457200" rtl="0" eaLnBrk="0" fontAlgn="base" hangingPunct="0">
        <a:spcBef>
          <a:spcPts val="700"/>
        </a:spcBef>
        <a:spcAft>
          <a:spcPct val="0"/>
        </a:spcAft>
        <a:buClr>
          <a:srgbClr val="5F5F5F"/>
        </a:buClr>
        <a:buFont typeface="Arial" pitchFamily="34" charset="0"/>
        <a:buChar char="•"/>
        <a:defRPr sz="1200" kern="1200">
          <a:solidFill>
            <a:srgbClr val="5F5F5F"/>
          </a:solidFill>
          <a:latin typeface="+mn-lt"/>
          <a:ea typeface="+mn-ea"/>
          <a:cs typeface="+mn-cs"/>
        </a:defRPr>
      </a:lvl4pPr>
      <a:lvl5pPr marL="2286000" indent="-457200" algn="l" defTabSz="457200" rtl="0" eaLnBrk="0" fontAlgn="base" hangingPunct="0">
        <a:spcBef>
          <a:spcPts val="700"/>
        </a:spcBef>
        <a:spcAft>
          <a:spcPct val="0"/>
        </a:spcAft>
        <a:buClr>
          <a:srgbClr val="5F5F5F"/>
        </a:buClr>
        <a:buFont typeface="Arial" pitchFamily="34" charset="0"/>
        <a:buChar char="•"/>
        <a:defRPr sz="1200" kern="1200">
          <a:solidFill>
            <a:srgbClr val="5F5F5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8001" y="914400"/>
            <a:ext cx="2286000" cy="5943600"/>
          </a:xfrm>
          <a:prstGeom prst="rect">
            <a:avLst/>
          </a:prstGeom>
        </p:spPr>
      </p:pic>
      <p:grpSp>
        <p:nvGrpSpPr>
          <p:cNvPr id="9" name="Group 8"/>
          <p:cNvGrpSpPr/>
          <p:nvPr/>
        </p:nvGrpSpPr>
        <p:grpSpPr>
          <a:xfrm>
            <a:off x="8848016" y="6568281"/>
            <a:ext cx="209382" cy="209382"/>
            <a:chOff x="8848016" y="6568281"/>
            <a:chExt cx="209382" cy="209382"/>
          </a:xfrm>
        </p:grpSpPr>
        <p:sp>
          <p:nvSpPr>
            <p:cNvPr id="10" name="Oval 9"/>
            <p:cNvSpPr/>
            <p:nvPr/>
          </p:nvSpPr>
          <p:spPr>
            <a:xfrm>
              <a:off x="8848016" y="6568281"/>
              <a:ext cx="209382" cy="209382"/>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srgbClr val="FFFFFF">
                    <a:lumMod val="65000"/>
                  </a:srgbClr>
                </a:solidFill>
              </a:endParaRPr>
            </a:p>
          </p:txBody>
        </p:sp>
        <p:sp>
          <p:nvSpPr>
            <p:cNvPr id="12" name="Text Box 17"/>
            <p:cNvSpPr txBox="1">
              <a:spLocks noChangeArrowheads="1"/>
            </p:cNvSpPr>
            <p:nvPr/>
          </p:nvSpPr>
          <p:spPr bwMode="auto">
            <a:xfrm>
              <a:off x="8880760" y="6600342"/>
              <a:ext cx="134652" cy="138499"/>
            </a:xfrm>
            <a:prstGeom prst="rect">
              <a:avLst/>
            </a:prstGeom>
            <a:noFill/>
            <a:ln w="9525">
              <a:noFill/>
              <a:miter lim="800000"/>
              <a:headEnd/>
              <a:tailEnd/>
            </a:ln>
            <a:effectLst/>
          </p:spPr>
          <p:txBody>
            <a:bodyPr wrap="none" lIns="0" tIns="0" rIns="0" bIns="0" anchor="ctr" anchorCtr="0">
              <a:spAutoFit/>
            </a:bodyPr>
            <a:lstStyle/>
            <a:p>
              <a:pPr algn="ctr" fontAlgn="auto">
                <a:spcBef>
                  <a:spcPts val="0"/>
                </a:spcBef>
                <a:spcAft>
                  <a:spcPts val="0"/>
                </a:spcAft>
              </a:pPr>
              <a:fld id="{0D7D805D-F6E5-43ED-9D8A-77676030D49C}" type="slidenum">
                <a:rPr lang="en-US" sz="900">
                  <a:solidFill>
                    <a:srgbClr val="FFFFFF"/>
                  </a:solidFill>
                  <a:latin typeface="Calibri"/>
                  <a:ea typeface="+mn-ea"/>
                </a:rPr>
                <a:pPr algn="ctr" fontAlgn="auto">
                  <a:spcBef>
                    <a:spcPts val="0"/>
                  </a:spcBef>
                  <a:spcAft>
                    <a:spcPts val="0"/>
                  </a:spcAft>
                </a:pPr>
                <a:t>1</a:t>
              </a:fld>
              <a:endParaRPr lang="en-US" sz="900" dirty="0">
                <a:solidFill>
                  <a:srgbClr val="FFFFFF"/>
                </a:solidFill>
                <a:latin typeface="Calibri"/>
                <a:ea typeface="+mn-ea"/>
              </a:endParaRPr>
            </a:p>
          </p:txBody>
        </p:sp>
      </p:grpSp>
      <p:sp>
        <p:nvSpPr>
          <p:cNvPr id="8" name="矩形 7"/>
          <p:cNvSpPr>
            <a:spLocks/>
          </p:cNvSpPr>
          <p:nvPr/>
        </p:nvSpPr>
        <p:spPr>
          <a:xfrm>
            <a:off x="1259632" y="1124744"/>
            <a:ext cx="1728192" cy="64807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rgbClr val="5F5F5F"/>
                </a:solidFill>
                <a:latin typeface="微软雅黑" panose="020B0503020204020204" pitchFamily="34" charset="-122"/>
                <a:ea typeface="微软雅黑" panose="020B0503020204020204" pitchFamily="34" charset="-122"/>
              </a:rPr>
              <a:t> </a:t>
            </a:r>
            <a:r>
              <a:rPr lang="zh-CN" altLang="en-US" sz="2400" b="1" dirty="0" smtClean="0">
                <a:solidFill>
                  <a:srgbClr val="5F5F5F"/>
                </a:solidFill>
                <a:latin typeface="微软雅黑" panose="020B0503020204020204" pitchFamily="34" charset="-122"/>
                <a:ea typeface="微软雅黑" panose="020B0503020204020204" pitchFamily="34" charset="-122"/>
              </a:rPr>
              <a:t>  </a:t>
            </a:r>
            <a:r>
              <a:rPr lang="zh-CN" altLang="en-US" sz="2000" b="1" dirty="0" smtClean="0">
                <a:solidFill>
                  <a:srgbClr val="5F5F5F"/>
                </a:solidFill>
                <a:latin typeface="微软雅黑" panose="020B0503020204020204" pitchFamily="34" charset="-122"/>
                <a:ea typeface="微软雅黑" panose="020B0503020204020204" pitchFamily="34" charset="-122"/>
              </a:rPr>
              <a:t>专家评估</a:t>
            </a:r>
            <a:endParaRPr lang="zh-CN" altLang="en-US" sz="2000" b="1" dirty="0">
              <a:solidFill>
                <a:srgbClr val="5F5F5F"/>
              </a:solidFill>
              <a:latin typeface="微软雅黑" panose="020B0503020204020204" pitchFamily="34" charset="-122"/>
              <a:ea typeface="微软雅黑" panose="020B0503020204020204" pitchFamily="34" charset="-122"/>
            </a:endParaRPr>
          </a:p>
        </p:txBody>
      </p:sp>
      <p:sp>
        <p:nvSpPr>
          <p:cNvPr id="2" name="矩形 1"/>
          <p:cNvSpPr/>
          <p:nvPr/>
        </p:nvSpPr>
        <p:spPr>
          <a:xfrm>
            <a:off x="1115616" y="1124744"/>
            <a:ext cx="144016" cy="57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1115616" y="1700808"/>
            <a:ext cx="144016" cy="57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1115616" y="2276872"/>
            <a:ext cx="144016" cy="576048"/>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1115616" y="2852936"/>
            <a:ext cx="144016" cy="576048"/>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115616" y="3429000"/>
            <a:ext cx="144016" cy="576048"/>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115616" y="4137227"/>
            <a:ext cx="144016" cy="576048"/>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1115616" y="4713275"/>
            <a:ext cx="144016" cy="576048"/>
          </a:xfrm>
          <a:prstGeom prst="rect">
            <a:avLst/>
          </a:prstGeom>
          <a:solidFill>
            <a:srgbClr val="346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1115616" y="5289323"/>
            <a:ext cx="144016" cy="576048"/>
          </a:xfrm>
          <a:prstGeom prst="rect">
            <a:avLst/>
          </a:prstGeom>
          <a:solidFill>
            <a:srgbClr val="733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矩形 39"/>
          <p:cNvSpPr>
            <a:spLocks/>
          </p:cNvSpPr>
          <p:nvPr/>
        </p:nvSpPr>
        <p:spPr>
          <a:xfrm>
            <a:off x="1259632" y="1656457"/>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rgbClr val="5F5F5F"/>
                </a:solidFill>
                <a:latin typeface="微软雅黑" panose="020B0503020204020204" pitchFamily="34" charset="-122"/>
                <a:ea typeface="微软雅黑" panose="020B0503020204020204" pitchFamily="34" charset="-122"/>
              </a:rPr>
              <a:t> </a:t>
            </a:r>
            <a:r>
              <a:rPr lang="zh-CN" altLang="en-US" sz="2400" b="1" dirty="0" smtClean="0">
                <a:solidFill>
                  <a:srgbClr val="5F5F5F"/>
                </a:solidFill>
                <a:latin typeface="微软雅黑" panose="020B0503020204020204" pitchFamily="34" charset="-122"/>
                <a:ea typeface="微软雅黑" panose="020B0503020204020204" pitchFamily="34" charset="-122"/>
              </a:rPr>
              <a:t>  </a:t>
            </a:r>
            <a:r>
              <a:rPr lang="zh-CN" altLang="en-US" sz="2000" b="1" dirty="0" smtClean="0">
                <a:solidFill>
                  <a:srgbClr val="5F5F5F"/>
                </a:solidFill>
                <a:latin typeface="微软雅黑" panose="020B0503020204020204" pitchFamily="34" charset="-122"/>
                <a:ea typeface="微软雅黑" panose="020B0503020204020204" pitchFamily="34" charset="-122"/>
              </a:rPr>
              <a:t>可用性测试</a:t>
            </a:r>
            <a:endParaRPr lang="zh-CN" altLang="en-US" sz="2000" b="1" dirty="0">
              <a:solidFill>
                <a:srgbClr val="5F5F5F"/>
              </a:solidFill>
              <a:latin typeface="微软雅黑" panose="020B0503020204020204" pitchFamily="34" charset="-122"/>
              <a:ea typeface="微软雅黑" panose="020B0503020204020204" pitchFamily="34" charset="-122"/>
            </a:endParaRPr>
          </a:p>
        </p:txBody>
      </p:sp>
      <p:sp>
        <p:nvSpPr>
          <p:cNvPr id="41" name="矩形 40"/>
          <p:cNvSpPr>
            <a:spLocks/>
          </p:cNvSpPr>
          <p:nvPr/>
        </p:nvSpPr>
        <p:spPr>
          <a:xfrm>
            <a:off x="1259632" y="2228570"/>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rgbClr val="5F5F5F"/>
                </a:solidFill>
                <a:latin typeface="微软雅黑" panose="020B0503020204020204" pitchFamily="34" charset="-122"/>
                <a:ea typeface="微软雅黑" panose="020B0503020204020204" pitchFamily="34" charset="-122"/>
              </a:rPr>
              <a:t> </a:t>
            </a:r>
            <a:r>
              <a:rPr lang="zh-CN" altLang="en-US" sz="2400" b="1" dirty="0" smtClean="0">
                <a:solidFill>
                  <a:srgbClr val="5F5F5F"/>
                </a:solidFill>
                <a:latin typeface="微软雅黑" panose="020B0503020204020204" pitchFamily="34" charset="-122"/>
                <a:ea typeface="微软雅黑" panose="020B0503020204020204" pitchFamily="34" charset="-122"/>
              </a:rPr>
              <a:t>  </a:t>
            </a:r>
            <a:r>
              <a:rPr lang="zh-CN" altLang="en-US" sz="2000" b="1" dirty="0" smtClean="0">
                <a:solidFill>
                  <a:srgbClr val="5F5F5F"/>
                </a:solidFill>
                <a:latin typeface="微软雅黑" panose="020B0503020204020204" pitchFamily="34" charset="-122"/>
                <a:ea typeface="微软雅黑" panose="020B0503020204020204" pitchFamily="34" charset="-122"/>
              </a:rPr>
              <a:t>焦点小组</a:t>
            </a:r>
            <a:endParaRPr lang="zh-CN" altLang="en-US" sz="2000" b="1" dirty="0">
              <a:solidFill>
                <a:srgbClr val="5F5F5F"/>
              </a:solidFill>
              <a:latin typeface="微软雅黑" panose="020B0503020204020204" pitchFamily="34" charset="-122"/>
              <a:ea typeface="微软雅黑" panose="020B0503020204020204" pitchFamily="34" charset="-122"/>
            </a:endParaRPr>
          </a:p>
        </p:txBody>
      </p:sp>
      <p:sp>
        <p:nvSpPr>
          <p:cNvPr id="42" name="矩形 41"/>
          <p:cNvSpPr>
            <a:spLocks/>
          </p:cNvSpPr>
          <p:nvPr/>
        </p:nvSpPr>
        <p:spPr>
          <a:xfrm>
            <a:off x="1259632" y="2800683"/>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rgbClr val="5F5F5F"/>
                </a:solidFill>
                <a:latin typeface="微软雅黑" panose="020B0503020204020204" pitchFamily="34" charset="-122"/>
                <a:ea typeface="微软雅黑" panose="020B0503020204020204" pitchFamily="34" charset="-122"/>
              </a:rPr>
              <a:t> </a:t>
            </a:r>
            <a:r>
              <a:rPr lang="zh-CN" altLang="en-US" sz="2400" b="1" dirty="0" smtClean="0">
                <a:solidFill>
                  <a:srgbClr val="5F5F5F"/>
                </a:solidFill>
                <a:latin typeface="微软雅黑" panose="020B0503020204020204" pitchFamily="34" charset="-122"/>
                <a:ea typeface="微软雅黑" panose="020B0503020204020204" pitchFamily="34" charset="-122"/>
              </a:rPr>
              <a:t>  </a:t>
            </a:r>
            <a:r>
              <a:rPr lang="zh-CN" altLang="en-US" sz="2000" b="1" dirty="0" smtClean="0">
                <a:solidFill>
                  <a:srgbClr val="5F5F5F"/>
                </a:solidFill>
                <a:latin typeface="微软雅黑" panose="020B0503020204020204" pitchFamily="34" charset="-122"/>
                <a:ea typeface="微软雅黑" panose="020B0503020204020204" pitchFamily="34" charset="-122"/>
              </a:rPr>
              <a:t>问卷调研</a:t>
            </a:r>
            <a:endParaRPr lang="zh-CN" altLang="en-US" sz="2000" b="1" dirty="0">
              <a:solidFill>
                <a:srgbClr val="5F5F5F"/>
              </a:solidFill>
              <a:latin typeface="微软雅黑" panose="020B0503020204020204" pitchFamily="34" charset="-122"/>
              <a:ea typeface="微软雅黑" panose="020B0503020204020204" pitchFamily="34" charset="-122"/>
            </a:endParaRPr>
          </a:p>
        </p:txBody>
      </p:sp>
      <p:sp>
        <p:nvSpPr>
          <p:cNvPr id="43" name="矩形 42"/>
          <p:cNvSpPr>
            <a:spLocks/>
          </p:cNvSpPr>
          <p:nvPr/>
        </p:nvSpPr>
        <p:spPr>
          <a:xfrm>
            <a:off x="1224216" y="3372796"/>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rgbClr val="5F5F5F"/>
                </a:solidFill>
                <a:latin typeface="微软雅黑" panose="020B0503020204020204" pitchFamily="34" charset="-122"/>
                <a:ea typeface="微软雅黑" panose="020B0503020204020204" pitchFamily="34" charset="-122"/>
              </a:rPr>
              <a:t> </a:t>
            </a:r>
            <a:r>
              <a:rPr lang="zh-CN" altLang="en-US" sz="2400" b="1" dirty="0" smtClean="0">
                <a:solidFill>
                  <a:srgbClr val="5F5F5F"/>
                </a:solidFill>
                <a:latin typeface="微软雅黑" panose="020B0503020204020204" pitchFamily="34" charset="-122"/>
                <a:ea typeface="微软雅黑" panose="020B0503020204020204" pitchFamily="34" charset="-122"/>
              </a:rPr>
              <a:t>  </a:t>
            </a:r>
            <a:r>
              <a:rPr lang="zh-CN" altLang="en-US" sz="2000" b="1" dirty="0" smtClean="0">
                <a:solidFill>
                  <a:srgbClr val="5F5F5F"/>
                </a:solidFill>
                <a:latin typeface="微软雅黑" panose="020B0503020204020204" pitchFamily="34" charset="-122"/>
                <a:ea typeface="微软雅黑" panose="020B0503020204020204" pitchFamily="34" charset="-122"/>
              </a:rPr>
              <a:t>用户访谈</a:t>
            </a:r>
            <a:endParaRPr lang="zh-CN" altLang="en-US" sz="2000" b="1" dirty="0">
              <a:solidFill>
                <a:srgbClr val="5F5F5F"/>
              </a:solidFill>
              <a:latin typeface="微软雅黑" panose="020B0503020204020204" pitchFamily="34" charset="-122"/>
              <a:ea typeface="微软雅黑" panose="020B0503020204020204" pitchFamily="34" charset="-122"/>
            </a:endParaRPr>
          </a:p>
        </p:txBody>
      </p:sp>
      <p:sp>
        <p:nvSpPr>
          <p:cNvPr id="44" name="矩形 43"/>
          <p:cNvSpPr>
            <a:spLocks/>
          </p:cNvSpPr>
          <p:nvPr/>
        </p:nvSpPr>
        <p:spPr>
          <a:xfrm>
            <a:off x="1259632" y="4077072"/>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4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400" b="1"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卡片法</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矩形 44"/>
          <p:cNvSpPr>
            <a:spLocks/>
          </p:cNvSpPr>
          <p:nvPr/>
        </p:nvSpPr>
        <p:spPr>
          <a:xfrm>
            <a:off x="1259632" y="4649185"/>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  人物角色</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矩形 45"/>
          <p:cNvSpPr>
            <a:spLocks/>
          </p:cNvSpPr>
          <p:nvPr/>
        </p:nvSpPr>
        <p:spPr>
          <a:xfrm>
            <a:off x="1259632" y="5221298"/>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  日志法</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矩形 46"/>
          <p:cNvSpPr>
            <a:spLocks/>
          </p:cNvSpPr>
          <p:nvPr/>
        </p:nvSpPr>
        <p:spPr>
          <a:xfrm>
            <a:off x="1259632" y="5793411"/>
            <a:ext cx="1728192" cy="6884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zh-CN" altLang="zh-CN"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  情绪板</a:t>
            </a: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1115616" y="5845286"/>
            <a:ext cx="144016" cy="576048"/>
          </a:xfrm>
          <a:prstGeom prst="rect">
            <a:avLst/>
          </a:prstGeom>
          <a:solidFill>
            <a:srgbClr val="C034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0555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箭头连接符 3"/>
          <p:cNvCxnSpPr/>
          <p:nvPr/>
        </p:nvCxnSpPr>
        <p:spPr>
          <a:xfrm>
            <a:off x="332384" y="3284984"/>
            <a:ext cx="8704112" cy="0"/>
          </a:xfrm>
          <a:prstGeom prst="straightConnector1">
            <a:avLst/>
          </a:prstGeom>
          <a:ln w="88900" cmpd="sng">
            <a:solidFill>
              <a:schemeClr val="tx1"/>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216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计划准备</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en-US" altLang="en-US" sz="1100" dirty="0" smtClean="0">
                <a:solidFill>
                  <a:schemeClr val="tx1">
                    <a:lumMod val="40000"/>
                    <a:lumOff val="60000"/>
                  </a:schemeClr>
                </a:solidFill>
                <a:latin typeface="微软雅黑"/>
                <a:ea typeface="微软雅黑"/>
                <a:cs typeface="微软雅黑"/>
              </a:rPr>
              <a:t>制定可用性测试方案</a:t>
            </a:r>
            <a:r>
              <a:rPr lang="zh-CN" altLang="en-US" sz="1100" dirty="0" smtClean="0">
                <a:solidFill>
                  <a:schemeClr val="tx1">
                    <a:lumMod val="40000"/>
                    <a:lumOff val="60000"/>
                  </a:schemeClr>
                </a:solidFill>
                <a:latin typeface="微软雅黑"/>
                <a:ea typeface="微软雅黑"/>
                <a:cs typeface="微软雅黑"/>
              </a:rPr>
              <a:t>；</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熟悉产品；</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制作测试脚本并预测试；</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敲定测试场地并调试仪器；</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招募用户，安排时间</a:t>
            </a:r>
            <a:endParaRPr lang="en-US" altLang="zh-CN" sz="1100" dirty="0" smtClean="0">
              <a:solidFill>
                <a:schemeClr val="tx1">
                  <a:lumMod val="40000"/>
                  <a:lumOff val="60000"/>
                </a:schemeClr>
              </a:solidFill>
              <a:latin typeface="微软雅黑"/>
              <a:ea typeface="微软雅黑"/>
              <a:cs typeface="微软雅黑"/>
            </a:endParaRPr>
          </a:p>
          <a:p>
            <a:endParaRPr lang="zh-CN" altLang="en-US" sz="1200" dirty="0">
              <a:solidFill>
                <a:schemeClr val="tx1">
                  <a:lumMod val="40000"/>
                  <a:lumOff val="6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216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测试任务</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引导用户按照脚本进行任务操作；</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观察并记录用户操作行为；</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结合用户行为，引导用户说出行为原因</a:t>
            </a:r>
            <a:endParaRPr lang="en-US" altLang="zh-CN" sz="1100" dirty="0" smtClean="0">
              <a:solidFill>
                <a:schemeClr val="tx1">
                  <a:lumMod val="40000"/>
                  <a:lumOff val="60000"/>
                </a:schemeClr>
              </a:solidFill>
              <a:latin typeface="微软雅黑"/>
              <a:ea typeface="微软雅黑"/>
              <a:cs typeface="微软雅黑"/>
            </a:endParaRPr>
          </a:p>
        </p:txBody>
      </p:sp>
      <p:sp>
        <p:nvSpPr>
          <p:cNvPr id="58" name="圆角矩形 57"/>
          <p:cNvSpPr/>
          <p:nvPr/>
        </p:nvSpPr>
        <p:spPr>
          <a:xfrm>
            <a:off x="2123824" y="1124744"/>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b="1" dirty="0" smtClean="0">
                <a:solidFill>
                  <a:schemeClr val="tx1">
                    <a:lumMod val="40000"/>
                    <a:lumOff val="60000"/>
                  </a:schemeClr>
                </a:solidFill>
                <a:latin typeface="微软雅黑"/>
                <a:ea typeface="微软雅黑"/>
                <a:cs typeface="微软雅黑"/>
              </a:rPr>
              <a:t>测试前</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用户签署保密协议；</a:t>
            </a:r>
            <a:endParaRPr lang="en-US" altLang="zh-CN" sz="1100" dirty="0">
              <a:solidFill>
                <a:srgbClr val="BFBFBF"/>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了解用户对产品的认知程度、使用背景和总体感受等</a:t>
            </a:r>
          </a:p>
        </p:txBody>
      </p:sp>
      <p:sp>
        <p:nvSpPr>
          <p:cNvPr id="60" name="圆角矩形 59"/>
          <p:cNvSpPr/>
          <p:nvPr/>
        </p:nvSpPr>
        <p:spPr>
          <a:xfrm>
            <a:off x="4932128" y="1124744"/>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测试后</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en-US" altLang="en-US" sz="1100" dirty="0" smtClean="0">
                <a:solidFill>
                  <a:schemeClr val="tx1">
                    <a:lumMod val="40000"/>
                    <a:lumOff val="60000"/>
                  </a:schemeClr>
                </a:solidFill>
                <a:latin typeface="微软雅黑"/>
                <a:ea typeface="微软雅黑"/>
                <a:cs typeface="微软雅黑"/>
              </a:rPr>
              <a:t>测后访谈；</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发放小礼品；</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本场测试小结；</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准备下场测试</a:t>
            </a:r>
            <a:endParaRPr lang="zh-CN" altLang="en-US" sz="1100" dirty="0">
              <a:solidFill>
                <a:schemeClr val="tx1">
                  <a:lumMod val="40000"/>
                  <a:lumOff val="60000"/>
                </a:schemeClr>
              </a:solidFill>
              <a:latin typeface="微软雅黑"/>
              <a:ea typeface="微软雅黑"/>
              <a:cs typeface="微软雅黑"/>
            </a:endParaRPr>
          </a:p>
        </p:txBody>
      </p:sp>
      <p:sp>
        <p:nvSpPr>
          <p:cNvPr id="61" name="圆角矩形 60"/>
          <p:cNvSpPr/>
          <p:nvPr/>
        </p:nvSpPr>
        <p:spPr>
          <a:xfrm>
            <a:off x="6192280" y="4149080"/>
            <a:ext cx="1800000" cy="216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整理输出</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录入电子档数据；</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整理分析测试数据；</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输出测试报告</a:t>
            </a:r>
            <a:endParaRPr lang="zh-CN" altLang="en-US" sz="1100" dirty="0">
              <a:solidFill>
                <a:schemeClr val="tx1">
                  <a:lumMod val="40000"/>
                  <a:lumOff val="60000"/>
                </a:schemeClr>
              </a:solidFill>
              <a:latin typeface="微软雅黑"/>
              <a:ea typeface="微软雅黑"/>
              <a:cs typeface="微软雅黑"/>
            </a:endParaRPr>
          </a:p>
          <a:p>
            <a:endParaRPr lang="en-US" altLang="zh-CN" sz="1100" dirty="0" smtClean="0">
              <a:solidFill>
                <a:schemeClr val="tx1">
                  <a:lumMod val="40000"/>
                  <a:lumOff val="60000"/>
                </a:schemeClr>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a:stCxn id="58" idx="2"/>
            <a:endCxn id="96" idx="0"/>
          </p:cNvCxnSpPr>
          <p:nvPr/>
        </p:nvCxnSpPr>
        <p:spPr>
          <a:xfrm>
            <a:off x="3023824" y="2564744"/>
            <a:ext cx="0" cy="576224"/>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64744"/>
            <a:ext cx="0" cy="576224"/>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FF6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FF6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FF6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sp>
        <p:nvSpPr>
          <p:cNvPr id="27" name="矩形 26"/>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2075532"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0" name="矩形 29"/>
          <p:cNvSpPr/>
          <p:nvPr/>
        </p:nvSpPr>
        <p:spPr>
          <a:xfrm>
            <a:off x="3768854" y="528465"/>
            <a:ext cx="803146"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332384" y="6453336"/>
            <a:ext cx="1082348"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9" name="矩形 28"/>
          <p:cNvSpPr/>
          <p:nvPr/>
        </p:nvSpPr>
        <p:spPr>
          <a:xfrm>
            <a:off x="1068984" y="1539529"/>
            <a:ext cx="902811"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测试方案</a:t>
            </a:r>
            <a:endParaRPr lang="en-US" altLang="zh-CN" sz="1400" b="1" dirty="0">
              <a:solidFill>
                <a:schemeClr val="bg1"/>
              </a:solidFill>
              <a:latin typeface="微软雅黑"/>
              <a:ea typeface="微软雅黑"/>
              <a:cs typeface="微软雅黑"/>
            </a:endParaRPr>
          </a:p>
        </p:txBody>
      </p:sp>
      <p:sp>
        <p:nvSpPr>
          <p:cNvPr id="32" name="矩形 31"/>
          <p:cNvSpPr/>
          <p:nvPr/>
        </p:nvSpPr>
        <p:spPr>
          <a:xfrm>
            <a:off x="896915" y="2212529"/>
            <a:ext cx="1082348"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用户招募表</a:t>
            </a:r>
            <a:endParaRPr lang="en-US" altLang="zh-CN" sz="1400" b="1" dirty="0">
              <a:solidFill>
                <a:schemeClr val="bg1"/>
              </a:solidFill>
              <a:latin typeface="微软雅黑"/>
              <a:ea typeface="微软雅黑"/>
              <a:cs typeface="微软雅黑"/>
            </a:endParaRPr>
          </a:p>
        </p:txBody>
      </p:sp>
      <p:sp>
        <p:nvSpPr>
          <p:cNvPr id="33" name="矩形 32"/>
          <p:cNvSpPr/>
          <p:nvPr/>
        </p:nvSpPr>
        <p:spPr>
          <a:xfrm>
            <a:off x="716412" y="1872560"/>
            <a:ext cx="1261884"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测试场景脚本</a:t>
            </a:r>
            <a:endParaRPr lang="en-US" altLang="zh-CN" sz="1400" b="1" dirty="0">
              <a:solidFill>
                <a:schemeClr val="bg1"/>
              </a:solidFill>
              <a:latin typeface="微软雅黑"/>
              <a:ea typeface="微软雅黑"/>
              <a:cs typeface="微软雅黑"/>
            </a:endParaRPr>
          </a:p>
        </p:txBody>
      </p:sp>
      <p:sp>
        <p:nvSpPr>
          <p:cNvPr id="34" name="矩形 33"/>
          <p:cNvSpPr/>
          <p:nvPr/>
        </p:nvSpPr>
        <p:spPr>
          <a:xfrm>
            <a:off x="717379" y="2562163"/>
            <a:ext cx="1261884"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测试记录模板</a:t>
            </a:r>
            <a:endParaRPr lang="en-US" altLang="zh-CN" sz="1400" b="1" dirty="0">
              <a:solidFill>
                <a:schemeClr val="bg1"/>
              </a:solidFill>
              <a:latin typeface="微软雅黑"/>
              <a:ea typeface="微软雅黑"/>
              <a:cs typeface="微软雅黑"/>
            </a:endParaRPr>
          </a:p>
        </p:txBody>
      </p:sp>
      <p:cxnSp>
        <p:nvCxnSpPr>
          <p:cNvPr id="35" name="直线连接符 34"/>
          <p:cNvCxnSpPr>
            <a:endCxn id="93" idx="0"/>
          </p:cNvCxnSpPr>
          <p:nvPr/>
        </p:nvCxnSpPr>
        <p:spPr>
          <a:xfrm>
            <a:off x="1631793" y="2924944"/>
            <a:ext cx="0" cy="224408"/>
          </a:xfrm>
          <a:prstGeom prst="line">
            <a:avLst/>
          </a:prstGeom>
          <a:ln w="19050" cmpd="sng">
            <a:solidFill>
              <a:schemeClr val="accent2"/>
            </a:solidFill>
            <a:prstDash val="sysDash"/>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5397381" y="3613666"/>
            <a:ext cx="902811"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测试记录</a:t>
            </a:r>
            <a:endParaRPr lang="en-US" altLang="zh-CN" sz="1400" b="1" dirty="0">
              <a:solidFill>
                <a:schemeClr val="bg1"/>
              </a:solidFill>
              <a:latin typeface="微软雅黑"/>
              <a:ea typeface="微软雅黑"/>
              <a:cs typeface="微软雅黑"/>
            </a:endParaRPr>
          </a:p>
        </p:txBody>
      </p:sp>
      <p:cxnSp>
        <p:nvCxnSpPr>
          <p:cNvPr id="37" name="直线连接符 36"/>
          <p:cNvCxnSpPr/>
          <p:nvPr/>
        </p:nvCxnSpPr>
        <p:spPr>
          <a:xfrm>
            <a:off x="5832128" y="3437384"/>
            <a:ext cx="0" cy="224408"/>
          </a:xfrm>
          <a:prstGeom prst="line">
            <a:avLst/>
          </a:prstGeom>
          <a:ln w="19050" cmpd="sng">
            <a:solidFill>
              <a:schemeClr val="accent2"/>
            </a:solidFill>
            <a:prstDash val="sysDash"/>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6588224" y="2617167"/>
            <a:ext cx="1441420" cy="307777"/>
          </a:xfrm>
          <a:prstGeom prst="rect">
            <a:avLst/>
          </a:prstGeom>
          <a:solidFill>
            <a:srgbClr val="FF5E29"/>
          </a:solidFill>
        </p:spPr>
        <p:txBody>
          <a:bodyPr wrap="none">
            <a:spAutoFit/>
          </a:bodyPr>
          <a:lstStyle/>
          <a:p>
            <a:r>
              <a:rPr lang="en-US" altLang="en-US" sz="1400" b="1" dirty="0" smtClean="0">
                <a:solidFill>
                  <a:schemeClr val="bg1"/>
                </a:solidFill>
                <a:latin typeface="微软雅黑"/>
                <a:ea typeface="微软雅黑"/>
                <a:cs typeface="微软雅黑"/>
              </a:rPr>
              <a:t>可用性</a:t>
            </a:r>
            <a:r>
              <a:rPr lang="zh-CN" altLang="en-US" sz="1400" b="1" dirty="0" smtClean="0">
                <a:solidFill>
                  <a:schemeClr val="bg1"/>
                </a:solidFill>
                <a:latin typeface="微软雅黑"/>
                <a:ea typeface="微软雅黑"/>
                <a:cs typeface="微软雅黑"/>
              </a:rPr>
              <a:t>测试报告</a:t>
            </a:r>
            <a:endParaRPr lang="en-US" altLang="zh-CN" sz="1400" b="1" dirty="0">
              <a:solidFill>
                <a:schemeClr val="bg1"/>
              </a:solidFill>
              <a:latin typeface="微软雅黑"/>
              <a:ea typeface="微软雅黑"/>
              <a:cs typeface="微软雅黑"/>
            </a:endParaRPr>
          </a:p>
        </p:txBody>
      </p:sp>
      <p:cxnSp>
        <p:nvCxnSpPr>
          <p:cNvPr id="39" name="直线连接符 38"/>
          <p:cNvCxnSpPr/>
          <p:nvPr/>
        </p:nvCxnSpPr>
        <p:spPr>
          <a:xfrm>
            <a:off x="7236296" y="2916560"/>
            <a:ext cx="0" cy="224408"/>
          </a:xfrm>
          <a:prstGeom prst="line">
            <a:avLst/>
          </a:prstGeom>
          <a:ln w="19050" cmpd="sng">
            <a:solidFill>
              <a:schemeClr val="accent2"/>
            </a:solidFill>
            <a:prstDash val="sysDash"/>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6947296" y="2276872"/>
            <a:ext cx="1082348" cy="307777"/>
          </a:xfrm>
          <a:prstGeom prst="rect">
            <a:avLst/>
          </a:prstGeom>
          <a:solidFill>
            <a:srgbClr val="FF5E29"/>
          </a:solidFill>
        </p:spPr>
        <p:txBody>
          <a:bodyPr wrap="none">
            <a:spAutoFit/>
          </a:bodyPr>
          <a:lstStyle/>
          <a:p>
            <a:r>
              <a:rPr lang="zh-CN" altLang="en-US" sz="1400" b="1" dirty="0" smtClean="0">
                <a:solidFill>
                  <a:schemeClr val="bg1"/>
                </a:solidFill>
                <a:latin typeface="微软雅黑"/>
                <a:ea typeface="微软雅黑"/>
                <a:cs typeface="微软雅黑"/>
              </a:rPr>
              <a:t>问题跟进表</a:t>
            </a:r>
            <a:endParaRPr lang="en-US" altLang="zh-CN" sz="1400"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501793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8509" y="1124744"/>
            <a:ext cx="8200056" cy="4596132"/>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测试电脑</a:t>
            </a:r>
            <a:r>
              <a:rPr lang="en-US" altLang="zh-CN" sz="1600" dirty="0" smtClean="0">
                <a:latin typeface="微软雅黑"/>
                <a:ea typeface="微软雅黑"/>
                <a:cs typeface="微软雅黑"/>
              </a:rPr>
              <a:t>/</a:t>
            </a:r>
            <a:r>
              <a:rPr lang="zh-CN" altLang="en-US" sz="1600" dirty="0" smtClean="0">
                <a:latin typeface="微软雅黑"/>
                <a:ea typeface="微软雅黑"/>
                <a:cs typeface="微软雅黑"/>
              </a:rPr>
              <a:t>设备，录屏软</a:t>
            </a:r>
            <a:r>
              <a:rPr lang="zh-CN" altLang="en-US" sz="1600" dirty="0">
                <a:latin typeface="微软雅黑"/>
                <a:ea typeface="微软雅黑"/>
                <a:cs typeface="微软雅黑"/>
              </a:rPr>
              <a:t>件，</a:t>
            </a:r>
            <a:r>
              <a:rPr lang="zh-CN" altLang="en-US" sz="1600" dirty="0" smtClean="0">
                <a:latin typeface="微软雅黑"/>
                <a:ea typeface="微软雅黑"/>
                <a:cs typeface="微软雅黑"/>
              </a:rPr>
              <a:t>眼动仪等</a:t>
            </a:r>
            <a:r>
              <a:rPr lang="zh-CN" altLang="zh-CN" sz="1600" dirty="0" smtClean="0">
                <a:latin typeface="微软雅黑"/>
                <a:ea typeface="微软雅黑"/>
                <a:cs typeface="微软雅黑"/>
              </a:rPr>
              <a:t>；</a:t>
            </a:r>
            <a:endParaRPr lang="zh-CN" altLang="en-US" sz="1600" dirty="0">
              <a:latin typeface="微软雅黑"/>
              <a:ea typeface="微软雅黑"/>
              <a:cs typeface="微软雅黑"/>
            </a:endParaRPr>
          </a:p>
          <a:p>
            <a:pPr marL="742950" lvl="1" indent="-285750">
              <a:lnSpc>
                <a:spcPct val="150000"/>
              </a:lnSpc>
              <a:buFont typeface="Wingdings" charset="2"/>
              <a:buChar char="ü"/>
            </a:pPr>
            <a:r>
              <a:rPr lang="zh-CN" altLang="en-US" sz="1600" dirty="0">
                <a:latin typeface="微软雅黑"/>
                <a:ea typeface="微软雅黑"/>
                <a:cs typeface="微软雅黑"/>
              </a:rPr>
              <a:t>桌子上为应试者准备铅笔和笔记本，以</a:t>
            </a:r>
            <a:r>
              <a:rPr lang="zh-CN" altLang="en-US" sz="1600" dirty="0" smtClean="0">
                <a:latin typeface="微软雅黑"/>
                <a:ea typeface="微软雅黑"/>
                <a:cs typeface="微软雅黑"/>
              </a:rPr>
              <a:t>方便他们表达意见和建议；</a:t>
            </a:r>
            <a:endParaRPr lang="zh-CN" altLang="en-US" sz="1600" dirty="0">
              <a:latin typeface="微软雅黑"/>
              <a:ea typeface="微软雅黑"/>
              <a:cs typeface="微软雅黑"/>
            </a:endParaRPr>
          </a:p>
          <a:p>
            <a:pPr marL="742950" lvl="1" indent="-285750">
              <a:lnSpc>
                <a:spcPct val="150000"/>
              </a:lnSpc>
              <a:buFont typeface="Wingdings" charset="2"/>
              <a:buChar char="ü"/>
            </a:pPr>
            <a:r>
              <a:rPr lang="zh-CN" altLang="en-US" sz="1600" dirty="0">
                <a:latin typeface="微软雅黑"/>
                <a:ea typeface="微软雅黑"/>
                <a:cs typeface="微软雅黑"/>
              </a:rPr>
              <a:t>音响</a:t>
            </a:r>
            <a:r>
              <a:rPr lang="en-US" altLang="zh-CN" sz="1600" dirty="0">
                <a:latin typeface="微软雅黑"/>
                <a:ea typeface="微软雅黑"/>
                <a:cs typeface="微软雅黑"/>
              </a:rPr>
              <a:t>/</a:t>
            </a:r>
            <a:r>
              <a:rPr lang="zh-CN" altLang="en-US" sz="1600" dirty="0">
                <a:latin typeface="微软雅黑"/>
                <a:ea typeface="微软雅黑"/>
                <a:cs typeface="微软雅黑"/>
              </a:rPr>
              <a:t>视频</a:t>
            </a:r>
            <a:r>
              <a:rPr lang="zh-CN" altLang="en-US" sz="1600" dirty="0" smtClean="0">
                <a:latin typeface="微软雅黑"/>
                <a:ea typeface="微软雅黑"/>
                <a:cs typeface="微软雅黑"/>
              </a:rPr>
              <a:t>支持；</a:t>
            </a:r>
            <a:endParaRPr lang="zh-CN" altLang="en-US"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所有的可用性测试都要进行录音或摄像。</a:t>
            </a: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en-US" altLang="en-US" sz="1600" dirty="0" smtClean="0">
                <a:latin typeface="微软雅黑"/>
                <a:ea typeface="微软雅黑"/>
                <a:cs typeface="微软雅黑"/>
              </a:rPr>
              <a:t>可用性测试方案（</a:t>
            </a:r>
            <a:r>
              <a:rPr lang="zh-CN" altLang="en-US" sz="1600" dirty="0" smtClean="0">
                <a:latin typeface="微软雅黑"/>
                <a:ea typeface="微软雅黑"/>
                <a:cs typeface="微软雅黑"/>
              </a:rPr>
              <a:t>界定目的、研究产品、了解用户、困难评估、执行时间表等</a:t>
            </a:r>
            <a:r>
              <a:rPr lang="en-US" altLang="en-US" sz="1600" dirty="0" smtClean="0">
                <a:latin typeface="微软雅黑"/>
                <a:ea typeface="微软雅黑"/>
                <a:cs typeface="微软雅黑"/>
              </a:rPr>
              <a:t>）</a:t>
            </a:r>
            <a:r>
              <a:rPr lang="zh-CN" altLang="en-US" sz="1600" dirty="0" smtClean="0">
                <a:latin typeface="微软雅黑"/>
                <a:ea typeface="微软雅黑"/>
                <a:cs typeface="微软雅黑"/>
              </a:rPr>
              <a:t>；</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用户招募表；</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测试场景脚本；</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可用性测试现场记录表；</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可用性测试问题跟进表；</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可用性测试报告。</a:t>
            </a:r>
            <a:endParaRPr lang="en-US" altLang="zh-CN" sz="1600" dirty="0" smtClean="0">
              <a:latin typeface="微软雅黑"/>
              <a:ea typeface="微软雅黑"/>
              <a:cs typeface="微软雅黑"/>
            </a:endParaRPr>
          </a:p>
        </p:txBody>
      </p:sp>
      <p:sp>
        <p:nvSpPr>
          <p:cNvPr id="7"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sp>
        <p:nvSpPr>
          <p:cNvPr id="8" name="矩形 7"/>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2075532"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工具与模板 </a:t>
            </a:r>
            <a:r>
              <a:rPr lang="zh-CN" altLang="en-US" sz="1400" dirty="0">
                <a:latin typeface="微软雅黑"/>
                <a:ea typeface="微软雅黑"/>
                <a:cs typeface="微软雅黑"/>
              </a:rPr>
              <a:t>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10" name="矩形 9"/>
          <p:cNvSpPr/>
          <p:nvPr/>
        </p:nvSpPr>
        <p:spPr>
          <a:xfrm>
            <a:off x="4644008" y="528465"/>
            <a:ext cx="971807"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8823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789577" y="1255393"/>
            <a:ext cx="1503311" cy="871411"/>
          </a:xfrm>
          <a:prstGeom prst="roundRect">
            <a:avLst/>
          </a:prstGeom>
          <a:solidFill>
            <a:srgbClr val="FF5E2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时间控制</a:t>
            </a:r>
            <a:endParaRPr kumimoji="1" lang="en-US" altLang="zh-CN" sz="1600" b="1" dirty="0" smtClean="0">
              <a:latin typeface="微软雅黑"/>
              <a:ea typeface="微软雅黑"/>
              <a:cs typeface="微软雅黑"/>
            </a:endParaRPr>
          </a:p>
        </p:txBody>
      </p:sp>
      <p:sp>
        <p:nvSpPr>
          <p:cNvPr id="9" name="圆角矩形 8"/>
          <p:cNvSpPr/>
          <p:nvPr/>
        </p:nvSpPr>
        <p:spPr>
          <a:xfrm>
            <a:off x="2348686" y="1151052"/>
            <a:ext cx="5951519" cy="1197828"/>
          </a:xfrm>
          <a:prstGeom prst="roundRect">
            <a:avLst>
              <a:gd name="adj" fmla="val 9796"/>
            </a:avLst>
          </a:prstGeom>
          <a:noFill/>
          <a:ln>
            <a:solidFill>
              <a:schemeClr val="accent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en-US" altLang="zh-CN" sz="1400" dirty="0">
                <a:solidFill>
                  <a:schemeClr val="tx1"/>
                </a:solidFill>
                <a:latin typeface="微软雅黑"/>
                <a:ea typeface="微软雅黑"/>
                <a:cs typeface="微软雅黑"/>
              </a:rPr>
              <a:t>UT</a:t>
            </a:r>
            <a:r>
              <a:rPr lang="zh-CN" altLang="en-US" sz="1400" dirty="0">
                <a:solidFill>
                  <a:schemeClr val="tx1"/>
                </a:solidFill>
                <a:latin typeface="微软雅黑"/>
                <a:ea typeface="微软雅黑"/>
                <a:cs typeface="微软雅黑"/>
              </a:rPr>
              <a:t>测试</a:t>
            </a:r>
            <a:r>
              <a:rPr lang="zh-CN" altLang="en-US" sz="1400" dirty="0" smtClean="0">
                <a:solidFill>
                  <a:schemeClr val="tx1"/>
                </a:solidFill>
                <a:latin typeface="微软雅黑"/>
                <a:ea typeface="微软雅黑"/>
                <a:cs typeface="微软雅黑"/>
              </a:rPr>
              <a:t>最合理的时间为</a:t>
            </a:r>
            <a:r>
              <a:rPr lang="en-US" altLang="zh-CN" sz="1400" dirty="0" smtClean="0">
                <a:solidFill>
                  <a:schemeClr val="tx1"/>
                </a:solidFill>
                <a:latin typeface="微软雅黑"/>
                <a:ea typeface="微软雅黑"/>
                <a:cs typeface="微软雅黑"/>
              </a:rPr>
              <a:t>15</a:t>
            </a:r>
            <a:r>
              <a:rPr lang="zh-CN" altLang="en-US" sz="1400" dirty="0" smtClean="0">
                <a:solidFill>
                  <a:schemeClr val="tx1"/>
                </a:solidFill>
                <a:latin typeface="微软雅黑"/>
                <a:ea typeface="微软雅黑"/>
                <a:cs typeface="微软雅黑"/>
              </a:rPr>
              <a:t>个</a:t>
            </a:r>
            <a:r>
              <a:rPr lang="zh-CN" altLang="en-US" sz="1400" dirty="0">
                <a:solidFill>
                  <a:schemeClr val="tx1"/>
                </a:solidFill>
                <a:latin typeface="微软雅黑"/>
                <a:ea typeface="微软雅黑"/>
                <a:cs typeface="微软雅黑"/>
              </a:rPr>
              <a:t>工作日</a:t>
            </a:r>
            <a:r>
              <a:rPr lang="zh-CN" altLang="en-US" sz="1400" dirty="0" smtClean="0">
                <a:solidFill>
                  <a:schemeClr val="tx1"/>
                </a:solidFill>
                <a:latin typeface="微软雅黑"/>
                <a:ea typeface="微软雅黑"/>
                <a:cs typeface="微软雅黑"/>
              </a:rPr>
              <a:t>（</a:t>
            </a:r>
            <a:r>
              <a:rPr lang="en-US" altLang="zh-CN" sz="1400" dirty="0" smtClean="0">
                <a:solidFill>
                  <a:schemeClr val="tx1"/>
                </a:solidFill>
                <a:latin typeface="微软雅黑"/>
                <a:ea typeface="微软雅黑"/>
                <a:cs typeface="微软雅黑"/>
              </a:rPr>
              <a:t>5</a:t>
            </a:r>
            <a:r>
              <a:rPr lang="zh-CN" altLang="en-US" sz="1400" dirty="0" smtClean="0">
                <a:solidFill>
                  <a:schemeClr val="tx1"/>
                </a:solidFill>
                <a:latin typeface="微软雅黑"/>
                <a:ea typeface="微软雅黑"/>
                <a:cs typeface="微软雅黑"/>
              </a:rPr>
              <a:t>个</a:t>
            </a:r>
            <a:r>
              <a:rPr lang="zh-CN" altLang="en-US" sz="1400" dirty="0">
                <a:solidFill>
                  <a:schemeClr val="tx1"/>
                </a:solidFill>
                <a:latin typeface="微软雅黑"/>
                <a:ea typeface="微软雅黑"/>
                <a:cs typeface="微软雅黑"/>
              </a:rPr>
              <a:t>工作日预约用户</a:t>
            </a:r>
            <a:r>
              <a:rPr lang="en-US" altLang="zh-CN" sz="1400" dirty="0">
                <a:solidFill>
                  <a:schemeClr val="tx1"/>
                </a:solidFill>
                <a:latin typeface="微软雅黑"/>
                <a:ea typeface="微软雅黑"/>
                <a:cs typeface="微软雅黑"/>
              </a:rPr>
              <a:t>+</a:t>
            </a:r>
            <a:r>
              <a:rPr lang="zh-CN" altLang="en-US" sz="1400" dirty="0">
                <a:solidFill>
                  <a:schemeClr val="tx1"/>
                </a:solidFill>
                <a:latin typeface="微软雅黑"/>
                <a:ea typeface="微软雅黑"/>
                <a:cs typeface="微软雅黑"/>
              </a:rPr>
              <a:t>撰写脚本</a:t>
            </a:r>
            <a:r>
              <a:rPr lang="zh-CN" altLang="en-US" sz="1400" dirty="0" smtClean="0">
                <a:solidFill>
                  <a:schemeClr val="tx1"/>
                </a:solidFill>
                <a:latin typeface="微软雅黑"/>
                <a:ea typeface="微软雅黑"/>
                <a:cs typeface="微软雅黑"/>
              </a:rPr>
              <a:t>；</a:t>
            </a:r>
            <a:r>
              <a:rPr lang="en-US" altLang="zh-CN" sz="1400" dirty="0" smtClean="0">
                <a:solidFill>
                  <a:schemeClr val="tx1"/>
                </a:solidFill>
                <a:latin typeface="微软雅黑"/>
                <a:ea typeface="微软雅黑"/>
                <a:cs typeface="微软雅黑"/>
              </a:rPr>
              <a:t>3</a:t>
            </a:r>
            <a:r>
              <a:rPr lang="zh-CN" altLang="en-US" sz="1400" dirty="0" smtClean="0">
                <a:solidFill>
                  <a:schemeClr val="tx1"/>
                </a:solidFill>
                <a:latin typeface="微软雅黑"/>
                <a:ea typeface="微软雅黑"/>
                <a:cs typeface="微软雅黑"/>
              </a:rPr>
              <a:t>个</a:t>
            </a:r>
            <a:r>
              <a:rPr lang="zh-CN" altLang="en-US" sz="1400" dirty="0">
                <a:solidFill>
                  <a:schemeClr val="tx1"/>
                </a:solidFill>
                <a:latin typeface="微软雅黑"/>
                <a:ea typeface="微软雅黑"/>
                <a:cs typeface="微软雅黑"/>
              </a:rPr>
              <a:t>工作日执行</a:t>
            </a:r>
            <a:r>
              <a:rPr lang="zh-CN" altLang="en-US" sz="1400" dirty="0" smtClean="0">
                <a:solidFill>
                  <a:schemeClr val="tx1"/>
                </a:solidFill>
                <a:latin typeface="微软雅黑"/>
                <a:ea typeface="微软雅黑"/>
                <a:cs typeface="微软雅黑"/>
              </a:rPr>
              <a:t>；</a:t>
            </a:r>
            <a:r>
              <a:rPr lang="en-US" altLang="zh-CN" sz="1400" dirty="0" smtClean="0">
                <a:solidFill>
                  <a:schemeClr val="tx1"/>
                </a:solidFill>
                <a:latin typeface="微软雅黑"/>
                <a:ea typeface="微软雅黑"/>
                <a:cs typeface="微软雅黑"/>
              </a:rPr>
              <a:t>7</a:t>
            </a:r>
            <a:r>
              <a:rPr lang="zh-CN" altLang="en-US" sz="1400" dirty="0" smtClean="0">
                <a:solidFill>
                  <a:schemeClr val="tx1"/>
                </a:solidFill>
                <a:latin typeface="微软雅黑"/>
                <a:ea typeface="微软雅黑"/>
                <a:cs typeface="微软雅黑"/>
              </a:rPr>
              <a:t>个</a:t>
            </a:r>
            <a:r>
              <a:rPr lang="zh-CN" altLang="en-US" sz="1400" dirty="0">
                <a:solidFill>
                  <a:schemeClr val="tx1"/>
                </a:solidFill>
                <a:latin typeface="微软雅黑"/>
                <a:ea typeface="微软雅黑"/>
                <a:cs typeface="微软雅黑"/>
              </a:rPr>
              <a:t>工作日撰写报告</a:t>
            </a:r>
            <a:r>
              <a:rPr lang="zh-CN" altLang="en-US" sz="1400" dirty="0" smtClean="0">
                <a:solidFill>
                  <a:schemeClr val="tx1"/>
                </a:solidFill>
                <a:latin typeface="微软雅黑"/>
                <a:ea typeface="微软雅黑"/>
                <a:cs typeface="微软雅黑"/>
              </a:rPr>
              <a:t>）；</a:t>
            </a:r>
            <a:endParaRPr lang="zh-CN" altLang="en-US" sz="1400" dirty="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一次测试时间最好控制在</a:t>
            </a:r>
            <a:r>
              <a:rPr lang="en-US" altLang="zh-CN" sz="1400" dirty="0" smtClean="0">
                <a:solidFill>
                  <a:schemeClr val="tx1"/>
                </a:solidFill>
                <a:latin typeface="微软雅黑"/>
                <a:ea typeface="微软雅黑"/>
                <a:cs typeface="微软雅黑"/>
              </a:rPr>
              <a:t>2</a:t>
            </a:r>
            <a:r>
              <a:rPr lang="zh-CN" altLang="en-US" sz="1400" dirty="0" smtClean="0">
                <a:solidFill>
                  <a:schemeClr val="tx1"/>
                </a:solidFill>
                <a:latin typeface="微软雅黑"/>
                <a:ea typeface="微软雅黑"/>
                <a:cs typeface="微软雅黑"/>
              </a:rPr>
              <a:t>小时之内；</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根据测试任务的复杂程度可酌情考虑分组测试，每组覆盖不同任务内容。</a:t>
            </a:r>
            <a:endParaRPr lang="zh-CN" altLang="en-US" sz="1400" dirty="0">
              <a:solidFill>
                <a:schemeClr val="tx1"/>
              </a:solidFill>
              <a:latin typeface="微软雅黑"/>
              <a:ea typeface="微软雅黑"/>
              <a:cs typeface="微软雅黑"/>
            </a:endParaRPr>
          </a:p>
        </p:txBody>
      </p:sp>
      <p:sp>
        <p:nvSpPr>
          <p:cNvPr id="10" name="圆角矩形 9"/>
          <p:cNvSpPr/>
          <p:nvPr/>
        </p:nvSpPr>
        <p:spPr>
          <a:xfrm>
            <a:off x="776504" y="2741280"/>
            <a:ext cx="1516383" cy="871411"/>
          </a:xfrm>
          <a:prstGeom prst="roundRect">
            <a:avLst/>
          </a:prstGeom>
          <a:solidFill>
            <a:srgbClr val="FF5E2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en-US" sz="1600" b="1" dirty="0" smtClean="0">
                <a:latin typeface="微软雅黑"/>
                <a:ea typeface="微软雅黑"/>
                <a:cs typeface="微软雅黑"/>
              </a:rPr>
              <a:t>产品熟悉度</a:t>
            </a:r>
            <a:endParaRPr kumimoji="1" lang="zh-CN" altLang="en-US" sz="1600" b="1" dirty="0">
              <a:latin typeface="微软雅黑"/>
              <a:ea typeface="微软雅黑"/>
              <a:cs typeface="微软雅黑"/>
            </a:endParaRPr>
          </a:p>
        </p:txBody>
      </p:sp>
      <p:sp>
        <p:nvSpPr>
          <p:cNvPr id="11" name="圆角矩形 10"/>
          <p:cNvSpPr/>
          <p:nvPr/>
        </p:nvSpPr>
        <p:spPr>
          <a:xfrm>
            <a:off x="2353839" y="2492896"/>
            <a:ext cx="5951519" cy="1440160"/>
          </a:xfrm>
          <a:prstGeom prst="roundRect">
            <a:avLst>
              <a:gd name="adj" fmla="val 9796"/>
            </a:avLst>
          </a:prstGeom>
          <a:noFill/>
          <a:ln>
            <a:solidFill>
              <a:schemeClr val="accent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准备阶段就原型或产品的细节问题与设计人员进行交流</a:t>
            </a:r>
            <a:r>
              <a:rPr lang="zh-CN" altLang="en-US" sz="1400" dirty="0">
                <a:solidFill>
                  <a:schemeClr val="tx1"/>
                </a:solidFill>
                <a:latin typeface="微软雅黑"/>
                <a:ea typeface="微软雅黑"/>
                <a:cs typeface="微软雅黑"/>
              </a:rPr>
              <a:t>。根据产品的情况</a:t>
            </a:r>
            <a:r>
              <a:rPr lang="zh-CN" altLang="en-US" sz="1400" dirty="0" smtClean="0">
                <a:solidFill>
                  <a:schemeClr val="tx1"/>
                </a:solidFill>
                <a:latin typeface="微软雅黑"/>
                <a:ea typeface="微软雅黑"/>
                <a:cs typeface="微软雅黑"/>
              </a:rPr>
              <a:t>，交流</a:t>
            </a:r>
            <a:r>
              <a:rPr lang="zh-CN" altLang="en-US" sz="1400" dirty="0">
                <a:solidFill>
                  <a:schemeClr val="tx1"/>
                </a:solidFill>
                <a:latin typeface="微软雅黑"/>
                <a:ea typeface="微软雅黑"/>
                <a:cs typeface="微软雅黑"/>
              </a:rPr>
              <a:t>要花上</a:t>
            </a:r>
            <a:r>
              <a:rPr lang="en-US" altLang="zh-CN" sz="1400" dirty="0">
                <a:solidFill>
                  <a:schemeClr val="tx1"/>
                </a:solidFill>
                <a:latin typeface="微软雅黑"/>
                <a:ea typeface="微软雅黑"/>
                <a:cs typeface="微软雅黑"/>
              </a:rPr>
              <a:t>2-14</a:t>
            </a:r>
            <a:r>
              <a:rPr lang="zh-CN" altLang="en-US" sz="1400" dirty="0" smtClean="0">
                <a:solidFill>
                  <a:schemeClr val="tx1"/>
                </a:solidFill>
                <a:latin typeface="微软雅黑"/>
                <a:ea typeface="微软雅黑"/>
                <a:cs typeface="微软雅黑"/>
              </a:rPr>
              <a:t>天</a:t>
            </a:r>
            <a:r>
              <a:rPr lang="zh-CN" altLang="en-US" sz="1400" dirty="0">
                <a:solidFill>
                  <a:schemeClr val="tx1"/>
                </a:solidFill>
                <a:latin typeface="微软雅黑"/>
                <a:ea typeface="微软雅黑"/>
                <a:cs typeface="微软雅黑"/>
              </a:rPr>
              <a:t>，</a:t>
            </a:r>
            <a:r>
              <a:rPr lang="zh-CN" altLang="en-US" sz="1400" dirty="0" smtClean="0">
                <a:solidFill>
                  <a:schemeClr val="tx1"/>
                </a:solidFill>
                <a:latin typeface="微软雅黑"/>
                <a:ea typeface="微软雅黑"/>
                <a:cs typeface="微软雅黑"/>
              </a:rPr>
              <a:t>确保测试人员与需求方达</a:t>
            </a:r>
            <a:r>
              <a:rPr lang="zh-CN" altLang="en-US" sz="1400" dirty="0">
                <a:solidFill>
                  <a:schemeClr val="tx1"/>
                </a:solidFill>
                <a:latin typeface="微软雅黑"/>
                <a:ea typeface="微软雅黑"/>
                <a:cs typeface="微软雅黑"/>
              </a:rPr>
              <a:t>到相同的理解</a:t>
            </a:r>
            <a:r>
              <a:rPr lang="zh-CN" altLang="en-US" sz="1400" dirty="0" smtClean="0">
                <a:solidFill>
                  <a:schemeClr val="tx1"/>
                </a:solidFill>
                <a:latin typeface="微软雅黑"/>
                <a:ea typeface="微软雅黑"/>
                <a:cs typeface="微软雅黑"/>
              </a:rPr>
              <a:t>程度；</a:t>
            </a:r>
            <a:endParaRPr lang="zh-CN" altLang="en-US" sz="1400" dirty="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对产品的熟悉也包括对其目标用户的熟悉，以便招募到合适的被试者（</a:t>
            </a:r>
            <a:r>
              <a:rPr lang="en-US" altLang="zh-CN" sz="1400" dirty="0" smtClean="0">
                <a:solidFill>
                  <a:schemeClr val="tx1"/>
                </a:solidFill>
                <a:latin typeface="微软雅黑"/>
                <a:ea typeface="微软雅黑"/>
                <a:cs typeface="微软雅黑"/>
              </a:rPr>
              <a:t>6-8</a:t>
            </a:r>
            <a:r>
              <a:rPr lang="zh-CN" altLang="en-US" sz="1400" dirty="0" smtClean="0">
                <a:solidFill>
                  <a:schemeClr val="tx1"/>
                </a:solidFill>
                <a:latin typeface="微软雅黑"/>
                <a:ea typeface="微软雅黑"/>
                <a:cs typeface="微软雅黑"/>
              </a:rPr>
              <a:t>人即可）。</a:t>
            </a:r>
            <a:endParaRPr lang="zh-CN" altLang="en-US" sz="1400" dirty="0">
              <a:solidFill>
                <a:schemeClr val="tx1"/>
              </a:solidFill>
              <a:latin typeface="微软雅黑"/>
              <a:ea typeface="微软雅黑"/>
              <a:cs typeface="微软雅黑"/>
            </a:endParaRPr>
          </a:p>
        </p:txBody>
      </p:sp>
      <p:sp>
        <p:nvSpPr>
          <p:cNvPr id="12" name="圆角矩形 11"/>
          <p:cNvSpPr/>
          <p:nvPr/>
        </p:nvSpPr>
        <p:spPr>
          <a:xfrm>
            <a:off x="776506" y="4181440"/>
            <a:ext cx="1516383" cy="871411"/>
          </a:xfrm>
          <a:prstGeom prst="roundRect">
            <a:avLst/>
          </a:prstGeom>
          <a:solidFill>
            <a:srgbClr val="FF5E2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主持人</a:t>
            </a:r>
            <a:endParaRPr kumimoji="1" lang="zh-CN" altLang="en-US" sz="1600" b="1" dirty="0">
              <a:latin typeface="微软雅黑"/>
              <a:ea typeface="微软雅黑"/>
              <a:cs typeface="微软雅黑"/>
            </a:endParaRPr>
          </a:p>
        </p:txBody>
      </p:sp>
      <p:sp>
        <p:nvSpPr>
          <p:cNvPr id="13" name="圆角矩形 12"/>
          <p:cNvSpPr/>
          <p:nvPr/>
        </p:nvSpPr>
        <p:spPr>
          <a:xfrm>
            <a:off x="2372350" y="4077099"/>
            <a:ext cx="5951519" cy="1152101"/>
          </a:xfrm>
          <a:prstGeom prst="roundRect">
            <a:avLst>
              <a:gd name="adj" fmla="val 9796"/>
            </a:avLst>
          </a:prstGeom>
          <a:noFill/>
          <a:ln>
            <a:solidFill>
              <a:schemeClr val="accent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明确测试的是产品而不是用户；</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观察用户操作比听用户口述喜好程度更重要；</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主持人应比较友善，保持中立立场，并能灵活处理各种情况。</a:t>
            </a:r>
            <a:endParaRPr lang="zh-CN" altLang="en-US" sz="1400" dirty="0">
              <a:solidFill>
                <a:schemeClr val="tx1"/>
              </a:solidFill>
              <a:latin typeface="微软雅黑"/>
              <a:ea typeface="微软雅黑"/>
              <a:cs typeface="微软雅黑"/>
            </a:endParaRPr>
          </a:p>
        </p:txBody>
      </p:sp>
      <p:sp>
        <p:nvSpPr>
          <p:cNvPr id="14" name="圆角矩形 13"/>
          <p:cNvSpPr/>
          <p:nvPr/>
        </p:nvSpPr>
        <p:spPr>
          <a:xfrm>
            <a:off x="776506" y="5477584"/>
            <a:ext cx="1516383" cy="871411"/>
          </a:xfrm>
          <a:prstGeom prst="roundRect">
            <a:avLst/>
          </a:prstGeom>
          <a:solidFill>
            <a:srgbClr val="FF5E2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总结报告</a:t>
            </a:r>
            <a:endParaRPr kumimoji="1" lang="zh-CN" altLang="en-US" sz="1600" b="1" dirty="0">
              <a:latin typeface="微软雅黑"/>
              <a:ea typeface="微软雅黑"/>
              <a:cs typeface="微软雅黑"/>
            </a:endParaRPr>
          </a:p>
        </p:txBody>
      </p:sp>
      <p:sp>
        <p:nvSpPr>
          <p:cNvPr id="15" name="圆角矩形 14"/>
          <p:cNvSpPr/>
          <p:nvPr/>
        </p:nvSpPr>
        <p:spPr>
          <a:xfrm>
            <a:off x="2381479" y="5373243"/>
            <a:ext cx="5951519" cy="1296117"/>
          </a:xfrm>
          <a:prstGeom prst="roundRect">
            <a:avLst>
              <a:gd name="adj" fmla="val 9796"/>
            </a:avLst>
          </a:prstGeom>
          <a:noFill/>
          <a:ln>
            <a:solidFill>
              <a:schemeClr val="accent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a:solidFill>
                  <a:schemeClr val="tx1"/>
                </a:solidFill>
                <a:latin typeface="微软雅黑"/>
                <a:ea typeface="微软雅黑"/>
                <a:cs typeface="微软雅黑"/>
              </a:rPr>
              <a:t>每一个阶段的测试结束后，主持人和助理应总结该阶段测试的重点</a:t>
            </a:r>
            <a:r>
              <a:rPr lang="zh-CN" altLang="en-US" sz="1400" dirty="0" smtClean="0">
                <a:solidFill>
                  <a:schemeClr val="tx1"/>
                </a:solidFill>
                <a:latin typeface="微软雅黑"/>
                <a:ea typeface="微软雅黑"/>
                <a:cs typeface="微软雅黑"/>
              </a:rPr>
              <a:t>和新发现；</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最终报告除结合记录数据外，也要审查视频资料，以观察被测者的肢体语言与表情。</a:t>
            </a:r>
            <a:endParaRPr lang="zh-CN" altLang="en-US" sz="1400" dirty="0">
              <a:solidFill>
                <a:schemeClr val="tx1"/>
              </a:solidFill>
              <a:latin typeface="微软雅黑"/>
              <a:ea typeface="微软雅黑"/>
              <a:cs typeface="微软雅黑"/>
            </a:endParaRPr>
          </a:p>
        </p:txBody>
      </p:sp>
      <p:sp>
        <p:nvSpPr>
          <p:cNvPr id="18"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sp>
        <p:nvSpPr>
          <p:cNvPr id="19" name="矩形 18"/>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2075532"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p>
        </p:txBody>
      </p:sp>
      <p:sp>
        <p:nvSpPr>
          <p:cNvPr id="21" name="矩形 20"/>
          <p:cNvSpPr/>
          <p:nvPr/>
        </p:nvSpPr>
        <p:spPr>
          <a:xfrm>
            <a:off x="5724128" y="528465"/>
            <a:ext cx="971807"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5801895" y="457200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32588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sp>
        <p:nvSpPr>
          <p:cNvPr id="19" name="矩形 18"/>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2075532"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r>
              <a:rPr lang="zh-CN" altLang="en-US" sz="1400" b="1" dirty="0" smtClean="0">
                <a:latin typeface="微软雅黑"/>
                <a:ea typeface="微软雅黑"/>
                <a:cs typeface="微软雅黑"/>
              </a:rPr>
              <a:t>时间周期</a:t>
            </a:r>
            <a:r>
              <a:rPr lang="zh-CN" altLang="en-US" sz="1400" dirty="0" smtClean="0">
                <a:latin typeface="微软雅黑"/>
                <a:ea typeface="微软雅黑"/>
                <a:cs typeface="微软雅黑"/>
              </a:rPr>
              <a:t>    </a:t>
            </a:r>
            <a:endParaRPr lang="zh-CN" altLang="en-US" sz="1400" dirty="0">
              <a:latin typeface="微软雅黑"/>
              <a:ea typeface="微软雅黑"/>
              <a:cs typeface="微软雅黑"/>
            </a:endParaRPr>
          </a:p>
        </p:txBody>
      </p:sp>
      <p:sp>
        <p:nvSpPr>
          <p:cNvPr id="21" name="矩形 20"/>
          <p:cNvSpPr/>
          <p:nvPr/>
        </p:nvSpPr>
        <p:spPr>
          <a:xfrm>
            <a:off x="6588224" y="528465"/>
            <a:ext cx="971807"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6" name="表格 6"/>
          <p:cNvGraphicFramePr>
            <a:graphicFrameLocks noGrp="1"/>
          </p:cNvGraphicFramePr>
          <p:nvPr>
            <p:extLst>
              <p:ext uri="{D42A27DB-BD31-4B8C-83A1-F6EECF244321}">
                <p14:modId xmlns:p14="http://schemas.microsoft.com/office/powerpoint/2010/main" val="1070988284"/>
              </p:ext>
            </p:extLst>
          </p:nvPr>
        </p:nvGraphicFramePr>
        <p:xfrm>
          <a:off x="395535" y="1628801"/>
          <a:ext cx="8136899" cy="3888431"/>
        </p:xfrm>
        <a:graphic>
          <a:graphicData uri="http://schemas.openxmlformats.org/drawingml/2006/table">
            <a:tbl>
              <a:tblPr/>
              <a:tblGrid>
                <a:gridCol w="1023451"/>
                <a:gridCol w="830293"/>
                <a:gridCol w="418877"/>
                <a:gridCol w="418877"/>
                <a:gridCol w="418877"/>
                <a:gridCol w="418877"/>
                <a:gridCol w="418877"/>
                <a:gridCol w="418877"/>
                <a:gridCol w="418877"/>
                <a:gridCol w="418877"/>
                <a:gridCol w="418877"/>
                <a:gridCol w="418877"/>
                <a:gridCol w="418877"/>
                <a:gridCol w="418877"/>
                <a:gridCol w="418877"/>
                <a:gridCol w="418877"/>
                <a:gridCol w="418877"/>
              </a:tblGrid>
              <a:tr h="762802">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8</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9</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10</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547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项目沟通</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3911">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脚本编写</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脚本编写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442919">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脚本确认</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FFCC"/>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6304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用户招募</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用户招募</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910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测试执行</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预测试</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93874">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FFFFFF"/>
                          </a:solidFill>
                          <a:effectLst/>
                          <a:latin typeface="微软雅黑"/>
                          <a:ea typeface="微软雅黑"/>
                          <a:cs typeface="微软雅黑"/>
                          <a:sym typeface="Gill Sans" charset="0"/>
                        </a:rPr>
                        <a:t>备</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543079">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数据整理与报告</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数据分析与报告编写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r>
              <a:tr h="314219">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汇报</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1880851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4114186675"/>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1896646" y="528465"/>
            <a:ext cx="803146"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97421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2771800" y="528465"/>
            <a:ext cx="803146"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cxnSp>
        <p:nvCxnSpPr>
          <p:cNvPr id="10" name="直线箭头连接符 9"/>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1068984" y="4149080"/>
            <a:ext cx="1800000" cy="1583999"/>
          </a:xfrm>
          <a:prstGeom prst="roundRect">
            <a:avLst/>
          </a:prstGeom>
          <a:noFill/>
          <a:ln w="19050" cmpd="sng">
            <a:solidFill>
              <a:srgbClr val="ECA61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chemeClr val="tx1"/>
                </a:solidFill>
                <a:latin typeface="微软雅黑"/>
                <a:ea typeface="微软雅黑"/>
                <a:cs typeface="微软雅黑"/>
              </a:rPr>
              <a:t>计划准备</a:t>
            </a:r>
            <a:endParaRPr lang="en-US" altLang="zh-CN" sz="1400" b="1" dirty="0">
              <a:solidFill>
                <a:schemeClr val="tx1"/>
              </a:solidFill>
              <a:latin typeface="微软雅黑"/>
              <a:ea typeface="微软雅黑"/>
              <a:cs typeface="微软雅黑"/>
            </a:endParaRPr>
          </a:p>
          <a:p>
            <a:endParaRPr lang="zh-CN" altLang="en-US" sz="1400" b="1" dirty="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与需求方发起沟通；</a:t>
            </a:r>
            <a:endParaRPr lang="en-US" altLang="zh-CN" sz="1100" dirty="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制定焦点小组执行方案；</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招募用户</a:t>
            </a:r>
            <a:endParaRPr lang="en-US" altLang="zh-CN" sz="1100" dirty="0" smtClean="0">
              <a:solidFill>
                <a:schemeClr val="tx1"/>
              </a:solidFill>
              <a:latin typeface="微软雅黑"/>
              <a:ea typeface="微软雅黑"/>
              <a:cs typeface="微软雅黑"/>
            </a:endParaRPr>
          </a:p>
        </p:txBody>
      </p:sp>
      <p:cxnSp>
        <p:nvCxnSpPr>
          <p:cNvPr id="14" name="直线连接符 13"/>
          <p:cNvCxnSpPr/>
          <p:nvPr/>
        </p:nvCxnSpPr>
        <p:spPr>
          <a:xfrm>
            <a:off x="1619672" y="3429000"/>
            <a:ext cx="0" cy="720080"/>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3630632" y="4149080"/>
            <a:ext cx="1800000" cy="1583999"/>
          </a:xfrm>
          <a:prstGeom prst="roundRect">
            <a:avLst/>
          </a:prstGeom>
          <a:noFill/>
          <a:ln w="19050" cmpd="sng">
            <a:solidFill>
              <a:srgbClr val="ECA61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实施讨论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en-US" altLang="en-US" sz="1100" dirty="0" smtClean="0">
                <a:solidFill>
                  <a:schemeClr val="tx1"/>
                </a:solidFill>
                <a:latin typeface="微软雅黑"/>
                <a:ea typeface="微软雅黑"/>
                <a:cs typeface="微软雅黑"/>
              </a:rPr>
              <a:t>主持人做介绍，放松气氛</a:t>
            </a:r>
            <a:r>
              <a:rPr lang="zh-CN" altLang="en-US" sz="1100" dirty="0" smtClean="0">
                <a:solidFill>
                  <a:schemeClr val="tx1"/>
                </a:solidFill>
                <a:latin typeface="微软雅黑"/>
                <a:ea typeface="微软雅黑"/>
                <a:cs typeface="微软雅黑"/>
              </a:rPr>
              <a:t>；</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主持人提出问题，开始讨论；</a:t>
            </a:r>
            <a:endParaRPr lang="en-US" altLang="zh-CN" sz="1100" dirty="0">
              <a:solidFill>
                <a:schemeClr val="tx1"/>
              </a:solidFill>
              <a:latin typeface="微软雅黑"/>
              <a:ea typeface="微软雅黑"/>
              <a:cs typeface="微软雅黑"/>
            </a:endParaRPr>
          </a:p>
          <a:p>
            <a:pPr marL="171450" indent="-171450">
              <a:buFont typeface="Arial"/>
              <a:buChar char="•"/>
            </a:pPr>
            <a:r>
              <a:rPr lang="en-US" altLang="en-US" sz="1100" dirty="0" smtClean="0">
                <a:solidFill>
                  <a:schemeClr val="tx1"/>
                </a:solidFill>
                <a:latin typeface="微软雅黑"/>
                <a:ea typeface="微软雅黑"/>
                <a:cs typeface="微软雅黑"/>
              </a:rPr>
              <a:t>本场</a:t>
            </a:r>
            <a:r>
              <a:rPr lang="zh-CN" altLang="en-US" sz="1100" dirty="0" smtClean="0">
                <a:solidFill>
                  <a:schemeClr val="tx1"/>
                </a:solidFill>
                <a:latin typeface="微软雅黑"/>
                <a:ea typeface="微软雅黑"/>
                <a:cs typeface="微软雅黑"/>
              </a:rPr>
              <a:t>协助者负责记录</a:t>
            </a:r>
            <a:endParaRPr lang="en-US" altLang="zh-CN" sz="1100" dirty="0" smtClean="0">
              <a:solidFill>
                <a:schemeClr val="tx1"/>
              </a:solidFill>
              <a:latin typeface="微软雅黑"/>
              <a:ea typeface="微软雅黑"/>
              <a:cs typeface="微软雅黑"/>
            </a:endParaRPr>
          </a:p>
        </p:txBody>
      </p:sp>
      <p:sp>
        <p:nvSpPr>
          <p:cNvPr id="18" name="圆角矩形 17"/>
          <p:cNvSpPr/>
          <p:nvPr/>
        </p:nvSpPr>
        <p:spPr>
          <a:xfrm>
            <a:off x="2123824" y="1121784"/>
            <a:ext cx="1800000" cy="1440000"/>
          </a:xfrm>
          <a:prstGeom prst="roundRect">
            <a:avLst/>
          </a:prstGeom>
          <a:noFill/>
          <a:ln w="19050" cmpd="sng">
            <a:solidFill>
              <a:srgbClr val="ECA61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实施</a:t>
            </a:r>
            <a:r>
              <a:rPr lang="en-US" altLang="en-US" sz="1400" b="1" dirty="0" smtClean="0">
                <a:solidFill>
                  <a:schemeClr val="tx1"/>
                </a:solidFill>
                <a:latin typeface="微软雅黑"/>
                <a:ea typeface="微软雅黑"/>
                <a:cs typeface="微软雅黑"/>
              </a:rPr>
              <a:t>准备</a:t>
            </a:r>
            <a:endParaRPr lang="en-US" altLang="zh-CN" sz="1400" b="1" dirty="0">
              <a:solidFill>
                <a:schemeClr val="tx1"/>
              </a:solidFill>
              <a:latin typeface="微软雅黑"/>
              <a:ea typeface="微软雅黑"/>
              <a:cs typeface="微软雅黑"/>
            </a:endParaRPr>
          </a:p>
          <a:p>
            <a:endParaRPr lang="en-US" altLang="zh-CN" sz="1400" dirty="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梳理出半结构化提纲；</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现场记录模板</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准备物料，布置场地；</a:t>
            </a:r>
            <a:endParaRPr lang="en-US" altLang="zh-CN" sz="1100" dirty="0" smtClean="0">
              <a:solidFill>
                <a:schemeClr val="tx1"/>
              </a:solidFill>
              <a:latin typeface="微软雅黑"/>
              <a:ea typeface="微软雅黑"/>
              <a:cs typeface="微软雅黑"/>
            </a:endParaRPr>
          </a:p>
        </p:txBody>
      </p:sp>
      <p:sp>
        <p:nvSpPr>
          <p:cNvPr id="19" name="圆角矩形 18"/>
          <p:cNvSpPr/>
          <p:nvPr/>
        </p:nvSpPr>
        <p:spPr>
          <a:xfrm>
            <a:off x="4932128" y="1118593"/>
            <a:ext cx="1800000" cy="1440000"/>
          </a:xfrm>
          <a:prstGeom prst="roundRect">
            <a:avLst/>
          </a:prstGeom>
          <a:noFill/>
          <a:ln w="19050" cmpd="sng">
            <a:solidFill>
              <a:srgbClr val="ECA61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讨论后</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感谢用户，发放礼金；</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主持人及协助者做本场讨论总结</a:t>
            </a:r>
            <a:endParaRPr lang="zh-CN" altLang="en-US" sz="1100" dirty="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p:txBody>
      </p:sp>
      <p:sp>
        <p:nvSpPr>
          <p:cNvPr id="20" name="圆角矩形 19"/>
          <p:cNvSpPr/>
          <p:nvPr/>
        </p:nvSpPr>
        <p:spPr>
          <a:xfrm>
            <a:off x="6192280" y="4149080"/>
            <a:ext cx="1800000" cy="1583999"/>
          </a:xfrm>
          <a:prstGeom prst="roundRect">
            <a:avLst/>
          </a:prstGeom>
          <a:noFill/>
          <a:ln w="19050" cmpd="sng">
            <a:solidFill>
              <a:srgbClr val="ECA61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en-US" altLang="en-US" sz="1100" dirty="0" smtClean="0">
                <a:solidFill>
                  <a:schemeClr val="tx1"/>
                </a:solidFill>
                <a:latin typeface="微软雅黑"/>
                <a:ea typeface="微软雅黑"/>
                <a:cs typeface="微软雅黑"/>
              </a:rPr>
              <a:t>分析讨论结果</a:t>
            </a:r>
            <a:r>
              <a:rPr lang="zh-CN" altLang="en-US" sz="1100" dirty="0" smtClean="0">
                <a:solidFill>
                  <a:schemeClr val="tx1"/>
                </a:solidFill>
                <a:latin typeface="微软雅黑"/>
                <a:ea typeface="微软雅黑"/>
                <a:cs typeface="微软雅黑"/>
              </a:rPr>
              <a:t>；</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撰写报告</a:t>
            </a:r>
            <a:endParaRPr lang="zh-CN" altLang="en-US" sz="1100" dirty="0">
              <a:solidFill>
                <a:schemeClr val="tx1"/>
              </a:solidFill>
              <a:latin typeface="微软雅黑"/>
              <a:ea typeface="微软雅黑"/>
              <a:cs typeface="微软雅黑"/>
            </a:endParaRPr>
          </a:p>
        </p:txBody>
      </p:sp>
      <p:cxnSp>
        <p:nvCxnSpPr>
          <p:cNvPr id="21" name="直线连接符 20"/>
          <p:cNvCxnSpPr/>
          <p:nvPr/>
        </p:nvCxnSpPr>
        <p:spPr>
          <a:xfrm>
            <a:off x="4427984" y="3437384"/>
            <a:ext cx="0" cy="720080"/>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7236296" y="3429000"/>
            <a:ext cx="0" cy="720080"/>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3023824" y="2558593"/>
            <a:ext cx="0" cy="575999"/>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19" idx="2"/>
            <a:endCxn id="33" idx="0"/>
          </p:cNvCxnSpPr>
          <p:nvPr/>
        </p:nvCxnSpPr>
        <p:spPr>
          <a:xfrm>
            <a:off x="5832128" y="2558593"/>
            <a:ext cx="0" cy="582375"/>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29" name="菱形 28"/>
          <p:cNvSpPr/>
          <p:nvPr/>
        </p:nvSpPr>
        <p:spPr>
          <a:xfrm>
            <a:off x="1487793" y="3149352"/>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菱形 29"/>
          <p:cNvSpPr/>
          <p:nvPr/>
        </p:nvSpPr>
        <p:spPr>
          <a:xfrm>
            <a:off x="4283984" y="3157736"/>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菱形 30"/>
          <p:cNvSpPr/>
          <p:nvPr/>
        </p:nvSpPr>
        <p:spPr>
          <a:xfrm>
            <a:off x="7092296" y="3149352"/>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菱形 31"/>
          <p:cNvSpPr/>
          <p:nvPr/>
        </p:nvSpPr>
        <p:spPr>
          <a:xfrm>
            <a:off x="2879824" y="3140968"/>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菱形 32"/>
          <p:cNvSpPr/>
          <p:nvPr/>
        </p:nvSpPr>
        <p:spPr>
          <a:xfrm>
            <a:off x="5688128" y="3140968"/>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937910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输出物    </a:t>
            </a:r>
            <a:r>
              <a:rPr lang="zh-CN" altLang="en-US" sz="1400" dirty="0" smtClean="0">
                <a:latin typeface="微软雅黑"/>
                <a:ea typeface="微软雅黑"/>
                <a:cs typeface="微软雅黑"/>
              </a:rPr>
              <a:t>工具与模板    注意事项    时间</a:t>
            </a:r>
            <a:r>
              <a:rPr lang="zh-CN" altLang="en-US" sz="1400" dirty="0">
                <a:latin typeface="微软雅黑"/>
                <a:ea typeface="微软雅黑"/>
                <a:cs typeface="微软雅黑"/>
              </a:rPr>
              <a:t>周期     </a:t>
            </a:r>
          </a:p>
        </p:txBody>
      </p:sp>
      <p:sp>
        <p:nvSpPr>
          <p:cNvPr id="35" name="矩形 34"/>
          <p:cNvSpPr/>
          <p:nvPr/>
        </p:nvSpPr>
        <p:spPr>
          <a:xfrm>
            <a:off x="3624838" y="528465"/>
            <a:ext cx="803146"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cxnSp>
        <p:nvCxnSpPr>
          <p:cNvPr id="10" name="直线箭头连接符 9"/>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1068984" y="4149080"/>
            <a:ext cx="1800000" cy="1583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rgbClr val="BFBFBF"/>
                </a:solidFill>
                <a:latin typeface="微软雅黑"/>
                <a:ea typeface="微软雅黑"/>
                <a:cs typeface="微软雅黑"/>
              </a:rPr>
              <a:t>计划准备</a:t>
            </a:r>
            <a:endParaRPr lang="en-US" altLang="zh-CN" sz="1400" b="1" dirty="0">
              <a:solidFill>
                <a:srgbClr val="BFBFBF"/>
              </a:solidFill>
              <a:latin typeface="微软雅黑"/>
              <a:ea typeface="微软雅黑"/>
              <a:cs typeface="微软雅黑"/>
            </a:endParaRPr>
          </a:p>
          <a:p>
            <a:endParaRPr lang="zh-CN" altLang="en-US" sz="1400" b="1" dirty="0">
              <a:solidFill>
                <a:srgbClr val="BFBFBF"/>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与需求方发起沟通；</a:t>
            </a:r>
            <a:endParaRPr lang="en-US" altLang="zh-CN" sz="1100" dirty="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制定焦点小组执行方案；</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招募用户</a:t>
            </a:r>
            <a:endParaRPr lang="en-US" altLang="zh-CN" sz="1100" dirty="0" smtClean="0">
              <a:solidFill>
                <a:srgbClr val="BFBFBF"/>
              </a:solidFill>
              <a:latin typeface="微软雅黑"/>
              <a:ea typeface="微软雅黑"/>
              <a:cs typeface="微软雅黑"/>
            </a:endParaRPr>
          </a:p>
        </p:txBody>
      </p:sp>
      <p:cxnSp>
        <p:nvCxnSpPr>
          <p:cNvPr id="14" name="直线连接符 13"/>
          <p:cNvCxnSpPr/>
          <p:nvPr/>
        </p:nvCxnSpPr>
        <p:spPr>
          <a:xfrm>
            <a:off x="1619672"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3630632" y="4149080"/>
            <a:ext cx="1800000" cy="1583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实施讨论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en-US" altLang="en-US" sz="1100" dirty="0" smtClean="0">
                <a:solidFill>
                  <a:srgbClr val="BFBFBF"/>
                </a:solidFill>
                <a:latin typeface="微软雅黑"/>
                <a:ea typeface="微软雅黑"/>
                <a:cs typeface="微软雅黑"/>
              </a:rPr>
              <a:t>主持人做介绍，放松气氛</a:t>
            </a:r>
            <a:r>
              <a:rPr lang="zh-CN" altLang="en-US" sz="1100" dirty="0" smtClean="0">
                <a:solidFill>
                  <a:srgbClr val="BFBFBF"/>
                </a:solidFill>
                <a:latin typeface="微软雅黑"/>
                <a:ea typeface="微软雅黑"/>
                <a:cs typeface="微软雅黑"/>
              </a:rPr>
              <a:t>；</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主持人提出问题，开始讨论；</a:t>
            </a:r>
            <a:endParaRPr lang="en-US" altLang="zh-CN" sz="1100" dirty="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本场协助者负责记录</a:t>
            </a:r>
            <a:endParaRPr lang="en-US" altLang="zh-CN" sz="1100" dirty="0" smtClean="0">
              <a:solidFill>
                <a:srgbClr val="BFBFBF"/>
              </a:solidFill>
              <a:latin typeface="微软雅黑"/>
              <a:ea typeface="微软雅黑"/>
              <a:cs typeface="微软雅黑"/>
            </a:endParaRPr>
          </a:p>
        </p:txBody>
      </p:sp>
      <p:sp>
        <p:nvSpPr>
          <p:cNvPr id="18" name="圆角矩形 17"/>
          <p:cNvSpPr/>
          <p:nvPr/>
        </p:nvSpPr>
        <p:spPr>
          <a:xfrm>
            <a:off x="2123824" y="1121784"/>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实施</a:t>
            </a:r>
            <a:r>
              <a:rPr lang="en-US" altLang="en-US" sz="1400" b="1" dirty="0" smtClean="0">
                <a:solidFill>
                  <a:srgbClr val="BFBFBF"/>
                </a:solidFill>
                <a:latin typeface="微软雅黑"/>
                <a:ea typeface="微软雅黑"/>
                <a:cs typeface="微软雅黑"/>
              </a:rPr>
              <a:t>准备</a:t>
            </a:r>
            <a:endParaRPr lang="en-US" altLang="zh-CN" sz="1400" b="1" dirty="0">
              <a:solidFill>
                <a:srgbClr val="BFBFBF"/>
              </a:solidFill>
              <a:latin typeface="微软雅黑"/>
              <a:ea typeface="微软雅黑"/>
              <a:cs typeface="微软雅黑"/>
            </a:endParaRPr>
          </a:p>
          <a:p>
            <a:endParaRPr lang="en-US" altLang="zh-CN" sz="1400" dirty="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梳理出半结构化提纲；</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现场记录模板</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准备物料，布置场地；</a:t>
            </a:r>
            <a:endParaRPr lang="en-US" altLang="zh-CN" sz="1100" dirty="0" smtClean="0">
              <a:solidFill>
                <a:srgbClr val="BFBFBF"/>
              </a:solidFill>
              <a:latin typeface="微软雅黑"/>
              <a:ea typeface="微软雅黑"/>
              <a:cs typeface="微软雅黑"/>
            </a:endParaRPr>
          </a:p>
        </p:txBody>
      </p:sp>
      <p:sp>
        <p:nvSpPr>
          <p:cNvPr id="19" name="圆角矩形 18"/>
          <p:cNvSpPr/>
          <p:nvPr/>
        </p:nvSpPr>
        <p:spPr>
          <a:xfrm>
            <a:off x="4932128" y="1118593"/>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讨论后</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感谢用户，发放礼金；</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主持人及协助者做本场讨论总结</a:t>
            </a:r>
            <a:endParaRPr lang="zh-CN" altLang="en-US" sz="1100" dirty="0">
              <a:solidFill>
                <a:srgbClr val="BFBFBF"/>
              </a:solidFill>
              <a:latin typeface="微软雅黑"/>
              <a:ea typeface="微软雅黑"/>
              <a:cs typeface="微软雅黑"/>
            </a:endParaRPr>
          </a:p>
          <a:p>
            <a:endParaRPr lang="en-US" altLang="zh-CN" sz="1100" dirty="0" smtClean="0">
              <a:solidFill>
                <a:srgbClr val="BFBFBF"/>
              </a:solidFill>
              <a:latin typeface="微软雅黑"/>
              <a:ea typeface="微软雅黑"/>
              <a:cs typeface="微软雅黑"/>
            </a:endParaRPr>
          </a:p>
        </p:txBody>
      </p:sp>
      <p:sp>
        <p:nvSpPr>
          <p:cNvPr id="20" name="圆角矩形 19"/>
          <p:cNvSpPr/>
          <p:nvPr/>
        </p:nvSpPr>
        <p:spPr>
          <a:xfrm>
            <a:off x="6192280" y="4149080"/>
            <a:ext cx="1800000" cy="1583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整理输出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en-US" altLang="en-US" sz="1100" dirty="0" smtClean="0">
                <a:solidFill>
                  <a:srgbClr val="BFBFBF"/>
                </a:solidFill>
                <a:latin typeface="微软雅黑"/>
                <a:ea typeface="微软雅黑"/>
                <a:cs typeface="微软雅黑"/>
              </a:rPr>
              <a:t>分析讨论结果</a:t>
            </a:r>
            <a:r>
              <a:rPr lang="zh-CN" altLang="en-US" sz="1100" dirty="0" smtClean="0">
                <a:solidFill>
                  <a:srgbClr val="BFBFBF"/>
                </a:solidFill>
                <a:latin typeface="微软雅黑"/>
                <a:ea typeface="微软雅黑"/>
                <a:cs typeface="微软雅黑"/>
              </a:rPr>
              <a:t>；</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撰写报告</a:t>
            </a:r>
            <a:endParaRPr lang="zh-CN" altLang="en-US" sz="1100" dirty="0">
              <a:solidFill>
                <a:srgbClr val="BFBFBF"/>
              </a:solidFill>
              <a:latin typeface="微软雅黑"/>
              <a:ea typeface="微软雅黑"/>
              <a:cs typeface="微软雅黑"/>
            </a:endParaRPr>
          </a:p>
        </p:txBody>
      </p:sp>
      <p:cxnSp>
        <p:nvCxnSpPr>
          <p:cNvPr id="21" name="直线连接符 20"/>
          <p:cNvCxnSpPr/>
          <p:nvPr/>
        </p:nvCxnSpPr>
        <p:spPr>
          <a:xfrm>
            <a:off x="4427984" y="3437384"/>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7236296"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3023824" y="2558593"/>
            <a:ext cx="0" cy="575999"/>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19" idx="2"/>
            <a:endCxn id="33" idx="0"/>
          </p:cNvCxnSpPr>
          <p:nvPr/>
        </p:nvCxnSpPr>
        <p:spPr>
          <a:xfrm>
            <a:off x="5832128" y="2558593"/>
            <a:ext cx="0" cy="582375"/>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29" name="菱形 28"/>
          <p:cNvSpPr/>
          <p:nvPr/>
        </p:nvSpPr>
        <p:spPr>
          <a:xfrm>
            <a:off x="1487793" y="3149352"/>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30" name="菱形 29"/>
          <p:cNvSpPr/>
          <p:nvPr/>
        </p:nvSpPr>
        <p:spPr>
          <a:xfrm>
            <a:off x="4283984" y="3157736"/>
            <a:ext cx="288000" cy="288032"/>
          </a:xfrm>
          <a:prstGeom prst="diamond">
            <a:avLst/>
          </a:prstGeom>
          <a:solidFill>
            <a:schemeClr val="bg1"/>
          </a:solidFill>
          <a:ln w="38100" cmpd="sng">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31" name="菱形 30"/>
          <p:cNvSpPr/>
          <p:nvPr/>
        </p:nvSpPr>
        <p:spPr>
          <a:xfrm>
            <a:off x="7092296" y="3149352"/>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32" name="菱形 31"/>
          <p:cNvSpPr/>
          <p:nvPr/>
        </p:nvSpPr>
        <p:spPr>
          <a:xfrm>
            <a:off x="2879824" y="3140968"/>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33" name="菱形 32"/>
          <p:cNvSpPr/>
          <p:nvPr/>
        </p:nvSpPr>
        <p:spPr>
          <a:xfrm>
            <a:off x="5688128" y="3140968"/>
            <a:ext cx="288000" cy="288032"/>
          </a:xfrm>
          <a:prstGeom prst="diamond">
            <a:avLst/>
          </a:prstGeom>
          <a:solidFill>
            <a:schemeClr val="bg1"/>
          </a:solidFill>
          <a:ln w="38100" cmpd="sng">
            <a:solidFill>
              <a:srgbClr val="ECA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27" name="矩形 26"/>
          <p:cNvSpPr/>
          <p:nvPr/>
        </p:nvSpPr>
        <p:spPr>
          <a:xfrm>
            <a:off x="921201" y="2205681"/>
            <a:ext cx="927249"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执行方案</a:t>
            </a:r>
            <a:endParaRPr lang="en-US" altLang="zh-CN" sz="1400" b="1" dirty="0">
              <a:solidFill>
                <a:schemeClr val="bg1"/>
              </a:solidFill>
              <a:latin typeface="微软雅黑"/>
              <a:ea typeface="微软雅黑"/>
              <a:cs typeface="微软雅黑"/>
            </a:endParaRPr>
          </a:p>
        </p:txBody>
      </p:sp>
      <p:sp>
        <p:nvSpPr>
          <p:cNvPr id="28" name="矩形 27"/>
          <p:cNvSpPr/>
          <p:nvPr/>
        </p:nvSpPr>
        <p:spPr>
          <a:xfrm>
            <a:off x="683568" y="2545159"/>
            <a:ext cx="1164882"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用户招募表</a:t>
            </a:r>
            <a:endParaRPr lang="en-US" altLang="zh-CN" sz="1400" b="1" dirty="0">
              <a:solidFill>
                <a:schemeClr val="bg1"/>
              </a:solidFill>
              <a:latin typeface="微软雅黑"/>
              <a:ea typeface="微软雅黑"/>
              <a:cs typeface="微软雅黑"/>
            </a:endParaRPr>
          </a:p>
        </p:txBody>
      </p:sp>
      <p:cxnSp>
        <p:nvCxnSpPr>
          <p:cNvPr id="34" name="直线连接符 33"/>
          <p:cNvCxnSpPr>
            <a:endCxn id="29" idx="0"/>
          </p:cNvCxnSpPr>
          <p:nvPr/>
        </p:nvCxnSpPr>
        <p:spPr>
          <a:xfrm>
            <a:off x="1631793" y="2780928"/>
            <a:ext cx="0" cy="368424"/>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332384" y="6381328"/>
            <a:ext cx="1079755"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38" name="矩形 37"/>
          <p:cNvSpPr/>
          <p:nvPr/>
        </p:nvSpPr>
        <p:spPr>
          <a:xfrm>
            <a:off x="2299281" y="3977431"/>
            <a:ext cx="1325558"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现场记录模板</a:t>
            </a:r>
            <a:endParaRPr lang="en-US" altLang="zh-CN" sz="1400" b="1" dirty="0">
              <a:solidFill>
                <a:schemeClr val="bg1"/>
              </a:solidFill>
              <a:latin typeface="微软雅黑"/>
              <a:ea typeface="微软雅黑"/>
              <a:cs typeface="微软雅黑"/>
            </a:endParaRPr>
          </a:p>
        </p:txBody>
      </p:sp>
      <p:cxnSp>
        <p:nvCxnSpPr>
          <p:cNvPr id="39" name="直线连接符 38"/>
          <p:cNvCxnSpPr/>
          <p:nvPr/>
        </p:nvCxnSpPr>
        <p:spPr>
          <a:xfrm>
            <a:off x="3023824" y="3429000"/>
            <a:ext cx="0" cy="368424"/>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37" name="矩形 36"/>
          <p:cNvSpPr/>
          <p:nvPr/>
        </p:nvSpPr>
        <p:spPr>
          <a:xfrm>
            <a:off x="2299280" y="3613666"/>
            <a:ext cx="1325557"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小组访谈提纲</a:t>
            </a:r>
            <a:endParaRPr lang="en-US" altLang="zh-CN" sz="1400" b="1" dirty="0">
              <a:solidFill>
                <a:schemeClr val="bg1"/>
              </a:solidFill>
              <a:latin typeface="微软雅黑"/>
              <a:ea typeface="微软雅黑"/>
              <a:cs typeface="微软雅黑"/>
            </a:endParaRPr>
          </a:p>
        </p:txBody>
      </p:sp>
      <p:cxnSp>
        <p:nvCxnSpPr>
          <p:cNvPr id="41" name="直线连接符 40"/>
          <p:cNvCxnSpPr/>
          <p:nvPr/>
        </p:nvCxnSpPr>
        <p:spPr>
          <a:xfrm>
            <a:off x="7236296" y="2772544"/>
            <a:ext cx="0" cy="368424"/>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6573517" y="2545159"/>
            <a:ext cx="1325557" cy="307777"/>
          </a:xfrm>
          <a:prstGeom prst="rect">
            <a:avLst/>
          </a:prstGeom>
          <a:solidFill>
            <a:srgbClr val="ECA616"/>
          </a:solidFill>
        </p:spPr>
        <p:txBody>
          <a:bodyPr wrap="square">
            <a:spAutoFit/>
          </a:bodyPr>
          <a:lstStyle/>
          <a:p>
            <a:r>
              <a:rPr lang="zh-CN" altLang="en-US" sz="1400" b="1" dirty="0" smtClean="0">
                <a:solidFill>
                  <a:schemeClr val="bg1"/>
                </a:solidFill>
                <a:latin typeface="微软雅黑"/>
                <a:ea typeface="微软雅黑"/>
                <a:cs typeface="微软雅黑"/>
              </a:rPr>
              <a:t>焦点小组报告</a:t>
            </a:r>
            <a:endParaRPr lang="en-US" altLang="zh-CN" sz="1400" b="1" dirty="0">
              <a:solidFill>
                <a:schemeClr val="bg1"/>
              </a:solidFill>
              <a:latin typeface="微软雅黑"/>
              <a:ea typeface="微软雅黑"/>
              <a:cs typeface="微软雅黑"/>
            </a:endParaRPr>
          </a:p>
        </p:txBody>
      </p:sp>
      <p:cxnSp>
        <p:nvCxnSpPr>
          <p:cNvPr id="43" name="直线连接符 42"/>
          <p:cNvCxnSpPr/>
          <p:nvPr/>
        </p:nvCxnSpPr>
        <p:spPr>
          <a:xfrm>
            <a:off x="5824150" y="3429000"/>
            <a:ext cx="0" cy="368424"/>
          </a:xfrm>
          <a:prstGeom prst="line">
            <a:avLst/>
          </a:prstGeom>
          <a:ln w="19050" cmpd="sng">
            <a:solidFill>
              <a:srgbClr val="ECA616"/>
            </a:solidFill>
            <a:prstDash val="sysDash"/>
          </a:ln>
        </p:spPr>
        <p:style>
          <a:lnRef idx="2">
            <a:schemeClr val="accent1"/>
          </a:lnRef>
          <a:fillRef idx="0">
            <a:schemeClr val="accent1"/>
          </a:fillRef>
          <a:effectRef idx="1">
            <a:schemeClr val="accent1"/>
          </a:effectRef>
          <a:fontRef idx="minor">
            <a:schemeClr val="tx1"/>
          </a:fontRef>
        </p:style>
      </p:cxnSp>
      <p:sp>
        <p:nvSpPr>
          <p:cNvPr id="42" name="矩形 41"/>
          <p:cNvSpPr/>
          <p:nvPr/>
        </p:nvSpPr>
        <p:spPr>
          <a:xfrm>
            <a:off x="5004048" y="3625279"/>
            <a:ext cx="1569469" cy="307777"/>
          </a:xfrm>
          <a:prstGeom prst="rect">
            <a:avLst/>
          </a:prstGeom>
          <a:solidFill>
            <a:srgbClr val="ECA616"/>
          </a:solidFill>
        </p:spPr>
        <p:txBody>
          <a:bodyPr wrap="square">
            <a:spAutoFit/>
          </a:bodyPr>
          <a:lstStyle/>
          <a:p>
            <a:pPr algn="ctr"/>
            <a:r>
              <a:rPr lang="zh-CN" altLang="en-US" sz="1400" b="1" dirty="0" smtClean="0">
                <a:solidFill>
                  <a:schemeClr val="bg1"/>
                </a:solidFill>
                <a:latin typeface="微软雅黑"/>
                <a:ea typeface="微软雅黑"/>
                <a:cs typeface="微软雅黑"/>
              </a:rPr>
              <a:t>现场记录汇总表</a:t>
            </a:r>
            <a:endParaRPr lang="en-US" altLang="zh-CN" sz="1400"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524892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4427984" y="528464"/>
            <a:ext cx="1043999"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4272966"/>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主持人使用的纸和笔，演示用得即时贴、记号笔和图片等；</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参试者答题需要的纸和笔；</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麦克风、监视器、录像设备等；</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零食、饮料、参与者名牌等。</a:t>
            </a:r>
            <a:endParaRPr lang="en-US" altLang="zh-CN" sz="1600" dirty="0" smtClean="0">
              <a:latin typeface="微软雅黑"/>
              <a:ea typeface="微软雅黑"/>
              <a:cs typeface="微软雅黑"/>
            </a:endParaRPr>
          </a:p>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焦点小组执行方案（包括时间规划、所需材料和资源等）；</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焦点小组</a:t>
            </a:r>
            <a:r>
              <a:rPr lang="en-US" altLang="en-US" sz="1600" dirty="0" smtClean="0">
                <a:latin typeface="微软雅黑"/>
                <a:ea typeface="微软雅黑"/>
                <a:cs typeface="微软雅黑"/>
              </a:rPr>
              <a:t>访谈</a:t>
            </a:r>
            <a:r>
              <a:rPr lang="zh-CN" altLang="en-US" sz="1600" dirty="0" smtClean="0">
                <a:latin typeface="微软雅黑"/>
                <a:ea typeface="微软雅黑"/>
                <a:cs typeface="微软雅黑"/>
              </a:rPr>
              <a:t>提纲；</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焦点小组现场记录表；</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焦点小组报告。</a:t>
            </a:r>
            <a:endParaRPr lang="zh-CN" altLang="en-US" sz="1600" dirty="0">
              <a:latin typeface="微软雅黑"/>
              <a:ea typeface="微软雅黑"/>
              <a:cs typeface="微软雅黑"/>
            </a:endParaRPr>
          </a:p>
        </p:txBody>
      </p:sp>
      <p:sp>
        <p:nvSpPr>
          <p:cNvPr id="7"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881042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625927" y="1196752"/>
            <a:ext cx="1503311" cy="871411"/>
          </a:xfrm>
          <a:prstGeom prst="roundRect">
            <a:avLst/>
          </a:prstGeom>
          <a:solidFill>
            <a:srgbClr val="ECA616"/>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en-US" sz="1600" b="1" dirty="0" smtClean="0">
                <a:latin typeface="微软雅黑"/>
                <a:ea typeface="微软雅黑"/>
                <a:cs typeface="微软雅黑"/>
              </a:rPr>
              <a:t>小组分类</a:t>
            </a:r>
            <a:endParaRPr kumimoji="1" lang="zh-CN" altLang="en-US" sz="1600" b="1" dirty="0">
              <a:latin typeface="微软雅黑"/>
              <a:ea typeface="微软雅黑"/>
              <a:cs typeface="微软雅黑"/>
            </a:endParaRPr>
          </a:p>
        </p:txBody>
      </p:sp>
      <p:sp>
        <p:nvSpPr>
          <p:cNvPr id="9" name="圆角矩形 8"/>
          <p:cNvSpPr/>
          <p:nvPr/>
        </p:nvSpPr>
        <p:spPr>
          <a:xfrm>
            <a:off x="2185036" y="1092411"/>
            <a:ext cx="5951519" cy="1080093"/>
          </a:xfrm>
          <a:prstGeom prst="roundRect">
            <a:avLst>
              <a:gd name="adj" fmla="val 9796"/>
            </a:avLst>
          </a:prstGeom>
          <a:noFill/>
          <a:ln>
            <a:solidFill>
              <a:srgbClr val="6EBB3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焦点小组可以分为现场组和电话组</a:t>
            </a:r>
            <a:r>
              <a:rPr lang="zh-CN" altLang="en-US" sz="1400" dirty="0">
                <a:solidFill>
                  <a:schemeClr val="tx1"/>
                </a:solidFill>
                <a:latin typeface="微软雅黑"/>
                <a:ea typeface="微软雅黑"/>
                <a:cs typeface="微软雅黑"/>
              </a:rPr>
              <a:t>，</a:t>
            </a:r>
            <a:r>
              <a:rPr lang="zh-CN" altLang="en-US" sz="1400" dirty="0" smtClean="0">
                <a:solidFill>
                  <a:schemeClr val="tx1"/>
                </a:solidFill>
                <a:latin typeface="微软雅黑"/>
                <a:ea typeface="微软雅黑"/>
                <a:cs typeface="微软雅黑"/>
              </a:rPr>
              <a:t>电话组以电话会议形式进行，时间控制在</a:t>
            </a:r>
            <a:r>
              <a:rPr lang="en-US" altLang="zh-CN" sz="1400" dirty="0" smtClean="0">
                <a:solidFill>
                  <a:schemeClr val="tx1"/>
                </a:solidFill>
                <a:latin typeface="微软雅黑"/>
                <a:ea typeface="微软雅黑"/>
                <a:cs typeface="微软雅黑"/>
              </a:rPr>
              <a:t>0.5-2</a:t>
            </a:r>
            <a:r>
              <a:rPr lang="zh-CN" altLang="en-US" sz="1400" dirty="0" smtClean="0">
                <a:solidFill>
                  <a:schemeClr val="tx1"/>
                </a:solidFill>
                <a:latin typeface="微软雅黑"/>
                <a:ea typeface="微软雅黑"/>
                <a:cs typeface="微软雅黑"/>
              </a:rPr>
              <a:t>小时，现场组为面对面会议，时间控制在</a:t>
            </a:r>
            <a:r>
              <a:rPr lang="en-US" altLang="zh-CN" sz="1400" dirty="0" smtClean="0">
                <a:solidFill>
                  <a:schemeClr val="tx1"/>
                </a:solidFill>
                <a:latin typeface="微软雅黑"/>
                <a:ea typeface="微软雅黑"/>
                <a:cs typeface="微软雅黑"/>
              </a:rPr>
              <a:t>1-2</a:t>
            </a:r>
            <a:r>
              <a:rPr lang="zh-CN" altLang="en-US" sz="1400" dirty="0" smtClean="0">
                <a:solidFill>
                  <a:schemeClr val="tx1"/>
                </a:solidFill>
                <a:latin typeface="微软雅黑"/>
                <a:ea typeface="微软雅黑"/>
                <a:cs typeface="微软雅黑"/>
              </a:rPr>
              <a:t>小时；</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按照招募人数又可分为常规组（</a:t>
            </a:r>
            <a:r>
              <a:rPr lang="en-US" altLang="zh-CN" sz="1400" dirty="0" smtClean="0">
                <a:solidFill>
                  <a:schemeClr val="tx1"/>
                </a:solidFill>
                <a:latin typeface="微软雅黑"/>
                <a:ea typeface="微软雅黑"/>
                <a:cs typeface="微软雅黑"/>
              </a:rPr>
              <a:t>8-10</a:t>
            </a:r>
            <a:r>
              <a:rPr lang="zh-CN" altLang="en-US" sz="1400" dirty="0" smtClean="0">
                <a:solidFill>
                  <a:schemeClr val="tx1"/>
                </a:solidFill>
                <a:latin typeface="微软雅黑"/>
                <a:ea typeface="微软雅黑"/>
                <a:cs typeface="微软雅黑"/>
              </a:rPr>
              <a:t>名成员）和迷你组（</a:t>
            </a:r>
            <a:r>
              <a:rPr lang="en-US" altLang="zh-CN" sz="1400" dirty="0" smtClean="0">
                <a:solidFill>
                  <a:schemeClr val="tx1"/>
                </a:solidFill>
                <a:latin typeface="微软雅黑"/>
                <a:ea typeface="微软雅黑"/>
                <a:cs typeface="微软雅黑"/>
              </a:rPr>
              <a:t>4-6</a:t>
            </a:r>
            <a:r>
              <a:rPr lang="zh-CN" altLang="en-US" sz="1400" dirty="0" smtClean="0">
                <a:solidFill>
                  <a:schemeClr val="tx1"/>
                </a:solidFill>
                <a:latin typeface="微软雅黑"/>
                <a:ea typeface="微软雅黑"/>
                <a:cs typeface="微软雅黑"/>
              </a:rPr>
              <a:t>人）</a:t>
            </a:r>
            <a:endParaRPr lang="zh-CN" altLang="en-US" sz="1400" dirty="0">
              <a:solidFill>
                <a:schemeClr val="tx1"/>
              </a:solidFill>
              <a:latin typeface="微软雅黑"/>
              <a:ea typeface="微软雅黑"/>
              <a:cs typeface="微软雅黑"/>
            </a:endParaRPr>
          </a:p>
        </p:txBody>
      </p:sp>
      <p:sp>
        <p:nvSpPr>
          <p:cNvPr id="10" name="圆角矩形 9"/>
          <p:cNvSpPr/>
          <p:nvPr/>
        </p:nvSpPr>
        <p:spPr>
          <a:xfrm>
            <a:off x="612854" y="3757775"/>
            <a:ext cx="1516383" cy="871411"/>
          </a:xfrm>
          <a:prstGeom prst="roundRect">
            <a:avLst/>
          </a:prstGeom>
          <a:solidFill>
            <a:srgbClr val="ECA616"/>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信息收集</a:t>
            </a:r>
            <a:endParaRPr kumimoji="1" lang="zh-CN" altLang="en-US" sz="1600" b="1" dirty="0">
              <a:latin typeface="微软雅黑"/>
              <a:ea typeface="微软雅黑"/>
              <a:cs typeface="微软雅黑"/>
            </a:endParaRPr>
          </a:p>
        </p:txBody>
      </p:sp>
      <p:sp>
        <p:nvSpPr>
          <p:cNvPr id="11" name="圆角矩形 10"/>
          <p:cNvSpPr/>
          <p:nvPr/>
        </p:nvSpPr>
        <p:spPr>
          <a:xfrm>
            <a:off x="2190189" y="3653434"/>
            <a:ext cx="5951519" cy="1080093"/>
          </a:xfrm>
          <a:prstGeom prst="roundRect">
            <a:avLst>
              <a:gd name="adj" fmla="val 9796"/>
            </a:avLst>
          </a:prstGeom>
          <a:noFill/>
          <a:ln>
            <a:solidFill>
              <a:srgbClr val="6EBB3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焦点小组适合收集用户的态度、信念、需求及对概念或原型的反应；</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不适合收集用户的真实操作情况及在使用中真实存在的问题；</a:t>
            </a:r>
            <a:endParaRPr lang="en-US" altLang="zh-CN" sz="1400" dirty="0" smtClean="0">
              <a:solidFill>
                <a:schemeClr val="tx1"/>
              </a:solidFill>
              <a:latin typeface="微软雅黑"/>
              <a:ea typeface="微软雅黑"/>
              <a:cs typeface="微软雅黑"/>
            </a:endParaRPr>
          </a:p>
        </p:txBody>
      </p:sp>
      <p:sp>
        <p:nvSpPr>
          <p:cNvPr id="12" name="圆角矩形 11"/>
          <p:cNvSpPr/>
          <p:nvPr/>
        </p:nvSpPr>
        <p:spPr>
          <a:xfrm>
            <a:off x="612856" y="5157192"/>
            <a:ext cx="1516383" cy="871411"/>
          </a:xfrm>
          <a:prstGeom prst="roundRect">
            <a:avLst/>
          </a:prstGeom>
          <a:solidFill>
            <a:srgbClr val="ECA616"/>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主持人</a:t>
            </a:r>
            <a:endParaRPr kumimoji="1" lang="zh-CN" altLang="en-US" sz="1600" b="1" dirty="0">
              <a:latin typeface="微软雅黑"/>
              <a:ea typeface="微软雅黑"/>
              <a:cs typeface="微软雅黑"/>
            </a:endParaRPr>
          </a:p>
        </p:txBody>
      </p:sp>
      <p:sp>
        <p:nvSpPr>
          <p:cNvPr id="13" name="圆角矩形 12"/>
          <p:cNvSpPr/>
          <p:nvPr/>
        </p:nvSpPr>
        <p:spPr>
          <a:xfrm>
            <a:off x="2208700" y="4941195"/>
            <a:ext cx="5951519" cy="1368125"/>
          </a:xfrm>
          <a:prstGeom prst="roundRect">
            <a:avLst>
              <a:gd name="adj" fmla="val 9796"/>
            </a:avLst>
          </a:prstGeom>
          <a:noFill/>
          <a:ln>
            <a:solidFill>
              <a:srgbClr val="6EBB3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主持人最好是丰富临场经验</a:t>
            </a:r>
            <a:r>
              <a:rPr lang="zh-CN" altLang="en-US" sz="1400" dirty="0">
                <a:solidFill>
                  <a:schemeClr val="tx1"/>
                </a:solidFill>
                <a:latin typeface="微软雅黑"/>
                <a:ea typeface="微软雅黑"/>
                <a:cs typeface="微软雅黑"/>
              </a:rPr>
              <a:t>的资深人士</a:t>
            </a:r>
            <a:r>
              <a:rPr lang="zh-CN" altLang="en-US" sz="1400" dirty="0" smtClean="0">
                <a:solidFill>
                  <a:schemeClr val="tx1"/>
                </a:solidFill>
                <a:latin typeface="微软雅黑"/>
                <a:ea typeface="微软雅黑"/>
                <a:cs typeface="微软雅黑"/>
              </a:rPr>
              <a:t>，做到公正合理地整合参试者的意见；</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开场前，主持人要声明讨论过程会录像，录像仅用于研究，并引导用户签署保密协议</a:t>
            </a:r>
            <a:endParaRPr lang="zh-CN" altLang="en-US" sz="1400" dirty="0">
              <a:solidFill>
                <a:schemeClr val="tx1"/>
              </a:solidFill>
              <a:latin typeface="微软雅黑"/>
              <a:ea typeface="微软雅黑"/>
              <a:cs typeface="微软雅黑"/>
            </a:endParaRPr>
          </a:p>
        </p:txBody>
      </p:sp>
      <p:sp>
        <p:nvSpPr>
          <p:cNvPr id="18"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sp>
        <p:nvSpPr>
          <p:cNvPr id="14" name="圆角矩形 13"/>
          <p:cNvSpPr/>
          <p:nvPr/>
        </p:nvSpPr>
        <p:spPr>
          <a:xfrm>
            <a:off x="625927" y="2453248"/>
            <a:ext cx="1516383" cy="871411"/>
          </a:xfrm>
          <a:prstGeom prst="roundRect">
            <a:avLst/>
          </a:prstGeom>
          <a:solidFill>
            <a:srgbClr val="ECA616"/>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场地与物料</a:t>
            </a:r>
            <a:endParaRPr kumimoji="1" lang="zh-CN" altLang="en-US" sz="1600" b="1" dirty="0">
              <a:latin typeface="微软雅黑"/>
              <a:ea typeface="微软雅黑"/>
              <a:cs typeface="微软雅黑"/>
            </a:endParaRPr>
          </a:p>
        </p:txBody>
      </p:sp>
      <p:sp>
        <p:nvSpPr>
          <p:cNvPr id="15" name="圆角矩形 14"/>
          <p:cNvSpPr/>
          <p:nvPr/>
        </p:nvSpPr>
        <p:spPr>
          <a:xfrm>
            <a:off x="2203262" y="2348907"/>
            <a:ext cx="5951519" cy="1080093"/>
          </a:xfrm>
          <a:prstGeom prst="roundRect">
            <a:avLst>
              <a:gd name="adj" fmla="val 9796"/>
            </a:avLst>
          </a:prstGeom>
          <a:noFill/>
          <a:ln>
            <a:solidFill>
              <a:srgbClr val="6EBB3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布置场地时要确认麦克风、摄像头、监控器等设备；</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en-US" altLang="en-US" sz="1400" dirty="0" smtClean="0">
                <a:solidFill>
                  <a:schemeClr val="tx1"/>
                </a:solidFill>
                <a:latin typeface="微软雅黑"/>
                <a:ea typeface="微软雅黑"/>
                <a:cs typeface="微软雅黑"/>
              </a:rPr>
              <a:t>为参与者提供纸和笔</a:t>
            </a:r>
            <a:r>
              <a:rPr lang="zh-CN" altLang="en-US" sz="1400" dirty="0" smtClean="0">
                <a:solidFill>
                  <a:schemeClr val="tx1"/>
                </a:solidFill>
                <a:latin typeface="微软雅黑"/>
                <a:ea typeface="微软雅黑"/>
                <a:cs typeface="微软雅黑"/>
              </a:rPr>
              <a:t>使用</a:t>
            </a:r>
            <a:r>
              <a:rPr lang="en-US" altLang="en-US" sz="1400" dirty="0" smtClean="0">
                <a:solidFill>
                  <a:schemeClr val="tx1"/>
                </a:solidFill>
                <a:latin typeface="微软雅黑"/>
                <a:ea typeface="微软雅黑"/>
                <a:cs typeface="微软雅黑"/>
              </a:rPr>
              <a:t>，</a:t>
            </a:r>
            <a:r>
              <a:rPr lang="zh-CN" altLang="en-US" sz="1400" dirty="0" smtClean="0">
                <a:solidFill>
                  <a:schemeClr val="tx1"/>
                </a:solidFill>
                <a:latin typeface="微软雅黑"/>
                <a:ea typeface="微软雅黑"/>
                <a:cs typeface="微软雅黑"/>
              </a:rPr>
              <a:t>建议提供</a:t>
            </a:r>
            <a:r>
              <a:rPr lang="en-US" altLang="en-US" sz="1400" dirty="0" smtClean="0">
                <a:solidFill>
                  <a:schemeClr val="tx1"/>
                </a:solidFill>
                <a:latin typeface="微软雅黑"/>
                <a:ea typeface="微软雅黑"/>
                <a:cs typeface="微软雅黑"/>
              </a:rPr>
              <a:t>零食等适合</a:t>
            </a:r>
            <a:r>
              <a:rPr lang="zh-CN" altLang="en-US" sz="1400" dirty="0" smtClean="0">
                <a:solidFill>
                  <a:schemeClr val="tx1"/>
                </a:solidFill>
                <a:latin typeface="微软雅黑"/>
                <a:ea typeface="微软雅黑"/>
                <a:cs typeface="微软雅黑"/>
              </a:rPr>
              <a:t>营造轻松氛围的东西；</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为主持人准备好展示图片、记号笔、即时贴等工具</a:t>
            </a:r>
            <a:endParaRPr lang="en-US" altLang="zh-CN" sz="1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4131302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ECA616"/>
          </a:solidFill>
          <a:ln>
            <a:noFill/>
          </a:ln>
        </p:spPr>
        <p:txBody>
          <a:bodyPr anchor="ctr"/>
          <a:lstStyle/>
          <a:p>
            <a:r>
              <a:rPr lang="zh-CN" altLang="en-US" sz="2400" dirty="0" smtClean="0">
                <a:solidFill>
                  <a:schemeClr val="bg1"/>
                </a:solidFill>
                <a:latin typeface="微软雅黑"/>
                <a:ea typeface="微软雅黑"/>
                <a:cs typeface="微软雅黑"/>
              </a:rPr>
              <a:t> 焦点小组</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工具与模板    注意事项    </a:t>
            </a:r>
            <a:r>
              <a:rPr lang="zh-CN" altLang="en-US" sz="1400" b="1" dirty="0" smtClean="0">
                <a:latin typeface="微软雅黑"/>
                <a:ea typeface="微软雅黑"/>
                <a:cs typeface="微软雅黑"/>
              </a:rPr>
              <a:t>时间周期    </a:t>
            </a:r>
            <a:endParaRPr lang="zh-CN" altLang="en-US" sz="1400" b="1" dirty="0">
              <a:latin typeface="微软雅黑"/>
              <a:ea typeface="微软雅黑"/>
              <a:cs typeface="微软雅黑"/>
            </a:endParaRPr>
          </a:p>
        </p:txBody>
      </p:sp>
      <p:sp>
        <p:nvSpPr>
          <p:cNvPr id="35" name="矩形 34"/>
          <p:cNvSpPr/>
          <p:nvPr/>
        </p:nvSpPr>
        <p:spPr>
          <a:xfrm>
            <a:off x="6372200" y="528464"/>
            <a:ext cx="1043999" cy="36000"/>
          </a:xfrm>
          <a:prstGeom prst="rect">
            <a:avLst/>
          </a:prstGeom>
          <a:solidFill>
            <a:srgbClr val="ECA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595431462"/>
              </p:ext>
            </p:extLst>
          </p:nvPr>
        </p:nvGraphicFramePr>
        <p:xfrm>
          <a:off x="694634" y="1628799"/>
          <a:ext cx="7610729" cy="3528392"/>
        </p:xfrm>
        <a:graphic>
          <a:graphicData uri="http://schemas.openxmlformats.org/drawingml/2006/table">
            <a:tbl>
              <a:tblPr/>
              <a:tblGrid>
                <a:gridCol w="1009223"/>
                <a:gridCol w="818750"/>
                <a:gridCol w="413054"/>
                <a:gridCol w="413054"/>
                <a:gridCol w="413054"/>
                <a:gridCol w="413054"/>
                <a:gridCol w="413054"/>
                <a:gridCol w="413054"/>
                <a:gridCol w="413054"/>
                <a:gridCol w="413054"/>
                <a:gridCol w="413054"/>
                <a:gridCol w="413054"/>
                <a:gridCol w="413054"/>
                <a:gridCol w="413054"/>
                <a:gridCol w="413054"/>
                <a:gridCol w="413054"/>
              </a:tblGrid>
              <a:tr h="762600">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8</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9</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10</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538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项目沟通</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3817">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提纲撰写</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提纲撰写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98BC1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98BC1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98BC14"/>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442802">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提纲确认</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FFCC"/>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629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用户招募</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用户招募</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9377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测试执行</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54293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整理与报告</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记录分析与报告编写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r>
              <a:tr h="314136">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汇报</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11663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1279272038"/>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r>
              <a:rPr lang="en-US" altLang="zh-CN" sz="1400" dirty="0" smtClean="0">
                <a:latin typeface="微软雅黑"/>
                <a:ea typeface="微软雅黑"/>
                <a:cs typeface="微软雅黑"/>
              </a:rPr>
              <a:t>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r>
              <a:rPr lang="zh-CN" altLang="en-US" sz="1400" dirty="0" smtClean="0">
                <a:latin typeface="微软雅黑"/>
                <a:ea typeface="微软雅黑"/>
                <a:cs typeface="微软雅黑"/>
              </a:rPr>
              <a:t>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34778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98BC14"/>
          </a:solidFill>
          <a:ln>
            <a:noFill/>
          </a:ln>
        </p:spPr>
        <p:txBody>
          <a:bodyPr anchor="ctr"/>
          <a:lstStyle/>
          <a:p>
            <a:r>
              <a:rPr lang="zh-CN" altLang="en-US" sz="2400" dirty="0" smtClean="0">
                <a:solidFill>
                  <a:schemeClr val="bg1"/>
                </a:solidFill>
                <a:latin typeface="微软雅黑"/>
                <a:ea typeface="微软雅黑"/>
                <a:cs typeface="微软雅黑"/>
              </a:rPr>
              <a:t> 问卷调研</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2076884134"/>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1896646" y="528465"/>
            <a:ext cx="803146"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76469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98BC14"/>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问卷调研</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a:t>
            </a:r>
            <a:r>
              <a:rPr lang="zh-CN" altLang="en-US" sz="1400" dirty="0">
                <a:latin typeface="微软雅黑"/>
                <a:ea typeface="微软雅黑"/>
                <a:cs typeface="微软雅黑"/>
              </a:rPr>
              <a:t> </a:t>
            </a:r>
            <a:r>
              <a:rPr lang="zh-CN" altLang="en-US" sz="1400" dirty="0" smtClean="0">
                <a:latin typeface="微软雅黑"/>
                <a:ea typeface="微软雅黑"/>
                <a:cs typeface="微软雅黑"/>
              </a:rPr>
              <a:t>   时间</a:t>
            </a:r>
            <a:r>
              <a:rPr lang="zh-CN" altLang="en-US" sz="1400" dirty="0">
                <a:latin typeface="微软雅黑"/>
                <a:ea typeface="微软雅黑"/>
                <a:cs typeface="微软雅黑"/>
              </a:rPr>
              <a:t>周期     </a:t>
            </a:r>
          </a:p>
        </p:txBody>
      </p:sp>
      <p:sp>
        <p:nvSpPr>
          <p:cNvPr id="35" name="矩形 34"/>
          <p:cNvSpPr/>
          <p:nvPr/>
        </p:nvSpPr>
        <p:spPr>
          <a:xfrm>
            <a:off x="2771800" y="528465"/>
            <a:ext cx="803146"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98BC1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调查准备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制定问卷调查方案（明确调研目标、方式、时间、地点、参与人员等）；</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选择调查对象</a:t>
            </a:r>
            <a:endParaRPr lang="en-US" altLang="zh-CN" sz="1100" dirty="0" smtClean="0">
              <a:solidFill>
                <a:schemeClr val="tx1"/>
              </a:solidFill>
              <a:latin typeface="微软雅黑"/>
              <a:ea typeface="微软雅黑"/>
              <a:cs typeface="微软雅黑"/>
            </a:endParaRPr>
          </a:p>
          <a:p>
            <a:endParaRPr lang="zh-CN" altLang="en-US" sz="1200" dirty="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98BC1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分发并回收问卷</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按照预先设定的要求发放并回收问卷；</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严格检查回收问卷质量，保证有效问卷数量</a:t>
            </a:r>
            <a:endParaRPr lang="zh-CN" altLang="en-US" sz="1100" dirty="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98BC1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设计问卷</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撰写问卷导语、结语；</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设计问卷题目</a:t>
            </a:r>
            <a:endParaRPr lang="en-US" altLang="zh-CN" sz="1100" dirty="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预测试，</a:t>
            </a:r>
            <a:r>
              <a:rPr lang="zh-CN" altLang="en-US" sz="1100" dirty="0" smtClean="0">
                <a:solidFill>
                  <a:schemeClr val="tx1"/>
                </a:solidFill>
                <a:latin typeface="微软雅黑"/>
                <a:ea typeface="微软雅黑"/>
                <a:cs typeface="微软雅黑"/>
              </a:rPr>
              <a:t>并根据结果完善问卷</a:t>
            </a:r>
            <a:endParaRPr lang="zh-CN" altLang="en-US" sz="1100" dirty="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98BC1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数据分析</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常用</a:t>
            </a:r>
            <a:r>
              <a:rPr lang="en-US" altLang="zh-CN" sz="1100" dirty="0" smtClean="0">
                <a:solidFill>
                  <a:schemeClr val="tx1"/>
                </a:solidFill>
                <a:latin typeface="微软雅黑"/>
                <a:ea typeface="微软雅黑"/>
                <a:cs typeface="微软雅黑"/>
              </a:rPr>
              <a:t>SPSS</a:t>
            </a:r>
            <a:r>
              <a:rPr lang="zh-CN" altLang="en-US" sz="1100" dirty="0" smtClean="0">
                <a:solidFill>
                  <a:schemeClr val="tx1"/>
                </a:solidFill>
                <a:latin typeface="微软雅黑"/>
                <a:ea typeface="微软雅黑"/>
                <a:cs typeface="微软雅黑"/>
              </a:rPr>
              <a:t>和</a:t>
            </a:r>
            <a:r>
              <a:rPr lang="en-US" altLang="zh-CN" sz="1100" dirty="0" smtClean="0">
                <a:solidFill>
                  <a:schemeClr val="tx1"/>
                </a:solidFill>
                <a:latin typeface="微软雅黑"/>
                <a:ea typeface="微软雅黑"/>
                <a:cs typeface="微软雅黑"/>
              </a:rPr>
              <a:t>Excel</a:t>
            </a:r>
            <a:r>
              <a:rPr lang="zh-CN" altLang="en-US" sz="1100" dirty="0" smtClean="0">
                <a:solidFill>
                  <a:schemeClr val="tx1"/>
                </a:solidFill>
                <a:latin typeface="微软雅黑"/>
                <a:ea typeface="微软雅黑"/>
                <a:cs typeface="微软雅黑"/>
              </a:rPr>
              <a:t>处理数据；</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分析方法：频数分析、显著性检验等</a:t>
            </a:r>
            <a:endParaRPr lang="zh-CN" altLang="en-US" sz="1100" dirty="0">
              <a:solidFill>
                <a:schemeClr val="tx1"/>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98BC1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报告输出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根据数据分析结果撰写报告，通常包括项目描述、结果分析、结论及建议、附件四部分</a:t>
            </a:r>
            <a:endParaRPr lang="zh-CN" altLang="en-US" sz="1100" dirty="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840955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98BC14"/>
          </a:solidFill>
          <a:ln>
            <a:solidFill>
              <a:srgbClr val="98BC14"/>
            </a:solidFill>
          </a:ln>
        </p:spPr>
        <p:txBody>
          <a:bodyPr anchor="ctr"/>
          <a:lstStyle/>
          <a:p>
            <a:r>
              <a:rPr lang="zh-CN" altLang="en-US" sz="2400" dirty="0" smtClean="0">
                <a:solidFill>
                  <a:schemeClr val="bg1"/>
                </a:solidFill>
                <a:latin typeface="微软雅黑"/>
                <a:ea typeface="微软雅黑"/>
                <a:cs typeface="微软雅黑"/>
              </a:rPr>
              <a:t> 问卷调研</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3624838" y="528465"/>
            <a:ext cx="803146"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60000"/>
                    <a:lumOff val="40000"/>
                  </a:schemeClr>
                </a:solidFill>
                <a:latin typeface="微软雅黑"/>
                <a:ea typeface="微软雅黑"/>
                <a:cs typeface="微软雅黑"/>
              </a:rPr>
              <a:t>调查准备</a:t>
            </a:r>
            <a:endParaRPr lang="en-US" altLang="zh-CN" sz="1400" b="1" dirty="0" smtClean="0">
              <a:solidFill>
                <a:schemeClr val="tx1">
                  <a:lumMod val="60000"/>
                  <a:lumOff val="40000"/>
                </a:schemeClr>
              </a:solidFill>
              <a:latin typeface="微软雅黑"/>
              <a:ea typeface="微软雅黑"/>
              <a:cs typeface="微软雅黑"/>
            </a:endParaRPr>
          </a:p>
          <a:p>
            <a:endParaRPr lang="zh-CN" altLang="en-US" sz="1400" b="1"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制定问卷调查方案（明确调研目标、方式、时间、地点、参与人员等）；</a:t>
            </a:r>
            <a:endParaRPr lang="en-US" altLang="zh-CN" sz="1100"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选择调查对象</a:t>
            </a:r>
            <a:endParaRPr lang="en-US" altLang="zh-CN" sz="1100" dirty="0" smtClean="0">
              <a:solidFill>
                <a:schemeClr val="tx1">
                  <a:lumMod val="60000"/>
                  <a:lumOff val="40000"/>
                </a:schemeClr>
              </a:solidFill>
              <a:latin typeface="微软雅黑"/>
              <a:ea typeface="微软雅黑"/>
              <a:cs typeface="微软雅黑"/>
            </a:endParaRPr>
          </a:p>
          <a:p>
            <a:endParaRPr lang="zh-CN" altLang="en-US" sz="1200" dirty="0">
              <a:solidFill>
                <a:schemeClr val="tx1">
                  <a:lumMod val="60000"/>
                  <a:lumOff val="4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60000"/>
                    <a:lumOff val="40000"/>
                  </a:schemeClr>
                </a:solidFill>
                <a:latin typeface="微软雅黑"/>
                <a:ea typeface="微软雅黑"/>
                <a:cs typeface="微软雅黑"/>
              </a:rPr>
              <a:t>分发并回收问卷</a:t>
            </a:r>
            <a:endParaRPr lang="en-US" altLang="zh-CN" sz="1400" b="1" dirty="0" smtClean="0">
              <a:solidFill>
                <a:schemeClr val="tx1">
                  <a:lumMod val="60000"/>
                  <a:lumOff val="40000"/>
                </a:schemeClr>
              </a:solidFill>
              <a:latin typeface="微软雅黑"/>
              <a:ea typeface="微软雅黑"/>
              <a:cs typeface="微软雅黑"/>
            </a:endParaRPr>
          </a:p>
          <a:p>
            <a:endParaRPr lang="zh-CN" altLang="en-US" sz="1400" b="1"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按照预先设定的要求发放并回收问卷；</a:t>
            </a:r>
            <a:endParaRPr lang="en-US" altLang="zh-CN" sz="1100"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严格检查回收问卷质量，保证有效问卷数量</a:t>
            </a:r>
            <a:endParaRPr lang="zh-CN" altLang="en-US" sz="1100" dirty="0">
              <a:solidFill>
                <a:schemeClr val="tx1">
                  <a:lumMod val="60000"/>
                  <a:lumOff val="40000"/>
                </a:schemeClr>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60000"/>
                    <a:lumOff val="40000"/>
                  </a:schemeClr>
                </a:solidFill>
                <a:latin typeface="微软雅黑"/>
                <a:ea typeface="微软雅黑"/>
                <a:cs typeface="微软雅黑"/>
              </a:rPr>
              <a:t>设计问卷</a:t>
            </a:r>
            <a:endParaRPr lang="en-US" altLang="zh-CN" sz="1400" b="1" dirty="0" smtClean="0">
              <a:solidFill>
                <a:schemeClr val="tx1">
                  <a:lumMod val="60000"/>
                  <a:lumOff val="40000"/>
                </a:schemeClr>
              </a:solidFill>
              <a:latin typeface="微软雅黑"/>
              <a:ea typeface="微软雅黑"/>
              <a:cs typeface="微软雅黑"/>
            </a:endParaRPr>
          </a:p>
          <a:p>
            <a:endParaRPr lang="zh-CN" altLang="en-US" sz="1400" b="1"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撰写问卷导语、结语；</a:t>
            </a:r>
            <a:endParaRPr lang="en-US" altLang="zh-CN" sz="1100"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设计问卷题目</a:t>
            </a:r>
            <a:endParaRPr lang="en-US" altLang="zh-CN" sz="1100"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预测试，并根据结果完善问卷</a:t>
            </a:r>
            <a:endParaRPr lang="zh-CN" altLang="en-US" sz="1100" dirty="0">
              <a:solidFill>
                <a:schemeClr val="tx1">
                  <a:lumMod val="60000"/>
                  <a:lumOff val="40000"/>
                </a:schemeClr>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60000"/>
                    <a:lumOff val="40000"/>
                  </a:schemeClr>
                </a:solidFill>
                <a:latin typeface="微软雅黑"/>
                <a:ea typeface="微软雅黑"/>
                <a:cs typeface="微软雅黑"/>
              </a:rPr>
              <a:t>数据分析</a:t>
            </a:r>
            <a:endParaRPr lang="en-US" altLang="zh-CN" sz="1400" b="1" dirty="0" smtClean="0">
              <a:solidFill>
                <a:schemeClr val="tx1">
                  <a:lumMod val="60000"/>
                  <a:lumOff val="40000"/>
                </a:schemeClr>
              </a:solidFill>
              <a:latin typeface="微软雅黑"/>
              <a:ea typeface="微软雅黑"/>
              <a:cs typeface="微软雅黑"/>
            </a:endParaRPr>
          </a:p>
          <a:p>
            <a:endParaRPr lang="zh-CN" altLang="en-US" sz="1400" b="1"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常用</a:t>
            </a:r>
            <a:r>
              <a:rPr lang="en-US" altLang="zh-CN" sz="1100" dirty="0" smtClean="0">
                <a:solidFill>
                  <a:schemeClr val="tx1">
                    <a:lumMod val="60000"/>
                    <a:lumOff val="40000"/>
                  </a:schemeClr>
                </a:solidFill>
                <a:latin typeface="微软雅黑"/>
                <a:ea typeface="微软雅黑"/>
                <a:cs typeface="微软雅黑"/>
              </a:rPr>
              <a:t>SPSS</a:t>
            </a:r>
            <a:r>
              <a:rPr lang="zh-CN" altLang="en-US" sz="1100" dirty="0" smtClean="0">
                <a:solidFill>
                  <a:schemeClr val="tx1">
                    <a:lumMod val="60000"/>
                    <a:lumOff val="40000"/>
                  </a:schemeClr>
                </a:solidFill>
                <a:latin typeface="微软雅黑"/>
                <a:ea typeface="微软雅黑"/>
                <a:cs typeface="微软雅黑"/>
              </a:rPr>
              <a:t>和</a:t>
            </a:r>
            <a:r>
              <a:rPr lang="en-US" altLang="zh-CN" sz="1100" dirty="0" smtClean="0">
                <a:solidFill>
                  <a:schemeClr val="tx1">
                    <a:lumMod val="60000"/>
                    <a:lumOff val="40000"/>
                  </a:schemeClr>
                </a:solidFill>
                <a:latin typeface="微软雅黑"/>
                <a:ea typeface="微软雅黑"/>
                <a:cs typeface="微软雅黑"/>
              </a:rPr>
              <a:t>Excel</a:t>
            </a:r>
            <a:r>
              <a:rPr lang="zh-CN" altLang="en-US" sz="1100" dirty="0" smtClean="0">
                <a:solidFill>
                  <a:schemeClr val="tx1">
                    <a:lumMod val="60000"/>
                    <a:lumOff val="40000"/>
                  </a:schemeClr>
                </a:solidFill>
                <a:latin typeface="微软雅黑"/>
                <a:ea typeface="微软雅黑"/>
                <a:cs typeface="微软雅黑"/>
              </a:rPr>
              <a:t>处理数据；</a:t>
            </a:r>
            <a:endParaRPr lang="en-US" altLang="zh-CN" sz="1100"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分析方法：频数分析法、显著性检验等</a:t>
            </a:r>
            <a:endParaRPr lang="zh-CN" altLang="en-US" sz="1100" dirty="0">
              <a:solidFill>
                <a:schemeClr val="tx1">
                  <a:lumMod val="60000"/>
                  <a:lumOff val="40000"/>
                </a:schemeClr>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60000"/>
                    <a:lumOff val="40000"/>
                  </a:schemeClr>
                </a:solidFill>
                <a:latin typeface="微软雅黑"/>
                <a:ea typeface="微软雅黑"/>
                <a:cs typeface="微软雅黑"/>
              </a:rPr>
              <a:t>报告输出</a:t>
            </a:r>
            <a:endParaRPr lang="en-US" altLang="zh-CN" sz="1400" b="1" dirty="0" smtClean="0">
              <a:solidFill>
                <a:schemeClr val="tx1">
                  <a:lumMod val="60000"/>
                  <a:lumOff val="40000"/>
                </a:schemeClr>
              </a:solidFill>
              <a:latin typeface="微软雅黑"/>
              <a:ea typeface="微软雅黑"/>
              <a:cs typeface="微软雅黑"/>
            </a:endParaRPr>
          </a:p>
          <a:p>
            <a:endParaRPr lang="zh-CN" altLang="en-US" sz="1400" b="1" dirty="0" smtClean="0">
              <a:solidFill>
                <a:schemeClr val="tx1">
                  <a:lumMod val="60000"/>
                  <a:lumOff val="4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60000"/>
                    <a:lumOff val="40000"/>
                  </a:schemeClr>
                </a:solidFill>
                <a:latin typeface="微软雅黑"/>
                <a:ea typeface="微软雅黑"/>
                <a:cs typeface="微软雅黑"/>
              </a:rPr>
              <a:t>根据数据分析结果撰写报告，通常包括项目描述、结果分析、结论及建议、附件四部分</a:t>
            </a:r>
            <a:endParaRPr lang="zh-CN" altLang="en-US" sz="1100" dirty="0">
              <a:solidFill>
                <a:schemeClr val="tx1">
                  <a:lumMod val="60000"/>
                  <a:lumOff val="40000"/>
                </a:schemeClr>
              </a:solidFill>
              <a:latin typeface="微软雅黑"/>
              <a:ea typeface="微软雅黑"/>
              <a:cs typeface="微软雅黑"/>
            </a:endParaRPr>
          </a:p>
          <a:p>
            <a:endParaRPr lang="en-US" altLang="zh-CN" sz="1100" dirty="0" smtClean="0">
              <a:solidFill>
                <a:schemeClr val="tx1">
                  <a:lumMod val="60000"/>
                  <a:lumOff val="40000"/>
                </a:schemeClr>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9F9F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98B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矩形 23"/>
          <p:cNvSpPr/>
          <p:nvPr/>
        </p:nvSpPr>
        <p:spPr>
          <a:xfrm>
            <a:off x="332384" y="6453336"/>
            <a:ext cx="1082348" cy="307777"/>
          </a:xfrm>
          <a:prstGeom prst="rect">
            <a:avLst/>
          </a:prstGeom>
          <a:solidFill>
            <a:srgbClr val="98BC14"/>
          </a:solidFill>
          <a:ln>
            <a:solidFill>
              <a:srgbClr val="9F9F9F"/>
            </a:solidFill>
          </a:ln>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5" name="矩形 24"/>
          <p:cNvSpPr/>
          <p:nvPr/>
        </p:nvSpPr>
        <p:spPr>
          <a:xfrm>
            <a:off x="919128" y="2617167"/>
            <a:ext cx="1261884" cy="307777"/>
          </a:xfrm>
          <a:prstGeom prst="rect">
            <a:avLst/>
          </a:prstGeom>
          <a:solidFill>
            <a:srgbClr val="98BC14"/>
          </a:solidFill>
          <a:ln>
            <a:solidFill>
              <a:srgbClr val="9F9F9F"/>
            </a:solidFill>
          </a:ln>
        </p:spPr>
        <p:txBody>
          <a:bodyPr wrap="none">
            <a:spAutoFit/>
          </a:bodyPr>
          <a:lstStyle/>
          <a:p>
            <a:r>
              <a:rPr lang="zh-CN" altLang="en-US" sz="1400" b="1" dirty="0" smtClean="0">
                <a:solidFill>
                  <a:schemeClr val="bg1"/>
                </a:solidFill>
                <a:latin typeface="微软雅黑"/>
                <a:ea typeface="微软雅黑"/>
                <a:cs typeface="微软雅黑"/>
              </a:rPr>
              <a:t>调研执行方案</a:t>
            </a:r>
            <a:endParaRPr lang="en-US" altLang="zh-CN" sz="1400" b="1" dirty="0">
              <a:solidFill>
                <a:schemeClr val="bg1"/>
              </a:solidFill>
              <a:latin typeface="微软雅黑"/>
              <a:ea typeface="微软雅黑"/>
              <a:cs typeface="微软雅黑"/>
            </a:endParaRPr>
          </a:p>
        </p:txBody>
      </p:sp>
      <p:cxnSp>
        <p:nvCxnSpPr>
          <p:cNvPr id="26" name="直线连接符 25"/>
          <p:cNvCxnSpPr>
            <a:endCxn id="93" idx="0"/>
          </p:cNvCxnSpPr>
          <p:nvPr/>
        </p:nvCxnSpPr>
        <p:spPr>
          <a:xfrm>
            <a:off x="1631793" y="2924944"/>
            <a:ext cx="0" cy="224408"/>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
        <p:nvSpPr>
          <p:cNvPr id="30" name="矩形 29"/>
          <p:cNvSpPr/>
          <p:nvPr/>
        </p:nvSpPr>
        <p:spPr>
          <a:xfrm>
            <a:off x="2589069" y="3653408"/>
            <a:ext cx="902811" cy="307777"/>
          </a:xfrm>
          <a:prstGeom prst="rect">
            <a:avLst/>
          </a:prstGeom>
          <a:solidFill>
            <a:srgbClr val="98BC14"/>
          </a:solidFill>
          <a:ln>
            <a:solidFill>
              <a:srgbClr val="9F9F9F"/>
            </a:solidFill>
          </a:ln>
        </p:spPr>
        <p:txBody>
          <a:bodyPr wrap="none">
            <a:spAutoFit/>
          </a:bodyPr>
          <a:lstStyle/>
          <a:p>
            <a:r>
              <a:rPr lang="zh-CN" altLang="en-US" sz="1400" b="1" dirty="0" smtClean="0">
                <a:solidFill>
                  <a:schemeClr val="bg1"/>
                </a:solidFill>
                <a:latin typeface="微软雅黑"/>
                <a:ea typeface="微软雅黑"/>
                <a:cs typeface="微软雅黑"/>
              </a:rPr>
              <a:t>调研问卷</a:t>
            </a:r>
            <a:endParaRPr lang="en-US" altLang="zh-CN" sz="1400" b="1" dirty="0">
              <a:solidFill>
                <a:schemeClr val="bg1"/>
              </a:solidFill>
              <a:latin typeface="微软雅黑"/>
              <a:ea typeface="微软雅黑"/>
              <a:cs typeface="微软雅黑"/>
            </a:endParaRPr>
          </a:p>
        </p:txBody>
      </p:sp>
      <p:cxnSp>
        <p:nvCxnSpPr>
          <p:cNvPr id="31" name="直线连接符 30"/>
          <p:cNvCxnSpPr/>
          <p:nvPr/>
        </p:nvCxnSpPr>
        <p:spPr>
          <a:xfrm>
            <a:off x="3030017" y="3429000"/>
            <a:ext cx="0" cy="224408"/>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
        <p:nvSpPr>
          <p:cNvPr id="32" name="矩形 31"/>
          <p:cNvSpPr/>
          <p:nvPr/>
        </p:nvSpPr>
        <p:spPr>
          <a:xfrm>
            <a:off x="6622484" y="2617167"/>
            <a:ext cx="1261884" cy="307777"/>
          </a:xfrm>
          <a:prstGeom prst="rect">
            <a:avLst/>
          </a:prstGeom>
          <a:solidFill>
            <a:srgbClr val="98BC14"/>
          </a:solidFill>
          <a:ln>
            <a:solidFill>
              <a:srgbClr val="9F9F9F"/>
            </a:solidFill>
          </a:ln>
        </p:spPr>
        <p:txBody>
          <a:bodyPr wrap="none">
            <a:spAutoFit/>
          </a:bodyPr>
          <a:lstStyle/>
          <a:p>
            <a:r>
              <a:rPr lang="zh-CN" altLang="en-US" sz="1400" b="1" dirty="0" smtClean="0">
                <a:solidFill>
                  <a:schemeClr val="bg1"/>
                </a:solidFill>
                <a:latin typeface="微软雅黑"/>
                <a:ea typeface="微软雅黑"/>
                <a:cs typeface="微软雅黑"/>
              </a:rPr>
              <a:t>问卷调研报告</a:t>
            </a:r>
            <a:endParaRPr lang="en-US" altLang="zh-CN" sz="1400" b="1" dirty="0">
              <a:solidFill>
                <a:schemeClr val="bg1"/>
              </a:solidFill>
              <a:latin typeface="微软雅黑"/>
              <a:ea typeface="微软雅黑"/>
              <a:cs typeface="微软雅黑"/>
            </a:endParaRPr>
          </a:p>
        </p:txBody>
      </p:sp>
      <p:cxnSp>
        <p:nvCxnSpPr>
          <p:cNvPr id="33" name="直线连接符 32"/>
          <p:cNvCxnSpPr/>
          <p:nvPr/>
        </p:nvCxnSpPr>
        <p:spPr>
          <a:xfrm>
            <a:off x="7236296" y="2916560"/>
            <a:ext cx="0" cy="224408"/>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
        <p:nvSpPr>
          <p:cNvPr id="34" name="矩形 33"/>
          <p:cNvSpPr/>
          <p:nvPr/>
        </p:nvSpPr>
        <p:spPr>
          <a:xfrm>
            <a:off x="5165649" y="3653408"/>
            <a:ext cx="1620957" cy="307777"/>
          </a:xfrm>
          <a:prstGeom prst="rect">
            <a:avLst/>
          </a:prstGeom>
          <a:solidFill>
            <a:srgbClr val="98BC14"/>
          </a:solidFill>
          <a:ln>
            <a:solidFill>
              <a:srgbClr val="9F9F9F"/>
            </a:solidFill>
          </a:ln>
        </p:spPr>
        <p:txBody>
          <a:bodyPr wrap="none">
            <a:spAutoFit/>
          </a:bodyPr>
          <a:lstStyle/>
          <a:p>
            <a:r>
              <a:rPr lang="zh-CN" altLang="en-US" sz="1400" b="1" dirty="0" smtClean="0">
                <a:solidFill>
                  <a:schemeClr val="bg1"/>
                </a:solidFill>
                <a:latin typeface="微软雅黑"/>
                <a:ea typeface="微软雅黑"/>
                <a:cs typeface="微软雅黑"/>
              </a:rPr>
              <a:t>调研问卷汇总表格</a:t>
            </a:r>
            <a:endParaRPr lang="en-US" altLang="zh-CN" sz="1400" b="1" dirty="0">
              <a:solidFill>
                <a:schemeClr val="bg1"/>
              </a:solidFill>
              <a:latin typeface="微软雅黑"/>
              <a:ea typeface="微软雅黑"/>
              <a:cs typeface="微软雅黑"/>
            </a:endParaRPr>
          </a:p>
        </p:txBody>
      </p:sp>
      <p:cxnSp>
        <p:nvCxnSpPr>
          <p:cNvPr id="36" name="直线连接符 35"/>
          <p:cNvCxnSpPr/>
          <p:nvPr/>
        </p:nvCxnSpPr>
        <p:spPr>
          <a:xfrm>
            <a:off x="5832128" y="3429000"/>
            <a:ext cx="0" cy="224408"/>
          </a:xfrm>
          <a:prstGeom prst="line">
            <a:avLst/>
          </a:prstGeom>
          <a:ln w="19050" cmpd="sng">
            <a:solidFill>
              <a:srgbClr val="98BC14"/>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921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4427984" y="528464"/>
            <a:ext cx="1043999"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3534301"/>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纸质或电子档的调研问卷；</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纸笔、监控表、手表、记事本、电话等。</a:t>
            </a:r>
            <a:endParaRPr lang="en-US" altLang="zh-CN" sz="1600" dirty="0" smtClean="0">
              <a:latin typeface="微软雅黑"/>
              <a:ea typeface="微软雅黑"/>
              <a:cs typeface="微软雅黑"/>
            </a:endParaRPr>
          </a:p>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en-US" altLang="en-US" sz="1600" dirty="0" smtClean="0">
                <a:latin typeface="微软雅黑"/>
                <a:ea typeface="微软雅黑"/>
                <a:cs typeface="微软雅黑"/>
              </a:rPr>
              <a:t>问卷调研</a:t>
            </a:r>
            <a:r>
              <a:rPr lang="zh-CN" altLang="en-US" sz="1600" dirty="0" smtClean="0">
                <a:latin typeface="微软雅黑"/>
                <a:ea typeface="微软雅黑"/>
                <a:cs typeface="微软雅黑"/>
              </a:rPr>
              <a:t>执行方案（包括调研目标、问卷发放方式、调研人数、时间、地点等）；</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调研问卷；</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调研问卷汇总表格；</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问卷调研报告。</a:t>
            </a:r>
            <a:endParaRPr lang="en-US" altLang="zh-CN" sz="1600" dirty="0">
              <a:latin typeface="微软雅黑"/>
              <a:ea typeface="微软雅黑"/>
              <a:cs typeface="微软雅黑"/>
            </a:endParaRPr>
          </a:p>
        </p:txBody>
      </p:sp>
      <p:sp>
        <p:nvSpPr>
          <p:cNvPr id="7" name="矩形 3"/>
          <p:cNvSpPr>
            <a:spLocks noChangeArrowheads="1"/>
          </p:cNvSpPr>
          <p:nvPr/>
        </p:nvSpPr>
        <p:spPr bwMode="auto">
          <a:xfrm>
            <a:off x="332384" y="0"/>
            <a:ext cx="1503312" cy="564465"/>
          </a:xfrm>
          <a:prstGeom prst="rect">
            <a:avLst/>
          </a:prstGeom>
          <a:solidFill>
            <a:srgbClr val="98BC14"/>
          </a:solidFill>
          <a:ln>
            <a:noFill/>
          </a:ln>
        </p:spPr>
        <p:txBody>
          <a:bodyPr anchor="ctr"/>
          <a:lstStyle/>
          <a:p>
            <a:r>
              <a:rPr lang="zh-CN" altLang="en-US" sz="2400" dirty="0" smtClean="0">
                <a:solidFill>
                  <a:schemeClr val="bg1"/>
                </a:solidFill>
                <a:latin typeface="微软雅黑"/>
                <a:ea typeface="微软雅黑"/>
                <a:cs typeface="微软雅黑"/>
              </a:rPr>
              <a:t> 问卷调研</a:t>
            </a:r>
            <a:endParaRPr lang="zh-CN" altLang="en-US"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293070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98BC14"/>
          </a:solidFill>
          <a:ln>
            <a:noFill/>
          </a:ln>
        </p:spPr>
        <p:txBody>
          <a:bodyPr anchor="ctr"/>
          <a:lstStyle/>
          <a:p>
            <a:r>
              <a:rPr lang="zh-CN" altLang="en-US" sz="2400" dirty="0" smtClean="0">
                <a:solidFill>
                  <a:schemeClr val="bg1"/>
                </a:solidFill>
                <a:latin typeface="微软雅黑"/>
                <a:ea typeface="微软雅黑"/>
                <a:cs typeface="微软雅黑"/>
              </a:rPr>
              <a:t> 问卷调研</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255393"/>
            <a:ext cx="1503311" cy="871411"/>
          </a:xfrm>
          <a:prstGeom prst="roundRect">
            <a:avLst/>
          </a:prstGeom>
          <a:solidFill>
            <a:srgbClr val="98BC1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调研分类</a:t>
            </a:r>
            <a:endParaRPr kumimoji="1" lang="zh-CN" altLang="en-US" sz="1600" b="1" dirty="0">
              <a:latin typeface="微软雅黑"/>
              <a:ea typeface="微软雅黑"/>
              <a:cs typeface="微软雅黑"/>
            </a:endParaRPr>
          </a:p>
        </p:txBody>
      </p:sp>
      <p:sp>
        <p:nvSpPr>
          <p:cNvPr id="9" name="圆角矩形 8"/>
          <p:cNvSpPr/>
          <p:nvPr/>
        </p:nvSpPr>
        <p:spPr>
          <a:xfrm>
            <a:off x="2348686" y="1151052"/>
            <a:ext cx="5951519" cy="1080093"/>
          </a:xfrm>
          <a:prstGeom prst="roundRect">
            <a:avLst>
              <a:gd name="adj" fmla="val 9796"/>
            </a:avLst>
          </a:prstGeom>
          <a:noFill/>
          <a:ln>
            <a:solidFill>
              <a:srgbClr val="98BC1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根据调研方式不同可分为街头调研、电话调研和网络调研，虽然调研方式不同，但操作步骤大体相同，其中街头调研难度最大</a:t>
            </a:r>
            <a:r>
              <a:rPr lang="zh-CN" altLang="en-US" sz="1400" dirty="0">
                <a:solidFill>
                  <a:schemeClr val="tx1"/>
                </a:solidFill>
                <a:latin typeface="微软雅黑"/>
                <a:ea typeface="微软雅黑"/>
                <a:cs typeface="微软雅黑"/>
              </a:rPr>
              <a:t>。</a:t>
            </a:r>
          </a:p>
        </p:txBody>
      </p:sp>
      <p:sp>
        <p:nvSpPr>
          <p:cNvPr id="10" name="圆角矩形 9"/>
          <p:cNvSpPr/>
          <p:nvPr/>
        </p:nvSpPr>
        <p:spPr>
          <a:xfrm>
            <a:off x="776504" y="2473351"/>
            <a:ext cx="1516383" cy="871411"/>
          </a:xfrm>
          <a:prstGeom prst="roundRect">
            <a:avLst/>
          </a:prstGeom>
          <a:solidFill>
            <a:srgbClr val="98BC1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问卷设计</a:t>
            </a:r>
            <a:endParaRPr kumimoji="1" lang="zh-CN" altLang="en-US" sz="1600" b="1" dirty="0">
              <a:latin typeface="微软雅黑"/>
              <a:ea typeface="微软雅黑"/>
              <a:cs typeface="微软雅黑"/>
            </a:endParaRPr>
          </a:p>
        </p:txBody>
      </p:sp>
      <p:sp>
        <p:nvSpPr>
          <p:cNvPr id="11" name="圆角矩形 10"/>
          <p:cNvSpPr/>
          <p:nvPr/>
        </p:nvSpPr>
        <p:spPr>
          <a:xfrm>
            <a:off x="2353839" y="2369010"/>
            <a:ext cx="5951519" cy="1080093"/>
          </a:xfrm>
          <a:prstGeom prst="roundRect">
            <a:avLst>
              <a:gd name="adj" fmla="val 9796"/>
            </a:avLst>
          </a:prstGeom>
          <a:noFill/>
          <a:ln>
            <a:solidFill>
              <a:srgbClr val="98BC1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问卷设计的好坏直接关系到调研成功与否；</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在问卷中反映用户需求，并能通过用户答题获取目标信息；</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注意做好问卷编号及被调研者基本信息的收集。</a:t>
            </a:r>
            <a:endParaRPr lang="en-US" altLang="zh-CN" sz="1400" dirty="0" smtClean="0">
              <a:solidFill>
                <a:schemeClr val="tx1"/>
              </a:solidFill>
              <a:latin typeface="微软雅黑"/>
              <a:ea typeface="微软雅黑"/>
              <a:cs typeface="微软雅黑"/>
            </a:endParaRPr>
          </a:p>
        </p:txBody>
      </p:sp>
      <p:sp>
        <p:nvSpPr>
          <p:cNvPr id="12" name="圆角矩形 11"/>
          <p:cNvSpPr/>
          <p:nvPr/>
        </p:nvSpPr>
        <p:spPr>
          <a:xfrm>
            <a:off x="776506" y="3761112"/>
            <a:ext cx="1516383" cy="871411"/>
          </a:xfrm>
          <a:prstGeom prst="roundRect">
            <a:avLst/>
          </a:prstGeom>
          <a:solidFill>
            <a:srgbClr val="98BC1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问卷有效性</a:t>
            </a:r>
            <a:endParaRPr kumimoji="1" lang="zh-CN" altLang="en-US" sz="1600" b="1" dirty="0">
              <a:latin typeface="微软雅黑"/>
              <a:ea typeface="微软雅黑"/>
              <a:cs typeface="微软雅黑"/>
            </a:endParaRPr>
          </a:p>
        </p:txBody>
      </p:sp>
      <p:sp>
        <p:nvSpPr>
          <p:cNvPr id="13" name="圆角矩形 12"/>
          <p:cNvSpPr/>
          <p:nvPr/>
        </p:nvSpPr>
        <p:spPr>
          <a:xfrm>
            <a:off x="2372350" y="3656771"/>
            <a:ext cx="5951519" cy="1080093"/>
          </a:xfrm>
          <a:prstGeom prst="roundRect">
            <a:avLst>
              <a:gd name="adj" fmla="val 9796"/>
            </a:avLst>
          </a:prstGeom>
          <a:noFill/>
          <a:ln>
            <a:solidFill>
              <a:srgbClr val="98BC1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每天交由专人抽查、筛选当天收集的问卷，确认并统计当天有效问卷数量；</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根据当天有效问卷数量，确认第二天是否要追加问卷份数。</a:t>
            </a:r>
            <a:endParaRPr lang="zh-CN" altLang="en-US" sz="1400" dirty="0">
              <a:solidFill>
                <a:schemeClr val="tx1"/>
              </a:solidFill>
              <a:latin typeface="微软雅黑"/>
              <a:ea typeface="微软雅黑"/>
              <a:cs typeface="微软雅黑"/>
            </a:endParaRPr>
          </a:p>
        </p:txBody>
      </p:sp>
      <p:sp>
        <p:nvSpPr>
          <p:cNvPr id="14" name="圆角矩形 13"/>
          <p:cNvSpPr/>
          <p:nvPr/>
        </p:nvSpPr>
        <p:spPr>
          <a:xfrm>
            <a:off x="776506" y="5045536"/>
            <a:ext cx="1516383" cy="871411"/>
          </a:xfrm>
          <a:prstGeom prst="roundRect">
            <a:avLst/>
          </a:prstGeom>
          <a:solidFill>
            <a:srgbClr val="98BC1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人数控制</a:t>
            </a:r>
            <a:endParaRPr kumimoji="1" lang="zh-CN" altLang="en-US" sz="1600" b="1" dirty="0">
              <a:latin typeface="微软雅黑"/>
              <a:ea typeface="微软雅黑"/>
              <a:cs typeface="微软雅黑"/>
            </a:endParaRPr>
          </a:p>
        </p:txBody>
      </p:sp>
      <p:sp>
        <p:nvSpPr>
          <p:cNvPr id="15" name="圆角矩形 14"/>
          <p:cNvSpPr/>
          <p:nvPr/>
        </p:nvSpPr>
        <p:spPr>
          <a:xfrm>
            <a:off x="2381479" y="4941195"/>
            <a:ext cx="5951519" cy="1080093"/>
          </a:xfrm>
          <a:prstGeom prst="roundRect">
            <a:avLst>
              <a:gd name="adj" fmla="val 9796"/>
            </a:avLst>
          </a:prstGeom>
          <a:noFill/>
          <a:ln>
            <a:solidFill>
              <a:srgbClr val="98BC1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问卷调研是定量研究，人数应保证大于最小统计量</a:t>
            </a:r>
            <a:r>
              <a:rPr lang="en-US" altLang="zh-CN" sz="1400" dirty="0" smtClean="0">
                <a:solidFill>
                  <a:schemeClr val="tx1"/>
                </a:solidFill>
                <a:latin typeface="微软雅黑"/>
                <a:ea typeface="微软雅黑"/>
                <a:cs typeface="微软雅黑"/>
              </a:rPr>
              <a:t>30</a:t>
            </a:r>
            <a:r>
              <a:rPr lang="zh-CN" altLang="en-US" sz="1400" dirty="0" smtClean="0">
                <a:solidFill>
                  <a:schemeClr val="tx1"/>
                </a:solidFill>
                <a:latin typeface="微软雅黑"/>
                <a:ea typeface="微软雅黑"/>
                <a:cs typeface="微软雅黑"/>
              </a:rPr>
              <a:t>人。</a:t>
            </a:r>
            <a:endParaRPr lang="zh-CN" altLang="en-US" sz="1400" dirty="0">
              <a:solidFill>
                <a:schemeClr val="tx1"/>
              </a:solidFill>
              <a:latin typeface="微软雅黑"/>
              <a:ea typeface="微软雅黑"/>
              <a:cs typeface="微软雅黑"/>
            </a:endParaRPr>
          </a:p>
        </p:txBody>
      </p:sp>
    </p:spTree>
    <p:extLst>
      <p:ext uri="{BB962C8B-B14F-4D97-AF65-F5344CB8AC3E}">
        <p14:creationId xmlns:p14="http://schemas.microsoft.com/office/powerpoint/2010/main" val="2335693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6372200" y="528465"/>
            <a:ext cx="971807" cy="36000"/>
          </a:xfrm>
          <a:prstGeom prst="rect">
            <a:avLst/>
          </a:prstGeom>
          <a:solidFill>
            <a:srgbClr val="98BC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16" name="表格 6"/>
          <p:cNvGraphicFramePr>
            <a:graphicFrameLocks noGrp="1"/>
          </p:cNvGraphicFramePr>
          <p:nvPr>
            <p:extLst>
              <p:ext uri="{D42A27DB-BD31-4B8C-83A1-F6EECF244321}">
                <p14:modId xmlns:p14="http://schemas.microsoft.com/office/powerpoint/2010/main" val="2621575752"/>
              </p:ext>
            </p:extLst>
          </p:nvPr>
        </p:nvGraphicFramePr>
        <p:xfrm>
          <a:off x="808492" y="1628801"/>
          <a:ext cx="7496867" cy="3423520"/>
        </p:xfrm>
        <a:graphic>
          <a:graphicData uri="http://schemas.openxmlformats.org/drawingml/2006/table">
            <a:tbl>
              <a:tblPr/>
              <a:tblGrid>
                <a:gridCol w="816803"/>
                <a:gridCol w="662646"/>
                <a:gridCol w="334301"/>
                <a:gridCol w="334301"/>
                <a:gridCol w="334301"/>
                <a:gridCol w="334301"/>
                <a:gridCol w="334301"/>
                <a:gridCol w="334301"/>
                <a:gridCol w="334301"/>
                <a:gridCol w="334301"/>
                <a:gridCol w="334301"/>
                <a:gridCol w="334301"/>
                <a:gridCol w="334301"/>
                <a:gridCol w="334301"/>
                <a:gridCol w="334301"/>
                <a:gridCol w="334301"/>
                <a:gridCol w="334301"/>
                <a:gridCol w="334301"/>
                <a:gridCol w="334301"/>
                <a:gridCol w="334301"/>
              </a:tblGrid>
              <a:tr h="504055">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a:ea typeface="微软雅黑"/>
                          <a:cs typeface="微软雅黑"/>
                          <a:sym typeface="Gill Sans" charset="0"/>
                        </a:rPr>
                        <a:t>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8</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9</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10</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231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项目沟通</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0803">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问卷设计</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问卷设计</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426515">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问卷确认</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580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问卷</a:t>
                      </a: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预测试</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79286">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52296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数据整理与报告</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数据分析与报告编写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r>
              <a:tr h="302581">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汇报</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矩形 3"/>
          <p:cNvSpPr>
            <a:spLocks noChangeArrowheads="1"/>
          </p:cNvSpPr>
          <p:nvPr/>
        </p:nvSpPr>
        <p:spPr bwMode="auto">
          <a:xfrm>
            <a:off x="332384" y="0"/>
            <a:ext cx="1503312" cy="564465"/>
          </a:xfrm>
          <a:prstGeom prst="rect">
            <a:avLst/>
          </a:prstGeom>
          <a:solidFill>
            <a:srgbClr val="98BC14"/>
          </a:solidFill>
          <a:ln>
            <a:noFill/>
          </a:ln>
        </p:spPr>
        <p:txBody>
          <a:bodyPr anchor="ctr"/>
          <a:lstStyle/>
          <a:p>
            <a:r>
              <a:rPr lang="zh-CN" altLang="en-US" sz="2400" dirty="0" smtClean="0">
                <a:solidFill>
                  <a:schemeClr val="bg1"/>
                </a:solidFill>
                <a:latin typeface="微软雅黑"/>
                <a:ea typeface="微软雅黑"/>
                <a:cs typeface="微软雅黑"/>
              </a:rPr>
              <a:t> 问卷调研</a:t>
            </a:r>
            <a:endParaRPr lang="zh-CN" altLang="en-US" sz="2400" dirty="0">
              <a:solidFill>
                <a:schemeClr val="bg1"/>
              </a:solidFill>
              <a:latin typeface="微软雅黑"/>
              <a:ea typeface="微软雅黑"/>
              <a:cs typeface="微软雅黑"/>
            </a:endParaRPr>
          </a:p>
        </p:txBody>
      </p:sp>
      <p:sp>
        <p:nvSpPr>
          <p:cNvPr id="11" name="文本框 10"/>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r>
              <a:rPr lang="zh-CN" altLang="en-US" sz="1400" b="1" dirty="0" smtClean="0">
                <a:latin typeface="微软雅黑"/>
                <a:ea typeface="微软雅黑"/>
                <a:cs typeface="微软雅黑"/>
              </a:rPr>
              <a:t>   时间</a:t>
            </a:r>
            <a:r>
              <a:rPr lang="zh-CN" altLang="en-US" sz="1400" b="1"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Tree>
    <p:extLst>
      <p:ext uri="{BB962C8B-B14F-4D97-AF65-F5344CB8AC3E}">
        <p14:creationId xmlns:p14="http://schemas.microsoft.com/office/powerpoint/2010/main" val="646719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683044157"/>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r>
              <a:rPr lang="en-US" altLang="zh-CN" sz="1400" dirty="0" smtClean="0">
                <a:latin typeface="微软雅黑"/>
                <a:ea typeface="微软雅黑"/>
                <a:cs typeface="微软雅黑"/>
              </a:rPr>
              <a:t>    </a:t>
            </a:r>
            <a:r>
              <a:rPr lang="zh-CN" altLang="en-US" sz="1400" dirty="0" smtClean="0">
                <a:latin typeface="微软雅黑"/>
                <a:ea typeface="微软雅黑"/>
                <a:cs typeface="微软雅黑"/>
              </a:rPr>
              <a:t>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81435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2771800" y="528465"/>
            <a:ext cx="803146"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27C88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计划准备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用户访谈方案撰写（明确访谈目标、方式、时间、地点等）；</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用户招募、邀约</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27C88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访谈准备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按计划安排访谈时间；</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准备访谈所需材料，如纸笔、访谈脚本等</a:t>
            </a:r>
            <a:endParaRPr lang="zh-CN" altLang="en-US" sz="1100" dirty="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27C88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设计访谈提纲</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梳理信息维度；</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按维度撰写访谈提纲及访谈记录表；</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模拟访谈，并根据结果完善访谈提纲</a:t>
            </a:r>
            <a:endParaRPr lang="zh-CN" altLang="en-US" sz="1100" dirty="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27C88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执行访谈</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预热：让用户放松；</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准备：明确讨论范围；</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主体：按照提纲提问</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结束：确认受访者信息，确认访谈结果</a:t>
            </a:r>
            <a:endParaRPr lang="en-US" altLang="zh-CN" sz="1100" dirty="0" smtClean="0">
              <a:solidFill>
                <a:schemeClr val="tx1"/>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27C88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信息录入整理；</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按信息维度整理内容；</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撰写访谈结果报告</a:t>
            </a:r>
            <a:endParaRPr lang="zh-CN" altLang="en-US" sz="1100" dirty="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760132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3624838" y="528465"/>
            <a:ext cx="803146"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计划准备</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用户访谈执行方案（明确访谈目标、方式、时间、地点等）；</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用户招募、邀约</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访谈准备</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按计划安排访谈时间；</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准备访谈所需材料，如纸笔、访谈脚本等</a:t>
            </a:r>
            <a:endParaRPr lang="zh-CN" altLang="en-US" sz="1100" dirty="0">
              <a:solidFill>
                <a:schemeClr val="tx1">
                  <a:lumMod val="40000"/>
                  <a:lumOff val="60000"/>
                </a:schemeClr>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设计访谈提纲</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梳理信息维度；</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按维度撰写访谈提纲及访谈记录表；</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模拟访谈，并根据结果完善访谈提纲</a:t>
            </a:r>
            <a:endParaRPr lang="zh-CN" altLang="en-US" sz="1100" dirty="0">
              <a:solidFill>
                <a:schemeClr val="tx1">
                  <a:lumMod val="40000"/>
                  <a:lumOff val="60000"/>
                </a:schemeClr>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执行访谈</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预热：让用户放松；</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准备：明确讨论范围；</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主体：按照提纲提问</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结束：确认受访者信息，确认访谈结果</a:t>
            </a:r>
            <a:endParaRPr lang="en-US" altLang="zh-CN" sz="1100" dirty="0" smtClean="0">
              <a:solidFill>
                <a:schemeClr val="tx1">
                  <a:lumMod val="40000"/>
                  <a:lumOff val="60000"/>
                </a:schemeClr>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整理输出</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信息录入整理；</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按信息维度整理内容；</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撰写访谈结果报告</a:t>
            </a:r>
            <a:endParaRPr lang="zh-CN" altLang="en-US" sz="1100" dirty="0">
              <a:solidFill>
                <a:schemeClr val="tx1">
                  <a:lumMod val="40000"/>
                  <a:lumOff val="60000"/>
                </a:schemeClr>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3" name="菱形 92"/>
          <p:cNvSpPr/>
          <p:nvPr/>
        </p:nvSpPr>
        <p:spPr>
          <a:xfrm>
            <a:off x="1487793" y="3149352"/>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27C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矩形 23"/>
          <p:cNvSpPr/>
          <p:nvPr/>
        </p:nvSpPr>
        <p:spPr>
          <a:xfrm>
            <a:off x="1047070" y="2259557"/>
            <a:ext cx="902811" cy="307777"/>
          </a:xfrm>
          <a:prstGeom prst="rect">
            <a:avLst/>
          </a:prstGeom>
          <a:solidFill>
            <a:srgbClr val="27C881"/>
          </a:solidFill>
        </p:spPr>
        <p:txBody>
          <a:bodyPr wrap="none">
            <a:spAutoFit/>
          </a:bodyPr>
          <a:lstStyle/>
          <a:p>
            <a:r>
              <a:rPr lang="zh-CN" altLang="en-US" sz="1400" b="1" dirty="0" smtClean="0">
                <a:solidFill>
                  <a:schemeClr val="bg1"/>
                </a:solidFill>
                <a:latin typeface="微软雅黑"/>
                <a:ea typeface="微软雅黑"/>
                <a:cs typeface="微软雅黑"/>
              </a:rPr>
              <a:t>执行方案</a:t>
            </a:r>
            <a:endParaRPr lang="en-US" altLang="zh-CN" sz="1400" b="1" dirty="0">
              <a:solidFill>
                <a:schemeClr val="bg1"/>
              </a:solidFill>
              <a:latin typeface="微软雅黑"/>
              <a:ea typeface="微软雅黑"/>
              <a:cs typeface="微软雅黑"/>
            </a:endParaRPr>
          </a:p>
        </p:txBody>
      </p:sp>
      <p:sp>
        <p:nvSpPr>
          <p:cNvPr id="25" name="矩形 24"/>
          <p:cNvSpPr/>
          <p:nvPr/>
        </p:nvSpPr>
        <p:spPr>
          <a:xfrm>
            <a:off x="2736238" y="3613666"/>
            <a:ext cx="888600" cy="307777"/>
          </a:xfrm>
          <a:prstGeom prst="rect">
            <a:avLst/>
          </a:prstGeom>
          <a:solidFill>
            <a:srgbClr val="27C881"/>
          </a:solidFill>
        </p:spPr>
        <p:txBody>
          <a:bodyPr wrap="square">
            <a:spAutoFit/>
          </a:bodyPr>
          <a:lstStyle/>
          <a:p>
            <a:r>
              <a:rPr lang="zh-CN" altLang="en-US" sz="1400" b="1" dirty="0" smtClean="0">
                <a:solidFill>
                  <a:schemeClr val="bg1"/>
                </a:solidFill>
                <a:latin typeface="微软雅黑"/>
                <a:ea typeface="微软雅黑"/>
                <a:cs typeface="微软雅黑"/>
              </a:rPr>
              <a:t>访谈提纲</a:t>
            </a:r>
            <a:endParaRPr lang="en-US" altLang="zh-CN" sz="1400" b="1" dirty="0">
              <a:solidFill>
                <a:schemeClr val="bg1"/>
              </a:solidFill>
              <a:latin typeface="微软雅黑"/>
              <a:ea typeface="微软雅黑"/>
              <a:cs typeface="微软雅黑"/>
            </a:endParaRPr>
          </a:p>
        </p:txBody>
      </p:sp>
      <p:sp>
        <p:nvSpPr>
          <p:cNvPr id="26" name="矩形 25"/>
          <p:cNvSpPr/>
          <p:nvPr/>
        </p:nvSpPr>
        <p:spPr>
          <a:xfrm>
            <a:off x="498080" y="2617167"/>
            <a:ext cx="1441420" cy="307777"/>
          </a:xfrm>
          <a:prstGeom prst="rect">
            <a:avLst/>
          </a:prstGeom>
          <a:solidFill>
            <a:srgbClr val="27C881"/>
          </a:solidFill>
        </p:spPr>
        <p:txBody>
          <a:bodyPr wrap="none">
            <a:spAutoFit/>
          </a:bodyPr>
          <a:lstStyle/>
          <a:p>
            <a:r>
              <a:rPr lang="zh-CN" altLang="en-US" sz="1400" b="1" dirty="0" smtClean="0">
                <a:solidFill>
                  <a:schemeClr val="bg1"/>
                </a:solidFill>
                <a:latin typeface="微软雅黑"/>
                <a:ea typeface="微软雅黑"/>
                <a:cs typeface="微软雅黑"/>
              </a:rPr>
              <a:t>用户招募记录表</a:t>
            </a:r>
            <a:endParaRPr lang="en-US" altLang="zh-CN" sz="1400" b="1" dirty="0">
              <a:solidFill>
                <a:schemeClr val="bg1"/>
              </a:solidFill>
              <a:latin typeface="微软雅黑"/>
              <a:ea typeface="微软雅黑"/>
              <a:cs typeface="微软雅黑"/>
            </a:endParaRPr>
          </a:p>
        </p:txBody>
      </p:sp>
      <p:sp>
        <p:nvSpPr>
          <p:cNvPr id="27" name="矩形 26"/>
          <p:cNvSpPr/>
          <p:nvPr/>
        </p:nvSpPr>
        <p:spPr>
          <a:xfrm>
            <a:off x="5380722" y="3612177"/>
            <a:ext cx="902811" cy="307777"/>
          </a:xfrm>
          <a:prstGeom prst="rect">
            <a:avLst/>
          </a:prstGeom>
          <a:solidFill>
            <a:srgbClr val="27C881"/>
          </a:solidFill>
        </p:spPr>
        <p:txBody>
          <a:bodyPr wrap="none">
            <a:spAutoFit/>
          </a:bodyPr>
          <a:lstStyle/>
          <a:p>
            <a:r>
              <a:rPr lang="zh-CN" altLang="en-US" sz="1400" b="1" dirty="0" smtClean="0">
                <a:solidFill>
                  <a:schemeClr val="bg1"/>
                </a:solidFill>
                <a:latin typeface="微软雅黑"/>
                <a:ea typeface="微软雅黑"/>
                <a:cs typeface="微软雅黑"/>
              </a:rPr>
              <a:t>访谈记录</a:t>
            </a:r>
            <a:endParaRPr lang="en-US" altLang="zh-CN" sz="1400" b="1" dirty="0">
              <a:solidFill>
                <a:schemeClr val="bg1"/>
              </a:solidFill>
              <a:latin typeface="微软雅黑"/>
              <a:ea typeface="微软雅黑"/>
              <a:cs typeface="微软雅黑"/>
            </a:endParaRPr>
          </a:p>
        </p:txBody>
      </p:sp>
      <p:sp>
        <p:nvSpPr>
          <p:cNvPr id="28" name="矩形 27"/>
          <p:cNvSpPr/>
          <p:nvPr/>
        </p:nvSpPr>
        <p:spPr>
          <a:xfrm>
            <a:off x="6732128" y="2617167"/>
            <a:ext cx="902811" cy="307777"/>
          </a:xfrm>
          <a:prstGeom prst="rect">
            <a:avLst/>
          </a:prstGeom>
          <a:solidFill>
            <a:srgbClr val="27C881"/>
          </a:solidFill>
        </p:spPr>
        <p:txBody>
          <a:bodyPr wrap="none">
            <a:spAutoFit/>
          </a:bodyPr>
          <a:lstStyle/>
          <a:p>
            <a:r>
              <a:rPr lang="zh-CN" altLang="en-US" sz="1400" b="1" dirty="0" smtClean="0">
                <a:solidFill>
                  <a:schemeClr val="bg1"/>
                </a:solidFill>
                <a:latin typeface="微软雅黑"/>
                <a:ea typeface="微软雅黑"/>
                <a:cs typeface="微软雅黑"/>
              </a:rPr>
              <a:t>访谈报告</a:t>
            </a:r>
            <a:endParaRPr lang="en-US" altLang="zh-CN" sz="1400" b="1" dirty="0">
              <a:solidFill>
                <a:schemeClr val="bg1"/>
              </a:solidFill>
              <a:latin typeface="微软雅黑"/>
              <a:ea typeface="微软雅黑"/>
              <a:cs typeface="微软雅黑"/>
            </a:endParaRPr>
          </a:p>
        </p:txBody>
      </p:sp>
      <p:cxnSp>
        <p:nvCxnSpPr>
          <p:cNvPr id="30" name="直线连接符 29"/>
          <p:cNvCxnSpPr>
            <a:endCxn id="93" idx="0"/>
          </p:cNvCxnSpPr>
          <p:nvPr/>
        </p:nvCxnSpPr>
        <p:spPr>
          <a:xfrm>
            <a:off x="1631793" y="2924944"/>
            <a:ext cx="0" cy="224408"/>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023824" y="3429000"/>
            <a:ext cx="0" cy="224408"/>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5830399" y="3445768"/>
            <a:ext cx="0" cy="224408"/>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7234868" y="2933328"/>
            <a:ext cx="0" cy="224408"/>
          </a:xfrm>
          <a:prstGeom prst="line">
            <a:avLst/>
          </a:prstGeom>
          <a:ln w="19050" cmpd="sng">
            <a:solidFill>
              <a:srgbClr val="27C881"/>
            </a:solidFill>
            <a:prstDash val="sysDash"/>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332384" y="6381328"/>
            <a:ext cx="1082348" cy="307777"/>
          </a:xfrm>
          <a:prstGeom prst="rect">
            <a:avLst/>
          </a:prstGeom>
          <a:solidFill>
            <a:srgbClr val="27C881"/>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32" name="矩形 31"/>
          <p:cNvSpPr/>
          <p:nvPr/>
        </p:nvSpPr>
        <p:spPr>
          <a:xfrm>
            <a:off x="2189211" y="3985319"/>
            <a:ext cx="1441421" cy="307777"/>
          </a:xfrm>
          <a:prstGeom prst="rect">
            <a:avLst/>
          </a:prstGeom>
          <a:solidFill>
            <a:srgbClr val="27C881"/>
          </a:solidFill>
        </p:spPr>
        <p:txBody>
          <a:bodyPr wrap="square">
            <a:spAutoFit/>
          </a:bodyPr>
          <a:lstStyle/>
          <a:p>
            <a:r>
              <a:rPr lang="zh-CN" altLang="en-US" sz="1400" b="1" dirty="0" smtClean="0">
                <a:solidFill>
                  <a:schemeClr val="bg1"/>
                </a:solidFill>
                <a:latin typeface="微软雅黑"/>
                <a:ea typeface="微软雅黑"/>
                <a:cs typeface="微软雅黑"/>
              </a:rPr>
              <a:t>访谈现场记录表</a:t>
            </a:r>
            <a:endParaRPr lang="en-US" altLang="zh-CN" sz="1400"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88790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4427984" y="528464"/>
            <a:ext cx="1043999"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4272965"/>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安静的访谈环境；</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电话访谈需准备装有电话的房间；</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数码录音笔或</a:t>
            </a:r>
            <a:r>
              <a:rPr lang="en-US" altLang="zh-CN" sz="1600" dirty="0" smtClean="0">
                <a:latin typeface="微软雅黑"/>
                <a:ea typeface="微软雅黑"/>
                <a:cs typeface="微软雅黑"/>
              </a:rPr>
              <a:t>DV</a:t>
            </a:r>
            <a:r>
              <a:rPr lang="zh-CN" altLang="en-US" sz="1600" dirty="0" smtClean="0">
                <a:latin typeface="微软雅黑"/>
                <a:ea typeface="微软雅黑"/>
                <a:cs typeface="微软雅黑"/>
              </a:rPr>
              <a:t>机等录制设备。</a:t>
            </a:r>
            <a:endParaRPr lang="en-US" altLang="en-US" sz="1600" dirty="0" smtClean="0">
              <a:latin typeface="微软雅黑"/>
              <a:ea typeface="微软雅黑"/>
              <a:cs typeface="微软雅黑"/>
            </a:endParaRPr>
          </a:p>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用户访谈执行方案（包括访谈目标、进行方式、时间、地点等）；</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用户招募记录表；</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用户访谈提纲；</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用户访谈记录表格；</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用户访谈报告。</a:t>
            </a:r>
            <a:endParaRPr lang="zh-CN" altLang="en-US" sz="1600" dirty="0">
              <a:latin typeface="微软雅黑"/>
              <a:ea typeface="微软雅黑"/>
              <a:cs typeface="微软雅黑"/>
            </a:endParaRPr>
          </a:p>
        </p:txBody>
      </p:sp>
      <p:sp>
        <p:nvSpPr>
          <p:cNvPr id="7"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07236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2771800" y="528465"/>
            <a:ext cx="803146"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440000"/>
          </a:xfrm>
          <a:prstGeom prst="roundRect">
            <a:avLst/>
          </a:prstGeom>
          <a:noFill/>
          <a:ln w="19050" cmpd="sng">
            <a:solidFill>
              <a:srgbClr val="FF194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chemeClr val="tx1"/>
                </a:solidFill>
                <a:latin typeface="微软雅黑"/>
                <a:ea typeface="微软雅黑"/>
                <a:cs typeface="微软雅黑"/>
              </a:rPr>
              <a:t>计划准备</a:t>
            </a:r>
            <a:endParaRPr lang="en-US" altLang="zh-CN" sz="1400" b="1" dirty="0">
              <a:solidFill>
                <a:schemeClr val="tx1"/>
              </a:solidFill>
              <a:latin typeface="微软雅黑"/>
              <a:ea typeface="微软雅黑"/>
              <a:cs typeface="微软雅黑"/>
            </a:endParaRPr>
          </a:p>
          <a:p>
            <a:endParaRPr lang="zh-CN" altLang="en-US" sz="1400" b="1" dirty="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与需求方发起沟通；</a:t>
            </a:r>
            <a:endParaRPr lang="en-US" altLang="zh-CN" sz="1100" dirty="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制定执行方案（时间计划及目标</a:t>
            </a:r>
            <a:r>
              <a:rPr lang="zh-CN" altLang="en-US" sz="1100" dirty="0" smtClean="0">
                <a:solidFill>
                  <a:schemeClr val="tx1"/>
                </a:solidFill>
                <a:latin typeface="微软雅黑"/>
                <a:ea typeface="微软雅黑"/>
                <a:cs typeface="微软雅黑"/>
              </a:rPr>
              <a:t>）</a:t>
            </a:r>
            <a:endParaRPr lang="en-US" altLang="zh-CN" sz="1100" dirty="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440000"/>
          </a:xfrm>
          <a:prstGeom prst="roundRect">
            <a:avLst/>
          </a:prstGeom>
          <a:noFill/>
          <a:ln w="19050" cmpd="sng">
            <a:solidFill>
              <a:srgbClr val="FF194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组织评审</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邀请专家；</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专家评估启动会议，评估原则及项目方案说明</a:t>
            </a:r>
          </a:p>
          <a:p>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FF194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chemeClr val="tx1"/>
                </a:solidFill>
                <a:latin typeface="微软雅黑"/>
                <a:ea typeface="微软雅黑"/>
                <a:cs typeface="微软雅黑"/>
              </a:rPr>
              <a:t>评估任务清单</a:t>
            </a:r>
            <a:endParaRPr lang="en-US" altLang="zh-CN" sz="1400" b="1" dirty="0">
              <a:solidFill>
                <a:schemeClr val="tx1"/>
              </a:solidFill>
              <a:latin typeface="微软雅黑"/>
              <a:ea typeface="微软雅黑"/>
              <a:cs typeface="微软雅黑"/>
            </a:endParaRPr>
          </a:p>
          <a:p>
            <a:endParaRPr lang="en-US" altLang="zh-CN" sz="1400" dirty="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制定评估场景任务；</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制定评估准则；</a:t>
            </a:r>
            <a:endParaRPr lang="en-US" altLang="zh-CN" sz="1100" dirty="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制作评估记录表</a:t>
            </a:r>
            <a:r>
              <a:rPr lang="zh-CN" altLang="en-US" sz="1100" dirty="0" smtClean="0">
                <a:solidFill>
                  <a:schemeClr val="tx1"/>
                </a:solidFill>
                <a:latin typeface="微软雅黑"/>
                <a:ea typeface="微软雅黑"/>
                <a:cs typeface="微软雅黑"/>
              </a:rPr>
              <a:t>格</a:t>
            </a:r>
            <a:endParaRPr lang="zh-CN" altLang="en-US" sz="1100" dirty="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FF194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执行评估</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a:solidFill>
                  <a:schemeClr val="tx1"/>
                </a:solidFill>
                <a:latin typeface="微软雅黑"/>
                <a:ea typeface="微软雅黑"/>
                <a:cs typeface="微软雅黑"/>
              </a:rPr>
              <a:t>专家独立评估</a:t>
            </a:r>
            <a:r>
              <a:rPr lang="zh-CN" altLang="en-US" sz="1100" dirty="0" smtClean="0">
                <a:solidFill>
                  <a:schemeClr val="tx1"/>
                </a:solidFill>
                <a:latin typeface="微软雅黑"/>
                <a:ea typeface="微软雅黑"/>
                <a:cs typeface="微软雅黑"/>
              </a:rPr>
              <a:t>；</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专家针对评估问题进行汇总讨论（问题有效性、优先级）</a:t>
            </a:r>
            <a:endParaRPr lang="zh-CN" altLang="en-US" sz="1100" dirty="0">
              <a:solidFill>
                <a:schemeClr val="tx1"/>
              </a:solidFill>
              <a:latin typeface="微软雅黑"/>
              <a:ea typeface="微软雅黑"/>
              <a:cs typeface="微软雅黑"/>
            </a:endParaRPr>
          </a:p>
        </p:txBody>
      </p:sp>
      <p:sp>
        <p:nvSpPr>
          <p:cNvPr id="61" name="圆角矩形 60"/>
          <p:cNvSpPr/>
          <p:nvPr/>
        </p:nvSpPr>
        <p:spPr>
          <a:xfrm>
            <a:off x="6192280" y="4149080"/>
            <a:ext cx="1800000" cy="1440000"/>
          </a:xfrm>
          <a:prstGeom prst="roundRect">
            <a:avLst/>
          </a:prstGeom>
          <a:noFill/>
          <a:ln w="19050" cmpd="sng">
            <a:solidFill>
              <a:srgbClr val="FF194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将发现问题分类并撰写评估报告</a:t>
            </a:r>
            <a:endParaRPr lang="zh-CN" altLang="en-US" sz="1100" dirty="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FF19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FF19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FF19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FF19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FF19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265880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831484"/>
            <a:ext cx="1503311" cy="871411"/>
          </a:xfrm>
          <a:prstGeom prst="roundRect">
            <a:avLst/>
          </a:prstGeom>
          <a:solidFill>
            <a:srgbClr val="27C88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分类</a:t>
            </a:r>
            <a:endParaRPr kumimoji="1" lang="zh-CN" altLang="en-US" sz="1600" b="1" dirty="0">
              <a:latin typeface="微软雅黑"/>
              <a:ea typeface="微软雅黑"/>
              <a:cs typeface="微软雅黑"/>
            </a:endParaRPr>
          </a:p>
        </p:txBody>
      </p:sp>
      <p:sp>
        <p:nvSpPr>
          <p:cNvPr id="9" name="圆角矩形 8"/>
          <p:cNvSpPr/>
          <p:nvPr/>
        </p:nvSpPr>
        <p:spPr>
          <a:xfrm>
            <a:off x="2348686" y="1727143"/>
            <a:ext cx="5951519" cy="1080093"/>
          </a:xfrm>
          <a:prstGeom prst="roundRect">
            <a:avLst>
              <a:gd name="adj" fmla="val 9796"/>
            </a:avLst>
          </a:prstGeom>
          <a:noFill/>
          <a:ln>
            <a:solidFill>
              <a:srgbClr val="27C881"/>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常见的访谈方式有：入户访谈、电话访谈、定点预约访谈；</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除电话访谈外都是面对面访谈。</a:t>
            </a:r>
            <a:endParaRPr lang="en-US" altLang="zh-CN" sz="1400" dirty="0" smtClean="0">
              <a:solidFill>
                <a:schemeClr val="tx1"/>
              </a:solidFill>
              <a:latin typeface="微软雅黑"/>
              <a:ea typeface="微软雅黑"/>
              <a:cs typeface="微软雅黑"/>
            </a:endParaRPr>
          </a:p>
        </p:txBody>
      </p:sp>
      <p:sp>
        <p:nvSpPr>
          <p:cNvPr id="18" name="圆角矩形 17"/>
          <p:cNvSpPr/>
          <p:nvPr/>
        </p:nvSpPr>
        <p:spPr>
          <a:xfrm>
            <a:off x="789577" y="4481103"/>
            <a:ext cx="1516383" cy="871411"/>
          </a:xfrm>
          <a:prstGeom prst="roundRect">
            <a:avLst/>
          </a:prstGeom>
          <a:solidFill>
            <a:srgbClr val="27C88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主持人</a:t>
            </a:r>
            <a:endParaRPr kumimoji="1" lang="zh-CN" altLang="en-US" sz="1600" b="1" dirty="0">
              <a:latin typeface="微软雅黑"/>
              <a:ea typeface="微软雅黑"/>
              <a:cs typeface="微软雅黑"/>
            </a:endParaRPr>
          </a:p>
        </p:txBody>
      </p:sp>
      <p:sp>
        <p:nvSpPr>
          <p:cNvPr id="19" name="圆角矩形 18"/>
          <p:cNvSpPr/>
          <p:nvPr/>
        </p:nvSpPr>
        <p:spPr>
          <a:xfrm>
            <a:off x="2366912" y="4221115"/>
            <a:ext cx="5951519" cy="1368125"/>
          </a:xfrm>
          <a:prstGeom prst="roundRect">
            <a:avLst>
              <a:gd name="adj" fmla="val 9796"/>
            </a:avLst>
          </a:prstGeom>
          <a:noFill/>
          <a:ln>
            <a:solidFill>
              <a:srgbClr val="27C881"/>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访谈全程注意保持中立；</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采访者在采访结束后要确认访谈是否涵盖所有话题；</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电话采访需注意词语表达和语气，增强受访者的信任并保证他们准确理解问题。</a:t>
            </a:r>
            <a:endParaRPr lang="en-US" altLang="zh-CN" sz="1400" dirty="0" smtClean="0">
              <a:solidFill>
                <a:schemeClr val="tx1"/>
              </a:solidFill>
              <a:latin typeface="微软雅黑"/>
              <a:ea typeface="微软雅黑"/>
              <a:cs typeface="微软雅黑"/>
            </a:endParaRPr>
          </a:p>
        </p:txBody>
      </p:sp>
      <p:sp>
        <p:nvSpPr>
          <p:cNvPr id="20" name="圆角矩形 19"/>
          <p:cNvSpPr/>
          <p:nvPr/>
        </p:nvSpPr>
        <p:spPr>
          <a:xfrm>
            <a:off x="776506" y="3081447"/>
            <a:ext cx="1503311" cy="871411"/>
          </a:xfrm>
          <a:prstGeom prst="roundRect">
            <a:avLst/>
          </a:prstGeom>
          <a:solidFill>
            <a:srgbClr val="27C88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提纲设计</a:t>
            </a:r>
            <a:endParaRPr kumimoji="1" lang="zh-CN" altLang="en-US" sz="1600" b="1" dirty="0">
              <a:latin typeface="微软雅黑"/>
              <a:ea typeface="微软雅黑"/>
              <a:cs typeface="微软雅黑"/>
            </a:endParaRPr>
          </a:p>
        </p:txBody>
      </p:sp>
      <p:sp>
        <p:nvSpPr>
          <p:cNvPr id="21" name="圆角矩形 20"/>
          <p:cNvSpPr/>
          <p:nvPr/>
        </p:nvSpPr>
        <p:spPr>
          <a:xfrm>
            <a:off x="2335615" y="2977106"/>
            <a:ext cx="5951519" cy="1080093"/>
          </a:xfrm>
          <a:prstGeom prst="roundRect">
            <a:avLst>
              <a:gd name="adj" fmla="val 9796"/>
            </a:avLst>
          </a:prstGeom>
          <a:noFill/>
          <a:ln>
            <a:solidFill>
              <a:srgbClr val="27C881"/>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由现象问题进入，慢慢深入到原因；</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避免带有偏见和倾向性很强的问题；</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问题由浅入深，由易到难，目标是了解现象和问题背后的原因。</a:t>
            </a:r>
            <a:endParaRPr lang="en-US" altLang="zh-CN" sz="1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2380872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6"/>
          <p:cNvGraphicFramePr>
            <a:graphicFrameLocks noGrp="1"/>
          </p:cNvGraphicFramePr>
          <p:nvPr>
            <p:extLst>
              <p:ext uri="{D42A27DB-BD31-4B8C-83A1-F6EECF244321}">
                <p14:modId xmlns:p14="http://schemas.microsoft.com/office/powerpoint/2010/main" val="1519186903"/>
              </p:ext>
            </p:extLst>
          </p:nvPr>
        </p:nvGraphicFramePr>
        <p:xfrm>
          <a:off x="638023" y="1628801"/>
          <a:ext cx="7894420" cy="3773120"/>
        </p:xfrm>
        <a:graphic>
          <a:graphicData uri="http://schemas.openxmlformats.org/drawingml/2006/table">
            <a:tbl>
              <a:tblPr/>
              <a:tblGrid>
                <a:gridCol w="900263"/>
                <a:gridCol w="730354"/>
                <a:gridCol w="368459"/>
                <a:gridCol w="368459"/>
                <a:gridCol w="368459"/>
                <a:gridCol w="368459"/>
                <a:gridCol w="368459"/>
                <a:gridCol w="368459"/>
                <a:gridCol w="368459"/>
                <a:gridCol w="368459"/>
                <a:gridCol w="368459"/>
                <a:gridCol w="368459"/>
                <a:gridCol w="368459"/>
                <a:gridCol w="368459"/>
                <a:gridCol w="368459"/>
                <a:gridCol w="368459"/>
                <a:gridCol w="368459"/>
                <a:gridCol w="368459"/>
                <a:gridCol w="368459"/>
              </a:tblGrid>
              <a:tr h="504055">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8</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9</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10</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231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项目沟通</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0803">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提纲撰写</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提纲撰写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426515">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提纲确认</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FFCC"/>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9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用户招募</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用户招募</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CCFF"/>
                    </a:solid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4580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访谈</a:t>
                      </a: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预测试</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66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79286">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a:ea typeface="微软雅黑"/>
                          <a:cs typeface="微软雅黑"/>
                          <a:sym typeface="Gill Sans" charset="0"/>
                        </a:rPr>
                        <a:t>备</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微软雅黑"/>
                          <a:ea typeface="微软雅黑"/>
                          <a:cs typeface="微软雅黑"/>
                          <a:sym typeface="Gill Sans" charset="0"/>
                        </a:rPr>
                        <a:t>备</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522965">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数据整理与报告</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数据分析与报告编写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r>
              <a:tr h="302581">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汇报</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矩形 3"/>
          <p:cNvSpPr>
            <a:spLocks noChangeArrowheads="1"/>
          </p:cNvSpPr>
          <p:nvPr/>
        </p:nvSpPr>
        <p:spPr bwMode="auto">
          <a:xfrm>
            <a:off x="332384" y="0"/>
            <a:ext cx="1503312" cy="564465"/>
          </a:xfrm>
          <a:prstGeom prst="rect">
            <a:avLst/>
          </a:prstGeom>
          <a:solidFill>
            <a:srgbClr val="27C881"/>
          </a:solidFill>
          <a:ln>
            <a:noFill/>
          </a:ln>
        </p:spPr>
        <p:txBody>
          <a:bodyPr anchor="ctr"/>
          <a:lstStyle/>
          <a:p>
            <a:r>
              <a:rPr lang="zh-CN" altLang="en-US" sz="2400" dirty="0" smtClean="0">
                <a:solidFill>
                  <a:schemeClr val="bg1"/>
                </a:solidFill>
                <a:latin typeface="微软雅黑"/>
                <a:ea typeface="微软雅黑"/>
                <a:cs typeface="微软雅黑"/>
              </a:rPr>
              <a:t> 用户访谈</a:t>
            </a:r>
            <a:endParaRPr lang="zh-CN" altLang="en-US" sz="2400" dirty="0">
              <a:solidFill>
                <a:schemeClr val="bg1"/>
              </a:solidFill>
              <a:latin typeface="微软雅黑"/>
              <a:ea typeface="微软雅黑"/>
              <a:cs typeface="微软雅黑"/>
            </a:endParaRPr>
          </a:p>
        </p:txBody>
      </p:sp>
      <p:sp>
        <p:nvSpPr>
          <p:cNvPr id="8" name="矩形 7"/>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r>
              <a:rPr lang="zh-CN" altLang="en-US" sz="1400" b="1" dirty="0" smtClean="0">
                <a:latin typeface="微软雅黑"/>
                <a:ea typeface="微软雅黑"/>
                <a:cs typeface="微软雅黑"/>
              </a:rPr>
              <a:t>时间</a:t>
            </a:r>
            <a:r>
              <a:rPr lang="zh-CN" altLang="en-US" sz="1400" b="1"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
        <p:nvSpPr>
          <p:cNvPr id="10" name="矩形 9"/>
          <p:cNvSpPr/>
          <p:nvPr/>
        </p:nvSpPr>
        <p:spPr>
          <a:xfrm>
            <a:off x="6408321" y="528464"/>
            <a:ext cx="1043999" cy="36000"/>
          </a:xfrm>
          <a:prstGeom prst="rect">
            <a:avLst/>
          </a:prstGeom>
          <a:solidFill>
            <a:srgbClr val="27C88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53932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卡 片 法</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1733488096"/>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52805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片</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2771800" y="528465"/>
            <a:ext cx="803146"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计划准备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制定卡片法执行计划；</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用户招募、邀约；</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准备好材料、布置场地</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整理产品内容</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整理所有需求，最大限度包含所有内容点；</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将所有内容制成卡片，每张卡片一个主题</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需求提出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用户提出需求点，扩充产品内容；</a:t>
            </a:r>
            <a:endParaRPr lang="en-US" altLang="zh-CN" sz="1100" dirty="0" smtClean="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内容分类</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给每位用户一组卡片；</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用户按自己标准对卡片进行分类；</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用户对每一类进行命名；</a:t>
            </a:r>
            <a:endParaRPr lang="en-US" altLang="zh-CN" sz="1100" dirty="0" smtClean="0">
              <a:solidFill>
                <a:schemeClr val="tx1"/>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讨论并</a:t>
            </a:r>
            <a:r>
              <a:rPr lang="en-US" altLang="en-US" sz="1100" dirty="0" smtClean="0">
                <a:solidFill>
                  <a:schemeClr val="tx1"/>
                </a:solidFill>
                <a:latin typeface="微软雅黑"/>
                <a:ea typeface="微软雅黑"/>
                <a:cs typeface="微软雅黑"/>
              </a:rPr>
              <a:t>整合分类结果</a:t>
            </a:r>
            <a:r>
              <a:rPr lang="zh-CN" altLang="en-US" sz="1100" dirty="0" smtClean="0">
                <a:solidFill>
                  <a:schemeClr val="tx1"/>
                </a:solidFill>
                <a:latin typeface="微软雅黑"/>
                <a:ea typeface="微软雅黑"/>
                <a:cs typeface="微软雅黑"/>
              </a:rPr>
              <a:t>；</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输出报告</a:t>
            </a:r>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矩形 1"/>
          <p:cNvSpPr/>
          <p:nvPr/>
        </p:nvSpPr>
        <p:spPr>
          <a:xfrm>
            <a:off x="332384" y="933927"/>
            <a:ext cx="1338828" cy="369332"/>
          </a:xfrm>
          <a:prstGeom prst="rect">
            <a:avLst/>
          </a:prstGeom>
        </p:spPr>
        <p:txBody>
          <a:bodyPr wrap="none">
            <a:spAutoFit/>
          </a:bodyPr>
          <a:lstStyle/>
          <a:p>
            <a:r>
              <a:rPr lang="zh-CN" altLang="en-US" b="1" dirty="0" smtClean="0">
                <a:latin typeface="微软雅黑"/>
                <a:ea typeface="微软雅黑"/>
                <a:cs typeface="微软雅黑"/>
              </a:rPr>
              <a:t>开放式流程</a:t>
            </a:r>
            <a:endParaRPr lang="en-US" altLang="zh-CN" b="1" dirty="0">
              <a:latin typeface="微软雅黑"/>
              <a:ea typeface="微软雅黑"/>
              <a:cs typeface="微软雅黑"/>
            </a:endParaRPr>
          </a:p>
        </p:txBody>
      </p:sp>
    </p:spTree>
    <p:extLst>
      <p:ext uri="{BB962C8B-B14F-4D97-AF65-F5344CB8AC3E}">
        <p14:creationId xmlns:p14="http://schemas.microsoft.com/office/powerpoint/2010/main" val="1648649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片</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3624838" y="528465"/>
            <a:ext cx="803146"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计划准备</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制定卡片法执行计划；</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用户招募、邀约；</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准备好材料、布置场地</a:t>
            </a:r>
            <a:endParaRPr lang="en-US" altLang="zh-CN" sz="1100" dirty="0" smtClean="0">
              <a:solidFill>
                <a:srgbClr val="BFBFBF"/>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整理产品内容</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整理所有需求，最大限度包含所有内容点；</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将所有内容制成卡片，每张卡片一个主题</a:t>
            </a:r>
            <a:endParaRPr lang="en-US" altLang="zh-CN" sz="1100" dirty="0" smtClean="0">
              <a:solidFill>
                <a:srgbClr val="BFBFBF"/>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需求提出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用户提出需求点，扩充产品内容</a:t>
            </a:r>
            <a:endParaRPr lang="en-US" altLang="zh-CN" sz="1100" dirty="0" smtClean="0">
              <a:solidFill>
                <a:srgbClr val="BFBFBF"/>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内容分类</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给每位用户一组卡片；</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用户按自己标准对卡片进行分类；</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用户对每一类进行命名；</a:t>
            </a:r>
            <a:endParaRPr lang="en-US" altLang="zh-CN" sz="1100" dirty="0" smtClean="0">
              <a:solidFill>
                <a:srgbClr val="BFBFBF"/>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整理输出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讨论并</a:t>
            </a:r>
            <a:r>
              <a:rPr lang="en-US" altLang="en-US" sz="1100" dirty="0" smtClean="0">
                <a:solidFill>
                  <a:srgbClr val="BFBFBF"/>
                </a:solidFill>
                <a:latin typeface="微软雅黑"/>
                <a:ea typeface="微软雅黑"/>
                <a:cs typeface="微软雅黑"/>
              </a:rPr>
              <a:t>整合分类结果</a:t>
            </a:r>
            <a:r>
              <a:rPr lang="zh-CN" altLang="en-US" sz="1100" dirty="0" smtClean="0">
                <a:solidFill>
                  <a:srgbClr val="BFBFBF"/>
                </a:solidFill>
                <a:latin typeface="微软雅黑"/>
                <a:ea typeface="微软雅黑"/>
                <a:cs typeface="微软雅黑"/>
              </a:rPr>
              <a:t>；</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输出报告</a:t>
            </a:r>
            <a:endParaRPr lang="en-US" altLang="zh-CN" sz="1100" dirty="0" smtClean="0">
              <a:solidFill>
                <a:srgbClr val="BFBFBF"/>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矩形 1"/>
          <p:cNvSpPr/>
          <p:nvPr/>
        </p:nvSpPr>
        <p:spPr>
          <a:xfrm>
            <a:off x="332384" y="933927"/>
            <a:ext cx="1338828" cy="369332"/>
          </a:xfrm>
          <a:prstGeom prst="rect">
            <a:avLst/>
          </a:prstGeom>
        </p:spPr>
        <p:txBody>
          <a:bodyPr wrap="none">
            <a:spAutoFit/>
          </a:bodyPr>
          <a:lstStyle/>
          <a:p>
            <a:r>
              <a:rPr lang="zh-CN" altLang="en-US" b="1" dirty="0" smtClean="0">
                <a:latin typeface="微软雅黑"/>
                <a:ea typeface="微软雅黑"/>
                <a:cs typeface="微软雅黑"/>
              </a:rPr>
              <a:t>开放式流程</a:t>
            </a:r>
            <a:endParaRPr lang="en-US" altLang="zh-CN" b="1" dirty="0">
              <a:latin typeface="微软雅黑"/>
              <a:ea typeface="微软雅黑"/>
              <a:cs typeface="微软雅黑"/>
            </a:endParaRPr>
          </a:p>
        </p:txBody>
      </p:sp>
      <p:sp>
        <p:nvSpPr>
          <p:cNvPr id="24" name="矩形 23"/>
          <p:cNvSpPr/>
          <p:nvPr/>
        </p:nvSpPr>
        <p:spPr>
          <a:xfrm>
            <a:off x="334014" y="6361583"/>
            <a:ext cx="1082348"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5" name="矩形 24"/>
          <p:cNvSpPr/>
          <p:nvPr/>
        </p:nvSpPr>
        <p:spPr>
          <a:xfrm>
            <a:off x="538292" y="2564904"/>
            <a:ext cx="1441420"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用户招募记录表</a:t>
            </a:r>
            <a:endParaRPr lang="en-US" altLang="zh-CN" sz="1400" b="1" dirty="0">
              <a:solidFill>
                <a:schemeClr val="bg1"/>
              </a:solidFill>
              <a:latin typeface="微软雅黑"/>
              <a:ea typeface="微软雅黑"/>
              <a:cs typeface="微软雅黑"/>
            </a:endParaRPr>
          </a:p>
        </p:txBody>
      </p:sp>
      <p:sp>
        <p:nvSpPr>
          <p:cNvPr id="27" name="矩形 26"/>
          <p:cNvSpPr/>
          <p:nvPr/>
        </p:nvSpPr>
        <p:spPr>
          <a:xfrm>
            <a:off x="2784367" y="3445553"/>
            <a:ext cx="929374"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主题卡片</a:t>
            </a:r>
            <a:endParaRPr lang="en-US" altLang="zh-CN" sz="1400" b="1" dirty="0">
              <a:solidFill>
                <a:schemeClr val="bg1"/>
              </a:solidFill>
              <a:latin typeface="微软雅黑"/>
              <a:ea typeface="微软雅黑"/>
              <a:cs typeface="微软雅黑"/>
            </a:endParaRPr>
          </a:p>
        </p:txBody>
      </p:sp>
      <p:sp>
        <p:nvSpPr>
          <p:cNvPr id="30" name="矩形 29"/>
          <p:cNvSpPr/>
          <p:nvPr/>
        </p:nvSpPr>
        <p:spPr>
          <a:xfrm>
            <a:off x="6784890" y="2566185"/>
            <a:ext cx="902811"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结果报告</a:t>
            </a:r>
            <a:endParaRPr lang="en-US" altLang="zh-CN" sz="1400" b="1" dirty="0">
              <a:solidFill>
                <a:schemeClr val="bg1"/>
              </a:solidFill>
              <a:latin typeface="微软雅黑"/>
              <a:ea typeface="微软雅黑"/>
              <a:cs typeface="微软雅黑"/>
            </a:endParaRPr>
          </a:p>
        </p:txBody>
      </p:sp>
      <p:cxnSp>
        <p:nvCxnSpPr>
          <p:cNvPr id="31" name="直线连接符 30"/>
          <p:cNvCxnSpPr>
            <a:endCxn id="93" idx="0"/>
          </p:cNvCxnSpPr>
          <p:nvPr/>
        </p:nvCxnSpPr>
        <p:spPr>
          <a:xfrm>
            <a:off x="1631793" y="2876643"/>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4427984" y="2868259"/>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39" name="直线连接符 38"/>
          <p:cNvCxnSpPr/>
          <p:nvPr/>
        </p:nvCxnSpPr>
        <p:spPr>
          <a:xfrm>
            <a:off x="7236296" y="2886090"/>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2771800" y="3841303"/>
            <a:ext cx="941941" cy="307777"/>
          </a:xfrm>
          <a:prstGeom prst="rect">
            <a:avLst/>
          </a:prstGeom>
          <a:solidFill>
            <a:srgbClr val="1C99B2"/>
          </a:solidFill>
        </p:spPr>
        <p:txBody>
          <a:bodyPr wrap="square">
            <a:spAutoFit/>
          </a:bodyPr>
          <a:lstStyle/>
          <a:p>
            <a:r>
              <a:rPr lang="zh-CN" altLang="en-US" sz="1400" b="1" dirty="0" smtClean="0">
                <a:solidFill>
                  <a:schemeClr val="bg1"/>
                </a:solidFill>
                <a:latin typeface="微软雅黑"/>
                <a:ea typeface="微软雅黑"/>
                <a:cs typeface="微软雅黑"/>
              </a:rPr>
              <a:t>记录表格</a:t>
            </a:r>
            <a:endParaRPr lang="en-US" altLang="zh-CN" sz="1400" b="1" dirty="0">
              <a:solidFill>
                <a:schemeClr val="bg1"/>
              </a:solidFill>
              <a:latin typeface="微软雅黑"/>
              <a:ea typeface="微软雅黑"/>
              <a:cs typeface="微软雅黑"/>
            </a:endParaRPr>
          </a:p>
        </p:txBody>
      </p:sp>
      <p:sp>
        <p:nvSpPr>
          <p:cNvPr id="32" name="矩形 31"/>
          <p:cNvSpPr/>
          <p:nvPr/>
        </p:nvSpPr>
        <p:spPr>
          <a:xfrm>
            <a:off x="538292" y="2204864"/>
            <a:ext cx="1441420"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卡片法执行方案</a:t>
            </a:r>
            <a:endParaRPr lang="en-US" altLang="zh-CN" sz="1400" b="1" dirty="0">
              <a:solidFill>
                <a:schemeClr val="bg1"/>
              </a:solidFill>
              <a:latin typeface="微软雅黑"/>
              <a:ea typeface="微软雅黑"/>
              <a:cs typeface="微软雅黑"/>
            </a:endParaRPr>
          </a:p>
        </p:txBody>
      </p:sp>
      <p:sp>
        <p:nvSpPr>
          <p:cNvPr id="33" name="矩形 32"/>
          <p:cNvSpPr/>
          <p:nvPr/>
        </p:nvSpPr>
        <p:spPr>
          <a:xfrm>
            <a:off x="4283984" y="2556898"/>
            <a:ext cx="1261884"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卡片记录表格</a:t>
            </a:r>
            <a:endParaRPr lang="en-US" altLang="zh-CN" sz="1400"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1843072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片</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3624838" y="528465"/>
            <a:ext cx="803146"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计划准备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制定卡片法执行方案；</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梳理内容，制作主题卡片；</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用户招募、邀约；</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布置场地，准备物料</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用户分类</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给每位参与者一套卡片，让用户按自己的标准归入已确定类别</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确定类别</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针对卡片内容，讨论确定类别；</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为卡片编号；</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制作卡片记录表格</a:t>
            </a:r>
            <a:endParaRPr lang="en-US" altLang="zh-CN" sz="1100" dirty="0" smtClean="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分类完成</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分类完成后，请用户做出解释，与用户讨论原因；</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根据讨论结果，看用户是否完善分类结果</a:t>
            </a:r>
            <a:endParaRPr lang="en-US" altLang="zh-CN" sz="1100" dirty="0" smtClean="0">
              <a:solidFill>
                <a:schemeClr val="tx1"/>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1C99B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整合用户分类结果，</a:t>
            </a:r>
            <a:r>
              <a:rPr lang="zh-CN" altLang="en-US" sz="1100" smtClean="0">
                <a:solidFill>
                  <a:schemeClr val="tx1"/>
                </a:solidFill>
                <a:latin typeface="微软雅黑"/>
                <a:ea typeface="微软雅黑"/>
                <a:cs typeface="微软雅黑"/>
              </a:rPr>
              <a:t>并做出分析；</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输出报告</a:t>
            </a:r>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矩形 1"/>
          <p:cNvSpPr/>
          <p:nvPr/>
        </p:nvSpPr>
        <p:spPr>
          <a:xfrm>
            <a:off x="332384" y="933927"/>
            <a:ext cx="1338828" cy="369332"/>
          </a:xfrm>
          <a:prstGeom prst="rect">
            <a:avLst/>
          </a:prstGeom>
        </p:spPr>
        <p:txBody>
          <a:bodyPr wrap="none">
            <a:spAutoFit/>
          </a:bodyPr>
          <a:lstStyle/>
          <a:p>
            <a:r>
              <a:rPr lang="zh-CN" altLang="en-US" b="1" dirty="0" smtClean="0">
                <a:latin typeface="微软雅黑"/>
                <a:ea typeface="微软雅黑"/>
                <a:cs typeface="微软雅黑"/>
              </a:rPr>
              <a:t>封闭式流程</a:t>
            </a:r>
            <a:endParaRPr lang="en-US" altLang="zh-CN" b="1" dirty="0">
              <a:latin typeface="微软雅黑"/>
              <a:ea typeface="微软雅黑"/>
              <a:cs typeface="微软雅黑"/>
            </a:endParaRPr>
          </a:p>
        </p:txBody>
      </p:sp>
    </p:spTree>
    <p:extLst>
      <p:ext uri="{BB962C8B-B14F-4D97-AF65-F5344CB8AC3E}">
        <p14:creationId xmlns:p14="http://schemas.microsoft.com/office/powerpoint/2010/main" val="551322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片</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2771800" y="528465"/>
            <a:ext cx="803146"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计划准备</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制定卡片法执行方案；</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梳理内容，制作主题卡片；</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用户招募、邀约；</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布置场地，准备物料</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用户分类</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给每位参与者一套卡片，让用户按自己的标准归入已确定类别</a:t>
            </a:r>
            <a:endParaRPr lang="en-US" altLang="zh-CN" sz="1100" dirty="0" smtClean="0">
              <a:solidFill>
                <a:schemeClr val="tx1">
                  <a:lumMod val="40000"/>
                  <a:lumOff val="60000"/>
                </a:schemeClr>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确定类别</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针对卡片内容，讨论确定类别；</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制作卡片记录表格</a:t>
            </a:r>
            <a:endParaRPr lang="en-US" altLang="zh-CN" sz="1100" dirty="0" smtClean="0">
              <a:solidFill>
                <a:schemeClr val="tx1">
                  <a:lumMod val="40000"/>
                  <a:lumOff val="60000"/>
                </a:schemeClr>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分类完成</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分类完成后，请用户做出解释，与用户讨论原因；</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根据讨论结果，看用户是否完善分类结果</a:t>
            </a:r>
            <a:endParaRPr lang="en-US" altLang="zh-CN" sz="1100" dirty="0" smtClean="0">
              <a:solidFill>
                <a:schemeClr val="tx1">
                  <a:lumMod val="40000"/>
                  <a:lumOff val="60000"/>
                </a:schemeClr>
              </a:solidFill>
              <a:latin typeface="微软雅黑"/>
              <a:ea typeface="微软雅黑"/>
              <a:cs typeface="微软雅黑"/>
            </a:endParaRPr>
          </a:p>
        </p:txBody>
      </p:sp>
      <p:sp>
        <p:nvSpPr>
          <p:cNvPr id="61" name="圆角矩形 60"/>
          <p:cNvSpPr/>
          <p:nvPr/>
        </p:nvSpPr>
        <p:spPr>
          <a:xfrm>
            <a:off x="6192280" y="4149080"/>
            <a:ext cx="1800000" cy="1619999"/>
          </a:xfrm>
          <a:prstGeom prst="roundRect">
            <a:avLst/>
          </a:prstGeom>
          <a:noFill/>
          <a:ln w="19050" cmpd="sng">
            <a:solidFill>
              <a:srgbClr val="BFBFB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整理输出</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整合用户分类结果，并做出分析；</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输出报告</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BFBFBF"/>
            </a:solidFill>
            <a:prstDash val="sysDash"/>
          </a:ln>
        </p:spPr>
        <p:style>
          <a:lnRef idx="2">
            <a:schemeClr val="accent1"/>
          </a:lnRef>
          <a:fillRef idx="0">
            <a:schemeClr val="accent1"/>
          </a:fillRef>
          <a:effectRef idx="1">
            <a:schemeClr val="accent1"/>
          </a:effectRef>
          <a:fontRef idx="minor">
            <a:schemeClr val="tx1"/>
          </a:fontRef>
        </p:style>
      </p:cxnSp>
      <p:sp>
        <p:nvSpPr>
          <p:cNvPr id="93" name="菱形 92"/>
          <p:cNvSpPr/>
          <p:nvPr/>
        </p:nvSpPr>
        <p:spPr>
          <a:xfrm>
            <a:off x="1487793"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40000"/>
                  <a:lumOff val="60000"/>
                </a:schemeClr>
              </a:solidFill>
            </a:endParaRPr>
          </a:p>
        </p:txBody>
      </p:sp>
      <p:sp>
        <p:nvSpPr>
          <p:cNvPr id="94" name="菱形 93"/>
          <p:cNvSpPr/>
          <p:nvPr/>
        </p:nvSpPr>
        <p:spPr>
          <a:xfrm>
            <a:off x="4283984" y="3157736"/>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40000"/>
                  <a:lumOff val="60000"/>
                </a:schemeClr>
              </a:solidFill>
            </a:endParaRPr>
          </a:p>
        </p:txBody>
      </p:sp>
      <p:sp>
        <p:nvSpPr>
          <p:cNvPr id="95" name="菱形 94"/>
          <p:cNvSpPr/>
          <p:nvPr/>
        </p:nvSpPr>
        <p:spPr>
          <a:xfrm>
            <a:off x="7092296" y="3149352"/>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40000"/>
                  <a:lumOff val="60000"/>
                </a:schemeClr>
              </a:solidFill>
            </a:endParaRPr>
          </a:p>
        </p:txBody>
      </p:sp>
      <p:sp>
        <p:nvSpPr>
          <p:cNvPr id="96" name="菱形 95"/>
          <p:cNvSpPr/>
          <p:nvPr/>
        </p:nvSpPr>
        <p:spPr>
          <a:xfrm>
            <a:off x="2879824" y="3140968"/>
            <a:ext cx="288000" cy="288032"/>
          </a:xfrm>
          <a:prstGeom prst="diamond">
            <a:avLst/>
          </a:prstGeom>
          <a:solidFill>
            <a:schemeClr val="bg1"/>
          </a:solidFill>
          <a:ln w="38100" cmpd="sng">
            <a:solidFill>
              <a:srgbClr val="1C9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40000"/>
                  <a:lumOff val="60000"/>
                </a:schemeClr>
              </a:solidFill>
            </a:endParaRPr>
          </a:p>
        </p:txBody>
      </p:sp>
      <p:sp>
        <p:nvSpPr>
          <p:cNvPr id="97" name="菱形 96"/>
          <p:cNvSpPr/>
          <p:nvPr/>
        </p:nvSpPr>
        <p:spPr>
          <a:xfrm>
            <a:off x="5688128" y="3140968"/>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40000"/>
                  <a:lumOff val="60000"/>
                </a:schemeClr>
              </a:solidFill>
            </a:endParaRPr>
          </a:p>
        </p:txBody>
      </p:sp>
      <p:sp>
        <p:nvSpPr>
          <p:cNvPr id="2" name="矩形 1"/>
          <p:cNvSpPr/>
          <p:nvPr/>
        </p:nvSpPr>
        <p:spPr>
          <a:xfrm>
            <a:off x="332384" y="933927"/>
            <a:ext cx="1338828" cy="369332"/>
          </a:xfrm>
          <a:prstGeom prst="rect">
            <a:avLst/>
          </a:prstGeom>
        </p:spPr>
        <p:txBody>
          <a:bodyPr wrap="none">
            <a:spAutoFit/>
          </a:bodyPr>
          <a:lstStyle/>
          <a:p>
            <a:r>
              <a:rPr lang="zh-CN" altLang="en-US" b="1" dirty="0" smtClean="0">
                <a:latin typeface="微软雅黑"/>
                <a:ea typeface="微软雅黑"/>
                <a:cs typeface="微软雅黑"/>
              </a:rPr>
              <a:t>封闭式流程</a:t>
            </a:r>
            <a:endParaRPr lang="en-US" altLang="zh-CN" b="1" dirty="0">
              <a:latin typeface="微软雅黑"/>
              <a:ea typeface="微软雅黑"/>
              <a:cs typeface="微软雅黑"/>
            </a:endParaRPr>
          </a:p>
        </p:txBody>
      </p:sp>
      <p:sp>
        <p:nvSpPr>
          <p:cNvPr id="25" name="矩形 24"/>
          <p:cNvSpPr/>
          <p:nvPr/>
        </p:nvSpPr>
        <p:spPr>
          <a:xfrm>
            <a:off x="334014" y="6361583"/>
            <a:ext cx="1082348"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6" name="矩形 25"/>
          <p:cNvSpPr/>
          <p:nvPr/>
        </p:nvSpPr>
        <p:spPr>
          <a:xfrm>
            <a:off x="455226" y="2545159"/>
            <a:ext cx="1441420"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用户招募记录表</a:t>
            </a:r>
            <a:endParaRPr lang="en-US" altLang="zh-CN" sz="1400" b="1" dirty="0">
              <a:solidFill>
                <a:schemeClr val="bg1"/>
              </a:solidFill>
              <a:latin typeface="微软雅黑"/>
              <a:ea typeface="微软雅黑"/>
              <a:cs typeface="微软雅黑"/>
            </a:endParaRPr>
          </a:p>
        </p:txBody>
      </p:sp>
      <p:cxnSp>
        <p:nvCxnSpPr>
          <p:cNvPr id="27" name="直线连接符 26"/>
          <p:cNvCxnSpPr/>
          <p:nvPr/>
        </p:nvCxnSpPr>
        <p:spPr>
          <a:xfrm>
            <a:off x="1631793" y="2876643"/>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28" name="矩形 27"/>
          <p:cNvSpPr/>
          <p:nvPr/>
        </p:nvSpPr>
        <p:spPr>
          <a:xfrm>
            <a:off x="467544" y="1844824"/>
            <a:ext cx="1441420"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卡片法执行方案</a:t>
            </a:r>
            <a:endParaRPr lang="en-US" altLang="zh-CN" sz="1400" b="1" dirty="0">
              <a:solidFill>
                <a:schemeClr val="bg1"/>
              </a:solidFill>
              <a:latin typeface="微软雅黑"/>
              <a:ea typeface="微软雅黑"/>
              <a:cs typeface="微软雅黑"/>
            </a:endParaRPr>
          </a:p>
        </p:txBody>
      </p:sp>
      <p:sp>
        <p:nvSpPr>
          <p:cNvPr id="30" name="矩形 29"/>
          <p:cNvSpPr/>
          <p:nvPr/>
        </p:nvSpPr>
        <p:spPr>
          <a:xfrm>
            <a:off x="979590" y="2194991"/>
            <a:ext cx="929374"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主题卡片</a:t>
            </a:r>
            <a:endParaRPr lang="en-US" altLang="zh-CN" sz="1400" b="1" dirty="0">
              <a:solidFill>
                <a:schemeClr val="bg1"/>
              </a:solidFill>
              <a:latin typeface="微软雅黑"/>
              <a:ea typeface="微软雅黑"/>
              <a:cs typeface="微软雅黑"/>
            </a:endParaRPr>
          </a:p>
        </p:txBody>
      </p:sp>
      <p:cxnSp>
        <p:nvCxnSpPr>
          <p:cNvPr id="32" name="直线连接符 31"/>
          <p:cNvCxnSpPr/>
          <p:nvPr/>
        </p:nvCxnSpPr>
        <p:spPr>
          <a:xfrm>
            <a:off x="3014142" y="3429000"/>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2657369" y="3701709"/>
            <a:ext cx="1261884"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卡片记录表格</a:t>
            </a:r>
            <a:endParaRPr lang="en-US" altLang="zh-CN" sz="1400" b="1" dirty="0">
              <a:solidFill>
                <a:schemeClr val="bg1"/>
              </a:solidFill>
              <a:latin typeface="微软雅黑"/>
              <a:ea typeface="微软雅黑"/>
              <a:cs typeface="微软雅黑"/>
            </a:endParaRPr>
          </a:p>
        </p:txBody>
      </p:sp>
      <p:sp>
        <p:nvSpPr>
          <p:cNvPr id="34" name="矩形 33"/>
          <p:cNvSpPr/>
          <p:nvPr/>
        </p:nvSpPr>
        <p:spPr>
          <a:xfrm>
            <a:off x="6550860" y="2545159"/>
            <a:ext cx="1441420" cy="307777"/>
          </a:xfrm>
          <a:prstGeom prst="rect">
            <a:avLst/>
          </a:prstGeom>
          <a:solidFill>
            <a:srgbClr val="1C99B2"/>
          </a:solidFill>
        </p:spPr>
        <p:txBody>
          <a:bodyPr wrap="none">
            <a:spAutoFit/>
          </a:bodyPr>
          <a:lstStyle/>
          <a:p>
            <a:r>
              <a:rPr lang="zh-CN" altLang="en-US" sz="1400" b="1" dirty="0" smtClean="0">
                <a:solidFill>
                  <a:schemeClr val="bg1"/>
                </a:solidFill>
                <a:latin typeface="微软雅黑"/>
                <a:ea typeface="微软雅黑"/>
                <a:cs typeface="微软雅黑"/>
              </a:rPr>
              <a:t>卡片法分类报告</a:t>
            </a:r>
            <a:endParaRPr lang="en-US" altLang="zh-CN" sz="1400" b="1" dirty="0">
              <a:solidFill>
                <a:schemeClr val="bg1"/>
              </a:solidFill>
              <a:latin typeface="微软雅黑"/>
              <a:ea typeface="微软雅黑"/>
              <a:cs typeface="微软雅黑"/>
            </a:endParaRPr>
          </a:p>
        </p:txBody>
      </p:sp>
      <p:cxnSp>
        <p:nvCxnSpPr>
          <p:cNvPr id="36" name="直线连接符 35"/>
          <p:cNvCxnSpPr/>
          <p:nvPr/>
        </p:nvCxnSpPr>
        <p:spPr>
          <a:xfrm>
            <a:off x="7236953" y="2876643"/>
            <a:ext cx="0" cy="272709"/>
          </a:xfrm>
          <a:prstGeom prst="line">
            <a:avLst/>
          </a:prstGeom>
          <a:ln w="19050" cmpd="sng">
            <a:solidFill>
              <a:srgbClr val="1C99B2"/>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152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4427984" y="528464"/>
            <a:ext cx="1043999"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3903633"/>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纸质卡片和笔；</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麦克风、录像机等设备。</a:t>
            </a:r>
            <a:endParaRPr lang="en-US" altLang="zh-CN" sz="1600" dirty="0">
              <a:latin typeface="微软雅黑"/>
              <a:ea typeface="微软雅黑"/>
              <a:cs typeface="微软雅黑"/>
            </a:endParaRPr>
          </a:p>
          <a:p>
            <a:pPr marL="742950" lvl="1" indent="-285750">
              <a:lnSpc>
                <a:spcPct val="150000"/>
              </a:lnSpc>
              <a:buFont typeface="Wingdings" charset="2"/>
              <a:buChar char="ü"/>
            </a:pPr>
            <a:endParaRPr lang="en-US" altLang="en-US" sz="1600" dirty="0" smtClean="0">
              <a:latin typeface="微软雅黑"/>
              <a:ea typeface="微软雅黑"/>
              <a:cs typeface="微软雅黑"/>
            </a:endParaRPr>
          </a:p>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卡片法执行方案；</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用户招募记录表；</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en-US" altLang="en-US" sz="1600" dirty="0" smtClean="0">
                <a:latin typeface="微软雅黑"/>
                <a:ea typeface="微软雅黑"/>
                <a:cs typeface="微软雅黑"/>
              </a:rPr>
              <a:t>卡片记录表格</a:t>
            </a:r>
            <a:r>
              <a:rPr lang="zh-CN" altLang="en-US" sz="1600" dirty="0" smtClean="0">
                <a:latin typeface="微软雅黑"/>
                <a:ea typeface="微软雅黑"/>
                <a:cs typeface="微软雅黑"/>
              </a:rPr>
              <a:t>；</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卡片法分类报告。</a:t>
            </a:r>
            <a:endParaRPr lang="zh-CN" altLang="en-US" sz="1600" dirty="0">
              <a:latin typeface="微软雅黑"/>
              <a:ea typeface="微软雅黑"/>
              <a:cs typeface="微软雅黑"/>
            </a:endParaRPr>
          </a:p>
        </p:txBody>
      </p:sp>
      <p:sp>
        <p:nvSpPr>
          <p:cNvPr id="7"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 片 法</a:t>
            </a:r>
            <a:endParaRPr lang="zh-CN" altLang="en-US"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06910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1C99B2"/>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卡 片 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1C99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831484"/>
            <a:ext cx="1503311" cy="871411"/>
          </a:xfrm>
          <a:prstGeom prst="roundRect">
            <a:avLst/>
          </a:prstGeom>
          <a:solidFill>
            <a:srgbClr val="1C99B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开发式与</a:t>
            </a:r>
            <a:endParaRPr kumimoji="1" lang="en-US" altLang="zh-CN" sz="1600" b="1" dirty="0" smtClean="0">
              <a:latin typeface="微软雅黑"/>
              <a:ea typeface="微软雅黑"/>
              <a:cs typeface="微软雅黑"/>
            </a:endParaRPr>
          </a:p>
          <a:p>
            <a:pPr algn="ctr"/>
            <a:r>
              <a:rPr kumimoji="1" lang="zh-CN" altLang="en-US" sz="1600" b="1" dirty="0" smtClean="0">
                <a:latin typeface="微软雅黑"/>
                <a:ea typeface="微软雅黑"/>
                <a:cs typeface="微软雅黑"/>
              </a:rPr>
              <a:t>封闭式区别</a:t>
            </a:r>
            <a:endParaRPr kumimoji="1" lang="zh-CN" altLang="en-US" sz="1600" b="1" dirty="0">
              <a:latin typeface="微软雅黑"/>
              <a:ea typeface="微软雅黑"/>
              <a:cs typeface="微软雅黑"/>
            </a:endParaRPr>
          </a:p>
        </p:txBody>
      </p:sp>
      <p:sp>
        <p:nvSpPr>
          <p:cNvPr id="9" name="圆角矩形 8"/>
          <p:cNvSpPr/>
          <p:nvPr/>
        </p:nvSpPr>
        <p:spPr>
          <a:xfrm>
            <a:off x="2348686" y="1727143"/>
            <a:ext cx="5951519" cy="1080093"/>
          </a:xfrm>
          <a:prstGeom prst="roundRect">
            <a:avLst>
              <a:gd name="adj" fmla="val 9796"/>
            </a:avLst>
          </a:prstGeom>
          <a:noFill/>
          <a:ln>
            <a:solidFill>
              <a:srgbClr val="1C99B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开放式用户参与时间更早，需由用户完成类别的划分及内容的填充；</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而封闭式用户只需完成内容的填充。</a:t>
            </a:r>
            <a:endParaRPr lang="en-US" altLang="zh-CN" sz="1400" dirty="0" smtClean="0">
              <a:solidFill>
                <a:schemeClr val="tx1"/>
              </a:solidFill>
              <a:latin typeface="微软雅黑"/>
              <a:ea typeface="微软雅黑"/>
              <a:cs typeface="微软雅黑"/>
            </a:endParaRPr>
          </a:p>
        </p:txBody>
      </p:sp>
      <p:sp>
        <p:nvSpPr>
          <p:cNvPr id="18" name="圆角矩形 17"/>
          <p:cNvSpPr/>
          <p:nvPr/>
        </p:nvSpPr>
        <p:spPr>
          <a:xfrm>
            <a:off x="789577" y="4325456"/>
            <a:ext cx="1516383" cy="871411"/>
          </a:xfrm>
          <a:prstGeom prst="roundRect">
            <a:avLst/>
          </a:prstGeom>
          <a:solidFill>
            <a:srgbClr val="1C99B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数据记录</a:t>
            </a:r>
            <a:endParaRPr kumimoji="1" lang="en-US" altLang="zh-CN" sz="1600" b="1" dirty="0" smtClean="0">
              <a:latin typeface="微软雅黑"/>
              <a:ea typeface="微软雅黑"/>
              <a:cs typeface="微软雅黑"/>
            </a:endParaRPr>
          </a:p>
          <a:p>
            <a:pPr algn="ctr"/>
            <a:r>
              <a:rPr kumimoji="1" lang="zh-CN" altLang="en-US" sz="1600" b="1" dirty="0" smtClean="0">
                <a:latin typeface="微软雅黑"/>
                <a:ea typeface="微软雅黑"/>
                <a:cs typeface="微软雅黑"/>
              </a:rPr>
              <a:t>与分析</a:t>
            </a:r>
            <a:endParaRPr kumimoji="1" lang="zh-CN" altLang="en-US" sz="1600" b="1" dirty="0">
              <a:latin typeface="微软雅黑"/>
              <a:ea typeface="微软雅黑"/>
              <a:cs typeface="微软雅黑"/>
            </a:endParaRPr>
          </a:p>
        </p:txBody>
      </p:sp>
      <p:sp>
        <p:nvSpPr>
          <p:cNvPr id="19" name="圆角矩形 18"/>
          <p:cNvSpPr/>
          <p:nvPr/>
        </p:nvSpPr>
        <p:spPr>
          <a:xfrm>
            <a:off x="2366912" y="4221115"/>
            <a:ext cx="5951519" cy="1080093"/>
          </a:xfrm>
          <a:prstGeom prst="roundRect">
            <a:avLst>
              <a:gd name="adj" fmla="val 9796"/>
            </a:avLst>
          </a:prstGeom>
          <a:noFill/>
          <a:ln>
            <a:solidFill>
              <a:srgbClr val="1C99B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对于纸质卡片要注重编号，只记录每个类别下的卡片编号即可；</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对于分类结果，可通过简单分析发现用户普遍认可的归类方法，并通过制作电子表格进行详细分析各个卡片间的关系。</a:t>
            </a:r>
            <a:endParaRPr lang="en-US" altLang="zh-CN" sz="1400" dirty="0" smtClean="0">
              <a:solidFill>
                <a:schemeClr val="tx1"/>
              </a:solidFill>
              <a:latin typeface="微软雅黑"/>
              <a:ea typeface="微软雅黑"/>
              <a:cs typeface="微软雅黑"/>
            </a:endParaRPr>
          </a:p>
        </p:txBody>
      </p:sp>
      <p:sp>
        <p:nvSpPr>
          <p:cNvPr id="20" name="圆角矩形 19"/>
          <p:cNvSpPr/>
          <p:nvPr/>
        </p:nvSpPr>
        <p:spPr>
          <a:xfrm>
            <a:off x="776506" y="3081447"/>
            <a:ext cx="1503311" cy="871411"/>
          </a:xfrm>
          <a:prstGeom prst="roundRect">
            <a:avLst/>
          </a:prstGeom>
          <a:solidFill>
            <a:srgbClr val="1C99B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分类过程</a:t>
            </a:r>
            <a:endParaRPr kumimoji="1" lang="zh-CN" altLang="en-US" sz="1600" b="1" dirty="0">
              <a:latin typeface="微软雅黑"/>
              <a:ea typeface="微软雅黑"/>
              <a:cs typeface="微软雅黑"/>
            </a:endParaRPr>
          </a:p>
        </p:txBody>
      </p:sp>
      <p:sp>
        <p:nvSpPr>
          <p:cNvPr id="21" name="圆角矩形 20"/>
          <p:cNvSpPr/>
          <p:nvPr/>
        </p:nvSpPr>
        <p:spPr>
          <a:xfrm>
            <a:off x="2335615" y="2977106"/>
            <a:ext cx="5951519" cy="1080093"/>
          </a:xfrm>
          <a:prstGeom prst="roundRect">
            <a:avLst>
              <a:gd name="adj" fmla="val 9796"/>
            </a:avLst>
          </a:prstGeom>
          <a:noFill/>
          <a:ln>
            <a:solidFill>
              <a:srgbClr val="1C99B2"/>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如果产品内容较多可以进行多层级分类（建议最多只做两层分类）；</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要求用户进行独立分类，并鼓励有声思维。</a:t>
            </a:r>
            <a:endParaRPr lang="en-US" altLang="zh-CN" sz="1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690579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3465D9"/>
          </a:solidFill>
          <a:ln>
            <a:noFill/>
          </a:ln>
        </p:spPr>
        <p:txBody>
          <a:bodyPr anchor="ctr"/>
          <a:lstStyle/>
          <a:p>
            <a:r>
              <a:rPr lang="zh-CN" altLang="en-US" sz="2400" dirty="0" smtClean="0">
                <a:solidFill>
                  <a:schemeClr val="bg1"/>
                </a:solidFill>
                <a:latin typeface="微软雅黑"/>
                <a:ea typeface="微软雅黑"/>
                <a:cs typeface="微软雅黑"/>
              </a:rPr>
              <a:t> 人物角色</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2986360267"/>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346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88841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3563888" y="528465"/>
            <a:ext cx="803146"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chemeClr val="tx1">
                    <a:lumMod val="40000"/>
                    <a:lumOff val="60000"/>
                  </a:schemeClr>
                </a:solidFill>
                <a:latin typeface="微软雅黑"/>
                <a:ea typeface="微软雅黑"/>
                <a:cs typeface="微软雅黑"/>
              </a:rPr>
              <a:t>计划准备</a:t>
            </a:r>
            <a:endParaRPr lang="en-US" altLang="zh-CN" sz="1400" b="1" dirty="0">
              <a:solidFill>
                <a:schemeClr val="tx1">
                  <a:lumMod val="40000"/>
                  <a:lumOff val="60000"/>
                </a:schemeClr>
              </a:solidFill>
              <a:latin typeface="微软雅黑"/>
              <a:ea typeface="微软雅黑"/>
              <a:cs typeface="微软雅黑"/>
            </a:endParaRPr>
          </a:p>
          <a:p>
            <a:endParaRPr lang="zh-CN" altLang="en-US" sz="1100" b="1" dirty="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与需求方发起沟通；</a:t>
            </a:r>
            <a:endParaRPr lang="en-US" altLang="zh-CN" sz="1100" dirty="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制定执行方案（时间计划及目标</a:t>
            </a:r>
            <a:r>
              <a:rPr lang="zh-CN" altLang="en-US" sz="1400" dirty="0" smtClean="0">
                <a:solidFill>
                  <a:schemeClr val="tx1">
                    <a:lumMod val="40000"/>
                    <a:lumOff val="60000"/>
                  </a:schemeClr>
                </a:solidFill>
                <a:latin typeface="微软雅黑"/>
                <a:ea typeface="微软雅黑"/>
                <a:cs typeface="微软雅黑"/>
              </a:rPr>
              <a:t>）</a:t>
            </a:r>
            <a:endParaRPr lang="en-US" altLang="zh-CN" sz="1400" dirty="0">
              <a:solidFill>
                <a:schemeClr val="tx1">
                  <a:lumMod val="40000"/>
                  <a:lumOff val="6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组织评审</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邀请专家；</a:t>
            </a:r>
            <a:endParaRPr lang="en-US" altLang="zh-CN" sz="1100" dirty="0">
              <a:solidFill>
                <a:srgbClr val="BFBFBF"/>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专家评估启动会议，评估原则及项目方案说</a:t>
            </a:r>
            <a:r>
              <a:rPr lang="zh-CN" altLang="en-US" sz="1100" dirty="0" smtClean="0">
                <a:solidFill>
                  <a:srgbClr val="BFBFBF"/>
                </a:solidFill>
                <a:latin typeface="微软雅黑"/>
                <a:ea typeface="微软雅黑"/>
                <a:cs typeface="微软雅黑"/>
              </a:rPr>
              <a:t>明</a:t>
            </a:r>
            <a:endParaRPr lang="zh-CN" altLang="en-US" sz="1100" dirty="0">
              <a:solidFill>
                <a:srgbClr val="BFBFBF"/>
              </a:solidFill>
              <a:latin typeface="微软雅黑"/>
              <a:ea typeface="微软雅黑"/>
              <a:cs typeface="微软雅黑"/>
            </a:endParaRPr>
          </a:p>
        </p:txBody>
      </p:sp>
      <p:sp>
        <p:nvSpPr>
          <p:cNvPr id="58" name="圆角矩形 57"/>
          <p:cNvSpPr/>
          <p:nvPr/>
        </p:nvSpPr>
        <p:spPr>
          <a:xfrm>
            <a:off x="2123824" y="1124744"/>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a:solidFill>
                  <a:schemeClr val="tx1">
                    <a:lumMod val="40000"/>
                    <a:lumOff val="60000"/>
                  </a:schemeClr>
                </a:solidFill>
                <a:latin typeface="微软雅黑"/>
                <a:ea typeface="微软雅黑"/>
                <a:cs typeface="微软雅黑"/>
              </a:rPr>
              <a:t>评估任务清单</a:t>
            </a:r>
          </a:p>
          <a:p>
            <a:endParaRPr lang="zh-CN" altLang="en-US" sz="1400" b="1" dirty="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制定评估场景任务；</a:t>
            </a: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制定评估准则；</a:t>
            </a: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制作评估记录表格</a:t>
            </a:r>
          </a:p>
          <a:p>
            <a:endParaRPr lang="en-US" altLang="zh-CN" sz="1100" dirty="0" smtClean="0">
              <a:solidFill>
                <a:schemeClr val="tx1"/>
              </a:solidFill>
              <a:latin typeface="微软雅黑"/>
              <a:ea typeface="微软雅黑"/>
              <a:cs typeface="微软雅黑"/>
            </a:endParaRPr>
          </a:p>
        </p:txBody>
      </p:sp>
      <p:sp>
        <p:nvSpPr>
          <p:cNvPr id="60" name="圆角矩形 59"/>
          <p:cNvSpPr/>
          <p:nvPr/>
        </p:nvSpPr>
        <p:spPr>
          <a:xfrm>
            <a:off x="4932128" y="1124744"/>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执行评估</a:t>
            </a:r>
            <a:endParaRPr lang="en-US" altLang="zh-CN" sz="1400" b="1" dirty="0" smtClean="0">
              <a:solidFill>
                <a:srgbClr val="BFBFBF"/>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专家独立评估；</a:t>
            </a:r>
            <a:endParaRPr lang="en-US" altLang="zh-CN" sz="1100" dirty="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a:solidFill>
                  <a:schemeClr val="tx1">
                    <a:lumMod val="40000"/>
                    <a:lumOff val="60000"/>
                  </a:schemeClr>
                </a:solidFill>
                <a:latin typeface="微软雅黑"/>
                <a:ea typeface="微软雅黑"/>
                <a:cs typeface="微软雅黑"/>
              </a:rPr>
              <a:t>专家针对评估问题进行汇总讨论（问题有效性、优先级</a:t>
            </a:r>
            <a:r>
              <a:rPr lang="zh-CN" altLang="en-US" sz="1100" dirty="0" smtClean="0">
                <a:solidFill>
                  <a:schemeClr val="tx1">
                    <a:lumMod val="40000"/>
                    <a:lumOff val="60000"/>
                  </a:schemeClr>
                </a:solidFill>
                <a:latin typeface="微软雅黑"/>
                <a:ea typeface="微软雅黑"/>
                <a:cs typeface="微软雅黑"/>
              </a:rPr>
              <a:t>）</a:t>
            </a:r>
            <a:endParaRPr lang="zh-CN" altLang="en-US" sz="1100" dirty="0">
              <a:solidFill>
                <a:schemeClr val="tx1">
                  <a:lumMod val="40000"/>
                  <a:lumOff val="60000"/>
                </a:schemeClr>
              </a:solidFill>
              <a:latin typeface="微软雅黑"/>
              <a:ea typeface="微软雅黑"/>
              <a:cs typeface="微软雅黑"/>
            </a:endParaRPr>
          </a:p>
        </p:txBody>
      </p:sp>
      <p:sp>
        <p:nvSpPr>
          <p:cNvPr id="61" name="圆角矩形 60"/>
          <p:cNvSpPr/>
          <p:nvPr/>
        </p:nvSpPr>
        <p:spPr>
          <a:xfrm>
            <a:off x="6192280" y="4149080"/>
            <a:ext cx="1800000" cy="1440000"/>
          </a:xfrm>
          <a:prstGeom prst="roundRect">
            <a:avLst/>
          </a:prstGeom>
          <a:noFill/>
          <a:ln w="19050"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整理输出</a:t>
            </a:r>
            <a:endParaRPr lang="en-US" altLang="zh-CN" sz="1400" b="1" dirty="0" smtClean="0">
              <a:solidFill>
                <a:srgbClr val="BFBFBF"/>
              </a:solidFill>
              <a:latin typeface="微软雅黑"/>
              <a:ea typeface="微软雅黑"/>
              <a:cs typeface="微软雅黑"/>
            </a:endParaRPr>
          </a:p>
          <a:p>
            <a:endParaRPr lang="en-US" altLang="zh-CN" sz="1400" b="1" dirty="0" smtClean="0">
              <a:solidFill>
                <a:srgbClr val="BFBFBF"/>
              </a:solidFill>
              <a:latin typeface="微软雅黑"/>
              <a:ea typeface="微软雅黑"/>
              <a:cs typeface="微软雅黑"/>
            </a:endParaRPr>
          </a:p>
          <a:p>
            <a:pPr marL="171450" indent="-171450">
              <a:buFont typeface="Arial"/>
              <a:buChar char="•"/>
            </a:pPr>
            <a:r>
              <a:rPr lang="zh-CN" altLang="en-US" sz="1100" dirty="0">
                <a:solidFill>
                  <a:srgbClr val="BFBFBF"/>
                </a:solidFill>
                <a:latin typeface="微软雅黑"/>
                <a:ea typeface="微软雅黑"/>
                <a:cs typeface="微软雅黑"/>
              </a:rPr>
              <a:t>将发现问题分类并撰写评估报告</a:t>
            </a:r>
          </a:p>
          <a:p>
            <a:endParaRPr lang="en-US" altLang="zh-CN" sz="1100" dirty="0" smtClean="0">
              <a:solidFill>
                <a:schemeClr val="tx1"/>
              </a:solidFill>
              <a:latin typeface="微软雅黑"/>
              <a:ea typeface="微软雅黑"/>
              <a:cs typeface="微软雅黑"/>
            </a:endParaRPr>
          </a:p>
        </p:txBody>
      </p:sp>
      <p:sp>
        <p:nvSpPr>
          <p:cNvPr id="65" name="菱形 64"/>
          <p:cNvSpPr/>
          <p:nvPr/>
        </p:nvSpPr>
        <p:spPr>
          <a:xfrm>
            <a:off x="1487793" y="3149352"/>
            <a:ext cx="288000" cy="288032"/>
          </a:xfrm>
          <a:prstGeom prst="diamond">
            <a:avLst/>
          </a:prstGeom>
          <a:solidFill>
            <a:schemeClr val="bg1"/>
          </a:solidFill>
          <a:ln w="38100" cmpd="sng">
            <a:solidFill>
              <a:srgbClr val="D70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6" name="直线连接符 65"/>
          <p:cNvCxnSpPr/>
          <p:nvPr/>
        </p:nvCxnSpPr>
        <p:spPr>
          <a:xfrm>
            <a:off x="4427984" y="3437384"/>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a:stCxn id="58" idx="2"/>
            <a:endCxn id="85" idx="0"/>
          </p:cNvCxnSpPr>
          <p:nvPr/>
        </p:nvCxnSpPr>
        <p:spPr>
          <a:xfrm>
            <a:off x="3023824" y="2564744"/>
            <a:ext cx="0" cy="576224"/>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86" idx="0"/>
          </p:cNvCxnSpPr>
          <p:nvPr/>
        </p:nvCxnSpPr>
        <p:spPr>
          <a:xfrm>
            <a:off x="5832128" y="2564744"/>
            <a:ext cx="0" cy="576224"/>
          </a:xfrm>
          <a:prstGeom prst="line">
            <a:avLst/>
          </a:prstGeom>
          <a:ln w="19050" cmpd="sng">
            <a:solidFill>
              <a:schemeClr val="tx1">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3" name="菱形 82"/>
          <p:cNvSpPr/>
          <p:nvPr/>
        </p:nvSpPr>
        <p:spPr>
          <a:xfrm>
            <a:off x="4283984" y="3157736"/>
            <a:ext cx="288000" cy="288032"/>
          </a:xfrm>
          <a:prstGeom prst="diamond">
            <a:avLst/>
          </a:prstGeom>
          <a:solidFill>
            <a:schemeClr val="bg1"/>
          </a:solidFill>
          <a:ln w="38100" cmpd="sng">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4" name="菱形 83"/>
          <p:cNvSpPr/>
          <p:nvPr/>
        </p:nvSpPr>
        <p:spPr>
          <a:xfrm>
            <a:off x="7092296" y="3149352"/>
            <a:ext cx="288000" cy="288032"/>
          </a:xfrm>
          <a:prstGeom prst="diamond">
            <a:avLst/>
          </a:prstGeom>
          <a:solidFill>
            <a:schemeClr val="bg1"/>
          </a:solidFill>
          <a:ln w="38100" cmpd="sng">
            <a:solidFill>
              <a:srgbClr val="D70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5" name="菱形 84"/>
          <p:cNvSpPr/>
          <p:nvPr/>
        </p:nvSpPr>
        <p:spPr>
          <a:xfrm>
            <a:off x="2879824" y="3140968"/>
            <a:ext cx="288000" cy="288032"/>
          </a:xfrm>
          <a:prstGeom prst="diamond">
            <a:avLst/>
          </a:prstGeom>
          <a:solidFill>
            <a:schemeClr val="bg1"/>
          </a:solidFill>
          <a:ln w="38100" cmpd="sng">
            <a:solidFill>
              <a:srgbClr val="D70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6" name="菱形 85"/>
          <p:cNvSpPr/>
          <p:nvPr/>
        </p:nvSpPr>
        <p:spPr>
          <a:xfrm>
            <a:off x="5688128" y="3140968"/>
            <a:ext cx="288000" cy="288032"/>
          </a:xfrm>
          <a:prstGeom prst="diamond">
            <a:avLst/>
          </a:prstGeom>
          <a:solidFill>
            <a:schemeClr val="bg1"/>
          </a:solidFill>
          <a:ln w="38100" cmpd="sng">
            <a:solidFill>
              <a:srgbClr val="D70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矩形 1"/>
          <p:cNvSpPr/>
          <p:nvPr/>
        </p:nvSpPr>
        <p:spPr>
          <a:xfrm>
            <a:off x="6784890" y="2683407"/>
            <a:ext cx="902811" cy="307777"/>
          </a:xfrm>
          <a:prstGeom prst="rect">
            <a:avLst/>
          </a:prstGeom>
          <a:solidFill>
            <a:srgbClr val="FF1948"/>
          </a:solidFill>
        </p:spPr>
        <p:txBody>
          <a:bodyPr wrap="none">
            <a:spAutoFit/>
          </a:bodyPr>
          <a:lstStyle/>
          <a:p>
            <a:r>
              <a:rPr lang="zh-CN" altLang="en-US" sz="1400" b="1" dirty="0" smtClean="0">
                <a:solidFill>
                  <a:srgbClr val="FFFFFF"/>
                </a:solidFill>
                <a:latin typeface="微软雅黑"/>
                <a:ea typeface="微软雅黑"/>
                <a:cs typeface="微软雅黑"/>
              </a:rPr>
              <a:t>评估报告</a:t>
            </a:r>
            <a:endParaRPr lang="en-US" altLang="zh-CN" sz="1400" b="1" dirty="0">
              <a:solidFill>
                <a:srgbClr val="FFFFFF"/>
              </a:solidFill>
              <a:latin typeface="微软雅黑"/>
              <a:ea typeface="微软雅黑"/>
              <a:cs typeface="微软雅黑"/>
            </a:endParaRPr>
          </a:p>
        </p:txBody>
      </p:sp>
      <p:sp>
        <p:nvSpPr>
          <p:cNvPr id="24" name="矩形 23"/>
          <p:cNvSpPr/>
          <p:nvPr/>
        </p:nvSpPr>
        <p:spPr>
          <a:xfrm>
            <a:off x="5111418" y="3590120"/>
            <a:ext cx="1441420" cy="307777"/>
          </a:xfrm>
          <a:prstGeom prst="rect">
            <a:avLst/>
          </a:prstGeom>
          <a:solidFill>
            <a:srgbClr val="FF1948"/>
          </a:solidFill>
        </p:spPr>
        <p:txBody>
          <a:bodyPr wrap="none">
            <a:spAutoFit/>
          </a:bodyPr>
          <a:lstStyle/>
          <a:p>
            <a:r>
              <a:rPr lang="zh-CN" altLang="en-US" sz="1400" b="1" dirty="0" smtClean="0">
                <a:solidFill>
                  <a:srgbClr val="FFFFFF"/>
                </a:solidFill>
                <a:latin typeface="微软雅黑"/>
                <a:ea typeface="微软雅黑"/>
                <a:cs typeface="微软雅黑"/>
              </a:rPr>
              <a:t>评估记录汇总表</a:t>
            </a:r>
            <a:endParaRPr lang="en-US" altLang="zh-CN" sz="1400" b="1" dirty="0">
              <a:solidFill>
                <a:srgbClr val="FFFFFF"/>
              </a:solidFill>
              <a:latin typeface="微软雅黑"/>
              <a:ea typeface="微软雅黑"/>
              <a:cs typeface="微软雅黑"/>
            </a:endParaRPr>
          </a:p>
        </p:txBody>
      </p:sp>
      <p:cxnSp>
        <p:nvCxnSpPr>
          <p:cNvPr id="33" name="直线连接符 32"/>
          <p:cNvCxnSpPr>
            <a:stCxn id="2" idx="2"/>
          </p:cNvCxnSpPr>
          <p:nvPr/>
        </p:nvCxnSpPr>
        <p:spPr>
          <a:xfrm>
            <a:off x="7236296" y="2991184"/>
            <a:ext cx="0" cy="149784"/>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cxnSp>
        <p:nvCxnSpPr>
          <p:cNvPr id="37" name="直线连接符 36"/>
          <p:cNvCxnSpPr>
            <a:stCxn id="85" idx="2"/>
          </p:cNvCxnSpPr>
          <p:nvPr/>
        </p:nvCxnSpPr>
        <p:spPr>
          <a:xfrm>
            <a:off x="3023824" y="3429000"/>
            <a:ext cx="0" cy="341445"/>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5832128" y="3455498"/>
            <a:ext cx="0" cy="158168"/>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sp>
        <p:nvSpPr>
          <p:cNvPr id="39" name="矩形 38"/>
          <p:cNvSpPr/>
          <p:nvPr/>
        </p:nvSpPr>
        <p:spPr>
          <a:xfrm>
            <a:off x="431292" y="6381328"/>
            <a:ext cx="1082348" cy="307777"/>
          </a:xfrm>
          <a:prstGeom prst="rect">
            <a:avLst/>
          </a:prstGeom>
          <a:solidFill>
            <a:srgbClr val="FF1948"/>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40" name="矩形 39"/>
          <p:cNvSpPr/>
          <p:nvPr/>
        </p:nvSpPr>
        <p:spPr>
          <a:xfrm>
            <a:off x="1631793" y="6381328"/>
            <a:ext cx="736600" cy="307777"/>
          </a:xfrm>
          <a:prstGeom prst="rect">
            <a:avLst/>
          </a:prstGeom>
          <a:solidFill>
            <a:srgbClr val="FF8300"/>
          </a:solidFill>
        </p:spPr>
        <p:txBody>
          <a:bodyPr wrap="none">
            <a:spAutoFit/>
          </a:bodyPr>
          <a:lstStyle/>
          <a:p>
            <a:r>
              <a:rPr lang="zh-CN" altLang="en-US" sz="1400" b="1" dirty="0" smtClean="0">
                <a:solidFill>
                  <a:schemeClr val="bg1"/>
                </a:solidFill>
                <a:latin typeface="微软雅黑"/>
                <a:ea typeface="微软雅黑"/>
                <a:cs typeface="微软雅黑"/>
              </a:rPr>
              <a:t>输入物</a:t>
            </a:r>
            <a:endParaRPr lang="en-US" altLang="zh-CN" sz="1400" b="1" dirty="0">
              <a:solidFill>
                <a:schemeClr val="bg1"/>
              </a:solidFill>
              <a:latin typeface="微软雅黑"/>
              <a:ea typeface="微软雅黑"/>
              <a:cs typeface="微软雅黑"/>
            </a:endParaRPr>
          </a:p>
        </p:txBody>
      </p:sp>
      <p:sp>
        <p:nvSpPr>
          <p:cNvPr id="48" name="矩形 47"/>
          <p:cNvSpPr/>
          <p:nvPr/>
        </p:nvSpPr>
        <p:spPr>
          <a:xfrm>
            <a:off x="332384" y="3462668"/>
            <a:ext cx="902811" cy="307777"/>
          </a:xfrm>
          <a:prstGeom prst="rect">
            <a:avLst/>
          </a:prstGeom>
          <a:solidFill>
            <a:schemeClr val="accent2"/>
          </a:solidFill>
        </p:spPr>
        <p:txBody>
          <a:bodyPr wrap="none">
            <a:spAutoFit/>
          </a:bodyPr>
          <a:lstStyle/>
          <a:p>
            <a:r>
              <a:rPr lang="zh-CN" altLang="en-US" sz="1400" b="1" dirty="0" smtClean="0">
                <a:solidFill>
                  <a:schemeClr val="bg1"/>
                </a:solidFill>
                <a:latin typeface="微软雅黑"/>
                <a:ea typeface="微软雅黑"/>
                <a:cs typeface="微软雅黑"/>
              </a:rPr>
              <a:t>产品资料</a:t>
            </a:r>
            <a:endParaRPr lang="en-US" altLang="zh-CN" sz="1400" b="1" dirty="0">
              <a:solidFill>
                <a:schemeClr val="bg1"/>
              </a:solidFill>
              <a:latin typeface="微软雅黑"/>
              <a:ea typeface="微软雅黑"/>
              <a:cs typeface="微软雅黑"/>
            </a:endParaRPr>
          </a:p>
        </p:txBody>
      </p:sp>
      <p:sp>
        <p:nvSpPr>
          <p:cNvPr id="36" name="矩形 35"/>
          <p:cNvSpPr/>
          <p:nvPr/>
        </p:nvSpPr>
        <p:spPr>
          <a:xfrm>
            <a:off x="1168266" y="2683407"/>
            <a:ext cx="902811" cy="307777"/>
          </a:xfrm>
          <a:prstGeom prst="rect">
            <a:avLst/>
          </a:prstGeom>
          <a:solidFill>
            <a:srgbClr val="FF1948"/>
          </a:solidFill>
        </p:spPr>
        <p:txBody>
          <a:bodyPr wrap="none">
            <a:spAutoFit/>
          </a:bodyPr>
          <a:lstStyle/>
          <a:p>
            <a:r>
              <a:rPr lang="zh-CN" altLang="en-US" sz="1400" b="1" dirty="0" smtClean="0">
                <a:solidFill>
                  <a:srgbClr val="FFFFFF"/>
                </a:solidFill>
                <a:latin typeface="微软雅黑"/>
                <a:ea typeface="微软雅黑"/>
                <a:cs typeface="微软雅黑"/>
              </a:rPr>
              <a:t>执行方案</a:t>
            </a:r>
            <a:endParaRPr lang="en-US" altLang="zh-CN" sz="1400" b="1" dirty="0">
              <a:solidFill>
                <a:srgbClr val="FFFFFF"/>
              </a:solidFill>
              <a:latin typeface="微软雅黑"/>
              <a:ea typeface="微软雅黑"/>
              <a:cs typeface="微软雅黑"/>
            </a:endParaRPr>
          </a:p>
        </p:txBody>
      </p:sp>
      <p:cxnSp>
        <p:nvCxnSpPr>
          <p:cNvPr id="41" name="直线连接符 40"/>
          <p:cNvCxnSpPr>
            <a:stCxn id="36" idx="2"/>
          </p:cNvCxnSpPr>
          <p:nvPr/>
        </p:nvCxnSpPr>
        <p:spPr>
          <a:xfrm>
            <a:off x="1619672" y="2991184"/>
            <a:ext cx="10" cy="149784"/>
          </a:xfrm>
          <a:prstGeom prst="line">
            <a:avLst/>
          </a:prstGeom>
          <a:ln w="19050" cmpd="sng">
            <a:solidFill>
              <a:srgbClr val="FF1948"/>
            </a:solidFill>
            <a:prstDash val="sysDash"/>
          </a:ln>
        </p:spPr>
        <p:style>
          <a:lnRef idx="2">
            <a:schemeClr val="accent1"/>
          </a:lnRef>
          <a:fillRef idx="0">
            <a:schemeClr val="accent1"/>
          </a:fillRef>
          <a:effectRef idx="1">
            <a:schemeClr val="accent1"/>
          </a:effectRef>
          <a:fontRef idx="minor">
            <a:schemeClr val="tx1"/>
          </a:fontRef>
        </p:style>
      </p:cxnSp>
      <p:sp>
        <p:nvSpPr>
          <p:cNvPr id="34" name="矩形 33"/>
          <p:cNvSpPr/>
          <p:nvPr/>
        </p:nvSpPr>
        <p:spPr>
          <a:xfrm>
            <a:off x="2661077" y="3995191"/>
            <a:ext cx="902811" cy="307777"/>
          </a:xfrm>
          <a:prstGeom prst="rect">
            <a:avLst/>
          </a:prstGeom>
          <a:solidFill>
            <a:srgbClr val="FF1948"/>
          </a:solidFill>
        </p:spPr>
        <p:txBody>
          <a:bodyPr wrap="none">
            <a:spAutoFit/>
          </a:bodyPr>
          <a:lstStyle/>
          <a:p>
            <a:r>
              <a:rPr lang="zh-CN" altLang="en-US" sz="1400" b="1" dirty="0" smtClean="0">
                <a:solidFill>
                  <a:srgbClr val="FFFFFF"/>
                </a:solidFill>
                <a:latin typeface="微软雅黑"/>
                <a:ea typeface="微软雅黑"/>
                <a:cs typeface="微软雅黑"/>
              </a:rPr>
              <a:t>评估准则</a:t>
            </a:r>
            <a:endParaRPr lang="en-US" altLang="zh-CN" sz="1400" b="1" dirty="0">
              <a:solidFill>
                <a:srgbClr val="FFFFFF"/>
              </a:solidFill>
              <a:latin typeface="微软雅黑"/>
              <a:ea typeface="微软雅黑"/>
              <a:cs typeface="微软雅黑"/>
            </a:endParaRPr>
          </a:p>
        </p:txBody>
      </p:sp>
      <p:sp>
        <p:nvSpPr>
          <p:cNvPr id="25" name="矩形 24"/>
          <p:cNvSpPr/>
          <p:nvPr/>
        </p:nvSpPr>
        <p:spPr>
          <a:xfrm>
            <a:off x="2316092" y="3653365"/>
            <a:ext cx="1247796" cy="307777"/>
          </a:xfrm>
          <a:prstGeom prst="rect">
            <a:avLst/>
          </a:prstGeom>
          <a:solidFill>
            <a:srgbClr val="FF1948"/>
          </a:solidFill>
        </p:spPr>
        <p:txBody>
          <a:bodyPr wrap="square">
            <a:spAutoFit/>
          </a:bodyPr>
          <a:lstStyle/>
          <a:p>
            <a:r>
              <a:rPr lang="zh-CN" altLang="en-US" sz="1400" b="1" dirty="0" smtClean="0">
                <a:solidFill>
                  <a:srgbClr val="FFFFFF"/>
                </a:solidFill>
                <a:latin typeface="微软雅黑"/>
                <a:ea typeface="微软雅黑"/>
                <a:cs typeface="微软雅黑"/>
              </a:rPr>
              <a:t>评估场景任务</a:t>
            </a:r>
            <a:endParaRPr lang="en-US" altLang="zh-CN" sz="1400" b="1" dirty="0">
              <a:solidFill>
                <a:srgbClr val="FFFFFF"/>
              </a:solidFill>
              <a:latin typeface="微软雅黑"/>
              <a:ea typeface="微软雅黑"/>
              <a:cs typeface="微软雅黑"/>
            </a:endParaRPr>
          </a:p>
        </p:txBody>
      </p:sp>
      <p:sp>
        <p:nvSpPr>
          <p:cNvPr id="42" name="矩形 41"/>
          <p:cNvSpPr/>
          <p:nvPr/>
        </p:nvSpPr>
        <p:spPr>
          <a:xfrm>
            <a:off x="2302004" y="4344093"/>
            <a:ext cx="1261884" cy="307777"/>
          </a:xfrm>
          <a:prstGeom prst="rect">
            <a:avLst/>
          </a:prstGeom>
          <a:solidFill>
            <a:srgbClr val="FF1948"/>
          </a:solidFill>
        </p:spPr>
        <p:txBody>
          <a:bodyPr wrap="none">
            <a:spAutoFit/>
          </a:bodyPr>
          <a:lstStyle/>
          <a:p>
            <a:r>
              <a:rPr lang="zh-CN" altLang="en-US" sz="1400" b="1" dirty="0" smtClean="0">
                <a:solidFill>
                  <a:srgbClr val="FFFFFF"/>
                </a:solidFill>
                <a:latin typeface="微软雅黑"/>
                <a:ea typeface="微软雅黑"/>
                <a:cs typeface="微软雅黑"/>
              </a:rPr>
              <a:t>评估记录表格</a:t>
            </a:r>
            <a:endParaRPr lang="en-US" altLang="zh-CN" sz="1400" b="1"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1840407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3465D9"/>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人物角色</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2771800" y="528465"/>
            <a:ext cx="803146" cy="36000"/>
          </a:xfrm>
          <a:prstGeom prst="rect">
            <a:avLst/>
          </a:prstGeom>
          <a:solidFill>
            <a:srgbClr val="346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3465D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准备阶段</a:t>
            </a:r>
            <a:endParaRPr lang="en-US" altLang="zh-CN" sz="1400" b="1" dirty="0" smtClean="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确定研究方案、调研提纲等内容；</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采取一定的研究方法，进行人物角色所需资料收集</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3465D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构建角色</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根据分析结果，确定用户基本类型；</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粗略罗列每一类型的重点内容</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3465D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分析研究结果</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针对研究结果，进行头脑风暴；</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使用亲和图归纳整理</a:t>
            </a:r>
          </a:p>
          <a:p>
            <a:endParaRPr lang="en-US" altLang="zh-CN" sz="1100" dirty="0" smtClean="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3465D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优先级排列</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各组人员一起完成用户画像优先级排列，根据产品具体情况确定优先级</a:t>
            </a:r>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p:cNvSpPr/>
          <p:nvPr/>
        </p:nvSpPr>
        <p:spPr>
          <a:xfrm>
            <a:off x="6192280" y="4149080"/>
            <a:ext cx="1800000" cy="1619999"/>
          </a:xfrm>
          <a:prstGeom prst="roundRect">
            <a:avLst/>
          </a:prstGeom>
          <a:noFill/>
          <a:ln w="19050" cmpd="sng">
            <a:solidFill>
              <a:srgbClr val="3465D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角色输出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输出细化的人物角色；</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将人物角色应用到设计中去</a:t>
            </a:r>
            <a:endParaRPr lang="en-US" altLang="zh-CN" sz="1100" dirty="0" smtClean="0">
              <a:solidFill>
                <a:schemeClr val="tx1"/>
              </a:solidFill>
              <a:latin typeface="微软雅黑"/>
              <a:ea typeface="微软雅黑"/>
              <a:cs typeface="微软雅黑"/>
            </a:endParaRPr>
          </a:p>
        </p:txBody>
      </p:sp>
      <p:cxnSp>
        <p:nvCxnSpPr>
          <p:cNvPr id="25" name="直线连接符 24"/>
          <p:cNvCxnSpPr/>
          <p:nvPr/>
        </p:nvCxnSpPr>
        <p:spPr>
          <a:xfrm>
            <a:off x="7236296" y="3429000"/>
            <a:ext cx="0" cy="720080"/>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sp>
        <p:nvSpPr>
          <p:cNvPr id="26" name="菱形 25"/>
          <p:cNvSpPr/>
          <p:nvPr/>
        </p:nvSpPr>
        <p:spPr>
          <a:xfrm>
            <a:off x="7092296" y="3149352"/>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653475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3465D9"/>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人物角色</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3563888" y="528465"/>
            <a:ext cx="803146" cy="36000"/>
          </a:xfrm>
          <a:prstGeom prst="rect">
            <a:avLst/>
          </a:prstGeom>
          <a:solidFill>
            <a:srgbClr val="346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准备阶段</a:t>
            </a:r>
            <a:endParaRPr lang="en-US" altLang="zh-CN" sz="1400" b="1" dirty="0" smtClean="0">
              <a:solidFill>
                <a:srgbClr val="BFBFBF"/>
              </a:solidFill>
              <a:latin typeface="微软雅黑"/>
              <a:ea typeface="微软雅黑"/>
              <a:cs typeface="微软雅黑"/>
            </a:endParaRPr>
          </a:p>
          <a:p>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确定研究方案、调研提纲等内容；</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采取一定的研究方法，进行人物角色所需资料收集</a:t>
            </a:r>
            <a:endParaRPr lang="en-US" altLang="zh-CN" sz="1100" dirty="0" smtClean="0">
              <a:solidFill>
                <a:srgbClr val="BFBFBF"/>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构建角色</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根据分析结果，确定用户基本类型；</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粗略罗列每一类型的重点内容</a:t>
            </a:r>
            <a:endParaRPr lang="en-US" altLang="zh-CN" sz="1100" dirty="0" smtClean="0">
              <a:solidFill>
                <a:srgbClr val="BFBFBF"/>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分析研究结果</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针对研究结果，进行头脑风暴；</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使用亲和图归纳整理</a:t>
            </a:r>
          </a:p>
          <a:p>
            <a:endParaRPr lang="en-US" altLang="zh-CN" sz="1100" dirty="0" smtClean="0">
              <a:solidFill>
                <a:srgbClr val="BFBFBF"/>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优先级排列</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各组人员一起完成用户画像优先级排列，根据产品具体情况确定优先级</a:t>
            </a:r>
            <a:endParaRPr lang="en-US" altLang="zh-CN" sz="1100" dirty="0" smtClean="0">
              <a:solidFill>
                <a:srgbClr val="BFBFBF"/>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p:cNvSpPr/>
          <p:nvPr/>
        </p:nvSpPr>
        <p:spPr>
          <a:xfrm>
            <a:off x="6192280"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角色输出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输出细化的人物角色；</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将人物角色应用到设计中去</a:t>
            </a:r>
            <a:endParaRPr lang="en-US" altLang="zh-CN" sz="1100" dirty="0" smtClean="0">
              <a:solidFill>
                <a:srgbClr val="BFBFBF"/>
              </a:solidFill>
              <a:latin typeface="微软雅黑"/>
              <a:ea typeface="微软雅黑"/>
              <a:cs typeface="微软雅黑"/>
            </a:endParaRPr>
          </a:p>
        </p:txBody>
      </p:sp>
      <p:cxnSp>
        <p:nvCxnSpPr>
          <p:cNvPr id="25" name="直线连接符 24"/>
          <p:cNvCxnSpPr/>
          <p:nvPr/>
        </p:nvCxnSpPr>
        <p:spPr>
          <a:xfrm>
            <a:off x="7236296"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6" name="菱形 25"/>
          <p:cNvSpPr/>
          <p:nvPr/>
        </p:nvSpPr>
        <p:spPr>
          <a:xfrm>
            <a:off x="7092296" y="3149352"/>
            <a:ext cx="288000" cy="288032"/>
          </a:xfrm>
          <a:prstGeom prst="diamond">
            <a:avLst/>
          </a:prstGeom>
          <a:solidFill>
            <a:schemeClr val="bg1"/>
          </a:solidFill>
          <a:ln w="38100" cmpd="sng">
            <a:solidFill>
              <a:srgbClr val="3465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矩形 22"/>
          <p:cNvSpPr/>
          <p:nvPr/>
        </p:nvSpPr>
        <p:spPr>
          <a:xfrm>
            <a:off x="6622484" y="2617167"/>
            <a:ext cx="1261884" cy="307777"/>
          </a:xfrm>
          <a:prstGeom prst="rect">
            <a:avLst/>
          </a:prstGeom>
          <a:solidFill>
            <a:srgbClr val="3465D9"/>
          </a:solidFill>
        </p:spPr>
        <p:txBody>
          <a:bodyPr wrap="none">
            <a:spAutoFit/>
          </a:bodyPr>
          <a:lstStyle/>
          <a:p>
            <a:r>
              <a:rPr lang="zh-CN" altLang="en-US" sz="1400" b="1" dirty="0" smtClean="0">
                <a:solidFill>
                  <a:schemeClr val="bg1"/>
                </a:solidFill>
                <a:latin typeface="微软雅黑"/>
                <a:ea typeface="微软雅黑"/>
                <a:cs typeface="微软雅黑"/>
              </a:rPr>
              <a:t>人物角色输出</a:t>
            </a:r>
            <a:endParaRPr lang="en-US" altLang="zh-CN" sz="1400" b="1" dirty="0">
              <a:solidFill>
                <a:schemeClr val="bg1"/>
              </a:solidFill>
              <a:latin typeface="微软雅黑"/>
              <a:ea typeface="微软雅黑"/>
              <a:cs typeface="微软雅黑"/>
            </a:endParaRPr>
          </a:p>
        </p:txBody>
      </p:sp>
      <p:sp>
        <p:nvSpPr>
          <p:cNvPr id="27" name="矩形 26"/>
          <p:cNvSpPr/>
          <p:nvPr/>
        </p:nvSpPr>
        <p:spPr>
          <a:xfrm>
            <a:off x="354935" y="6381328"/>
            <a:ext cx="1082348" cy="307777"/>
          </a:xfrm>
          <a:prstGeom prst="rect">
            <a:avLst/>
          </a:prstGeom>
          <a:solidFill>
            <a:srgbClr val="3465D9"/>
          </a:solidFill>
        </p:spPr>
        <p:txBody>
          <a:bodyPr wrap="non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cxnSp>
        <p:nvCxnSpPr>
          <p:cNvPr id="28" name="直线连接符 27"/>
          <p:cNvCxnSpPr/>
          <p:nvPr/>
        </p:nvCxnSpPr>
        <p:spPr>
          <a:xfrm>
            <a:off x="7236296" y="2885027"/>
            <a:ext cx="0" cy="272709"/>
          </a:xfrm>
          <a:prstGeom prst="line">
            <a:avLst/>
          </a:prstGeom>
          <a:ln w="19050" cmpd="sng">
            <a:solidFill>
              <a:srgbClr val="3465D9"/>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0901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3465D9"/>
          </a:solidFill>
          <a:ln>
            <a:noFill/>
          </a:ln>
        </p:spPr>
        <p:txBody>
          <a:bodyPr anchor="ctr"/>
          <a:lstStyle/>
          <a:p>
            <a:r>
              <a:rPr lang="zh-CN" altLang="en-US" sz="2400" dirty="0" smtClean="0">
                <a:solidFill>
                  <a:schemeClr val="bg1"/>
                </a:solidFill>
                <a:latin typeface="微软雅黑"/>
                <a:ea typeface="微软雅黑"/>
                <a:cs typeface="微软雅黑"/>
              </a:rPr>
              <a:t> 人物角色</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3465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831484"/>
            <a:ext cx="1503311" cy="871411"/>
          </a:xfrm>
          <a:prstGeom prst="roundRect">
            <a:avLst/>
          </a:prstGeom>
          <a:solidFill>
            <a:srgbClr val="3465D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构建方法</a:t>
            </a:r>
            <a:endParaRPr kumimoji="1" lang="en-US" altLang="zh-CN" sz="1600" b="1" dirty="0" smtClean="0">
              <a:latin typeface="微软雅黑"/>
              <a:ea typeface="微软雅黑"/>
              <a:cs typeface="微软雅黑"/>
            </a:endParaRPr>
          </a:p>
        </p:txBody>
      </p:sp>
      <p:sp>
        <p:nvSpPr>
          <p:cNvPr id="9" name="圆角矩形 8"/>
          <p:cNvSpPr/>
          <p:nvPr/>
        </p:nvSpPr>
        <p:spPr>
          <a:xfrm>
            <a:off x="2348686" y="1727143"/>
            <a:ext cx="5951519" cy="1080093"/>
          </a:xfrm>
          <a:prstGeom prst="roundRect">
            <a:avLst>
              <a:gd name="adj" fmla="val 9796"/>
            </a:avLst>
          </a:prstGeom>
          <a:noFill/>
          <a:ln>
            <a:solidFill>
              <a:srgbClr val="3465D9"/>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人物角色的构建可以通过定性研究实现，也可以通过定量研究实现，也可以先进行定性研究出人物角色框架再采用定量方法验证人物模型。</a:t>
            </a:r>
            <a:endParaRPr lang="en-US" altLang="zh-CN" sz="1400" dirty="0" smtClean="0">
              <a:solidFill>
                <a:schemeClr val="tx1"/>
              </a:solidFill>
              <a:latin typeface="微软雅黑"/>
              <a:ea typeface="微软雅黑"/>
              <a:cs typeface="微软雅黑"/>
            </a:endParaRPr>
          </a:p>
        </p:txBody>
      </p:sp>
      <p:sp>
        <p:nvSpPr>
          <p:cNvPr id="18" name="圆角矩形 17"/>
          <p:cNvSpPr/>
          <p:nvPr/>
        </p:nvSpPr>
        <p:spPr>
          <a:xfrm>
            <a:off x="789577" y="4325456"/>
            <a:ext cx="1516383" cy="871411"/>
          </a:xfrm>
          <a:prstGeom prst="roundRect">
            <a:avLst/>
          </a:prstGeom>
          <a:solidFill>
            <a:srgbClr val="3465D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生命周期</a:t>
            </a:r>
            <a:endParaRPr kumimoji="1" lang="en-US" altLang="zh-CN" sz="1600" b="1" dirty="0" smtClean="0">
              <a:latin typeface="微软雅黑"/>
              <a:ea typeface="微软雅黑"/>
              <a:cs typeface="微软雅黑"/>
            </a:endParaRPr>
          </a:p>
        </p:txBody>
      </p:sp>
      <p:sp>
        <p:nvSpPr>
          <p:cNvPr id="19" name="圆角矩形 18"/>
          <p:cNvSpPr/>
          <p:nvPr/>
        </p:nvSpPr>
        <p:spPr>
          <a:xfrm>
            <a:off x="2366912" y="4221115"/>
            <a:ext cx="5951519" cy="1080093"/>
          </a:xfrm>
          <a:prstGeom prst="roundRect">
            <a:avLst>
              <a:gd name="adj" fmla="val 9796"/>
            </a:avLst>
          </a:prstGeom>
          <a:noFill/>
          <a:ln>
            <a:solidFill>
              <a:srgbClr val="3465D9"/>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人物角色是具有生命周期的，在应用到产品设计流程</a:t>
            </a:r>
            <a:r>
              <a:rPr lang="zh-CN" altLang="en-US" sz="1400" dirty="0">
                <a:solidFill>
                  <a:schemeClr val="tx1"/>
                </a:solidFill>
                <a:latin typeface="微软雅黑"/>
                <a:ea typeface="微软雅黑"/>
                <a:cs typeface="微软雅黑"/>
              </a:rPr>
              <a:t>后</a:t>
            </a:r>
            <a:r>
              <a:rPr lang="zh-CN" altLang="en-US" sz="1400" dirty="0" smtClean="0">
                <a:solidFill>
                  <a:schemeClr val="tx1"/>
                </a:solidFill>
                <a:latin typeface="微软雅黑"/>
                <a:ea typeface="微软雅黑"/>
                <a:cs typeface="微软雅黑"/>
              </a:rPr>
              <a:t>，需要评估</a:t>
            </a:r>
            <a:r>
              <a:rPr lang="zh-CN" altLang="en-US" sz="1400" dirty="0">
                <a:solidFill>
                  <a:schemeClr val="tx1"/>
                </a:solidFill>
                <a:latin typeface="微软雅黑"/>
                <a:ea typeface="微软雅黑"/>
                <a:cs typeface="微软雅黑"/>
              </a:rPr>
              <a:t>角</a:t>
            </a:r>
            <a:r>
              <a:rPr lang="zh-CN" altLang="en-US" sz="1400" dirty="0" smtClean="0">
                <a:solidFill>
                  <a:schemeClr val="tx1"/>
                </a:solidFill>
                <a:latin typeface="微软雅黑"/>
                <a:ea typeface="微软雅黑"/>
                <a:cs typeface="微软雅黑"/>
              </a:rPr>
              <a:t>色作用</a:t>
            </a:r>
            <a:r>
              <a:rPr lang="zh-CN" altLang="en-US" sz="1400" dirty="0">
                <a:solidFill>
                  <a:schemeClr val="tx1"/>
                </a:solidFill>
                <a:latin typeface="微软雅黑"/>
                <a:ea typeface="微软雅黑"/>
                <a:cs typeface="微软雅黑"/>
              </a:rPr>
              <a:t>，确定是否在产品</a:t>
            </a:r>
            <a:r>
              <a:rPr lang="en-US" altLang="zh-CN" sz="1400" dirty="0">
                <a:solidFill>
                  <a:schemeClr val="tx1"/>
                </a:solidFill>
                <a:latin typeface="微软雅黑"/>
                <a:ea typeface="微软雅黑"/>
                <a:cs typeface="微软雅黑"/>
              </a:rPr>
              <a:t>/</a:t>
            </a:r>
            <a:r>
              <a:rPr lang="zh-CN" altLang="en-US" sz="1400" dirty="0">
                <a:solidFill>
                  <a:schemeClr val="tx1"/>
                </a:solidFill>
                <a:latin typeface="微软雅黑"/>
                <a:ea typeface="微软雅黑"/>
                <a:cs typeface="微软雅黑"/>
              </a:rPr>
              <a:t>服务发布后继续和循环</a:t>
            </a:r>
            <a:r>
              <a:rPr lang="zh-CN" altLang="en-US" sz="1400" dirty="0" smtClean="0">
                <a:solidFill>
                  <a:schemeClr val="tx1"/>
                </a:solidFill>
                <a:latin typeface="微软雅黑"/>
                <a:ea typeface="微软雅黑"/>
                <a:cs typeface="微软雅黑"/>
              </a:rPr>
              <a:t>使用，或更新后继续使用。</a:t>
            </a:r>
            <a:endParaRPr lang="en-US" altLang="zh-CN" sz="1400" dirty="0" smtClean="0">
              <a:solidFill>
                <a:schemeClr val="tx1"/>
              </a:solidFill>
              <a:latin typeface="微软雅黑"/>
              <a:ea typeface="微软雅黑"/>
              <a:cs typeface="微软雅黑"/>
            </a:endParaRPr>
          </a:p>
        </p:txBody>
      </p:sp>
      <p:sp>
        <p:nvSpPr>
          <p:cNvPr id="20" name="圆角矩形 19"/>
          <p:cNvSpPr/>
          <p:nvPr/>
        </p:nvSpPr>
        <p:spPr>
          <a:xfrm>
            <a:off x="776506" y="3081447"/>
            <a:ext cx="1503311" cy="871411"/>
          </a:xfrm>
          <a:prstGeom prst="roundRect">
            <a:avLst/>
          </a:prstGeom>
          <a:solidFill>
            <a:srgbClr val="3465D9"/>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分类</a:t>
            </a:r>
            <a:endParaRPr kumimoji="1" lang="zh-CN" altLang="en-US" sz="1600" b="1" dirty="0">
              <a:latin typeface="微软雅黑"/>
              <a:ea typeface="微软雅黑"/>
              <a:cs typeface="微软雅黑"/>
            </a:endParaRPr>
          </a:p>
        </p:txBody>
      </p:sp>
      <p:sp>
        <p:nvSpPr>
          <p:cNvPr id="21" name="圆角矩形 20"/>
          <p:cNvSpPr/>
          <p:nvPr/>
        </p:nvSpPr>
        <p:spPr>
          <a:xfrm>
            <a:off x="2335615" y="2977106"/>
            <a:ext cx="5951519" cy="1080093"/>
          </a:xfrm>
          <a:prstGeom prst="roundRect">
            <a:avLst>
              <a:gd name="adj" fmla="val 9796"/>
            </a:avLst>
          </a:prstGeom>
          <a:noFill/>
          <a:ln>
            <a:solidFill>
              <a:srgbClr val="3465D9"/>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根据后期对研究资料的需要不同，可将人物角色划分不同主题，如“设计类人物角色”和“营销类人物角色”，前者描述产品如何使用，后者描述购买行为如何发生。</a:t>
            </a:r>
            <a:endParaRPr lang="en-US" altLang="zh-CN" sz="1400" dirty="0" smtClean="0">
              <a:solidFill>
                <a:schemeClr val="tx1"/>
              </a:solidFill>
              <a:latin typeface="微软雅黑"/>
              <a:ea typeface="微软雅黑"/>
              <a:cs typeface="微软雅黑"/>
            </a:endParaRPr>
          </a:p>
        </p:txBody>
      </p:sp>
      <p:sp>
        <p:nvSpPr>
          <p:cNvPr id="2" name="文本框 1"/>
          <p:cNvSpPr txBox="1"/>
          <p:nvPr/>
        </p:nvSpPr>
        <p:spPr>
          <a:xfrm>
            <a:off x="4959272" y="5178741"/>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207499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7330C4"/>
          </a:solidFill>
          <a:ln>
            <a:noFill/>
          </a:ln>
        </p:spPr>
        <p:txBody>
          <a:bodyPr anchor="ctr"/>
          <a:lstStyle/>
          <a:p>
            <a:r>
              <a:rPr lang="zh-CN" altLang="en-US" sz="2400" dirty="0" smtClean="0">
                <a:solidFill>
                  <a:schemeClr val="bg1"/>
                </a:solidFill>
                <a:latin typeface="微软雅黑"/>
                <a:ea typeface="微软雅黑"/>
                <a:cs typeface="微软雅黑"/>
              </a:rPr>
              <a:t> 日 志 法</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187280253"/>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733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2478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7330C4"/>
          </a:solidFill>
          <a:ln>
            <a:noFill/>
          </a:ln>
        </p:spPr>
        <p:txBody>
          <a:bodyPr anchor="ctr"/>
          <a:lstStyle/>
          <a:p>
            <a:r>
              <a:rPr lang="zh-CN" altLang="en-US" sz="2400" dirty="0" smtClean="0">
                <a:solidFill>
                  <a:schemeClr val="bg1"/>
                </a:solidFill>
                <a:latin typeface="微软雅黑"/>
                <a:ea typeface="微软雅黑"/>
                <a:cs typeface="微软雅黑"/>
              </a:rPr>
              <a:t> 日 志 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2771800" y="528465"/>
            <a:ext cx="803146" cy="36000"/>
          </a:xfrm>
          <a:prstGeom prst="rect">
            <a:avLst/>
          </a:prstGeom>
          <a:solidFill>
            <a:srgbClr val="733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7330C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b="1" dirty="0" smtClean="0">
                <a:solidFill>
                  <a:schemeClr val="tx1"/>
                </a:solidFill>
                <a:latin typeface="微软雅黑"/>
                <a:ea typeface="微软雅黑"/>
                <a:cs typeface="微软雅黑"/>
              </a:rPr>
              <a:t>计划准备</a:t>
            </a:r>
            <a:endParaRPr lang="en-US" altLang="zh-CN" sz="1400" b="1" dirty="0" smtClean="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制定日志法研究执行方案；</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制作日志记录表格；</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招募用户</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4644208" y="4149080"/>
            <a:ext cx="1800000" cy="1619999"/>
          </a:xfrm>
          <a:prstGeom prst="roundRect">
            <a:avLst/>
          </a:prstGeom>
          <a:noFill/>
          <a:ln w="19050" cmpd="sng">
            <a:solidFill>
              <a:srgbClr val="7330C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日志执行</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用户通过电子邮件将日志发给研究人员；</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研究人员对邮件做出反馈</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627984" y="1121784"/>
            <a:ext cx="1800000" cy="1440000"/>
          </a:xfrm>
          <a:prstGeom prst="roundRect">
            <a:avLst/>
          </a:prstGeom>
          <a:noFill/>
          <a:ln w="19050" cmpd="sng">
            <a:solidFill>
              <a:srgbClr val="7330C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b="1" dirty="0" smtClean="0">
                <a:solidFill>
                  <a:schemeClr val="tx1"/>
                </a:solidFill>
                <a:latin typeface="微软雅黑"/>
                <a:ea typeface="微软雅黑"/>
                <a:cs typeface="微软雅黑"/>
              </a:rPr>
              <a:t>用户培训</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召集用户，发放记录模板，讲解记录规则、注意事项等</a:t>
            </a:r>
          </a:p>
        </p:txBody>
      </p:sp>
      <p:sp>
        <p:nvSpPr>
          <p:cNvPr id="60" name="圆角矩形 59"/>
          <p:cNvSpPr/>
          <p:nvPr/>
        </p:nvSpPr>
        <p:spPr>
          <a:xfrm>
            <a:off x="6444408" y="1118593"/>
            <a:ext cx="1800000" cy="1440000"/>
          </a:xfrm>
          <a:prstGeom prst="roundRect">
            <a:avLst/>
          </a:prstGeom>
          <a:noFill/>
          <a:ln w="19050" cmpd="sng">
            <a:solidFill>
              <a:srgbClr val="7330C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将用户日志按照一定格式整理出来；</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分析资料，输出报告</a:t>
            </a:r>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5441560" y="3437384"/>
            <a:ext cx="0" cy="720080"/>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527984" y="2558593"/>
            <a:ext cx="0" cy="575999"/>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7344408" y="2558593"/>
            <a:ext cx="0" cy="582375"/>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5296203" y="3157736"/>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3391998" y="3140968"/>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7200408" y="3140968"/>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987636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7330C4"/>
          </a:solidFill>
          <a:ln>
            <a:noFill/>
          </a:ln>
        </p:spPr>
        <p:txBody>
          <a:bodyPr anchor="ctr"/>
          <a:lstStyle/>
          <a:p>
            <a:r>
              <a:rPr lang="zh-CN" altLang="en-US" sz="2400" dirty="0" smtClean="0">
                <a:solidFill>
                  <a:schemeClr val="bg1"/>
                </a:solidFill>
                <a:latin typeface="微软雅黑"/>
                <a:ea typeface="微软雅黑"/>
                <a:cs typeface="微软雅黑"/>
              </a:rPr>
              <a:t> 日 志 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3624838" y="528465"/>
            <a:ext cx="803146" cy="36000"/>
          </a:xfrm>
          <a:prstGeom prst="rect">
            <a:avLst/>
          </a:prstGeom>
          <a:solidFill>
            <a:srgbClr val="733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b="1" dirty="0" smtClean="0">
                <a:solidFill>
                  <a:srgbClr val="BFBFBF"/>
                </a:solidFill>
                <a:latin typeface="微软雅黑"/>
                <a:ea typeface="微软雅黑"/>
                <a:cs typeface="微软雅黑"/>
              </a:rPr>
              <a:t>计划准备</a:t>
            </a:r>
            <a:endParaRPr lang="en-US" altLang="zh-CN" sz="1400" b="1" dirty="0" smtClean="0">
              <a:solidFill>
                <a:srgbClr val="BFBFBF"/>
              </a:solidFill>
              <a:latin typeface="微软雅黑"/>
              <a:ea typeface="微软雅黑"/>
              <a:cs typeface="微软雅黑"/>
            </a:endParaRPr>
          </a:p>
          <a:p>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制定日志法研究执行方案；</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制作日志记录表格；</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招募用户</a:t>
            </a:r>
            <a:endParaRPr lang="en-US" altLang="zh-CN" sz="1100" dirty="0" smtClean="0">
              <a:solidFill>
                <a:srgbClr val="BFBFBF"/>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4644208"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日志执行</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用户通过电子邮件将日志发给研究人员；</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研究人员对邮件做出反馈</a:t>
            </a:r>
            <a:endParaRPr lang="en-US" altLang="zh-CN" sz="1100" dirty="0" smtClean="0">
              <a:solidFill>
                <a:srgbClr val="BFBFBF"/>
              </a:solidFill>
              <a:latin typeface="微软雅黑"/>
              <a:ea typeface="微软雅黑"/>
              <a:cs typeface="微软雅黑"/>
            </a:endParaRPr>
          </a:p>
        </p:txBody>
      </p:sp>
      <p:sp>
        <p:nvSpPr>
          <p:cNvPr id="58" name="圆角矩形 57"/>
          <p:cNvSpPr/>
          <p:nvPr/>
        </p:nvSpPr>
        <p:spPr>
          <a:xfrm>
            <a:off x="2627984" y="1121784"/>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en-US" sz="1400" b="1" dirty="0" smtClean="0">
                <a:solidFill>
                  <a:srgbClr val="BFBFBF"/>
                </a:solidFill>
                <a:latin typeface="微软雅黑"/>
                <a:ea typeface="微软雅黑"/>
                <a:cs typeface="微软雅黑"/>
              </a:rPr>
              <a:t>用户培训</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召集用户，发放记录模板，讲解记录规则、注意事项等</a:t>
            </a:r>
          </a:p>
        </p:txBody>
      </p:sp>
      <p:sp>
        <p:nvSpPr>
          <p:cNvPr id="60" name="圆角矩形 59"/>
          <p:cNvSpPr/>
          <p:nvPr/>
        </p:nvSpPr>
        <p:spPr>
          <a:xfrm>
            <a:off x="6444408" y="1118593"/>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rgbClr val="BFBFBF"/>
                </a:solidFill>
                <a:latin typeface="微软雅黑"/>
                <a:ea typeface="微软雅黑"/>
                <a:cs typeface="微软雅黑"/>
              </a:rPr>
              <a:t>整理输出</a:t>
            </a:r>
            <a:endParaRPr lang="en-US" altLang="zh-CN" sz="1400" b="1" dirty="0" smtClean="0">
              <a:solidFill>
                <a:srgbClr val="BFBFBF"/>
              </a:solidFill>
              <a:latin typeface="微软雅黑"/>
              <a:ea typeface="微软雅黑"/>
              <a:cs typeface="微软雅黑"/>
            </a:endParaRPr>
          </a:p>
          <a:p>
            <a:endParaRPr lang="zh-CN" altLang="en-US" sz="1400" b="1"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将用户日志按照一定格式整理出来；</a:t>
            </a:r>
            <a:endParaRPr lang="en-US" altLang="zh-CN" sz="1100" dirty="0" smtClean="0">
              <a:solidFill>
                <a:srgbClr val="BFBFBF"/>
              </a:solidFill>
              <a:latin typeface="微软雅黑"/>
              <a:ea typeface="微软雅黑"/>
              <a:cs typeface="微软雅黑"/>
            </a:endParaRPr>
          </a:p>
          <a:p>
            <a:pPr marL="171450" indent="-171450">
              <a:buFont typeface="Arial"/>
              <a:buChar char="•"/>
            </a:pPr>
            <a:r>
              <a:rPr lang="zh-CN" altLang="en-US" sz="1100" dirty="0" smtClean="0">
                <a:solidFill>
                  <a:srgbClr val="BFBFBF"/>
                </a:solidFill>
                <a:latin typeface="微软雅黑"/>
                <a:ea typeface="微软雅黑"/>
                <a:cs typeface="微软雅黑"/>
              </a:rPr>
              <a:t>分析资料，输出报告</a:t>
            </a:r>
            <a:endParaRPr lang="en-US" altLang="zh-CN" sz="1100" dirty="0" smtClean="0">
              <a:solidFill>
                <a:srgbClr val="BFBFBF"/>
              </a:solidFill>
              <a:latin typeface="微软雅黑"/>
              <a:ea typeface="微软雅黑"/>
              <a:cs typeface="微软雅黑"/>
            </a:endParaRPr>
          </a:p>
        </p:txBody>
      </p:sp>
      <p:cxnSp>
        <p:nvCxnSpPr>
          <p:cNvPr id="66" name="直线连接符 65"/>
          <p:cNvCxnSpPr/>
          <p:nvPr/>
        </p:nvCxnSpPr>
        <p:spPr>
          <a:xfrm>
            <a:off x="5441560" y="3437384"/>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527984" y="2558593"/>
            <a:ext cx="0" cy="575999"/>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7344408" y="2558593"/>
            <a:ext cx="0" cy="582375"/>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94" name="菱形 93"/>
          <p:cNvSpPr/>
          <p:nvPr/>
        </p:nvSpPr>
        <p:spPr>
          <a:xfrm>
            <a:off x="5296203" y="3157736"/>
            <a:ext cx="288000" cy="288032"/>
          </a:xfrm>
          <a:prstGeom prst="diamond">
            <a:avLst/>
          </a:prstGeom>
          <a:solidFill>
            <a:schemeClr val="bg1"/>
          </a:solidFill>
          <a:ln w="38100" cmpd="sng">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96" name="菱形 95"/>
          <p:cNvSpPr/>
          <p:nvPr/>
        </p:nvSpPr>
        <p:spPr>
          <a:xfrm>
            <a:off x="3391998" y="3140968"/>
            <a:ext cx="288000" cy="288032"/>
          </a:xfrm>
          <a:prstGeom prst="diamond">
            <a:avLst/>
          </a:prstGeom>
          <a:solidFill>
            <a:schemeClr val="bg1"/>
          </a:solidFill>
          <a:ln w="38100" cmpd="sng">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97" name="菱形 96"/>
          <p:cNvSpPr/>
          <p:nvPr/>
        </p:nvSpPr>
        <p:spPr>
          <a:xfrm>
            <a:off x="7200408" y="3140968"/>
            <a:ext cx="288000" cy="288032"/>
          </a:xfrm>
          <a:prstGeom prst="diamond">
            <a:avLst/>
          </a:prstGeom>
          <a:solidFill>
            <a:schemeClr val="bg1"/>
          </a:solidFill>
          <a:ln w="38100" cmpd="sng">
            <a:solidFill>
              <a:srgbClr val="733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BFBFBF"/>
              </a:solidFill>
            </a:endParaRPr>
          </a:p>
        </p:txBody>
      </p:sp>
      <p:sp>
        <p:nvSpPr>
          <p:cNvPr id="21" name="矩形 20"/>
          <p:cNvSpPr/>
          <p:nvPr/>
        </p:nvSpPr>
        <p:spPr>
          <a:xfrm>
            <a:off x="622618" y="2537829"/>
            <a:ext cx="1429102" cy="307777"/>
          </a:xfrm>
          <a:prstGeom prst="rect">
            <a:avLst/>
          </a:prstGeom>
          <a:solidFill>
            <a:srgbClr val="7330C4"/>
          </a:solidFill>
        </p:spPr>
        <p:txBody>
          <a:bodyPr wrap="square">
            <a:spAutoFit/>
          </a:bodyPr>
          <a:lstStyle/>
          <a:p>
            <a:r>
              <a:rPr lang="zh-CN" altLang="en-US" sz="1400" b="1" dirty="0" smtClean="0">
                <a:solidFill>
                  <a:schemeClr val="bg1"/>
                </a:solidFill>
                <a:latin typeface="微软雅黑"/>
                <a:ea typeface="微软雅黑"/>
                <a:cs typeface="微软雅黑"/>
              </a:rPr>
              <a:t>用户招募记录表</a:t>
            </a:r>
            <a:endParaRPr lang="en-US" altLang="zh-CN" sz="1400" b="1" dirty="0">
              <a:solidFill>
                <a:schemeClr val="bg1"/>
              </a:solidFill>
              <a:latin typeface="微软雅黑"/>
              <a:ea typeface="微软雅黑"/>
              <a:cs typeface="微软雅黑"/>
            </a:endParaRPr>
          </a:p>
        </p:txBody>
      </p:sp>
      <p:cxnSp>
        <p:nvCxnSpPr>
          <p:cNvPr id="22" name="直线连接符 21"/>
          <p:cNvCxnSpPr/>
          <p:nvPr/>
        </p:nvCxnSpPr>
        <p:spPr>
          <a:xfrm>
            <a:off x="1619672" y="2852968"/>
            <a:ext cx="0" cy="288000"/>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sp>
        <p:nvSpPr>
          <p:cNvPr id="23" name="矩形 22"/>
          <p:cNvSpPr/>
          <p:nvPr/>
        </p:nvSpPr>
        <p:spPr>
          <a:xfrm>
            <a:off x="359852" y="6381328"/>
            <a:ext cx="1115804" cy="307777"/>
          </a:xfrm>
          <a:prstGeom prst="rect">
            <a:avLst/>
          </a:prstGeom>
          <a:solidFill>
            <a:srgbClr val="7330C4"/>
          </a:solidFill>
        </p:spPr>
        <p:txBody>
          <a:bodyPr wrap="squar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7" name="矩形 26"/>
          <p:cNvSpPr/>
          <p:nvPr/>
        </p:nvSpPr>
        <p:spPr>
          <a:xfrm>
            <a:off x="766634" y="2185119"/>
            <a:ext cx="1285086" cy="307777"/>
          </a:xfrm>
          <a:prstGeom prst="rect">
            <a:avLst/>
          </a:prstGeom>
          <a:solidFill>
            <a:srgbClr val="7330C4"/>
          </a:solidFill>
        </p:spPr>
        <p:txBody>
          <a:bodyPr wrap="square">
            <a:spAutoFit/>
          </a:bodyPr>
          <a:lstStyle/>
          <a:p>
            <a:r>
              <a:rPr lang="zh-CN" altLang="en-US" sz="1400" b="1" dirty="0" smtClean="0">
                <a:solidFill>
                  <a:schemeClr val="bg1"/>
                </a:solidFill>
                <a:latin typeface="微软雅黑"/>
                <a:ea typeface="微软雅黑"/>
                <a:cs typeface="微软雅黑"/>
              </a:rPr>
              <a:t>日志记录表格</a:t>
            </a:r>
            <a:endParaRPr lang="en-US" altLang="zh-CN" sz="1400" b="1" dirty="0">
              <a:solidFill>
                <a:schemeClr val="bg1"/>
              </a:solidFill>
              <a:latin typeface="微软雅黑"/>
              <a:ea typeface="微软雅黑"/>
              <a:cs typeface="微软雅黑"/>
            </a:endParaRPr>
          </a:p>
        </p:txBody>
      </p:sp>
      <p:sp>
        <p:nvSpPr>
          <p:cNvPr id="28" name="矩形 27"/>
          <p:cNvSpPr/>
          <p:nvPr/>
        </p:nvSpPr>
        <p:spPr>
          <a:xfrm>
            <a:off x="622618" y="1839822"/>
            <a:ext cx="1429102" cy="307777"/>
          </a:xfrm>
          <a:prstGeom prst="rect">
            <a:avLst/>
          </a:prstGeom>
          <a:solidFill>
            <a:srgbClr val="7330C4"/>
          </a:solidFill>
        </p:spPr>
        <p:txBody>
          <a:bodyPr wrap="square">
            <a:spAutoFit/>
          </a:bodyPr>
          <a:lstStyle/>
          <a:p>
            <a:r>
              <a:rPr lang="zh-CN" altLang="en-US" sz="1400" b="1" dirty="0" smtClean="0">
                <a:solidFill>
                  <a:schemeClr val="bg1"/>
                </a:solidFill>
                <a:latin typeface="微软雅黑"/>
                <a:ea typeface="微软雅黑"/>
                <a:cs typeface="微软雅黑"/>
              </a:rPr>
              <a:t>日志法执行方案</a:t>
            </a:r>
            <a:endParaRPr lang="en-US" altLang="zh-CN" sz="1400" b="1" dirty="0">
              <a:solidFill>
                <a:schemeClr val="bg1"/>
              </a:solidFill>
              <a:latin typeface="微软雅黑"/>
              <a:ea typeface="微软雅黑"/>
              <a:cs typeface="微软雅黑"/>
            </a:endParaRPr>
          </a:p>
        </p:txBody>
      </p:sp>
      <p:sp>
        <p:nvSpPr>
          <p:cNvPr id="30" name="矩形 29"/>
          <p:cNvSpPr/>
          <p:nvPr/>
        </p:nvSpPr>
        <p:spPr>
          <a:xfrm>
            <a:off x="6629857" y="3697287"/>
            <a:ext cx="1429102" cy="307777"/>
          </a:xfrm>
          <a:prstGeom prst="rect">
            <a:avLst/>
          </a:prstGeom>
          <a:solidFill>
            <a:srgbClr val="7330C4"/>
          </a:solidFill>
        </p:spPr>
        <p:txBody>
          <a:bodyPr wrap="square">
            <a:spAutoFit/>
          </a:bodyPr>
          <a:lstStyle/>
          <a:p>
            <a:r>
              <a:rPr lang="zh-CN" altLang="en-US" sz="1400" b="1" dirty="0" smtClean="0">
                <a:solidFill>
                  <a:schemeClr val="bg1"/>
                </a:solidFill>
                <a:latin typeface="微软雅黑"/>
                <a:ea typeface="微软雅黑"/>
                <a:cs typeface="微软雅黑"/>
              </a:rPr>
              <a:t>日志法研究报告</a:t>
            </a:r>
            <a:endParaRPr lang="en-US" altLang="zh-CN" sz="1400" b="1" dirty="0">
              <a:solidFill>
                <a:schemeClr val="bg1"/>
              </a:solidFill>
              <a:latin typeface="微软雅黑"/>
              <a:ea typeface="微软雅黑"/>
              <a:cs typeface="微软雅黑"/>
            </a:endParaRPr>
          </a:p>
        </p:txBody>
      </p:sp>
      <p:cxnSp>
        <p:nvCxnSpPr>
          <p:cNvPr id="31" name="直线连接符 30"/>
          <p:cNvCxnSpPr/>
          <p:nvPr/>
        </p:nvCxnSpPr>
        <p:spPr>
          <a:xfrm>
            <a:off x="7332944" y="3445768"/>
            <a:ext cx="0" cy="288000"/>
          </a:xfrm>
          <a:prstGeom prst="line">
            <a:avLst/>
          </a:prstGeom>
          <a:ln w="19050" cmpd="sng">
            <a:solidFill>
              <a:srgbClr val="7330C4"/>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7803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7330C4"/>
          </a:solidFill>
          <a:ln>
            <a:noFill/>
          </a:ln>
        </p:spPr>
        <p:txBody>
          <a:bodyPr anchor="ctr"/>
          <a:lstStyle/>
          <a:p>
            <a:r>
              <a:rPr lang="zh-CN" altLang="en-US" sz="2400" dirty="0" smtClean="0">
                <a:solidFill>
                  <a:schemeClr val="bg1"/>
                </a:solidFill>
                <a:latin typeface="微软雅黑"/>
                <a:ea typeface="微软雅黑"/>
                <a:cs typeface="微软雅黑"/>
              </a:rPr>
              <a:t> 日 志 法</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7330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831484"/>
            <a:ext cx="1503311" cy="871411"/>
          </a:xfrm>
          <a:prstGeom prst="roundRect">
            <a:avLst/>
          </a:prstGeom>
          <a:solidFill>
            <a:srgbClr val="7330C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用户培训</a:t>
            </a:r>
            <a:endParaRPr kumimoji="1" lang="en-US" altLang="zh-CN" sz="1600" b="1" dirty="0" smtClean="0">
              <a:latin typeface="微软雅黑"/>
              <a:ea typeface="微软雅黑"/>
              <a:cs typeface="微软雅黑"/>
            </a:endParaRPr>
          </a:p>
        </p:txBody>
      </p:sp>
      <p:sp>
        <p:nvSpPr>
          <p:cNvPr id="9" name="圆角矩形 8"/>
          <p:cNvSpPr/>
          <p:nvPr/>
        </p:nvSpPr>
        <p:spPr>
          <a:xfrm>
            <a:off x="2348686" y="1727143"/>
            <a:ext cx="5951519" cy="1080093"/>
          </a:xfrm>
          <a:prstGeom prst="roundRect">
            <a:avLst>
              <a:gd name="adj" fmla="val 9796"/>
            </a:avLst>
          </a:prstGeom>
          <a:noFill/>
          <a:ln>
            <a:solidFill>
              <a:srgbClr val="7330C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研究人员应将记录规则详细告诉用户，或简单举例演示给用户，避免用户漫无目的的记录一些与项目研究无关的东西。</a:t>
            </a:r>
            <a:endParaRPr lang="en-US" altLang="zh-CN" sz="1400" dirty="0" smtClean="0">
              <a:solidFill>
                <a:schemeClr val="tx1"/>
              </a:solidFill>
              <a:latin typeface="微软雅黑"/>
              <a:ea typeface="微软雅黑"/>
              <a:cs typeface="微软雅黑"/>
            </a:endParaRPr>
          </a:p>
        </p:txBody>
      </p:sp>
      <p:sp>
        <p:nvSpPr>
          <p:cNvPr id="18" name="圆角矩形 17"/>
          <p:cNvSpPr/>
          <p:nvPr/>
        </p:nvSpPr>
        <p:spPr>
          <a:xfrm>
            <a:off x="789577" y="4590467"/>
            <a:ext cx="1516383" cy="871411"/>
          </a:xfrm>
          <a:prstGeom prst="roundRect">
            <a:avLst/>
          </a:prstGeom>
          <a:solidFill>
            <a:srgbClr val="7330C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分析报告</a:t>
            </a:r>
            <a:endParaRPr kumimoji="1" lang="en-US" altLang="zh-CN" sz="1600" b="1" dirty="0" smtClean="0">
              <a:latin typeface="微软雅黑"/>
              <a:ea typeface="微软雅黑"/>
              <a:cs typeface="微软雅黑"/>
            </a:endParaRPr>
          </a:p>
        </p:txBody>
      </p:sp>
      <p:sp>
        <p:nvSpPr>
          <p:cNvPr id="19" name="圆角矩形 18"/>
          <p:cNvSpPr/>
          <p:nvPr/>
        </p:nvSpPr>
        <p:spPr>
          <a:xfrm>
            <a:off x="2366912" y="4541480"/>
            <a:ext cx="5951519" cy="1047760"/>
          </a:xfrm>
          <a:prstGeom prst="roundRect">
            <a:avLst>
              <a:gd name="adj" fmla="val 9796"/>
            </a:avLst>
          </a:prstGeom>
          <a:noFill/>
          <a:ln>
            <a:solidFill>
              <a:srgbClr val="7330C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报告除了要分析表面上用户直接说出的问题外，务必关注隐藏在用户描述背后的需求点，深度挖掘用户某些生活状态背后的潜在需求点十分必要。</a:t>
            </a:r>
            <a:endParaRPr lang="en-US" altLang="zh-CN" sz="1400" dirty="0" smtClean="0">
              <a:solidFill>
                <a:schemeClr val="tx1"/>
              </a:solidFill>
              <a:latin typeface="微软雅黑"/>
              <a:ea typeface="微软雅黑"/>
              <a:cs typeface="微软雅黑"/>
            </a:endParaRPr>
          </a:p>
        </p:txBody>
      </p:sp>
      <p:sp>
        <p:nvSpPr>
          <p:cNvPr id="20" name="圆角矩形 19"/>
          <p:cNvSpPr/>
          <p:nvPr/>
        </p:nvSpPr>
        <p:spPr>
          <a:xfrm>
            <a:off x="776506" y="3156016"/>
            <a:ext cx="1503311" cy="871411"/>
          </a:xfrm>
          <a:prstGeom prst="roundRect">
            <a:avLst/>
          </a:prstGeom>
          <a:solidFill>
            <a:srgbClr val="7330C4"/>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日常沟通</a:t>
            </a:r>
            <a:endParaRPr kumimoji="1" lang="zh-CN" altLang="en-US" sz="1600" b="1" dirty="0">
              <a:latin typeface="微软雅黑"/>
              <a:ea typeface="微软雅黑"/>
              <a:cs typeface="微软雅黑"/>
            </a:endParaRPr>
          </a:p>
        </p:txBody>
      </p:sp>
      <p:sp>
        <p:nvSpPr>
          <p:cNvPr id="21" name="圆角矩形 20"/>
          <p:cNvSpPr/>
          <p:nvPr/>
        </p:nvSpPr>
        <p:spPr>
          <a:xfrm>
            <a:off x="2335615" y="2996952"/>
            <a:ext cx="5951519" cy="1332108"/>
          </a:xfrm>
          <a:prstGeom prst="roundRect">
            <a:avLst>
              <a:gd name="adj" fmla="val 9796"/>
            </a:avLst>
          </a:prstGeom>
          <a:noFill/>
          <a:ln>
            <a:solidFill>
              <a:srgbClr val="7330C4"/>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用户记录内容符合要求时，要通过邮件表示感谢并鼓励；</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用户记录不符合要求时，最好通过电话了解情况，强调规则并说明用户的配合对我们开展研究的重要性；</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此外，节假日沟通还需给用户送上祝福语，以促进用户合作。</a:t>
            </a:r>
            <a:endParaRPr lang="en-US" altLang="zh-CN" sz="1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20482301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C42C68"/>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情</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绪</a:t>
            </a:r>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板</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1869261478"/>
              </p:ext>
            </p:extLst>
          </p:nvPr>
        </p:nvGraphicFramePr>
        <p:xfrm>
          <a:off x="838642" y="908720"/>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 </a:t>
            </a:r>
            <a:endParaRPr kumimoji="1" lang="zh-CN" altLang="en-US" dirty="0"/>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1896646" y="528465"/>
            <a:ext cx="803146" cy="36000"/>
          </a:xfrm>
          <a:prstGeom prst="rect">
            <a:avLst/>
          </a:prstGeom>
          <a:solidFill>
            <a:srgbClr val="C42C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0256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C42C68"/>
          </a:solidFill>
          <a:ln>
            <a:noFill/>
          </a:ln>
        </p:spPr>
        <p:txBody>
          <a:bodyPr anchor="ctr"/>
          <a:lstStyle/>
          <a:p>
            <a:r>
              <a:rPr lang="zh-CN" altLang="en-US" sz="2400" dirty="0" smtClean="0">
                <a:solidFill>
                  <a:schemeClr val="bg1"/>
                </a:solidFill>
                <a:latin typeface="微软雅黑"/>
                <a:ea typeface="微软雅黑"/>
                <a:cs typeface="微软雅黑"/>
              </a:rPr>
              <a:t> 情 绪 板</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2771800" y="528465"/>
            <a:ext cx="803146" cy="36000"/>
          </a:xfrm>
          <a:prstGeom prst="rect">
            <a:avLst/>
          </a:prstGeom>
          <a:solidFill>
            <a:srgbClr val="C42C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rgbClr val="C42C6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初步研究</a:t>
            </a:r>
            <a:endParaRPr lang="en-US" altLang="zh-CN" sz="1400" b="1" dirty="0" smtClean="0">
              <a:solidFill>
                <a:schemeClr val="tx1"/>
              </a:solidFill>
              <a:latin typeface="微软雅黑"/>
              <a:ea typeface="微软雅黑"/>
              <a:cs typeface="微软雅黑"/>
            </a:endParaRPr>
          </a:p>
          <a:p>
            <a:endParaRPr lang="en-US" altLang="zh-CN" sz="1100" dirty="0">
              <a:solidFill>
                <a:schemeClr val="tx1"/>
              </a:solidFill>
              <a:latin typeface="微软雅黑"/>
              <a:ea typeface="微软雅黑"/>
              <a:cs typeface="微软雅黑"/>
            </a:endParaRPr>
          </a:p>
          <a:p>
            <a:pPr marL="171450" indent="-171450">
              <a:buFont typeface="Arial"/>
              <a:buChar char="•"/>
            </a:pPr>
            <a:r>
              <a:rPr lang="en-US" altLang="zh-CN" sz="1100" dirty="0" smtClean="0">
                <a:solidFill>
                  <a:schemeClr val="tx1"/>
                </a:solidFill>
                <a:latin typeface="微软雅黑"/>
                <a:ea typeface="微软雅黑"/>
                <a:cs typeface="微软雅黑"/>
              </a:rPr>
              <a:t>Stakeholder</a:t>
            </a:r>
            <a:r>
              <a:rPr lang="zh-CN" altLang="en-US" sz="1100" dirty="0" smtClean="0">
                <a:solidFill>
                  <a:schemeClr val="tx1"/>
                </a:solidFill>
                <a:latin typeface="微软雅黑"/>
                <a:ea typeface="微软雅黑"/>
                <a:cs typeface="微软雅黑"/>
              </a:rPr>
              <a:t>访谈；</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收集用户喜好；</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考察企业</a:t>
            </a:r>
            <a:r>
              <a:rPr lang="en-US" altLang="zh-CN" sz="1100" dirty="0" smtClean="0">
                <a:solidFill>
                  <a:schemeClr val="tx1"/>
                </a:solidFill>
                <a:latin typeface="微软雅黑"/>
                <a:ea typeface="微软雅黑"/>
                <a:cs typeface="微软雅黑"/>
              </a:rPr>
              <a:t>VI</a:t>
            </a:r>
            <a:r>
              <a:rPr lang="zh-CN" altLang="en-US" sz="1100" dirty="0" smtClean="0">
                <a:solidFill>
                  <a:schemeClr val="tx1"/>
                </a:solidFill>
                <a:latin typeface="微软雅黑"/>
                <a:ea typeface="微软雅黑"/>
                <a:cs typeface="微软雅黑"/>
              </a:rPr>
              <a:t>系统</a:t>
            </a:r>
            <a:endParaRPr lang="en-US" altLang="zh-CN" sz="1100" dirty="0" smtClean="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C42C68"/>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rgbClr val="C42C6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创建情绪板</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模糊化用户选择的情绪图；</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匹配研究阶段的关键词和用户测试的情绪图，创建情绪板</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rgbClr val="C42C6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情绪板资料整理</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提取研究阶段获得的关键词；</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使用情绪图库做用户感知测试</a:t>
            </a:r>
            <a:endParaRPr lang="en-US" altLang="zh-CN" sz="1100" dirty="0" smtClean="0">
              <a:solidFill>
                <a:schemeClr val="tx1"/>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rgbClr val="C42C6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确定风格</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根据情绪板，多方讨论确定产品的风格感受和设计元素</a:t>
            </a:r>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C42C68"/>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rgbClr val="C42C68"/>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rgbClr val="C42C68"/>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p:cNvSpPr/>
          <p:nvPr/>
        </p:nvSpPr>
        <p:spPr>
          <a:xfrm>
            <a:off x="6192280" y="4149080"/>
            <a:ext cx="1800000" cy="1619999"/>
          </a:xfrm>
          <a:prstGeom prst="roundRect">
            <a:avLst/>
          </a:prstGeom>
          <a:noFill/>
          <a:ln w="19050" cmpd="sng">
            <a:solidFill>
              <a:srgbClr val="C42C68"/>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概念设计方案输出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依据情绪图输出若干套概念设计方案</a:t>
            </a:r>
            <a:endParaRPr lang="en-US" altLang="zh-CN" sz="1100" dirty="0" smtClean="0">
              <a:solidFill>
                <a:schemeClr val="tx1"/>
              </a:solidFill>
              <a:latin typeface="微软雅黑"/>
              <a:ea typeface="微软雅黑"/>
              <a:cs typeface="微软雅黑"/>
            </a:endParaRPr>
          </a:p>
        </p:txBody>
      </p:sp>
      <p:cxnSp>
        <p:nvCxnSpPr>
          <p:cNvPr id="25" name="直线连接符 24"/>
          <p:cNvCxnSpPr/>
          <p:nvPr/>
        </p:nvCxnSpPr>
        <p:spPr>
          <a:xfrm>
            <a:off x="7236296" y="3429000"/>
            <a:ext cx="0" cy="720080"/>
          </a:xfrm>
          <a:prstGeom prst="line">
            <a:avLst/>
          </a:prstGeom>
          <a:ln w="19050" cmpd="sng">
            <a:solidFill>
              <a:srgbClr val="C42C68"/>
            </a:solidFill>
            <a:prstDash val="sysDash"/>
          </a:ln>
        </p:spPr>
        <p:style>
          <a:lnRef idx="2">
            <a:schemeClr val="accent1"/>
          </a:lnRef>
          <a:fillRef idx="0">
            <a:schemeClr val="accent1"/>
          </a:fillRef>
          <a:effectRef idx="1">
            <a:schemeClr val="accent1"/>
          </a:effectRef>
          <a:fontRef idx="minor">
            <a:schemeClr val="tx1"/>
          </a:fontRef>
        </p:style>
      </p:cxnSp>
      <p:sp>
        <p:nvSpPr>
          <p:cNvPr id="26" name="菱形 25"/>
          <p:cNvSpPr/>
          <p:nvPr/>
        </p:nvSpPr>
        <p:spPr>
          <a:xfrm>
            <a:off x="7092296" y="3149352"/>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421901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C42C68"/>
          </a:solidFill>
          <a:ln>
            <a:noFill/>
          </a:ln>
        </p:spPr>
        <p:txBody>
          <a:bodyPr anchor="ctr"/>
          <a:lstStyle/>
          <a:p>
            <a:r>
              <a:rPr lang="zh-CN" altLang="en-US" sz="2400" dirty="0" smtClean="0">
                <a:solidFill>
                  <a:schemeClr val="bg1"/>
                </a:solidFill>
                <a:latin typeface="微软雅黑"/>
                <a:ea typeface="微软雅黑"/>
                <a:cs typeface="微软雅黑"/>
              </a:rPr>
              <a:t> 情 绪 板</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b="1" dirty="0">
                <a:latin typeface="微软雅黑"/>
                <a:ea typeface="微软雅黑"/>
                <a:cs typeface="微软雅黑"/>
              </a:rPr>
              <a:t>输出物 </a:t>
            </a:r>
            <a:r>
              <a:rPr lang="zh-CN" altLang="en-US" sz="1400" b="1"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3552830" y="528465"/>
            <a:ext cx="803146" cy="36000"/>
          </a:xfrm>
          <a:prstGeom prst="rect">
            <a:avLst/>
          </a:prstGeom>
          <a:solidFill>
            <a:srgbClr val="C42C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初步研究</a:t>
            </a:r>
            <a:endParaRPr lang="en-US" altLang="zh-CN" sz="1400" b="1" dirty="0" smtClean="0">
              <a:solidFill>
                <a:schemeClr val="tx1">
                  <a:lumMod val="40000"/>
                  <a:lumOff val="60000"/>
                </a:schemeClr>
              </a:solidFill>
              <a:latin typeface="微软雅黑"/>
              <a:ea typeface="微软雅黑"/>
              <a:cs typeface="微软雅黑"/>
            </a:endParaRPr>
          </a:p>
          <a:p>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en-US" altLang="zh-CN" sz="1100" dirty="0" smtClean="0">
                <a:solidFill>
                  <a:schemeClr val="tx1">
                    <a:lumMod val="40000"/>
                    <a:lumOff val="60000"/>
                  </a:schemeClr>
                </a:solidFill>
                <a:latin typeface="微软雅黑"/>
                <a:ea typeface="微软雅黑"/>
                <a:cs typeface="微软雅黑"/>
              </a:rPr>
              <a:t>Stakeholder</a:t>
            </a:r>
            <a:r>
              <a:rPr lang="zh-CN" altLang="en-US" sz="1100" dirty="0" smtClean="0">
                <a:solidFill>
                  <a:schemeClr val="tx1">
                    <a:lumMod val="40000"/>
                    <a:lumOff val="60000"/>
                  </a:schemeClr>
                </a:solidFill>
                <a:latin typeface="微软雅黑"/>
                <a:ea typeface="微软雅黑"/>
                <a:cs typeface="微软雅黑"/>
              </a:rPr>
              <a:t>访谈；</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收集用户喜好；</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考察企业</a:t>
            </a:r>
            <a:r>
              <a:rPr lang="en-US" altLang="zh-CN" sz="1100" dirty="0" smtClean="0">
                <a:solidFill>
                  <a:schemeClr val="tx1">
                    <a:lumMod val="40000"/>
                    <a:lumOff val="60000"/>
                  </a:schemeClr>
                </a:solidFill>
                <a:latin typeface="微软雅黑"/>
                <a:ea typeface="微软雅黑"/>
                <a:cs typeface="微软雅黑"/>
              </a:rPr>
              <a:t>VI</a:t>
            </a:r>
            <a:r>
              <a:rPr lang="zh-CN" altLang="en-US" sz="1100" dirty="0" smtClean="0">
                <a:solidFill>
                  <a:schemeClr val="tx1">
                    <a:lumMod val="40000"/>
                    <a:lumOff val="60000"/>
                  </a:schemeClr>
                </a:solidFill>
                <a:latin typeface="微软雅黑"/>
                <a:ea typeface="微软雅黑"/>
                <a:cs typeface="微软雅黑"/>
              </a:rPr>
              <a:t>系统</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创建情绪板</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模糊化用户选择的情绪图；</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匹配研究阶段的关键词和用户测试的情绪图，创建情绪板</a:t>
            </a:r>
            <a:endParaRPr lang="en-US" altLang="zh-CN" sz="1100" dirty="0" smtClean="0">
              <a:solidFill>
                <a:schemeClr val="tx1">
                  <a:lumMod val="40000"/>
                  <a:lumOff val="60000"/>
                </a:schemeClr>
              </a:solidFill>
              <a:latin typeface="微软雅黑"/>
              <a:ea typeface="微软雅黑"/>
              <a:cs typeface="微软雅黑"/>
            </a:endParaRPr>
          </a:p>
        </p:txBody>
      </p:sp>
      <p:sp>
        <p:nvSpPr>
          <p:cNvPr id="58" name="圆角矩形 57"/>
          <p:cNvSpPr/>
          <p:nvPr/>
        </p:nvSpPr>
        <p:spPr>
          <a:xfrm>
            <a:off x="2123824" y="1121784"/>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情绪板资料整理</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提取研究阶段获得的关键词；</a:t>
            </a:r>
            <a:endParaRPr lang="en-US" altLang="zh-CN" sz="1100"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使用情绪图库做用户感知测试</a:t>
            </a:r>
            <a:endParaRPr lang="en-US" altLang="zh-CN" sz="1100" dirty="0" smtClean="0">
              <a:solidFill>
                <a:schemeClr val="tx1">
                  <a:lumMod val="40000"/>
                  <a:lumOff val="60000"/>
                </a:schemeClr>
              </a:solidFill>
              <a:latin typeface="微软雅黑"/>
              <a:ea typeface="微软雅黑"/>
              <a:cs typeface="微软雅黑"/>
            </a:endParaRPr>
          </a:p>
        </p:txBody>
      </p:sp>
      <p:sp>
        <p:nvSpPr>
          <p:cNvPr id="60" name="圆角矩形 59"/>
          <p:cNvSpPr/>
          <p:nvPr/>
        </p:nvSpPr>
        <p:spPr>
          <a:xfrm>
            <a:off x="4932128" y="1118593"/>
            <a:ext cx="1800000" cy="1440000"/>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确定风格</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dirty="0" smtClean="0">
                <a:solidFill>
                  <a:schemeClr val="tx1">
                    <a:lumMod val="40000"/>
                    <a:lumOff val="60000"/>
                  </a:schemeClr>
                </a:solidFill>
                <a:latin typeface="微软雅黑"/>
                <a:ea typeface="微软雅黑"/>
                <a:cs typeface="微软雅黑"/>
              </a:rPr>
              <a:t>根据情绪板，确定产品的风格感受和设计元素</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023824" y="2558593"/>
            <a:ext cx="0" cy="575999"/>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8593"/>
            <a:ext cx="0" cy="582375"/>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p:cNvSpPr/>
          <p:nvPr/>
        </p:nvSpPr>
        <p:spPr>
          <a:xfrm>
            <a:off x="6192280" y="4149080"/>
            <a:ext cx="1800000" cy="1619999"/>
          </a:xfrm>
          <a:prstGeom prst="roundRect">
            <a:avLst/>
          </a:prstGeom>
          <a:noFill/>
          <a:ln w="19050" cmpd="sng">
            <a:solidFill>
              <a:schemeClr val="tx1">
                <a:lumMod val="40000"/>
                <a:lumOff val="6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lumMod val="40000"/>
                    <a:lumOff val="60000"/>
                  </a:schemeClr>
                </a:solidFill>
                <a:latin typeface="微软雅黑"/>
                <a:ea typeface="微软雅黑"/>
                <a:cs typeface="微软雅黑"/>
              </a:rPr>
              <a:t>概念设计方案输出</a:t>
            </a:r>
            <a:endParaRPr lang="en-US" altLang="zh-CN" sz="1400" b="1" dirty="0" smtClean="0">
              <a:solidFill>
                <a:schemeClr val="tx1">
                  <a:lumMod val="40000"/>
                  <a:lumOff val="60000"/>
                </a:schemeClr>
              </a:solidFill>
              <a:latin typeface="微软雅黑"/>
              <a:ea typeface="微软雅黑"/>
              <a:cs typeface="微软雅黑"/>
            </a:endParaRPr>
          </a:p>
          <a:p>
            <a:endParaRPr lang="zh-CN" altLang="en-US" sz="1400" b="1" dirty="0" smtClean="0">
              <a:solidFill>
                <a:schemeClr val="tx1">
                  <a:lumMod val="40000"/>
                  <a:lumOff val="60000"/>
                </a:schemeClr>
              </a:solidFill>
              <a:latin typeface="微软雅黑"/>
              <a:ea typeface="微软雅黑"/>
              <a:cs typeface="微软雅黑"/>
            </a:endParaRPr>
          </a:p>
          <a:p>
            <a:pPr marL="171450" indent="-171450">
              <a:buFont typeface="Arial"/>
              <a:buChar char="•"/>
            </a:pPr>
            <a:r>
              <a:rPr lang="zh-CN" altLang="en-US" sz="1100" smtClean="0">
                <a:solidFill>
                  <a:schemeClr val="tx1">
                    <a:lumMod val="40000"/>
                    <a:lumOff val="60000"/>
                  </a:schemeClr>
                </a:solidFill>
                <a:latin typeface="微软雅黑"/>
                <a:ea typeface="微软雅黑"/>
                <a:cs typeface="微软雅黑"/>
              </a:rPr>
              <a:t>依据情绪图输出若干套概念设计方案</a:t>
            </a:r>
            <a:endParaRPr lang="en-US" altLang="zh-CN" sz="1100" dirty="0" smtClean="0">
              <a:solidFill>
                <a:schemeClr val="tx1">
                  <a:lumMod val="40000"/>
                  <a:lumOff val="60000"/>
                </a:schemeClr>
              </a:solidFill>
              <a:latin typeface="微软雅黑"/>
              <a:ea typeface="微软雅黑"/>
              <a:cs typeface="微软雅黑"/>
            </a:endParaRPr>
          </a:p>
        </p:txBody>
      </p:sp>
      <p:cxnSp>
        <p:nvCxnSpPr>
          <p:cNvPr id="25" name="直线连接符 24"/>
          <p:cNvCxnSpPr/>
          <p:nvPr/>
        </p:nvCxnSpPr>
        <p:spPr>
          <a:xfrm>
            <a:off x="7236296" y="3429000"/>
            <a:ext cx="0" cy="720080"/>
          </a:xfrm>
          <a:prstGeom prst="line">
            <a:avLst/>
          </a:prstGeom>
          <a:ln w="19050" cmpd="sng">
            <a:solidFill>
              <a:schemeClr val="tx1">
                <a:lumMod val="40000"/>
                <a:lumOff val="6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6" name="菱形 25"/>
          <p:cNvSpPr/>
          <p:nvPr/>
        </p:nvSpPr>
        <p:spPr>
          <a:xfrm>
            <a:off x="7092296" y="3149352"/>
            <a:ext cx="288000" cy="288032"/>
          </a:xfrm>
          <a:prstGeom prst="diamond">
            <a:avLst/>
          </a:prstGeom>
          <a:solidFill>
            <a:schemeClr val="bg1"/>
          </a:solidFill>
          <a:ln w="38100" cmpd="sng">
            <a:solidFill>
              <a:srgbClr val="C42C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矩形 22"/>
          <p:cNvSpPr/>
          <p:nvPr/>
        </p:nvSpPr>
        <p:spPr>
          <a:xfrm>
            <a:off x="332383" y="6309320"/>
            <a:ext cx="1155409" cy="307777"/>
          </a:xfrm>
          <a:prstGeom prst="rect">
            <a:avLst/>
          </a:prstGeom>
          <a:solidFill>
            <a:srgbClr val="C42C68"/>
          </a:solidFill>
        </p:spPr>
        <p:txBody>
          <a:bodyPr wrap="square">
            <a:spAutoFit/>
          </a:bodyPr>
          <a:lstStyle/>
          <a:p>
            <a:r>
              <a:rPr lang="zh-CN" altLang="en-US" sz="1400" b="1" dirty="0" smtClean="0">
                <a:solidFill>
                  <a:schemeClr val="bg1"/>
                </a:solidFill>
                <a:latin typeface="微软雅黑"/>
                <a:ea typeface="微软雅黑"/>
                <a:cs typeface="微软雅黑"/>
              </a:rPr>
              <a:t>阶段输出物</a:t>
            </a:r>
            <a:endParaRPr lang="en-US" altLang="zh-CN" sz="1400" b="1" dirty="0">
              <a:solidFill>
                <a:schemeClr val="bg1"/>
              </a:solidFill>
              <a:latin typeface="微软雅黑"/>
              <a:ea typeface="微软雅黑"/>
              <a:cs typeface="微软雅黑"/>
            </a:endParaRPr>
          </a:p>
        </p:txBody>
      </p:sp>
      <p:sp>
        <p:nvSpPr>
          <p:cNvPr id="27" name="矩形 26"/>
          <p:cNvSpPr/>
          <p:nvPr/>
        </p:nvSpPr>
        <p:spPr>
          <a:xfrm>
            <a:off x="3995123" y="2561784"/>
            <a:ext cx="721705" cy="307777"/>
          </a:xfrm>
          <a:prstGeom prst="rect">
            <a:avLst/>
          </a:prstGeom>
          <a:solidFill>
            <a:srgbClr val="C42C68"/>
          </a:solidFill>
        </p:spPr>
        <p:txBody>
          <a:bodyPr wrap="square">
            <a:spAutoFit/>
          </a:bodyPr>
          <a:lstStyle/>
          <a:p>
            <a:r>
              <a:rPr lang="zh-CN" altLang="en-US" sz="1400" b="1" dirty="0" smtClean="0">
                <a:solidFill>
                  <a:schemeClr val="bg1"/>
                </a:solidFill>
                <a:latin typeface="微软雅黑"/>
                <a:ea typeface="微软雅黑"/>
                <a:cs typeface="微软雅黑"/>
              </a:rPr>
              <a:t>情绪板</a:t>
            </a:r>
            <a:endParaRPr lang="en-US" altLang="zh-CN" sz="1400" b="1" dirty="0">
              <a:solidFill>
                <a:schemeClr val="bg1"/>
              </a:solidFill>
              <a:latin typeface="微软雅黑"/>
              <a:ea typeface="微软雅黑"/>
              <a:cs typeface="微软雅黑"/>
            </a:endParaRPr>
          </a:p>
        </p:txBody>
      </p:sp>
      <p:sp>
        <p:nvSpPr>
          <p:cNvPr id="28" name="矩形 27"/>
          <p:cNvSpPr/>
          <p:nvPr/>
        </p:nvSpPr>
        <p:spPr>
          <a:xfrm>
            <a:off x="6875443" y="2561784"/>
            <a:ext cx="1296957" cy="307777"/>
          </a:xfrm>
          <a:prstGeom prst="rect">
            <a:avLst/>
          </a:prstGeom>
          <a:solidFill>
            <a:srgbClr val="C42C68"/>
          </a:solidFill>
        </p:spPr>
        <p:txBody>
          <a:bodyPr wrap="square">
            <a:spAutoFit/>
          </a:bodyPr>
          <a:lstStyle/>
          <a:p>
            <a:r>
              <a:rPr lang="zh-CN" altLang="en-US" sz="1400" b="1" dirty="0" smtClean="0">
                <a:solidFill>
                  <a:schemeClr val="bg1"/>
                </a:solidFill>
                <a:latin typeface="微软雅黑"/>
                <a:ea typeface="微软雅黑"/>
                <a:cs typeface="微软雅黑"/>
              </a:rPr>
              <a:t>概念设计方案</a:t>
            </a:r>
            <a:endParaRPr lang="en-US" altLang="zh-CN" sz="1400" b="1" dirty="0">
              <a:solidFill>
                <a:schemeClr val="bg1"/>
              </a:solidFill>
              <a:latin typeface="微软雅黑"/>
              <a:ea typeface="微软雅黑"/>
              <a:cs typeface="微软雅黑"/>
            </a:endParaRPr>
          </a:p>
        </p:txBody>
      </p:sp>
      <p:cxnSp>
        <p:nvCxnSpPr>
          <p:cNvPr id="30" name="直线连接符 29"/>
          <p:cNvCxnSpPr/>
          <p:nvPr/>
        </p:nvCxnSpPr>
        <p:spPr>
          <a:xfrm>
            <a:off x="4427984" y="2876643"/>
            <a:ext cx="0" cy="272709"/>
          </a:xfrm>
          <a:prstGeom prst="line">
            <a:avLst/>
          </a:prstGeom>
          <a:ln w="19050" cmpd="sng">
            <a:solidFill>
              <a:srgbClr val="C034C4"/>
            </a:solidFill>
            <a:prstDash val="sysDash"/>
          </a:ln>
        </p:spPr>
        <p:style>
          <a:lnRef idx="2">
            <a:schemeClr val="accent1"/>
          </a:lnRef>
          <a:fillRef idx="0">
            <a:schemeClr val="accent1"/>
          </a:fillRef>
          <a:effectRef idx="1">
            <a:schemeClr val="accent1"/>
          </a:effectRef>
          <a:fontRef idx="minor">
            <a:schemeClr val="tx1"/>
          </a:fontRef>
        </p:style>
      </p:cxnSp>
      <p:cxnSp>
        <p:nvCxnSpPr>
          <p:cNvPr id="31" name="直线连接符 30"/>
          <p:cNvCxnSpPr/>
          <p:nvPr/>
        </p:nvCxnSpPr>
        <p:spPr>
          <a:xfrm>
            <a:off x="7245311" y="2876643"/>
            <a:ext cx="0" cy="272709"/>
          </a:xfrm>
          <a:prstGeom prst="line">
            <a:avLst/>
          </a:prstGeom>
          <a:ln w="19050" cmpd="sng">
            <a:solidFill>
              <a:srgbClr val="C034C4"/>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57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4427984" y="528464"/>
            <a:ext cx="1043999"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3534301"/>
          </a:xfrm>
          <a:prstGeom prst="rect">
            <a:avLst/>
          </a:prstGeom>
          <a:noFill/>
        </p:spPr>
        <p:txBody>
          <a:bodyPr wrap="square" rtlCol="0">
            <a:spAutoFit/>
          </a:bodyPr>
          <a:lstStyle/>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产品明细、屏幕截图、产品原型或真实产品。</a:t>
            </a:r>
            <a:endParaRPr lang="en-US" altLang="zh-CN" sz="1600" dirty="0" smtClean="0">
              <a:latin typeface="微软雅黑"/>
              <a:ea typeface="微软雅黑"/>
              <a:cs typeface="微软雅黑"/>
            </a:endParaRPr>
          </a:p>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评估执</a:t>
            </a:r>
            <a:r>
              <a:rPr lang="zh-CN" altLang="en-US" sz="1600" dirty="0">
                <a:latin typeface="微软雅黑"/>
                <a:ea typeface="微软雅黑"/>
                <a:cs typeface="微软雅黑"/>
              </a:rPr>
              <a:t>行方案（时间计划、评估内容及目的等</a:t>
            </a:r>
            <a:r>
              <a:rPr lang="zh-CN" altLang="en-US" sz="1600" dirty="0" smtClean="0">
                <a:latin typeface="微软雅黑"/>
                <a:ea typeface="微软雅黑"/>
                <a:cs typeface="微软雅黑"/>
              </a:rPr>
              <a:t>）；</a:t>
            </a:r>
            <a:endParaRPr lang="en-US" altLang="zh-CN" sz="1600" dirty="0" smtClean="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评估场景任务（</a:t>
            </a:r>
            <a:r>
              <a:rPr lang="zh-CN" altLang="en-US" sz="1600" dirty="0">
                <a:latin typeface="微软雅黑"/>
                <a:ea typeface="微软雅黑"/>
                <a:cs typeface="微软雅黑"/>
              </a:rPr>
              <a:t>将评估需求场景化成任务，并附专家填写表格）</a:t>
            </a:r>
            <a:r>
              <a:rPr lang="zh-CN" altLang="en-US" sz="1600" dirty="0" smtClean="0">
                <a:latin typeface="微软雅黑"/>
                <a:ea typeface="微软雅黑"/>
                <a:cs typeface="微软雅黑"/>
              </a:rPr>
              <a:t>；</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评估准则（通用评估原则、产品设计需求文档、产品设计文档、企业设计规范等）；</a:t>
            </a:r>
            <a:endParaRPr lang="en-US" altLang="zh-CN" sz="1600"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评估报告。</a:t>
            </a:r>
            <a:endParaRPr lang="zh-CN" altLang="en-US" sz="1600" dirty="0">
              <a:latin typeface="微软雅黑"/>
              <a:ea typeface="微软雅黑"/>
              <a:cs typeface="微软雅黑"/>
            </a:endParaRPr>
          </a:p>
        </p:txBody>
      </p:sp>
    </p:spTree>
    <p:extLst>
      <p:ext uri="{BB962C8B-B14F-4D97-AF65-F5344CB8AC3E}">
        <p14:creationId xmlns:p14="http://schemas.microsoft.com/office/powerpoint/2010/main" val="3042936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工具与模板</a:t>
            </a:r>
            <a:r>
              <a:rPr lang="zh-CN" altLang="en-US" sz="1400" dirty="0" smtClean="0">
                <a:latin typeface="微软雅黑"/>
                <a:ea typeface="微软雅黑"/>
                <a:cs typeface="微软雅黑"/>
              </a:rPr>
              <a:t>    注意事项    </a:t>
            </a:r>
            <a:endParaRPr lang="zh-CN" altLang="en-US" sz="1400" dirty="0">
              <a:latin typeface="微软雅黑"/>
              <a:ea typeface="微软雅黑"/>
              <a:cs typeface="微软雅黑"/>
            </a:endParaRPr>
          </a:p>
        </p:txBody>
      </p:sp>
      <p:sp>
        <p:nvSpPr>
          <p:cNvPr id="35" name="矩形 34"/>
          <p:cNvSpPr/>
          <p:nvPr/>
        </p:nvSpPr>
        <p:spPr>
          <a:xfrm>
            <a:off x="4427984" y="528464"/>
            <a:ext cx="1043999" cy="36000"/>
          </a:xfrm>
          <a:prstGeom prst="rect">
            <a:avLst/>
          </a:prstGeom>
          <a:solidFill>
            <a:srgbClr val="C42C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48509" y="1196752"/>
            <a:ext cx="8200056" cy="2056973"/>
          </a:xfrm>
          <a:prstGeom prst="rect">
            <a:avLst/>
          </a:prstGeom>
          <a:noFill/>
        </p:spPr>
        <p:txBody>
          <a:bodyPr wrap="square" rtlCol="0">
            <a:spAutoFit/>
          </a:bodyPr>
          <a:lstStyle/>
          <a:p>
            <a:pPr lvl="1">
              <a:lnSpc>
                <a:spcPct val="150000"/>
              </a:lnSpc>
            </a:pPr>
            <a:endParaRPr lang="en-US" altLang="en-US" dirty="0" smtClean="0">
              <a:latin typeface="微软雅黑"/>
              <a:ea typeface="微软雅黑"/>
              <a:cs typeface="微软雅黑"/>
            </a:endParaRPr>
          </a:p>
          <a:p>
            <a:pPr marL="285750" indent="-285750">
              <a:lnSpc>
                <a:spcPct val="150000"/>
              </a:lnSpc>
              <a:buFont typeface="Arial"/>
              <a:buChar char="•"/>
            </a:pPr>
            <a:r>
              <a:rPr lang="zh-CN" altLang="en-US" b="1" dirty="0" smtClean="0">
                <a:latin typeface="微软雅黑"/>
                <a:ea typeface="微软雅黑"/>
                <a:cs typeface="微软雅黑"/>
              </a:rPr>
              <a:t>所需材料：</a:t>
            </a:r>
            <a:endParaRPr lang="en-US" altLang="zh-CN" b="1" dirty="0" smtClean="0">
              <a:latin typeface="微软雅黑"/>
              <a:ea typeface="微软雅黑"/>
              <a:cs typeface="微软雅黑"/>
            </a:endParaRPr>
          </a:p>
          <a:p>
            <a:pPr marL="742950" lvl="1" indent="-285750">
              <a:lnSpc>
                <a:spcPct val="150000"/>
              </a:lnSpc>
              <a:buFont typeface="Wingdings" charset="2"/>
              <a:buChar char="ü"/>
            </a:pPr>
            <a:r>
              <a:rPr lang="en-US" altLang="en-US" sz="1600" dirty="0" smtClean="0">
                <a:latin typeface="微软雅黑"/>
                <a:ea typeface="微软雅黑"/>
                <a:cs typeface="微软雅黑"/>
              </a:rPr>
              <a:t>相关情绪图片</a:t>
            </a:r>
            <a:r>
              <a:rPr lang="zh-CN" altLang="en-US" sz="1600" dirty="0" smtClean="0">
                <a:latin typeface="微软雅黑"/>
                <a:ea typeface="微软雅黑"/>
                <a:cs typeface="微软雅黑"/>
              </a:rPr>
              <a:t>。</a:t>
            </a:r>
            <a:endParaRPr lang="en-US" altLang="en-US" dirty="0" smtClean="0">
              <a:latin typeface="微软雅黑"/>
              <a:ea typeface="微软雅黑"/>
              <a:cs typeface="微软雅黑"/>
            </a:endParaRPr>
          </a:p>
          <a:p>
            <a:pPr marL="285750" indent="-285750">
              <a:lnSpc>
                <a:spcPct val="150000"/>
              </a:lnSpc>
              <a:buFont typeface="Arial"/>
              <a:buChar char="•"/>
            </a:pPr>
            <a:r>
              <a:rPr lang="en-US" altLang="en-US" b="1" dirty="0" smtClean="0">
                <a:latin typeface="微软雅黑"/>
                <a:ea typeface="微软雅黑"/>
                <a:cs typeface="微软雅黑"/>
              </a:rPr>
              <a:t>模板</a:t>
            </a:r>
            <a:r>
              <a:rPr lang="zh-CN" altLang="en-US" b="1" dirty="0">
                <a:latin typeface="微软雅黑"/>
                <a:ea typeface="微软雅黑"/>
                <a:cs typeface="微软雅黑"/>
              </a:rPr>
              <a:t>：</a:t>
            </a:r>
            <a:endParaRPr lang="en-US" altLang="zh-CN" b="1" dirty="0">
              <a:latin typeface="微软雅黑"/>
              <a:ea typeface="微软雅黑"/>
              <a:cs typeface="微软雅黑"/>
            </a:endParaRPr>
          </a:p>
          <a:p>
            <a:pPr marL="742950" lvl="1" indent="-285750">
              <a:lnSpc>
                <a:spcPct val="150000"/>
              </a:lnSpc>
              <a:buFont typeface="Wingdings" charset="2"/>
              <a:buChar char="ü"/>
            </a:pPr>
            <a:r>
              <a:rPr lang="zh-CN" altLang="en-US" sz="1600" dirty="0" smtClean="0">
                <a:latin typeface="微软雅黑"/>
                <a:ea typeface="微软雅黑"/>
                <a:cs typeface="微软雅黑"/>
              </a:rPr>
              <a:t>情绪板。</a:t>
            </a:r>
            <a:endParaRPr lang="en-US" altLang="zh-CN" sz="1600" dirty="0">
              <a:latin typeface="微软雅黑"/>
              <a:ea typeface="微软雅黑"/>
              <a:cs typeface="微软雅黑"/>
            </a:endParaRPr>
          </a:p>
        </p:txBody>
      </p:sp>
      <p:sp>
        <p:nvSpPr>
          <p:cNvPr id="7" name="矩形 3"/>
          <p:cNvSpPr>
            <a:spLocks noChangeArrowheads="1"/>
          </p:cNvSpPr>
          <p:nvPr/>
        </p:nvSpPr>
        <p:spPr bwMode="auto">
          <a:xfrm>
            <a:off x="332384" y="0"/>
            <a:ext cx="1503312" cy="564465"/>
          </a:xfrm>
          <a:prstGeom prst="rect">
            <a:avLst/>
          </a:prstGeom>
          <a:solidFill>
            <a:srgbClr val="C42C68"/>
          </a:solidFill>
          <a:ln>
            <a:noFill/>
          </a:ln>
        </p:spPr>
        <p:txBody>
          <a:bodyPr anchor="ctr"/>
          <a:lstStyle/>
          <a:p>
            <a:r>
              <a:rPr lang="zh-CN" altLang="en-US" sz="2400" dirty="0" smtClean="0">
                <a:solidFill>
                  <a:schemeClr val="bg1"/>
                </a:solidFill>
                <a:latin typeface="微软雅黑"/>
                <a:ea typeface="微软雅黑"/>
                <a:cs typeface="微软雅黑"/>
              </a:rPr>
              <a:t> 情 绪 板</a:t>
            </a:r>
            <a:endParaRPr lang="zh-CN" altLang="en-US" sz="2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5585653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C42C68"/>
          </a:solidFill>
          <a:ln>
            <a:noFill/>
          </a:ln>
        </p:spPr>
        <p:txBody>
          <a:bodyPr anchor="ctr"/>
          <a:lstStyle/>
          <a:p>
            <a:r>
              <a:rPr lang="zh-CN" altLang="en-US" sz="2400" dirty="0" smtClean="0">
                <a:solidFill>
                  <a:schemeClr val="bg1"/>
                </a:solidFill>
                <a:latin typeface="微软雅黑"/>
                <a:ea typeface="微软雅黑"/>
                <a:cs typeface="微软雅黑"/>
              </a:rPr>
              <a:t> </a:t>
            </a:r>
            <a:r>
              <a:rPr lang="en-US" altLang="en-US" sz="2400" dirty="0" smtClean="0">
                <a:solidFill>
                  <a:schemeClr val="bg1"/>
                </a:solidFill>
                <a:latin typeface="微软雅黑"/>
                <a:ea typeface="微软雅黑"/>
                <a:cs typeface="微软雅黑"/>
              </a:rPr>
              <a:t>情 绪 板</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C42C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2161585"/>
            <a:ext cx="1503311" cy="871411"/>
          </a:xfrm>
          <a:prstGeom prst="roundRect">
            <a:avLst/>
          </a:prstGeom>
          <a:solidFill>
            <a:srgbClr val="C42C6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情绪板制作</a:t>
            </a:r>
            <a:endParaRPr kumimoji="1" lang="en-US" altLang="zh-CN" sz="1600" b="1" dirty="0" smtClean="0">
              <a:latin typeface="微软雅黑"/>
              <a:ea typeface="微软雅黑"/>
              <a:cs typeface="微软雅黑"/>
            </a:endParaRPr>
          </a:p>
        </p:txBody>
      </p:sp>
      <p:sp>
        <p:nvSpPr>
          <p:cNvPr id="9" name="圆角矩形 8"/>
          <p:cNvSpPr/>
          <p:nvPr/>
        </p:nvSpPr>
        <p:spPr>
          <a:xfrm>
            <a:off x="2348686" y="2057244"/>
            <a:ext cx="5951519" cy="1080093"/>
          </a:xfrm>
          <a:prstGeom prst="roundRect">
            <a:avLst>
              <a:gd name="adj" fmla="val 9796"/>
            </a:avLst>
          </a:prstGeom>
          <a:noFill/>
          <a:ln>
            <a:solidFill>
              <a:srgbClr val="C42C6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需要制作</a:t>
            </a:r>
            <a:r>
              <a:rPr lang="en-US" altLang="zh-CN" sz="1400" dirty="0" smtClean="0">
                <a:solidFill>
                  <a:schemeClr val="tx1"/>
                </a:solidFill>
                <a:latin typeface="微软雅黑"/>
                <a:ea typeface="微软雅黑"/>
                <a:cs typeface="微软雅黑"/>
              </a:rPr>
              <a:t>3</a:t>
            </a:r>
            <a:r>
              <a:rPr lang="zh-CN" altLang="en-US" sz="1400" dirty="0" smtClean="0">
                <a:solidFill>
                  <a:schemeClr val="tx1"/>
                </a:solidFill>
                <a:latin typeface="微软雅黑"/>
                <a:ea typeface="微软雅黑"/>
                <a:cs typeface="微软雅黑"/>
              </a:rPr>
              <a:t>套以上的情绪板以供评审；</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制作情绪板的过程是个迭代的过程，需要团队慎重讨论决定；</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情绪板的形式可以有多种，如拼贴画或精致化的模板。</a:t>
            </a:r>
            <a:endParaRPr lang="en-US" altLang="zh-CN" sz="1400" dirty="0" smtClean="0">
              <a:solidFill>
                <a:schemeClr val="tx1"/>
              </a:solidFill>
              <a:latin typeface="微软雅黑"/>
              <a:ea typeface="微软雅黑"/>
              <a:cs typeface="微软雅黑"/>
            </a:endParaRPr>
          </a:p>
        </p:txBody>
      </p:sp>
      <p:sp>
        <p:nvSpPr>
          <p:cNvPr id="20" name="圆角矩形 19"/>
          <p:cNvSpPr/>
          <p:nvPr/>
        </p:nvSpPr>
        <p:spPr>
          <a:xfrm>
            <a:off x="776506" y="3467439"/>
            <a:ext cx="1503311" cy="871411"/>
          </a:xfrm>
          <a:prstGeom prst="roundRect">
            <a:avLst/>
          </a:prstGeom>
          <a:solidFill>
            <a:srgbClr val="C42C6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用户测试</a:t>
            </a:r>
            <a:endParaRPr kumimoji="1" lang="zh-CN" altLang="en-US" sz="1600" b="1" dirty="0">
              <a:latin typeface="微软雅黑"/>
              <a:ea typeface="微软雅黑"/>
              <a:cs typeface="微软雅黑"/>
            </a:endParaRPr>
          </a:p>
        </p:txBody>
      </p:sp>
      <p:sp>
        <p:nvSpPr>
          <p:cNvPr id="21" name="圆角矩形 20"/>
          <p:cNvSpPr/>
          <p:nvPr/>
        </p:nvSpPr>
        <p:spPr>
          <a:xfrm>
            <a:off x="2335615" y="3363097"/>
            <a:ext cx="5951519" cy="1188092"/>
          </a:xfrm>
          <a:prstGeom prst="roundRect">
            <a:avLst>
              <a:gd name="adj" fmla="val 9796"/>
            </a:avLst>
          </a:prstGeom>
          <a:noFill/>
          <a:ln>
            <a:solidFill>
              <a:srgbClr val="C42C6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用户在选择情绪图时，主持人需不断问询用户选择的原因；</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注意差异的挖掘，用户之间对于同一张图片也有观点差异，主持人要注意问用户选择图片的原因是否一样。</a:t>
            </a:r>
            <a:endParaRPr lang="en-US" altLang="zh-CN" sz="1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2454105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a:t>
            </a:r>
            <a:r>
              <a:rPr lang="zh-CN" altLang="en-US" sz="1400" b="1" dirty="0" smtClean="0">
                <a:latin typeface="微软雅黑"/>
                <a:ea typeface="微软雅黑"/>
                <a:cs typeface="微软雅黑"/>
              </a:rPr>
              <a:t>注意事项    </a:t>
            </a:r>
            <a:r>
              <a:rPr lang="zh-CN" altLang="en-US" sz="1400" dirty="0" smtClean="0">
                <a:latin typeface="微软雅黑"/>
                <a:ea typeface="微软雅黑"/>
                <a:cs typeface="微软雅黑"/>
              </a:rPr>
              <a:t>时间</a:t>
            </a:r>
            <a:r>
              <a:rPr lang="zh-CN" altLang="en-US" sz="1400" dirty="0">
                <a:latin typeface="微软雅黑"/>
                <a:ea typeface="微软雅黑"/>
                <a:cs typeface="微软雅黑"/>
              </a:rPr>
              <a:t>周期 </a:t>
            </a:r>
            <a:r>
              <a:rPr lang="zh-CN" altLang="en-US" sz="1400" b="1" dirty="0" smtClean="0">
                <a:latin typeface="微软雅黑"/>
                <a:ea typeface="微软雅黑"/>
                <a:cs typeface="微软雅黑"/>
              </a:rPr>
              <a:t>    </a:t>
            </a:r>
            <a:endParaRPr lang="zh-CN" altLang="en-US" sz="1400" b="1" dirty="0">
              <a:latin typeface="微软雅黑"/>
              <a:ea typeface="微软雅黑"/>
              <a:cs typeface="微软雅黑"/>
            </a:endParaRPr>
          </a:p>
        </p:txBody>
      </p:sp>
      <p:sp>
        <p:nvSpPr>
          <p:cNvPr id="35" name="矩形 34"/>
          <p:cNvSpPr/>
          <p:nvPr/>
        </p:nvSpPr>
        <p:spPr>
          <a:xfrm>
            <a:off x="5472217" y="528464"/>
            <a:ext cx="1043999"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圆角矩形 7"/>
          <p:cNvSpPr/>
          <p:nvPr/>
        </p:nvSpPr>
        <p:spPr>
          <a:xfrm>
            <a:off x="789577" y="1255393"/>
            <a:ext cx="1503311" cy="871411"/>
          </a:xfrm>
          <a:prstGeom prst="roundRect">
            <a:avLst/>
          </a:prstGeom>
          <a:solidFill>
            <a:srgbClr val="FF194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时间控制</a:t>
            </a:r>
            <a:endParaRPr kumimoji="1" lang="zh-CN" altLang="en-US" sz="1600" b="1" dirty="0">
              <a:latin typeface="微软雅黑"/>
              <a:ea typeface="微软雅黑"/>
              <a:cs typeface="微软雅黑"/>
            </a:endParaRPr>
          </a:p>
        </p:txBody>
      </p:sp>
      <p:sp>
        <p:nvSpPr>
          <p:cNvPr id="9" name="圆角矩形 8"/>
          <p:cNvSpPr/>
          <p:nvPr/>
        </p:nvSpPr>
        <p:spPr>
          <a:xfrm>
            <a:off x="2348686" y="1151052"/>
            <a:ext cx="5951519" cy="1080093"/>
          </a:xfrm>
          <a:prstGeom prst="roundRect">
            <a:avLst>
              <a:gd name="adj" fmla="val 9796"/>
            </a:avLst>
          </a:prstGeom>
          <a:noFill/>
          <a:ln>
            <a:solidFill>
              <a:srgbClr val="FF194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一次评估需持续</a:t>
            </a:r>
            <a:r>
              <a:rPr lang="en-US" altLang="zh-CN" sz="1400" dirty="0">
                <a:solidFill>
                  <a:schemeClr val="tx1"/>
                </a:solidFill>
                <a:latin typeface="微软雅黑"/>
                <a:ea typeface="微软雅黑"/>
                <a:cs typeface="微软雅黑"/>
              </a:rPr>
              <a:t>1</a:t>
            </a:r>
            <a:r>
              <a:rPr lang="zh-CN" altLang="en-US" sz="1400" dirty="0">
                <a:solidFill>
                  <a:schemeClr val="tx1"/>
                </a:solidFill>
                <a:latin typeface="微软雅黑"/>
                <a:ea typeface="微软雅黑"/>
                <a:cs typeface="微软雅黑"/>
              </a:rPr>
              <a:t>到</a:t>
            </a:r>
            <a:r>
              <a:rPr lang="en-US" altLang="zh-CN" sz="1400" dirty="0">
                <a:solidFill>
                  <a:schemeClr val="tx1"/>
                </a:solidFill>
                <a:latin typeface="微软雅黑"/>
                <a:ea typeface="微软雅黑"/>
                <a:cs typeface="微软雅黑"/>
              </a:rPr>
              <a:t>2</a:t>
            </a:r>
            <a:r>
              <a:rPr lang="zh-CN" altLang="en-US" sz="1400" dirty="0">
                <a:solidFill>
                  <a:schemeClr val="tx1"/>
                </a:solidFill>
                <a:latin typeface="微软雅黑"/>
                <a:ea typeface="微软雅黑"/>
                <a:cs typeface="微软雅黑"/>
              </a:rPr>
              <a:t>小时。</a:t>
            </a:r>
            <a:r>
              <a:rPr lang="zh-CN" altLang="en-US" sz="1400" dirty="0" smtClean="0">
                <a:solidFill>
                  <a:schemeClr val="tx1"/>
                </a:solidFill>
                <a:latin typeface="微软雅黑"/>
                <a:ea typeface="微软雅黑"/>
                <a:cs typeface="微软雅黑"/>
              </a:rPr>
              <a:t>对于较复杂</a:t>
            </a:r>
            <a:r>
              <a:rPr lang="zh-CN" altLang="en-US" sz="1400" dirty="0">
                <a:solidFill>
                  <a:schemeClr val="tx1"/>
                </a:solidFill>
                <a:latin typeface="微软雅黑"/>
                <a:ea typeface="微软雅黑"/>
                <a:cs typeface="微软雅黑"/>
              </a:rPr>
              <a:t>的界面来说，更长的评估是必要的，但</a:t>
            </a:r>
            <a:r>
              <a:rPr lang="zh-CN" altLang="en-US" sz="1400" dirty="0" smtClean="0">
                <a:solidFill>
                  <a:schemeClr val="tx1"/>
                </a:solidFill>
                <a:latin typeface="微软雅黑"/>
                <a:ea typeface="微软雅黑"/>
                <a:cs typeface="微软雅黑"/>
              </a:rPr>
              <a:t>是最好将评估分成若干次进</a:t>
            </a:r>
            <a:r>
              <a:rPr lang="zh-CN" altLang="en-US" sz="1400" dirty="0">
                <a:solidFill>
                  <a:schemeClr val="tx1"/>
                </a:solidFill>
                <a:latin typeface="微软雅黑"/>
                <a:ea typeface="微软雅黑"/>
                <a:cs typeface="微软雅黑"/>
              </a:rPr>
              <a:t>行，在每个小评估中只关注界面的一部分问题</a:t>
            </a:r>
            <a:r>
              <a:rPr lang="zh-CN" altLang="en-US" sz="1400" dirty="0" smtClean="0">
                <a:solidFill>
                  <a:schemeClr val="tx1"/>
                </a:solidFill>
                <a:latin typeface="微软雅黑"/>
                <a:ea typeface="微软雅黑"/>
                <a:cs typeface="微软雅黑"/>
              </a:rPr>
              <a:t>。</a:t>
            </a:r>
            <a:endParaRPr lang="zh-CN" altLang="en-US" sz="1400" dirty="0">
              <a:solidFill>
                <a:schemeClr val="tx1"/>
              </a:solidFill>
              <a:latin typeface="微软雅黑"/>
              <a:ea typeface="微软雅黑"/>
              <a:cs typeface="微软雅黑"/>
            </a:endParaRPr>
          </a:p>
        </p:txBody>
      </p:sp>
      <p:sp>
        <p:nvSpPr>
          <p:cNvPr id="10" name="圆角矩形 9"/>
          <p:cNvSpPr/>
          <p:nvPr/>
        </p:nvSpPr>
        <p:spPr>
          <a:xfrm>
            <a:off x="776504" y="2557589"/>
            <a:ext cx="1516383" cy="871411"/>
          </a:xfrm>
          <a:prstGeom prst="roundRect">
            <a:avLst/>
          </a:prstGeom>
          <a:solidFill>
            <a:srgbClr val="FF194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独立二次评估</a:t>
            </a:r>
            <a:endParaRPr kumimoji="1" lang="zh-CN" altLang="en-US" sz="1600" b="1" dirty="0">
              <a:latin typeface="微软雅黑"/>
              <a:ea typeface="微软雅黑"/>
              <a:cs typeface="微软雅黑"/>
            </a:endParaRPr>
          </a:p>
        </p:txBody>
      </p:sp>
      <p:sp>
        <p:nvSpPr>
          <p:cNvPr id="11" name="圆角矩形 10"/>
          <p:cNvSpPr/>
          <p:nvPr/>
        </p:nvSpPr>
        <p:spPr>
          <a:xfrm>
            <a:off x="2353839" y="2369010"/>
            <a:ext cx="5951519" cy="1348022"/>
          </a:xfrm>
          <a:prstGeom prst="roundRect">
            <a:avLst>
              <a:gd name="adj" fmla="val 9796"/>
            </a:avLst>
          </a:prstGeom>
          <a:noFill/>
          <a:ln>
            <a:solidFill>
              <a:srgbClr val="FF194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每个专家独立评估；</a:t>
            </a:r>
            <a:endParaRPr lang="en-US" altLang="zh-CN" sz="1400" dirty="0" smtClean="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smtClean="0">
                <a:solidFill>
                  <a:schemeClr val="tx1"/>
                </a:solidFill>
                <a:latin typeface="微软雅黑"/>
                <a:ea typeface="微软雅黑"/>
                <a:cs typeface="微软雅黑"/>
              </a:rPr>
              <a:t>一般建议至少检查两</a:t>
            </a:r>
            <a:r>
              <a:rPr lang="zh-CN" altLang="en-US" sz="1400" dirty="0">
                <a:solidFill>
                  <a:schemeClr val="tx1"/>
                </a:solidFill>
                <a:latin typeface="微软雅黑"/>
                <a:ea typeface="微软雅黑"/>
                <a:cs typeface="微软雅黑"/>
              </a:rPr>
              <a:t>次界面。</a:t>
            </a:r>
            <a:r>
              <a:rPr lang="zh-CN" altLang="en-US" sz="1400" dirty="0" smtClean="0">
                <a:solidFill>
                  <a:schemeClr val="tx1"/>
                </a:solidFill>
                <a:latin typeface="微软雅黑"/>
                <a:ea typeface="微软雅黑"/>
                <a:cs typeface="微软雅黑"/>
              </a:rPr>
              <a:t>第一次可获</a:t>
            </a:r>
            <a:r>
              <a:rPr lang="zh-CN" altLang="en-US" sz="1400" dirty="0">
                <a:solidFill>
                  <a:schemeClr val="tx1"/>
                </a:solidFill>
                <a:latin typeface="微软雅黑"/>
                <a:ea typeface="微软雅黑"/>
                <a:cs typeface="微软雅黑"/>
              </a:rPr>
              <a:t>得交互流程的总体感觉和对系统的总体了解。</a:t>
            </a:r>
            <a:r>
              <a:rPr lang="zh-CN" altLang="en-US" sz="1400" dirty="0" smtClean="0">
                <a:solidFill>
                  <a:schemeClr val="tx1"/>
                </a:solidFill>
                <a:latin typeface="微软雅黑"/>
                <a:ea typeface="微软雅黑"/>
                <a:cs typeface="微软雅黑"/>
              </a:rPr>
              <a:t>第二次需集中在详细界面，了解它们是如何适合</a:t>
            </a:r>
            <a:r>
              <a:rPr lang="zh-CN" altLang="en-US" sz="1400" dirty="0">
                <a:solidFill>
                  <a:schemeClr val="tx1"/>
                </a:solidFill>
                <a:latin typeface="微软雅黑"/>
                <a:ea typeface="微软雅黑"/>
                <a:cs typeface="微软雅黑"/>
              </a:rPr>
              <a:t>更大的整体</a:t>
            </a:r>
            <a:r>
              <a:rPr lang="zh-CN" altLang="en-US" sz="1400" dirty="0" smtClean="0">
                <a:solidFill>
                  <a:schemeClr val="tx1"/>
                </a:solidFill>
                <a:latin typeface="微软雅黑"/>
                <a:ea typeface="微软雅黑"/>
                <a:cs typeface="微软雅黑"/>
              </a:rPr>
              <a:t>。</a:t>
            </a:r>
            <a:endParaRPr lang="zh-CN" altLang="en-US" sz="1400" dirty="0">
              <a:solidFill>
                <a:schemeClr val="tx1"/>
              </a:solidFill>
              <a:latin typeface="微软雅黑"/>
              <a:ea typeface="微软雅黑"/>
              <a:cs typeface="微软雅黑"/>
            </a:endParaRPr>
          </a:p>
        </p:txBody>
      </p:sp>
      <p:sp>
        <p:nvSpPr>
          <p:cNvPr id="12" name="圆角矩形 11"/>
          <p:cNvSpPr/>
          <p:nvPr/>
        </p:nvSpPr>
        <p:spPr>
          <a:xfrm>
            <a:off x="776506" y="3853733"/>
            <a:ext cx="1516383" cy="871411"/>
          </a:xfrm>
          <a:prstGeom prst="roundRect">
            <a:avLst/>
          </a:prstGeom>
          <a:solidFill>
            <a:srgbClr val="FF194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评估对象</a:t>
            </a:r>
            <a:endParaRPr kumimoji="1" lang="zh-CN" altLang="en-US" sz="1600" b="1" dirty="0">
              <a:latin typeface="微软雅黑"/>
              <a:ea typeface="微软雅黑"/>
              <a:cs typeface="微软雅黑"/>
            </a:endParaRPr>
          </a:p>
        </p:txBody>
      </p:sp>
      <p:sp>
        <p:nvSpPr>
          <p:cNvPr id="13" name="圆角矩形 12"/>
          <p:cNvSpPr/>
          <p:nvPr/>
        </p:nvSpPr>
        <p:spPr>
          <a:xfrm>
            <a:off x="2372350" y="3853733"/>
            <a:ext cx="5951519" cy="943419"/>
          </a:xfrm>
          <a:prstGeom prst="roundRect">
            <a:avLst>
              <a:gd name="adj" fmla="val 9796"/>
            </a:avLst>
          </a:prstGeom>
          <a:noFill/>
          <a:ln>
            <a:solidFill>
              <a:srgbClr val="FF194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a:solidFill>
                  <a:schemeClr val="tx1"/>
                </a:solidFill>
                <a:latin typeface="微软雅黑"/>
                <a:ea typeface="微软雅黑"/>
                <a:cs typeface="微软雅黑"/>
              </a:rPr>
              <a:t>包括并不限于：</a:t>
            </a:r>
            <a:r>
              <a:rPr lang="en-US" altLang="zh-CN" sz="1400" dirty="0">
                <a:solidFill>
                  <a:schemeClr val="tx1"/>
                </a:solidFill>
                <a:latin typeface="微软雅黑"/>
                <a:ea typeface="微软雅黑"/>
                <a:cs typeface="微软雅黑"/>
              </a:rPr>
              <a:t>1) </a:t>
            </a:r>
            <a:r>
              <a:rPr lang="zh-CN" altLang="en-US" sz="1400" dirty="0">
                <a:solidFill>
                  <a:schemeClr val="tx1"/>
                </a:solidFill>
                <a:latin typeface="微软雅黑"/>
                <a:ea typeface="微软雅黑"/>
                <a:cs typeface="微软雅黑"/>
              </a:rPr>
              <a:t>流程图； </a:t>
            </a:r>
            <a:r>
              <a:rPr lang="en-US" altLang="zh-CN" sz="1400" dirty="0">
                <a:solidFill>
                  <a:schemeClr val="tx1"/>
                </a:solidFill>
                <a:latin typeface="微软雅黑"/>
                <a:ea typeface="微软雅黑"/>
                <a:cs typeface="微软雅黑"/>
              </a:rPr>
              <a:t>2) </a:t>
            </a:r>
            <a:r>
              <a:rPr lang="zh-CN" altLang="en-US" sz="1400" dirty="0">
                <a:solidFill>
                  <a:schemeClr val="tx1"/>
                </a:solidFill>
                <a:latin typeface="微软雅黑"/>
                <a:ea typeface="微软雅黑"/>
                <a:cs typeface="微软雅黑"/>
              </a:rPr>
              <a:t>线框图； </a:t>
            </a:r>
            <a:r>
              <a:rPr lang="en-US" altLang="zh-CN" sz="1400" dirty="0">
                <a:solidFill>
                  <a:schemeClr val="tx1"/>
                </a:solidFill>
                <a:latin typeface="微软雅黑"/>
                <a:ea typeface="微软雅黑"/>
                <a:cs typeface="微软雅黑"/>
              </a:rPr>
              <a:t>3) </a:t>
            </a:r>
            <a:r>
              <a:rPr lang="zh-CN" altLang="en-US" sz="1400" dirty="0">
                <a:solidFill>
                  <a:schemeClr val="tx1"/>
                </a:solidFill>
                <a:latin typeface="微软雅黑"/>
                <a:ea typeface="微软雅黑"/>
                <a:cs typeface="微软雅黑"/>
              </a:rPr>
              <a:t>站点地图；</a:t>
            </a:r>
            <a:r>
              <a:rPr lang="en-US" altLang="zh-CN" sz="1400" dirty="0">
                <a:solidFill>
                  <a:schemeClr val="tx1"/>
                </a:solidFill>
                <a:latin typeface="微软雅黑"/>
                <a:ea typeface="微软雅黑"/>
                <a:cs typeface="微软雅黑"/>
              </a:rPr>
              <a:t>4) </a:t>
            </a:r>
            <a:r>
              <a:rPr lang="zh-CN" altLang="en-US" sz="1400" dirty="0">
                <a:solidFill>
                  <a:schemeClr val="tx1"/>
                </a:solidFill>
                <a:latin typeface="微软雅黑"/>
                <a:ea typeface="微软雅黑"/>
                <a:cs typeface="微软雅黑"/>
              </a:rPr>
              <a:t>纸张原型（各种精度的原型）； </a:t>
            </a:r>
            <a:r>
              <a:rPr lang="en-US" altLang="zh-CN" sz="1400" dirty="0">
                <a:solidFill>
                  <a:schemeClr val="tx1"/>
                </a:solidFill>
                <a:latin typeface="微软雅黑"/>
                <a:ea typeface="微软雅黑"/>
                <a:cs typeface="微软雅黑"/>
              </a:rPr>
              <a:t>5) </a:t>
            </a:r>
            <a:r>
              <a:rPr lang="zh-CN" altLang="en-US" sz="1400" dirty="0" smtClean="0">
                <a:solidFill>
                  <a:schemeClr val="tx1"/>
                </a:solidFill>
                <a:latin typeface="微软雅黑"/>
                <a:ea typeface="微软雅黑"/>
                <a:cs typeface="微软雅黑"/>
              </a:rPr>
              <a:t>真实产品。</a:t>
            </a:r>
            <a:endParaRPr lang="zh-CN" altLang="en-US" sz="1400" dirty="0">
              <a:solidFill>
                <a:schemeClr val="tx1"/>
              </a:solidFill>
              <a:latin typeface="微软雅黑"/>
              <a:ea typeface="微软雅黑"/>
              <a:cs typeface="微软雅黑"/>
            </a:endParaRPr>
          </a:p>
        </p:txBody>
      </p:sp>
      <p:sp>
        <p:nvSpPr>
          <p:cNvPr id="14" name="圆角矩形 13"/>
          <p:cNvSpPr/>
          <p:nvPr/>
        </p:nvSpPr>
        <p:spPr>
          <a:xfrm>
            <a:off x="776506" y="5045536"/>
            <a:ext cx="1516383" cy="871411"/>
          </a:xfrm>
          <a:prstGeom prst="roundRect">
            <a:avLst/>
          </a:prstGeom>
          <a:solidFill>
            <a:srgbClr val="FF194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600" b="1" dirty="0" smtClean="0">
                <a:latin typeface="微软雅黑"/>
                <a:ea typeface="微软雅黑"/>
                <a:cs typeface="微软雅黑"/>
              </a:rPr>
              <a:t>分析报告</a:t>
            </a:r>
            <a:endParaRPr kumimoji="1" lang="zh-CN" altLang="en-US" sz="1600" b="1" dirty="0">
              <a:latin typeface="微软雅黑"/>
              <a:ea typeface="微软雅黑"/>
              <a:cs typeface="微软雅黑"/>
            </a:endParaRPr>
          </a:p>
        </p:txBody>
      </p:sp>
      <p:sp>
        <p:nvSpPr>
          <p:cNvPr id="15" name="圆角矩形 14"/>
          <p:cNvSpPr/>
          <p:nvPr/>
        </p:nvSpPr>
        <p:spPr>
          <a:xfrm>
            <a:off x="2381479" y="4941195"/>
            <a:ext cx="5951519" cy="1080093"/>
          </a:xfrm>
          <a:prstGeom prst="roundRect">
            <a:avLst>
              <a:gd name="adj" fmla="val 9796"/>
            </a:avLst>
          </a:prstGeom>
          <a:noFill/>
          <a:ln>
            <a:solidFill>
              <a:srgbClr val="FF1948"/>
            </a:solidFill>
            <a:prstDash val="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a:buChar char="•"/>
            </a:pPr>
            <a:r>
              <a:rPr lang="zh-CN" altLang="en-US" sz="1400" dirty="0">
                <a:solidFill>
                  <a:schemeClr val="tx1"/>
                </a:solidFill>
                <a:latin typeface="微软雅黑"/>
                <a:ea typeface="微软雅黑"/>
                <a:cs typeface="微软雅黑"/>
              </a:rPr>
              <a:t>列出识别的问题，并按照严重程度和</a:t>
            </a:r>
            <a:r>
              <a:rPr lang="en-US" altLang="zh-CN" sz="1400" dirty="0">
                <a:solidFill>
                  <a:schemeClr val="tx1"/>
                </a:solidFill>
                <a:latin typeface="微软雅黑"/>
                <a:ea typeface="微软雅黑"/>
                <a:cs typeface="微软雅黑"/>
              </a:rPr>
              <a:t>/</a:t>
            </a:r>
            <a:r>
              <a:rPr lang="zh-CN" altLang="en-US" sz="1400" dirty="0">
                <a:solidFill>
                  <a:schemeClr val="tx1"/>
                </a:solidFill>
                <a:latin typeface="微软雅黑"/>
                <a:ea typeface="微软雅黑"/>
                <a:cs typeface="微软雅黑"/>
              </a:rPr>
              <a:t>或</a:t>
            </a:r>
            <a:r>
              <a:rPr lang="zh-CN" altLang="en-US" sz="1400" dirty="0" smtClean="0">
                <a:solidFill>
                  <a:schemeClr val="tx1"/>
                </a:solidFill>
                <a:latin typeface="微软雅黑"/>
                <a:ea typeface="微软雅黑"/>
                <a:cs typeface="微软雅黑"/>
              </a:rPr>
              <a:t>安全性进行优先级排序；</a:t>
            </a:r>
            <a:endParaRPr lang="zh-CN" altLang="en-US" sz="1400" dirty="0">
              <a:solidFill>
                <a:schemeClr val="tx1"/>
              </a:solidFill>
              <a:latin typeface="微软雅黑"/>
              <a:ea typeface="微软雅黑"/>
              <a:cs typeface="微软雅黑"/>
            </a:endParaRPr>
          </a:p>
          <a:p>
            <a:pPr marL="171450" indent="-171450">
              <a:lnSpc>
                <a:spcPct val="150000"/>
              </a:lnSpc>
              <a:buFont typeface="Arial"/>
              <a:buChar char="•"/>
            </a:pPr>
            <a:r>
              <a:rPr lang="zh-CN" altLang="en-US" sz="1400" dirty="0">
                <a:solidFill>
                  <a:schemeClr val="tx1"/>
                </a:solidFill>
                <a:latin typeface="微软雅黑"/>
                <a:ea typeface="微软雅黑"/>
                <a:cs typeface="微软雅黑"/>
              </a:rPr>
              <a:t>计算发现问题的数量以及发现问题在理论上所有数量中预计所占比例，也可以提供新加入一定数量专家之后预计增加的新问题数量。</a:t>
            </a:r>
          </a:p>
        </p:txBody>
      </p:sp>
    </p:spTree>
    <p:extLst>
      <p:ext uri="{BB962C8B-B14F-4D97-AF65-F5344CB8AC3E}">
        <p14:creationId xmlns:p14="http://schemas.microsoft.com/office/powerpoint/2010/main" val="317961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503312" cy="564465"/>
          </a:xfrm>
          <a:prstGeom prst="rect">
            <a:avLst/>
          </a:prstGeom>
          <a:solidFill>
            <a:srgbClr val="FF1948"/>
          </a:solidFill>
          <a:ln>
            <a:noFill/>
          </a:ln>
        </p:spPr>
        <p:txBody>
          <a:bodyPr anchor="ctr"/>
          <a:lstStyle/>
          <a:p>
            <a:r>
              <a:rPr lang="zh-CN" altLang="en-US" sz="2400" dirty="0" smtClean="0">
                <a:solidFill>
                  <a:schemeClr val="bg1"/>
                </a:solidFill>
                <a:latin typeface="微软雅黑"/>
                <a:ea typeface="微软雅黑"/>
                <a:cs typeface="微软雅黑"/>
              </a:rPr>
              <a:t> 专家评估</a:t>
            </a:r>
            <a:endParaRPr lang="zh-CN" altLang="en-US" sz="2400" dirty="0">
              <a:solidFill>
                <a:schemeClr val="bg1"/>
              </a:solidFill>
              <a:latin typeface="微软雅黑"/>
              <a:ea typeface="微软雅黑"/>
              <a:cs typeface="微软雅黑"/>
            </a:endParaRPr>
          </a:p>
        </p:txBody>
      </p:sp>
      <p:sp>
        <p:nvSpPr>
          <p:cNvPr id="16" name="矩形 15"/>
          <p:cNvSpPr/>
          <p:nvPr/>
        </p:nvSpPr>
        <p:spPr>
          <a:xfrm>
            <a:off x="1896646"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848450"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工具与模板    注意事项    </a:t>
            </a:r>
            <a:r>
              <a:rPr lang="zh-CN" altLang="en-US" sz="1400" b="1" dirty="0" smtClean="0">
                <a:latin typeface="微软雅黑"/>
                <a:ea typeface="微软雅黑"/>
                <a:cs typeface="微软雅黑"/>
              </a:rPr>
              <a:t>时间周期    </a:t>
            </a:r>
            <a:endParaRPr lang="zh-CN" altLang="en-US" sz="1400" b="1" dirty="0">
              <a:latin typeface="微软雅黑"/>
              <a:ea typeface="微软雅黑"/>
              <a:cs typeface="微软雅黑"/>
            </a:endParaRPr>
          </a:p>
        </p:txBody>
      </p:sp>
      <p:sp>
        <p:nvSpPr>
          <p:cNvPr id="35" name="矩形 34"/>
          <p:cNvSpPr/>
          <p:nvPr/>
        </p:nvSpPr>
        <p:spPr>
          <a:xfrm>
            <a:off x="6372200" y="528464"/>
            <a:ext cx="1043999" cy="36000"/>
          </a:xfrm>
          <a:prstGeom prst="rect">
            <a:avLst/>
          </a:prstGeom>
          <a:solidFill>
            <a:srgbClr val="FF19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23" name="表格 6"/>
          <p:cNvGraphicFramePr>
            <a:graphicFrameLocks noGrp="1"/>
          </p:cNvGraphicFramePr>
          <p:nvPr>
            <p:extLst>
              <p:ext uri="{D42A27DB-BD31-4B8C-83A1-F6EECF244321}">
                <p14:modId xmlns:p14="http://schemas.microsoft.com/office/powerpoint/2010/main" val="1532665355"/>
              </p:ext>
            </p:extLst>
          </p:nvPr>
        </p:nvGraphicFramePr>
        <p:xfrm>
          <a:off x="1050979" y="1628801"/>
          <a:ext cx="7254384" cy="3240358"/>
        </p:xfrm>
        <a:graphic>
          <a:graphicData uri="http://schemas.openxmlformats.org/drawingml/2006/table">
            <a:tbl>
              <a:tblPr/>
              <a:tblGrid>
                <a:gridCol w="1228711"/>
                <a:gridCol w="996813"/>
                <a:gridCol w="502886"/>
                <a:gridCol w="502886"/>
                <a:gridCol w="502886"/>
                <a:gridCol w="502886"/>
                <a:gridCol w="502886"/>
                <a:gridCol w="502886"/>
                <a:gridCol w="502886"/>
                <a:gridCol w="502886"/>
                <a:gridCol w="502886"/>
                <a:gridCol w="502886"/>
              </a:tblGrid>
              <a:tr h="764057">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2</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3</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4</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5</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6</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a:ea typeface="微软雅黑"/>
                          <a:cs typeface="微软雅黑"/>
                          <a:sym typeface="Gill Sans" charset="0"/>
                        </a:rPr>
                        <a:t>7</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a:ea typeface="微软雅黑"/>
                          <a:cs typeface="微软雅黑"/>
                          <a:sym typeface="Gill Sans" charset="0"/>
                        </a:rPr>
                        <a:t>8</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000000"/>
                          </a:solidFill>
                          <a:effectLst/>
                          <a:latin typeface="微软雅黑"/>
                          <a:ea typeface="微软雅黑"/>
                          <a:cs typeface="微软雅黑"/>
                          <a:sym typeface="Gill Sans" charset="0"/>
                        </a:rPr>
                        <a:t>9</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a:ea typeface="微软雅黑"/>
                          <a:cs typeface="微软雅黑"/>
                          <a:sym typeface="Gill Sans" charset="0"/>
                        </a:rPr>
                        <a:t>10</a:t>
                      </a: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60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项目沟通</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83604">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脚本编写</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评估大纲</a:t>
                      </a: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CCFF66"/>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443648">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微软雅黑"/>
                          <a:ea typeface="微软雅黑"/>
                          <a:cs typeface="微软雅黑"/>
                          <a:sym typeface="Gill Sans" charset="0"/>
                        </a:rPr>
                        <a:t>评估大纲</a:t>
                      </a: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确认</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9452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测试执行</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执行</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6FC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543973">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数据整理与报告</a:t>
                      </a:r>
                    </a:p>
                  </a:txBody>
                  <a:tcPr marL="3030" marR="3030" marT="3030" marB="0" anchor="ctr" horzOverflow="overflow">
                    <a:lnL w="12700" cap="flat" cmpd="sng" algn="ctr">
                      <a:solidFill>
                        <a:srgbClr val="FFFFFF">
                          <a:lumMod val="50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数据分析与报告编写</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solidFill>
                      <a:srgbClr val="FF8000"/>
                    </a:solidFill>
                  </a:tcPr>
                </a:tc>
                <a:tc>
                  <a:txBody>
                    <a:bodyPr/>
                    <a:lstStyle/>
                    <a:p>
                      <a:endParaRPr lang="zh-CN" altLang="en-US" sz="1200" dirty="0">
                        <a:latin typeface="微软雅黑"/>
                        <a:ea typeface="微软雅黑"/>
                        <a:cs typeface="微软雅黑"/>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olid"/>
                      <a:round/>
                      <a:headEnd type="none" w="med" len="med"/>
                      <a:tailEnd type="none" w="med" len="med"/>
                    </a:lnB>
                    <a:lnTlToBr>
                      <a:noFill/>
                    </a:lnTlToBr>
                    <a:lnBlToTr>
                      <a:noFill/>
                    </a:lnBlToTr>
                    <a:noFill/>
                  </a:tcPr>
                </a:tc>
              </a:tr>
              <a:tr h="354493">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汇报</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rPr>
                        <a:t>　</a:t>
                      </a: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rgbClr val="000000"/>
                        </a:solidFill>
                        <a:effectLst/>
                        <a:latin typeface="微软雅黑"/>
                        <a:ea typeface="微软雅黑"/>
                        <a:cs typeface="微软雅黑"/>
                        <a:sym typeface="Gill Sans" charset="0"/>
                      </a:endParaRPr>
                    </a:p>
                  </a:txBody>
                  <a:tcPr marL="3030" marR="3030" marT="3030" marB="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911804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graphicFrame>
        <p:nvGraphicFramePr>
          <p:cNvPr id="34" name="图示 8"/>
          <p:cNvGraphicFramePr/>
          <p:nvPr>
            <p:extLst>
              <p:ext uri="{D42A27DB-BD31-4B8C-83A1-F6EECF244321}">
                <p14:modId xmlns:p14="http://schemas.microsoft.com/office/powerpoint/2010/main" val="2023012500"/>
              </p:ext>
            </p:extLst>
          </p:nvPr>
        </p:nvGraphicFramePr>
        <p:xfrm>
          <a:off x="723784" y="974606"/>
          <a:ext cx="7477774" cy="5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2075532" y="175179"/>
            <a:ext cx="6323950" cy="307777"/>
          </a:xfrm>
          <a:prstGeom prst="rect">
            <a:avLst/>
          </a:prstGeom>
          <a:noFill/>
        </p:spPr>
        <p:txBody>
          <a:bodyPr wrap="square" rtlCol="0">
            <a:spAutoFit/>
          </a:bodyPr>
          <a:lstStyle/>
          <a:p>
            <a:r>
              <a:rPr lang="zh-CN" altLang="en-US" sz="1400" b="1" dirty="0">
                <a:latin typeface="微软雅黑"/>
                <a:ea typeface="微软雅黑"/>
                <a:cs typeface="微软雅黑"/>
              </a:rPr>
              <a:t>方法简</a:t>
            </a:r>
            <a:r>
              <a:rPr lang="zh-CN" altLang="en-US" sz="1400" b="1" dirty="0" smtClean="0">
                <a:latin typeface="微软雅黑"/>
                <a:ea typeface="微软雅黑"/>
                <a:cs typeface="微软雅黑"/>
              </a:rPr>
              <a:t>介</a:t>
            </a:r>
            <a:r>
              <a:rPr lang="zh-CN" altLang="en-US" sz="1400" dirty="0" smtClean="0">
                <a:latin typeface="微软雅黑"/>
                <a:ea typeface="微软雅黑"/>
                <a:cs typeface="微软雅黑"/>
              </a:rPr>
              <a:t>   </a:t>
            </a:r>
            <a:r>
              <a:rPr lang="zh-CN" altLang="en-US" sz="1400" dirty="0">
                <a:latin typeface="微软雅黑"/>
                <a:ea typeface="微软雅黑"/>
                <a:cs typeface="微软雅黑"/>
              </a:rPr>
              <a:t>标准流程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    时间</a:t>
            </a:r>
            <a:r>
              <a:rPr lang="zh-CN" altLang="en-US" sz="1400" dirty="0">
                <a:latin typeface="微软雅黑"/>
                <a:ea typeface="微软雅黑"/>
                <a:cs typeface="微软雅黑"/>
              </a:rPr>
              <a:t>周期     </a:t>
            </a:r>
          </a:p>
        </p:txBody>
      </p:sp>
      <p:sp>
        <p:nvSpPr>
          <p:cNvPr id="35" name="矩形 34"/>
          <p:cNvSpPr/>
          <p:nvPr/>
        </p:nvSpPr>
        <p:spPr>
          <a:xfrm>
            <a:off x="2123728" y="528465"/>
            <a:ext cx="803146"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391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箭头连接符 3"/>
          <p:cNvCxnSpPr/>
          <p:nvPr/>
        </p:nvCxnSpPr>
        <p:spPr>
          <a:xfrm>
            <a:off x="332384" y="3284984"/>
            <a:ext cx="8704112" cy="0"/>
          </a:xfrm>
          <a:prstGeom prst="straightConnector1">
            <a:avLst/>
          </a:prstGeom>
          <a:ln w="88900" cmpd="sng">
            <a:solidFill>
              <a:srgbClr val="5F5F5F"/>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1068984" y="4149080"/>
            <a:ext cx="1800000" cy="2160000"/>
          </a:xfrm>
          <a:prstGeom prst="roundRect">
            <a:avLst/>
          </a:prstGeom>
          <a:noFill/>
          <a:ln w="19050" cmpd="sng">
            <a:solidFill>
              <a:srgbClr val="FF5E2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计划准备</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en-US" altLang="en-US" sz="1100" dirty="0" smtClean="0">
                <a:solidFill>
                  <a:schemeClr val="tx1"/>
                </a:solidFill>
                <a:latin typeface="微软雅黑"/>
                <a:ea typeface="微软雅黑"/>
                <a:cs typeface="微软雅黑"/>
              </a:rPr>
              <a:t>制定可用性测试方案</a:t>
            </a:r>
            <a:r>
              <a:rPr lang="zh-CN" altLang="en-US" sz="1100" dirty="0" smtClean="0">
                <a:solidFill>
                  <a:schemeClr val="tx1"/>
                </a:solidFill>
                <a:latin typeface="微软雅黑"/>
                <a:ea typeface="微软雅黑"/>
                <a:cs typeface="微软雅黑"/>
              </a:rPr>
              <a:t>；</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熟悉产品；</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制作测试脚本并预测试；</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敲定测试场地并调试仪器；</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招募用户，安排时间</a:t>
            </a:r>
            <a:endParaRPr lang="en-US" altLang="zh-CN" sz="1100" dirty="0" smtClean="0">
              <a:solidFill>
                <a:schemeClr val="tx1"/>
              </a:solidFill>
              <a:latin typeface="微软雅黑"/>
              <a:ea typeface="微软雅黑"/>
              <a:cs typeface="微软雅黑"/>
            </a:endParaRPr>
          </a:p>
          <a:p>
            <a:endParaRPr lang="zh-CN" altLang="en-US" sz="1200" dirty="0">
              <a:solidFill>
                <a:schemeClr val="tx1"/>
              </a:solidFill>
              <a:latin typeface="微软雅黑"/>
              <a:ea typeface="微软雅黑"/>
              <a:cs typeface="微软雅黑"/>
            </a:endParaRPr>
          </a:p>
        </p:txBody>
      </p:sp>
      <p:cxnSp>
        <p:nvCxnSpPr>
          <p:cNvPr id="15" name="直线连接符 14"/>
          <p:cNvCxnSpPr/>
          <p:nvPr/>
        </p:nvCxnSpPr>
        <p:spPr>
          <a:xfrm>
            <a:off x="1619672" y="3429000"/>
            <a:ext cx="0" cy="720080"/>
          </a:xfrm>
          <a:prstGeom prst="line">
            <a:avLst/>
          </a:prstGeom>
          <a:ln w="19050" cmpd="sng">
            <a:solidFill>
              <a:srgbClr val="FF5E29"/>
            </a:solidFill>
            <a:prstDash val="sysDash"/>
          </a:ln>
        </p:spPr>
        <p:style>
          <a:lnRef idx="2">
            <a:schemeClr val="accent1"/>
          </a:lnRef>
          <a:fillRef idx="0">
            <a:schemeClr val="accent1"/>
          </a:fillRef>
          <a:effectRef idx="1">
            <a:schemeClr val="accent1"/>
          </a:effectRef>
          <a:fontRef idx="minor">
            <a:schemeClr val="tx1"/>
          </a:fontRef>
        </p:style>
      </p:cxnSp>
      <p:sp>
        <p:nvSpPr>
          <p:cNvPr id="52" name="圆角矩形 51"/>
          <p:cNvSpPr/>
          <p:nvPr/>
        </p:nvSpPr>
        <p:spPr>
          <a:xfrm>
            <a:off x="3630632" y="4149080"/>
            <a:ext cx="1800000" cy="2160000"/>
          </a:xfrm>
          <a:prstGeom prst="roundRect">
            <a:avLst/>
          </a:prstGeom>
          <a:noFill/>
          <a:ln w="19050" cmpd="sng">
            <a:solidFill>
              <a:srgbClr val="FF5E2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测试任务</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引导用户按照脚本进行任务操作；</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观察并记录用户操作行为；</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结合用户行为，引导用户说出行为原因</a:t>
            </a:r>
            <a:endParaRPr lang="en-US" altLang="zh-CN" sz="1100" dirty="0" smtClean="0">
              <a:solidFill>
                <a:schemeClr val="tx1"/>
              </a:solidFill>
              <a:latin typeface="微软雅黑"/>
              <a:ea typeface="微软雅黑"/>
              <a:cs typeface="微软雅黑"/>
            </a:endParaRPr>
          </a:p>
        </p:txBody>
      </p:sp>
      <p:sp>
        <p:nvSpPr>
          <p:cNvPr id="58" name="圆角矩形 57"/>
          <p:cNvSpPr/>
          <p:nvPr/>
        </p:nvSpPr>
        <p:spPr>
          <a:xfrm>
            <a:off x="2123824" y="1113602"/>
            <a:ext cx="1800000" cy="1440000"/>
          </a:xfrm>
          <a:prstGeom prst="roundRect">
            <a:avLst/>
          </a:prstGeom>
          <a:noFill/>
          <a:ln w="19050" cmpd="sng">
            <a:solidFill>
              <a:srgbClr val="FF5E2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测试前</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用户签署保密协议；</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了解用户对产品的认知程度、使用背景和总体感受等</a:t>
            </a:r>
            <a:endParaRPr lang="zh-CN" altLang="en-US" sz="1100" dirty="0">
              <a:solidFill>
                <a:schemeClr val="tx1"/>
              </a:solidFill>
              <a:latin typeface="微软雅黑"/>
              <a:ea typeface="微软雅黑"/>
              <a:cs typeface="微软雅黑"/>
            </a:endParaRPr>
          </a:p>
        </p:txBody>
      </p:sp>
      <p:sp>
        <p:nvSpPr>
          <p:cNvPr id="60" name="圆角矩形 59"/>
          <p:cNvSpPr/>
          <p:nvPr/>
        </p:nvSpPr>
        <p:spPr>
          <a:xfrm>
            <a:off x="4932128" y="1113602"/>
            <a:ext cx="1800000" cy="1440000"/>
          </a:xfrm>
          <a:prstGeom prst="roundRect">
            <a:avLst/>
          </a:prstGeom>
          <a:noFill/>
          <a:ln w="19050" cmpd="sng">
            <a:solidFill>
              <a:srgbClr val="FF5E2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测试后</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测后访谈；</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发放小礼品；</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本场测试小结；</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准备下场测试</a:t>
            </a:r>
            <a:endParaRPr lang="zh-CN" altLang="en-US" sz="1100" dirty="0">
              <a:solidFill>
                <a:schemeClr val="tx1"/>
              </a:solidFill>
              <a:latin typeface="微软雅黑"/>
              <a:ea typeface="微软雅黑"/>
              <a:cs typeface="微软雅黑"/>
            </a:endParaRPr>
          </a:p>
        </p:txBody>
      </p:sp>
      <p:sp>
        <p:nvSpPr>
          <p:cNvPr id="61" name="圆角矩形 60"/>
          <p:cNvSpPr/>
          <p:nvPr/>
        </p:nvSpPr>
        <p:spPr>
          <a:xfrm>
            <a:off x="6192280" y="4149080"/>
            <a:ext cx="1800000" cy="2160000"/>
          </a:xfrm>
          <a:prstGeom prst="roundRect">
            <a:avLst/>
          </a:prstGeom>
          <a:noFill/>
          <a:ln w="19050" cmpd="sng">
            <a:solidFill>
              <a:srgbClr val="FF5E2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400" b="1" dirty="0" smtClean="0">
                <a:solidFill>
                  <a:schemeClr val="tx1"/>
                </a:solidFill>
                <a:latin typeface="微软雅黑"/>
                <a:ea typeface="微软雅黑"/>
                <a:cs typeface="微软雅黑"/>
              </a:rPr>
              <a:t>整理输出</a:t>
            </a:r>
            <a:endParaRPr lang="en-US" altLang="zh-CN" sz="1400" b="1" dirty="0" smtClean="0">
              <a:solidFill>
                <a:schemeClr val="tx1"/>
              </a:solidFill>
              <a:latin typeface="微软雅黑"/>
              <a:ea typeface="微软雅黑"/>
              <a:cs typeface="微软雅黑"/>
            </a:endParaRPr>
          </a:p>
          <a:p>
            <a:endParaRPr lang="zh-CN" altLang="en-US" sz="1400" b="1"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录入电子档数据；</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整理分析测试数据；</a:t>
            </a:r>
            <a:endParaRPr lang="en-US" altLang="zh-CN" sz="1100" dirty="0" smtClean="0">
              <a:solidFill>
                <a:schemeClr val="tx1"/>
              </a:solidFill>
              <a:latin typeface="微软雅黑"/>
              <a:ea typeface="微软雅黑"/>
              <a:cs typeface="微软雅黑"/>
            </a:endParaRPr>
          </a:p>
          <a:p>
            <a:pPr marL="171450" indent="-171450">
              <a:buFont typeface="Arial"/>
              <a:buChar char="•"/>
            </a:pPr>
            <a:r>
              <a:rPr lang="zh-CN" altLang="en-US" sz="1100" dirty="0" smtClean="0">
                <a:solidFill>
                  <a:schemeClr val="tx1"/>
                </a:solidFill>
                <a:latin typeface="微软雅黑"/>
                <a:ea typeface="微软雅黑"/>
                <a:cs typeface="微软雅黑"/>
              </a:rPr>
              <a:t>输出测试报告</a:t>
            </a:r>
            <a:endParaRPr lang="zh-CN" altLang="en-US" sz="1100" dirty="0">
              <a:solidFill>
                <a:schemeClr val="tx1"/>
              </a:solidFill>
              <a:latin typeface="微软雅黑"/>
              <a:ea typeface="微软雅黑"/>
              <a:cs typeface="微软雅黑"/>
            </a:endParaRPr>
          </a:p>
          <a:p>
            <a:endParaRPr lang="en-US" altLang="zh-CN" sz="1100" dirty="0" smtClean="0">
              <a:solidFill>
                <a:schemeClr val="tx1"/>
              </a:solidFill>
              <a:latin typeface="微软雅黑"/>
              <a:ea typeface="微软雅黑"/>
              <a:cs typeface="微软雅黑"/>
            </a:endParaRPr>
          </a:p>
        </p:txBody>
      </p:sp>
      <p:cxnSp>
        <p:nvCxnSpPr>
          <p:cNvPr id="66" name="直线连接符 65"/>
          <p:cNvCxnSpPr/>
          <p:nvPr/>
        </p:nvCxnSpPr>
        <p:spPr>
          <a:xfrm>
            <a:off x="4427984" y="3437384"/>
            <a:ext cx="0" cy="720080"/>
          </a:xfrm>
          <a:prstGeom prst="line">
            <a:avLst/>
          </a:prstGeom>
          <a:ln w="19050" cmpd="sng">
            <a:solidFill>
              <a:srgbClr val="FF5E29"/>
            </a:solidFill>
            <a:prstDash val="sysDash"/>
          </a:ln>
        </p:spPr>
        <p:style>
          <a:lnRef idx="2">
            <a:schemeClr val="accent1"/>
          </a:lnRef>
          <a:fillRef idx="0">
            <a:schemeClr val="accent1"/>
          </a:fillRef>
          <a:effectRef idx="1">
            <a:schemeClr val="accent1"/>
          </a:effectRef>
          <a:fontRef idx="minor">
            <a:schemeClr val="tx1"/>
          </a:fontRef>
        </p:style>
      </p:cxnSp>
      <p:cxnSp>
        <p:nvCxnSpPr>
          <p:cNvPr id="67" name="直线连接符 66"/>
          <p:cNvCxnSpPr/>
          <p:nvPr/>
        </p:nvCxnSpPr>
        <p:spPr>
          <a:xfrm>
            <a:off x="7236296" y="3429000"/>
            <a:ext cx="0" cy="720080"/>
          </a:xfrm>
          <a:prstGeom prst="line">
            <a:avLst/>
          </a:prstGeom>
          <a:ln w="19050" cmpd="sng">
            <a:solidFill>
              <a:srgbClr val="FF5E29"/>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线连接符 67"/>
          <p:cNvCxnSpPr>
            <a:stCxn id="58" idx="2"/>
            <a:endCxn id="96" idx="0"/>
          </p:cNvCxnSpPr>
          <p:nvPr/>
        </p:nvCxnSpPr>
        <p:spPr>
          <a:xfrm>
            <a:off x="3023824" y="2553602"/>
            <a:ext cx="0" cy="587366"/>
          </a:xfrm>
          <a:prstGeom prst="line">
            <a:avLst/>
          </a:prstGeom>
          <a:ln w="19050" cmpd="sng">
            <a:solidFill>
              <a:srgbClr val="FF5E29"/>
            </a:solidFill>
            <a:prstDash val="sysDash"/>
          </a:ln>
        </p:spPr>
        <p:style>
          <a:lnRef idx="2">
            <a:schemeClr val="accent1"/>
          </a:lnRef>
          <a:fillRef idx="0">
            <a:schemeClr val="accent1"/>
          </a:fillRef>
          <a:effectRef idx="1">
            <a:schemeClr val="accent1"/>
          </a:effectRef>
          <a:fontRef idx="minor">
            <a:schemeClr val="tx1"/>
          </a:fontRef>
        </p:style>
      </p:cxnSp>
      <p:cxnSp>
        <p:nvCxnSpPr>
          <p:cNvPr id="77" name="直线连接符 76"/>
          <p:cNvCxnSpPr>
            <a:stCxn id="60" idx="2"/>
            <a:endCxn id="97" idx="0"/>
          </p:cNvCxnSpPr>
          <p:nvPr/>
        </p:nvCxnSpPr>
        <p:spPr>
          <a:xfrm>
            <a:off x="5832128" y="2553602"/>
            <a:ext cx="0" cy="587366"/>
          </a:xfrm>
          <a:prstGeom prst="line">
            <a:avLst/>
          </a:prstGeom>
          <a:ln w="19050" cmpd="sng">
            <a:solidFill>
              <a:srgbClr val="FF5E29"/>
            </a:solidFill>
            <a:prstDash val="sysDash"/>
          </a:ln>
        </p:spPr>
        <p:style>
          <a:lnRef idx="2">
            <a:schemeClr val="accent1"/>
          </a:lnRef>
          <a:fillRef idx="0">
            <a:schemeClr val="accent1"/>
          </a:fillRef>
          <a:effectRef idx="1">
            <a:schemeClr val="accent1"/>
          </a:effectRef>
          <a:fontRef idx="minor">
            <a:schemeClr val="tx1"/>
          </a:fontRef>
        </p:style>
      </p:cxnSp>
      <p:sp>
        <p:nvSpPr>
          <p:cNvPr id="88" name="矩形 87"/>
          <p:cNvSpPr/>
          <p:nvPr/>
        </p:nvSpPr>
        <p:spPr>
          <a:xfrm>
            <a:off x="3697401" y="3244334"/>
            <a:ext cx="184666" cy="369332"/>
          </a:xfrm>
          <a:prstGeom prst="rect">
            <a:avLst/>
          </a:prstGeom>
        </p:spPr>
        <p:txBody>
          <a:bodyPr wrap="none">
            <a:spAutoFit/>
          </a:bodyPr>
          <a:lstStyle/>
          <a:p>
            <a:endParaRPr lang="en-US" altLang="zh-CN" dirty="0">
              <a:latin typeface="微软雅黑"/>
              <a:ea typeface="微软雅黑"/>
              <a:cs typeface="微软雅黑"/>
            </a:endParaRPr>
          </a:p>
        </p:txBody>
      </p:sp>
      <p:sp>
        <p:nvSpPr>
          <p:cNvPr id="93" name="菱形 92"/>
          <p:cNvSpPr/>
          <p:nvPr/>
        </p:nvSpPr>
        <p:spPr>
          <a:xfrm>
            <a:off x="1487793" y="3149352"/>
            <a:ext cx="288000" cy="288032"/>
          </a:xfrm>
          <a:prstGeom prst="diamond">
            <a:avLst/>
          </a:prstGeom>
          <a:solidFill>
            <a:schemeClr val="bg1"/>
          </a:solidFill>
          <a:ln w="38100" cmpd="sng">
            <a:solidFill>
              <a:srgbClr val="FF5E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4" name="菱形 93"/>
          <p:cNvSpPr/>
          <p:nvPr/>
        </p:nvSpPr>
        <p:spPr>
          <a:xfrm>
            <a:off x="4283984" y="3157736"/>
            <a:ext cx="288000" cy="288032"/>
          </a:xfrm>
          <a:prstGeom prst="diamond">
            <a:avLst/>
          </a:prstGeom>
          <a:solidFill>
            <a:schemeClr val="bg1"/>
          </a:solidFill>
          <a:ln w="38100" cmpd="sng">
            <a:solidFill>
              <a:srgbClr val="FF5E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5" name="菱形 94"/>
          <p:cNvSpPr/>
          <p:nvPr/>
        </p:nvSpPr>
        <p:spPr>
          <a:xfrm>
            <a:off x="7092296" y="3149352"/>
            <a:ext cx="288000" cy="288032"/>
          </a:xfrm>
          <a:prstGeom prst="diamond">
            <a:avLst/>
          </a:prstGeom>
          <a:solidFill>
            <a:schemeClr val="bg1"/>
          </a:solidFill>
          <a:ln w="38100" cmpd="sng">
            <a:solidFill>
              <a:srgbClr val="FF5E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菱形 95"/>
          <p:cNvSpPr/>
          <p:nvPr/>
        </p:nvSpPr>
        <p:spPr>
          <a:xfrm>
            <a:off x="2879824" y="3140968"/>
            <a:ext cx="288000" cy="288032"/>
          </a:xfrm>
          <a:prstGeom prst="diamond">
            <a:avLst/>
          </a:prstGeom>
          <a:solidFill>
            <a:schemeClr val="bg1"/>
          </a:solidFill>
          <a:ln w="38100" cmpd="sng">
            <a:solidFill>
              <a:srgbClr val="FF5E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菱形 96"/>
          <p:cNvSpPr/>
          <p:nvPr/>
        </p:nvSpPr>
        <p:spPr>
          <a:xfrm>
            <a:off x="5688128" y="3140968"/>
            <a:ext cx="288000" cy="288032"/>
          </a:xfrm>
          <a:prstGeom prst="diamond">
            <a:avLst/>
          </a:prstGeom>
          <a:solidFill>
            <a:schemeClr val="bg1"/>
          </a:solidFill>
          <a:ln w="38100" cmpd="sng">
            <a:solidFill>
              <a:srgbClr val="FF5E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3"/>
          <p:cNvSpPr>
            <a:spLocks noChangeArrowheads="1"/>
          </p:cNvSpPr>
          <p:nvPr/>
        </p:nvSpPr>
        <p:spPr bwMode="auto">
          <a:xfrm>
            <a:off x="332384" y="0"/>
            <a:ext cx="1719336" cy="564465"/>
          </a:xfrm>
          <a:prstGeom prst="rect">
            <a:avLst/>
          </a:prstGeom>
          <a:solidFill>
            <a:srgbClr val="FF5E29"/>
          </a:solidFill>
          <a:ln>
            <a:noFill/>
          </a:ln>
        </p:spPr>
        <p:txBody>
          <a:bodyPr anchor="ctr"/>
          <a:lstStyle/>
          <a:p>
            <a:r>
              <a:rPr lang="zh-CN" altLang="en-US" sz="2400" dirty="0" smtClean="0">
                <a:solidFill>
                  <a:schemeClr val="bg1"/>
                </a:solidFill>
                <a:latin typeface="微软雅黑"/>
                <a:ea typeface="微软雅黑"/>
                <a:cs typeface="微软雅黑"/>
              </a:rPr>
              <a:t> 可用性测试</a:t>
            </a:r>
            <a:endParaRPr lang="zh-CN" altLang="en-US" sz="2400" dirty="0">
              <a:solidFill>
                <a:schemeClr val="bg1"/>
              </a:solidFill>
              <a:latin typeface="微软雅黑"/>
              <a:ea typeface="微软雅黑"/>
              <a:cs typeface="微软雅黑"/>
            </a:endParaRPr>
          </a:p>
        </p:txBody>
      </p:sp>
      <p:sp>
        <p:nvSpPr>
          <p:cNvPr id="27" name="矩形 26"/>
          <p:cNvSpPr/>
          <p:nvPr/>
        </p:nvSpPr>
        <p:spPr>
          <a:xfrm>
            <a:off x="2123728" y="530680"/>
            <a:ext cx="6408712" cy="36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2075532" y="175179"/>
            <a:ext cx="6323950" cy="307777"/>
          </a:xfrm>
          <a:prstGeom prst="rect">
            <a:avLst/>
          </a:prstGeom>
          <a:noFill/>
        </p:spPr>
        <p:txBody>
          <a:bodyPr wrap="square" rtlCol="0">
            <a:spAutoFit/>
          </a:bodyPr>
          <a:lstStyle/>
          <a:p>
            <a:r>
              <a:rPr lang="zh-CN" altLang="en-US" sz="1400" dirty="0">
                <a:latin typeface="微软雅黑"/>
                <a:ea typeface="微软雅黑"/>
                <a:cs typeface="微软雅黑"/>
              </a:rPr>
              <a:t>方法简</a:t>
            </a:r>
            <a:r>
              <a:rPr lang="zh-CN" altLang="en-US" sz="1400" dirty="0" smtClean="0">
                <a:latin typeface="微软雅黑"/>
                <a:ea typeface="微软雅黑"/>
                <a:cs typeface="微软雅黑"/>
              </a:rPr>
              <a:t>介   </a:t>
            </a:r>
            <a:r>
              <a:rPr lang="zh-CN" altLang="en-US" sz="1400" b="1" dirty="0">
                <a:latin typeface="微软雅黑"/>
                <a:ea typeface="微软雅黑"/>
                <a:cs typeface="微软雅黑"/>
              </a:rPr>
              <a:t>标准流程</a:t>
            </a:r>
            <a:r>
              <a:rPr lang="zh-CN" altLang="en-US" sz="1400" dirty="0">
                <a:latin typeface="微软雅黑"/>
                <a:ea typeface="微软雅黑"/>
                <a:cs typeface="微软雅黑"/>
              </a:rPr>
              <a:t>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输出物 </a:t>
            </a:r>
            <a:r>
              <a:rPr lang="zh-CN" altLang="en-US" sz="1400" dirty="0" smtClean="0">
                <a:latin typeface="微软雅黑"/>
                <a:ea typeface="微软雅黑"/>
                <a:cs typeface="微软雅黑"/>
              </a:rPr>
              <a:t>   </a:t>
            </a:r>
            <a:r>
              <a:rPr lang="zh-CN" altLang="en-US" sz="1400" dirty="0">
                <a:latin typeface="微软雅黑"/>
                <a:ea typeface="微软雅黑"/>
                <a:cs typeface="微软雅黑"/>
              </a:rPr>
              <a:t>工具与模板  </a:t>
            </a:r>
            <a:r>
              <a:rPr lang="zh-CN" altLang="en-US" sz="1400" dirty="0" smtClean="0">
                <a:latin typeface="微软雅黑"/>
                <a:ea typeface="微软雅黑"/>
                <a:cs typeface="微软雅黑"/>
              </a:rPr>
              <a:t>  注意事项</a:t>
            </a:r>
            <a:r>
              <a:rPr lang="zh-CN" altLang="en-US" sz="1400" dirty="0">
                <a:latin typeface="微软雅黑"/>
                <a:ea typeface="微软雅黑"/>
                <a:cs typeface="微软雅黑"/>
              </a:rPr>
              <a:t> </a:t>
            </a:r>
            <a:r>
              <a:rPr lang="zh-CN" altLang="en-US" sz="1400" dirty="0" smtClean="0">
                <a:latin typeface="微软雅黑"/>
                <a:ea typeface="微软雅黑"/>
                <a:cs typeface="微软雅黑"/>
              </a:rPr>
              <a:t>   时间</a:t>
            </a:r>
            <a:r>
              <a:rPr lang="zh-CN" altLang="en-US" sz="1400" dirty="0">
                <a:latin typeface="微软雅黑"/>
                <a:ea typeface="微软雅黑"/>
                <a:cs typeface="微软雅黑"/>
              </a:rPr>
              <a:t>周期     </a:t>
            </a:r>
          </a:p>
        </p:txBody>
      </p:sp>
      <p:sp>
        <p:nvSpPr>
          <p:cNvPr id="30" name="矩形 29"/>
          <p:cNvSpPr/>
          <p:nvPr/>
        </p:nvSpPr>
        <p:spPr>
          <a:xfrm>
            <a:off x="2987824" y="528465"/>
            <a:ext cx="803146" cy="36000"/>
          </a:xfrm>
          <a:prstGeom prst="rect">
            <a:avLst/>
          </a:prstGeom>
          <a:solidFill>
            <a:srgbClr val="FF5E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12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0 Nielsen">
  <a:themeElements>
    <a:clrScheme name="Nielsen_2010_template 9">
      <a:dk1>
        <a:srgbClr val="616365"/>
      </a:dk1>
      <a:lt1>
        <a:srgbClr val="FFFFFF"/>
      </a:lt1>
      <a:dk2>
        <a:srgbClr val="FF3B2B"/>
      </a:dk2>
      <a:lt2>
        <a:srgbClr val="F7983F"/>
      </a:lt2>
      <a:accent1>
        <a:srgbClr val="FECC1E"/>
      </a:accent1>
      <a:accent2>
        <a:srgbClr val="8CC63F"/>
      </a:accent2>
      <a:accent3>
        <a:srgbClr val="FFFFFF"/>
      </a:accent3>
      <a:accent4>
        <a:srgbClr val="525355"/>
      </a:accent4>
      <a:accent5>
        <a:srgbClr val="FEE2AB"/>
      </a:accent5>
      <a:accent6>
        <a:srgbClr val="7EB338"/>
      </a:accent6>
      <a:hlink>
        <a:srgbClr val="009DD9"/>
      </a:hlink>
      <a:folHlink>
        <a:srgbClr val="89509D"/>
      </a:folHlink>
    </a:clrScheme>
    <a:fontScheme name="Nielsen_2010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elsen_2010_template 1">
        <a:dk1>
          <a:srgbClr val="061844"/>
        </a:dk1>
        <a:lt1>
          <a:srgbClr val="FFFFFF"/>
        </a:lt1>
        <a:dk2>
          <a:srgbClr val="474747"/>
        </a:dk2>
        <a:lt2>
          <a:srgbClr val="80A7A5"/>
        </a:lt2>
        <a:accent1>
          <a:srgbClr val="0768A9"/>
        </a:accent1>
        <a:accent2>
          <a:srgbClr val="6EBB1F"/>
        </a:accent2>
        <a:accent3>
          <a:srgbClr val="B1B1B1"/>
        </a:accent3>
        <a:accent4>
          <a:srgbClr val="DADADA"/>
        </a:accent4>
        <a:accent5>
          <a:srgbClr val="AAB9D1"/>
        </a:accent5>
        <a:accent6>
          <a:srgbClr val="63A91B"/>
        </a:accent6>
        <a:hlink>
          <a:srgbClr val="EE014C"/>
        </a:hlink>
        <a:folHlink>
          <a:srgbClr val="FFD100"/>
        </a:folHlink>
      </a:clrScheme>
      <a:clrMap bg1="dk2" tx1="lt1" bg2="dk1" tx2="lt2" accent1="accent1" accent2="accent2" accent3="accent3" accent4="accent4" accent5="accent5" accent6="accent6" hlink="hlink" folHlink="folHlink"/>
    </a:extraClrScheme>
    <a:extraClrScheme>
      <a:clrScheme name="Nielsen_2010_template 2">
        <a:dk1>
          <a:srgbClr val="000000"/>
        </a:dk1>
        <a:lt1>
          <a:srgbClr val="FFFFFF"/>
        </a:lt1>
        <a:dk2>
          <a:srgbClr val="B7D30B"/>
        </a:dk2>
        <a:lt2>
          <a:srgbClr val="084887"/>
        </a:lt2>
        <a:accent1>
          <a:srgbClr val="646464"/>
        </a:accent1>
        <a:accent2>
          <a:srgbClr val="2B85BB"/>
        </a:accent2>
        <a:accent3>
          <a:srgbClr val="FFFFFF"/>
        </a:accent3>
        <a:accent4>
          <a:srgbClr val="000000"/>
        </a:accent4>
        <a:accent5>
          <a:srgbClr val="B8B8B8"/>
        </a:accent5>
        <a:accent6>
          <a:srgbClr val="2678A9"/>
        </a:accent6>
        <a:hlink>
          <a:srgbClr val="FFD600"/>
        </a:hlink>
        <a:folHlink>
          <a:srgbClr val="A7ACAC"/>
        </a:folHlink>
      </a:clrScheme>
      <a:clrMap bg1="lt1" tx1="dk1" bg2="lt2" tx2="dk2" accent1="accent1" accent2="accent2" accent3="accent3" accent4="accent4" accent5="accent5" accent6="accent6" hlink="hlink" folHlink="folHlink"/>
    </a:extraClrScheme>
    <a:extraClrScheme>
      <a:clrScheme name="Nielsen_2010_template 3">
        <a:dk1>
          <a:srgbClr val="000000"/>
        </a:dk1>
        <a:lt1>
          <a:srgbClr val="000000"/>
        </a:lt1>
        <a:dk2>
          <a:srgbClr val="FFFFFF"/>
        </a:dk2>
        <a:lt2>
          <a:srgbClr val="9B9C70"/>
        </a:lt2>
        <a:accent1>
          <a:srgbClr val="FFA616"/>
        </a:accent1>
        <a:accent2>
          <a:srgbClr val="666666"/>
        </a:accent2>
        <a:accent3>
          <a:srgbClr val="AAAAAA"/>
        </a:accent3>
        <a:accent4>
          <a:srgbClr val="000000"/>
        </a:accent4>
        <a:accent5>
          <a:srgbClr val="FFD0AB"/>
        </a:accent5>
        <a:accent6>
          <a:srgbClr val="5C5C5C"/>
        </a:accent6>
        <a:hlink>
          <a:srgbClr val="BD3826"/>
        </a:hlink>
        <a:folHlink>
          <a:srgbClr val="45637A"/>
        </a:folHlink>
      </a:clrScheme>
      <a:clrMap bg1="lt1" tx1="dk1" bg2="lt2" tx2="dk2" accent1="accent1" accent2="accent2" accent3="accent3" accent4="accent4" accent5="accent5" accent6="accent6" hlink="hlink" folHlink="folHlink"/>
    </a:extraClrScheme>
    <a:extraClrScheme>
      <a:clrScheme name="Nielsen_2010_template 4">
        <a:dk1>
          <a:srgbClr val="616365"/>
        </a:dk1>
        <a:lt1>
          <a:srgbClr val="0082D1"/>
        </a:lt1>
        <a:dk2>
          <a:srgbClr val="FFFFFF"/>
        </a:dk2>
        <a:lt2>
          <a:srgbClr val="009FDA"/>
        </a:lt2>
        <a:accent1>
          <a:srgbClr val="EBB700"/>
        </a:accent1>
        <a:accent2>
          <a:srgbClr val="EBDD9C"/>
        </a:accent2>
        <a:accent3>
          <a:srgbClr val="AAC1E5"/>
        </a:accent3>
        <a:accent4>
          <a:srgbClr val="525355"/>
        </a:accent4>
        <a:accent5>
          <a:srgbClr val="F3D8AA"/>
        </a:accent5>
        <a:accent6>
          <a:srgbClr val="D5C88D"/>
        </a:accent6>
        <a:hlink>
          <a:srgbClr val="F7403A"/>
        </a:hlink>
        <a:folHlink>
          <a:srgbClr val="DFDF00"/>
        </a:folHlink>
      </a:clrScheme>
      <a:clrMap bg1="lt1" tx1="dk1" bg2="lt2" tx2="dk2" accent1="accent1" accent2="accent2" accent3="accent3" accent4="accent4" accent5="accent5" accent6="accent6" hlink="hlink" folHlink="folHlink"/>
    </a:extraClrScheme>
    <a:extraClrScheme>
      <a:clrScheme name="Nielsen_2010_template 5">
        <a:dk1>
          <a:srgbClr val="616365"/>
        </a:dk1>
        <a:lt1>
          <a:srgbClr val="0082D1"/>
        </a:lt1>
        <a:dk2>
          <a:srgbClr val="FFFFFF"/>
        </a:dk2>
        <a:lt2>
          <a:srgbClr val="009FDA"/>
        </a:lt2>
        <a:accent1>
          <a:srgbClr val="68B1D0"/>
        </a:accent1>
        <a:accent2>
          <a:srgbClr val="FAC724"/>
        </a:accent2>
        <a:accent3>
          <a:srgbClr val="AAC1E5"/>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_2010_template 6">
        <a:dk1>
          <a:srgbClr val="616365"/>
        </a:dk1>
        <a:lt1>
          <a:srgbClr val="0082D1"/>
        </a:lt1>
        <a:dk2>
          <a:srgbClr val="826344"/>
        </a:dk2>
        <a:lt2>
          <a:srgbClr val="009FDA"/>
        </a:lt2>
        <a:accent1>
          <a:srgbClr val="68B1D0"/>
        </a:accent1>
        <a:accent2>
          <a:srgbClr val="FAC724"/>
        </a:accent2>
        <a:accent3>
          <a:srgbClr val="AAC1E5"/>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_2010_template 7">
        <a:dk1>
          <a:srgbClr val="616365"/>
        </a:dk1>
        <a:lt1>
          <a:srgbClr val="FFFFFF"/>
        </a:lt1>
        <a:dk2>
          <a:srgbClr val="826344"/>
        </a:dk2>
        <a:lt2>
          <a:srgbClr val="009FDA"/>
        </a:lt2>
        <a:accent1>
          <a:srgbClr val="68B1D0"/>
        </a:accent1>
        <a:accent2>
          <a:srgbClr val="FAC724"/>
        </a:accent2>
        <a:accent3>
          <a:srgbClr val="FFFFFF"/>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_2010_template 8">
        <a:dk1>
          <a:srgbClr val="616365"/>
        </a:dk1>
        <a:lt1>
          <a:srgbClr val="FFFFFF"/>
        </a:lt1>
        <a:dk2>
          <a:srgbClr val="826344"/>
        </a:dk2>
        <a:lt2>
          <a:srgbClr val="EC8013"/>
        </a:lt2>
        <a:accent1>
          <a:srgbClr val="68B1D0"/>
        </a:accent1>
        <a:accent2>
          <a:srgbClr val="FAC724"/>
        </a:accent2>
        <a:accent3>
          <a:srgbClr val="FFFFFF"/>
        </a:accent3>
        <a:accent4>
          <a:srgbClr val="525355"/>
        </a:accent4>
        <a:accent5>
          <a:srgbClr val="B9D5E4"/>
        </a:accent5>
        <a:accent6>
          <a:srgbClr val="E3B420"/>
        </a:accent6>
        <a:hlink>
          <a:srgbClr val="B2BC1A"/>
        </a:hlink>
        <a:folHlink>
          <a:srgbClr val="6D6D6D"/>
        </a:folHlink>
      </a:clrScheme>
      <a:clrMap bg1="lt1" tx1="dk1" bg2="lt2" tx2="dk2" accent1="accent1" accent2="accent2" accent3="accent3" accent4="accent4" accent5="accent5" accent6="accent6" hlink="hlink" folHlink="folHlink"/>
    </a:extraClrScheme>
    <a:extraClrScheme>
      <a:clrScheme name="Nielsen_2010_template 9">
        <a:dk1>
          <a:srgbClr val="616365"/>
        </a:dk1>
        <a:lt1>
          <a:srgbClr val="FFFFFF"/>
        </a:lt1>
        <a:dk2>
          <a:srgbClr val="FF3B2B"/>
        </a:dk2>
        <a:lt2>
          <a:srgbClr val="F7983F"/>
        </a:lt2>
        <a:accent1>
          <a:srgbClr val="FECC1E"/>
        </a:accent1>
        <a:accent2>
          <a:srgbClr val="8CC63F"/>
        </a:accent2>
        <a:accent3>
          <a:srgbClr val="FFFFFF"/>
        </a:accent3>
        <a:accent4>
          <a:srgbClr val="525355"/>
        </a:accent4>
        <a:accent5>
          <a:srgbClr val="FEE2AB"/>
        </a:accent5>
        <a:accent6>
          <a:srgbClr val="7EB338"/>
        </a:accent6>
        <a:hlink>
          <a:srgbClr val="009DD9"/>
        </a:hlink>
        <a:folHlink>
          <a:srgbClr val="8950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7_2010_Multicolor_Template_Standard_12_19_12">
  <a:themeElements>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Yellow">
      <a:srgbClr val="FFCD00"/>
    </a:custClr>
    <a:custClr name="Dark Red">
      <a:srgbClr val="9B0C10"/>
    </a:custClr>
    <a:custClr name="Light Red">
      <a:srgbClr val="F69493"/>
    </a:custClr>
    <a:custClr name="Pale Red">
      <a:srgbClr val="FACAC7"/>
    </a:custClr>
    <a:custClr name="Dark Purple">
      <a:srgbClr val="80076B"/>
    </a:custClr>
    <a:custClr name="Light Purple">
      <a:srgbClr val="DE98D5"/>
    </a:custClr>
    <a:custClr name="Pale Purple">
      <a:srgbClr val="F0CCEB"/>
    </a:custClr>
    <a:custClr name="Dark Orange">
      <a:srgbClr val="F15722"/>
    </a:custClr>
    <a:custClr name="Light Orange">
      <a:srgbClr val="FCBC85"/>
    </a:custClr>
    <a:custClr name="Pale Orange">
      <a:srgbClr val="FEDBBD"/>
    </a:custClr>
    <a:custClr name="Dark Cyan">
      <a:srgbClr val="007FC7"/>
    </a:custClr>
    <a:custClr name="Light Cyan">
      <a:srgbClr val="6ECFF6"/>
    </a:custClr>
    <a:custClr name="Pale Cyan">
      <a:srgbClr val="B9E5FB"/>
    </a:custClr>
    <a:custClr name="Dark Green">
      <a:srgbClr val="218535"/>
    </a:custClr>
    <a:custClr name="Green">
      <a:srgbClr val="8DC63F"/>
    </a:custClr>
    <a:custClr name="Light Green">
      <a:srgbClr val="C4DF9B"/>
    </a:custClr>
    <a:custClr name="Pale Green">
      <a:srgbClr val="E0EED0"/>
    </a:custClr>
    <a:custClr name="Light Gray">
      <a:srgbClr val="B6B6B9"/>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ielsen_2010_template 9">
    <a:dk1>
      <a:srgbClr val="616365"/>
    </a:dk1>
    <a:lt1>
      <a:srgbClr val="FFFFFF"/>
    </a:lt1>
    <a:dk2>
      <a:srgbClr val="FF3B2B"/>
    </a:dk2>
    <a:lt2>
      <a:srgbClr val="F7983F"/>
    </a:lt2>
    <a:accent1>
      <a:srgbClr val="FECC1E"/>
    </a:accent1>
    <a:accent2>
      <a:srgbClr val="8CC63F"/>
    </a:accent2>
    <a:accent3>
      <a:srgbClr val="FFFFFF"/>
    </a:accent3>
    <a:accent4>
      <a:srgbClr val="525355"/>
    </a:accent4>
    <a:accent5>
      <a:srgbClr val="FEE2AB"/>
    </a:accent5>
    <a:accent6>
      <a:srgbClr val="7EB338"/>
    </a:accent6>
    <a:hlink>
      <a:srgbClr val="009DD9"/>
    </a:hlink>
    <a:folHlink>
      <a:srgbClr val="89509D"/>
    </a:folHlink>
  </a:clrScheme>
</a:themeOverride>
</file>

<file path=ppt/theme/themeOverride2.xml><?xml version="1.0" encoding="utf-8"?>
<a:themeOverride xmlns:a="http://schemas.openxmlformats.org/drawingml/2006/main">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themeOverride>
</file>

<file path=ppt/theme/themeOverride3.xml><?xml version="1.0" encoding="utf-8"?>
<a:themeOverride xmlns:a="http://schemas.openxmlformats.org/drawingml/2006/main">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themeOverride>
</file>

<file path=ppt/theme/themeOverride4.xml><?xml version="1.0" encoding="utf-8"?>
<a:themeOverride xmlns:a="http://schemas.openxmlformats.org/drawingml/2006/main">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themeOverride>
</file>

<file path=ppt/theme/themeOverride5.xml><?xml version="1.0" encoding="utf-8"?>
<a:themeOverride xmlns:a="http://schemas.openxmlformats.org/drawingml/2006/main">
  <a:clrScheme name="Multicolor">
    <a:dk1>
      <a:srgbClr val="5F5F5F"/>
    </a:dk1>
    <a:lt1>
      <a:srgbClr val="FFFFFF"/>
    </a:lt1>
    <a:dk2>
      <a:srgbClr val="000000"/>
    </a:dk2>
    <a:lt2>
      <a:srgbClr val="707276"/>
    </a:lt2>
    <a:accent1>
      <a:srgbClr val="009DD9"/>
    </a:accent1>
    <a:accent2>
      <a:srgbClr val="FF8300"/>
    </a:accent2>
    <a:accent3>
      <a:srgbClr val="B21DAC"/>
    </a:accent3>
    <a:accent4>
      <a:srgbClr val="D70036"/>
    </a:accent4>
    <a:accent5>
      <a:srgbClr val="707276"/>
    </a:accent5>
    <a:accent6>
      <a:srgbClr val="000000"/>
    </a:accent6>
    <a:hlink>
      <a:srgbClr val="B21DAC"/>
    </a:hlink>
    <a:folHlink>
      <a:srgbClr val="D70036"/>
    </a:folHlink>
  </a:clrScheme>
</a:themeOverride>
</file>

<file path=docProps/app.xml><?xml version="1.0" encoding="utf-8"?>
<Properties xmlns="http://schemas.openxmlformats.org/officeDocument/2006/extended-properties" xmlns:vt="http://schemas.openxmlformats.org/officeDocument/2006/docPropsVTypes">
  <Template/>
  <TotalTime>33719</TotalTime>
  <Words>6137</Words>
  <Application>Microsoft Office PowerPoint</Application>
  <PresentationFormat>全屏显示(4:3)</PresentationFormat>
  <Paragraphs>1237</Paragraphs>
  <Slides>51</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51</vt:i4>
      </vt:variant>
    </vt:vector>
  </HeadingPairs>
  <TitlesOfParts>
    <vt:vector size="62" baseType="lpstr">
      <vt:lpstr>Gill Sans</vt:lpstr>
      <vt:lpstr>MS PGothic</vt:lpstr>
      <vt:lpstr>MS PGothic</vt:lpstr>
      <vt:lpstr>宋体</vt:lpstr>
      <vt:lpstr>微软雅黑</vt:lpstr>
      <vt:lpstr>Arial</vt:lpstr>
      <vt:lpstr>Calibri</vt:lpstr>
      <vt:lpstr>Times</vt:lpstr>
      <vt:lpstr>Wingdings</vt:lpstr>
      <vt:lpstr>2010 Nielsen</vt:lpstr>
      <vt:lpstr>2007_2010_Multicolor_Template_Standard_12_19_12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Nielsen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Biweekly / Monthly Business Review Discussion Guide</dc:title>
  <dc:creator>Lee, Kenneth (China)</dc:creator>
  <cp:lastModifiedBy>Neil</cp:lastModifiedBy>
  <cp:revision>1488</cp:revision>
  <dcterms:created xsi:type="dcterms:W3CDTF">2012-08-30T02:41:10Z</dcterms:created>
  <dcterms:modified xsi:type="dcterms:W3CDTF">2017-08-16T18:41:52Z</dcterms:modified>
</cp:coreProperties>
</file>