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4"/>
  </p:sldMasterIdLst>
  <p:notesMasterIdLst>
    <p:notesMasterId r:id="rId46"/>
  </p:notesMasterIdLst>
  <p:handoutMasterIdLst>
    <p:handoutMasterId r:id="rId47"/>
  </p:handoutMasterIdLst>
  <p:sldIdLst>
    <p:sldId id="257" r:id="rId5"/>
    <p:sldId id="391" r:id="rId6"/>
    <p:sldId id="767" r:id="rId7"/>
    <p:sldId id="307" r:id="rId8"/>
    <p:sldId id="308" r:id="rId9"/>
    <p:sldId id="309" r:id="rId10"/>
    <p:sldId id="310" r:id="rId11"/>
    <p:sldId id="1004" r:id="rId12"/>
    <p:sldId id="1005" r:id="rId13"/>
    <p:sldId id="1001" r:id="rId14"/>
    <p:sldId id="1002" r:id="rId15"/>
    <p:sldId id="1131" r:id="rId16"/>
    <p:sldId id="1007" r:id="rId17"/>
    <p:sldId id="1008" r:id="rId18"/>
    <p:sldId id="1009" r:id="rId19"/>
    <p:sldId id="1010" r:id="rId20"/>
    <p:sldId id="1011" r:id="rId21"/>
    <p:sldId id="1012" r:id="rId22"/>
    <p:sldId id="1013" r:id="rId23"/>
    <p:sldId id="1014" r:id="rId24"/>
    <p:sldId id="1015" r:id="rId25"/>
    <p:sldId id="1016" r:id="rId26"/>
    <p:sldId id="1017" r:id="rId27"/>
    <p:sldId id="1018" r:id="rId28"/>
    <p:sldId id="259" r:id="rId29"/>
    <p:sldId id="258" r:id="rId30"/>
    <p:sldId id="1142" r:id="rId31"/>
    <p:sldId id="281" r:id="rId32"/>
    <p:sldId id="1133" r:id="rId33"/>
    <p:sldId id="1020" r:id="rId34"/>
    <p:sldId id="1134" r:id="rId35"/>
    <p:sldId id="1022" r:id="rId36"/>
    <p:sldId id="1023" r:id="rId37"/>
    <p:sldId id="1024" r:id="rId38"/>
    <p:sldId id="1025" r:id="rId39"/>
    <p:sldId id="1026" r:id="rId40"/>
    <p:sldId id="1027" r:id="rId41"/>
    <p:sldId id="1028" r:id="rId42"/>
    <p:sldId id="1029" r:id="rId43"/>
    <p:sldId id="1031" r:id="rId44"/>
    <p:sldId id="274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370"/>
    <a:srgbClr val="33E7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4B7F00-ABF4-4718-BE94-112B1D38AF0B}" v="248" dt="2024-11-14T14:09:01.159"/>
  </p1510:revLst>
</p1510:revInfo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1" autoAdjust="0"/>
    <p:restoredTop sz="95223" autoAdjust="0"/>
  </p:normalViewPr>
  <p:slideViewPr>
    <p:cSldViewPr snapToGrid="0">
      <p:cViewPr varScale="1">
        <p:scale>
          <a:sx n="85" d="100"/>
          <a:sy n="85" d="100"/>
        </p:scale>
        <p:origin x="75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332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рина Барулина" userId="3f69187e786b41da" providerId="LiveId" clId="{F74B7F00-ABF4-4718-BE94-112B1D38AF0B}"/>
    <pc:docChg chg="undo redo custSel addSld delSld modSld sldOrd">
      <pc:chgData name="Марина Барулина" userId="3f69187e786b41da" providerId="LiveId" clId="{F74B7F00-ABF4-4718-BE94-112B1D38AF0B}" dt="2024-11-14T15:11:03.576" v="4236" actId="47"/>
      <pc:docMkLst>
        <pc:docMk/>
      </pc:docMkLst>
      <pc:sldChg chg="modSp mod">
        <pc:chgData name="Марина Барулина" userId="3f69187e786b41da" providerId="LiveId" clId="{F74B7F00-ABF4-4718-BE94-112B1D38AF0B}" dt="2024-11-13T18:30:48.923" v="3" actId="20577"/>
        <pc:sldMkLst>
          <pc:docMk/>
          <pc:sldMk cId="850593172" sldId="257"/>
        </pc:sldMkLst>
        <pc:spChg chg="mod">
          <ac:chgData name="Марина Барулина" userId="3f69187e786b41da" providerId="LiveId" clId="{F74B7F00-ABF4-4718-BE94-112B1D38AF0B}" dt="2024-11-13T18:30:48.923" v="3" actId="20577"/>
          <ac:spMkLst>
            <pc:docMk/>
            <pc:sldMk cId="850593172" sldId="257"/>
            <ac:spMk id="4" creationId="{64857D70-F12B-4E1B-99F8-92DAD4349846}"/>
          </ac:spMkLst>
        </pc:spChg>
      </pc:sldChg>
      <pc:sldChg chg="addSp modSp add mod">
        <pc:chgData name="Марина Барулина" userId="3f69187e786b41da" providerId="LiveId" clId="{F74B7F00-ABF4-4718-BE94-112B1D38AF0B}" dt="2024-11-14T14:09:04.382" v="4194" actId="1076"/>
        <pc:sldMkLst>
          <pc:docMk/>
          <pc:sldMk cId="1560295854" sldId="258"/>
        </pc:sldMkLst>
        <pc:spChg chg="mod">
          <ac:chgData name="Марина Барулина" userId="3f69187e786b41da" providerId="LiveId" clId="{F74B7F00-ABF4-4718-BE94-112B1D38AF0B}" dt="2024-11-14T11:43:57.063" v="4046" actId="20577"/>
          <ac:spMkLst>
            <pc:docMk/>
            <pc:sldMk cId="1560295854" sldId="258"/>
            <ac:spMk id="2" creationId="{4BEBA5E2-09DE-4655-B450-E5A5F3FB3D88}"/>
          </ac:spMkLst>
        </pc:spChg>
        <pc:spChg chg="add mod">
          <ac:chgData name="Марина Барулина" userId="3f69187e786b41da" providerId="LiveId" clId="{F74B7F00-ABF4-4718-BE94-112B1D38AF0B}" dt="2024-11-14T14:09:04.382" v="4194" actId="1076"/>
          <ac:spMkLst>
            <pc:docMk/>
            <pc:sldMk cId="1560295854" sldId="258"/>
            <ac:spMk id="7" creationId="{B9717FCA-C4A2-76A8-CA78-A5DE47D162CC}"/>
          </ac:spMkLst>
        </pc:spChg>
        <pc:graphicFrameChg chg="add mod">
          <ac:chgData name="Марина Барулина" userId="3f69187e786b41da" providerId="LiveId" clId="{F74B7F00-ABF4-4718-BE94-112B1D38AF0B}" dt="2024-11-14T14:08:49.975" v="4192"/>
          <ac:graphicFrameMkLst>
            <pc:docMk/>
            <pc:sldMk cId="1560295854" sldId="258"/>
            <ac:graphicFrameMk id="3" creationId="{5D90B835-5DC4-F903-6243-C830FE36A8EC}"/>
          </ac:graphicFrameMkLst>
        </pc:graphicFrameChg>
      </pc:sldChg>
      <pc:sldChg chg="add">
        <pc:chgData name="Марина Барулина" userId="3f69187e786b41da" providerId="LiveId" clId="{F74B7F00-ABF4-4718-BE94-112B1D38AF0B}" dt="2024-11-14T11:43:29.835" v="4026"/>
        <pc:sldMkLst>
          <pc:docMk/>
          <pc:sldMk cId="715979006" sldId="259"/>
        </pc:sldMkLst>
      </pc:sldChg>
      <pc:sldChg chg="modSp add mod">
        <pc:chgData name="Марина Барулина" userId="3f69187e786b41da" providerId="LiveId" clId="{F74B7F00-ABF4-4718-BE94-112B1D38AF0B}" dt="2024-11-14T11:43:29.935" v="4028" actId="27636"/>
        <pc:sldMkLst>
          <pc:docMk/>
          <pc:sldMk cId="173063310" sldId="281"/>
        </pc:sldMkLst>
        <pc:spChg chg="mod">
          <ac:chgData name="Марина Барулина" userId="3f69187e786b41da" providerId="LiveId" clId="{F74B7F00-ABF4-4718-BE94-112B1D38AF0B}" dt="2024-11-14T11:43:29.935" v="4027" actId="27636"/>
          <ac:spMkLst>
            <pc:docMk/>
            <pc:sldMk cId="173063310" sldId="281"/>
            <ac:spMk id="3" creationId="{FC56819A-5BAE-46EE-894A-EE757444BD5E}"/>
          </ac:spMkLst>
        </pc:spChg>
        <pc:spChg chg="mod">
          <ac:chgData name="Марина Барулина" userId="3f69187e786b41da" providerId="LiveId" clId="{F74B7F00-ABF4-4718-BE94-112B1D38AF0B}" dt="2024-11-14T11:43:29.935" v="4028" actId="27636"/>
          <ac:spMkLst>
            <pc:docMk/>
            <pc:sldMk cId="173063310" sldId="281"/>
            <ac:spMk id="4" creationId="{884FC9FA-03A4-4B90-8C62-7D9BF3A23724}"/>
          </ac:spMkLst>
        </pc:spChg>
      </pc:sldChg>
      <pc:sldChg chg="add">
        <pc:chgData name="Марина Барулина" userId="3f69187e786b41da" providerId="LiveId" clId="{F74B7F00-ABF4-4718-BE94-112B1D38AF0B}" dt="2024-11-13T18:33:37.588" v="20"/>
        <pc:sldMkLst>
          <pc:docMk/>
          <pc:sldMk cId="3564581183" sldId="307"/>
        </pc:sldMkLst>
      </pc:sldChg>
      <pc:sldChg chg="add">
        <pc:chgData name="Марина Барулина" userId="3f69187e786b41da" providerId="LiveId" clId="{F74B7F00-ABF4-4718-BE94-112B1D38AF0B}" dt="2024-11-13T18:33:37.588" v="20"/>
        <pc:sldMkLst>
          <pc:docMk/>
          <pc:sldMk cId="3371795148" sldId="308"/>
        </pc:sldMkLst>
      </pc:sldChg>
      <pc:sldChg chg="modSp add mod">
        <pc:chgData name="Марина Барулина" userId="3f69187e786b41da" providerId="LiveId" clId="{F74B7F00-ABF4-4718-BE94-112B1D38AF0B}" dt="2024-11-13T19:59:53.785" v="125" actId="20577"/>
        <pc:sldMkLst>
          <pc:docMk/>
          <pc:sldMk cId="3096482678" sldId="309"/>
        </pc:sldMkLst>
        <pc:spChg chg="mod">
          <ac:chgData name="Марина Барулина" userId="3f69187e786b41da" providerId="LiveId" clId="{F74B7F00-ABF4-4718-BE94-112B1D38AF0B}" dt="2024-11-13T19:59:53.785" v="125" actId="20577"/>
          <ac:spMkLst>
            <pc:docMk/>
            <pc:sldMk cId="3096482678" sldId="309"/>
            <ac:spMk id="6" creationId="{292C6109-1A5C-A612-FD8C-AFFD6EDE10BB}"/>
          </ac:spMkLst>
        </pc:spChg>
      </pc:sldChg>
      <pc:sldChg chg="add mod modShow">
        <pc:chgData name="Марина Барулина" userId="3f69187e786b41da" providerId="LiveId" clId="{F74B7F00-ABF4-4718-BE94-112B1D38AF0B}" dt="2024-11-13T20:04:37.978" v="175" actId="729"/>
        <pc:sldMkLst>
          <pc:docMk/>
          <pc:sldMk cId="1785611834" sldId="310"/>
        </pc:sldMkLst>
      </pc:sldChg>
      <pc:sldChg chg="modSp mod">
        <pc:chgData name="Марина Барулина" userId="3f69187e786b41da" providerId="LiveId" clId="{F74B7F00-ABF4-4718-BE94-112B1D38AF0B}" dt="2024-11-13T18:31:45.257" v="19" actId="20577"/>
        <pc:sldMkLst>
          <pc:docMk/>
          <pc:sldMk cId="2601700635" sldId="391"/>
        </pc:sldMkLst>
        <pc:spChg chg="mod">
          <ac:chgData name="Марина Барулина" userId="3f69187e786b41da" providerId="LiveId" clId="{F74B7F00-ABF4-4718-BE94-112B1D38AF0B}" dt="2024-11-13T18:31:45.257" v="19" actId="20577"/>
          <ac:spMkLst>
            <pc:docMk/>
            <pc:sldMk cId="2601700635" sldId="391"/>
            <ac:spMk id="2" creationId="{0476B885-5760-1F34-1D44-22ABC2A3976B}"/>
          </ac:spMkLst>
        </pc:spChg>
        <pc:spChg chg="mod">
          <ac:chgData name="Марина Барулина" userId="3f69187e786b41da" providerId="LiveId" clId="{F74B7F00-ABF4-4718-BE94-112B1D38AF0B}" dt="2024-11-13T18:31:33.281" v="17" actId="20577"/>
          <ac:spMkLst>
            <pc:docMk/>
            <pc:sldMk cId="2601700635" sldId="391"/>
            <ac:spMk id="3" creationId="{5BF38921-DADD-1997-7185-219B80E6B0DD}"/>
          </ac:spMkLst>
        </pc:spChg>
        <pc:spChg chg="mod">
          <ac:chgData name="Марина Барулина" userId="3f69187e786b41da" providerId="LiveId" clId="{F74B7F00-ABF4-4718-BE94-112B1D38AF0B}" dt="2024-11-13T18:31:26.915" v="16" actId="20577"/>
          <ac:spMkLst>
            <pc:docMk/>
            <pc:sldMk cId="2601700635" sldId="391"/>
            <ac:spMk id="5" creationId="{B9909D0C-3202-ADD4-4C09-7FB7EC38C616}"/>
          </ac:spMkLst>
        </pc:spChg>
      </pc:sldChg>
      <pc:sldChg chg="del">
        <pc:chgData name="Марина Барулина" userId="3f69187e786b41da" providerId="LiveId" clId="{F74B7F00-ABF4-4718-BE94-112B1D38AF0B}" dt="2024-11-13T18:33:47.733" v="21" actId="47"/>
        <pc:sldMkLst>
          <pc:docMk/>
          <pc:sldMk cId="753048616" sldId="392"/>
        </pc:sldMkLst>
      </pc:sldChg>
      <pc:sldChg chg="del">
        <pc:chgData name="Марина Барулина" userId="3f69187e786b41da" providerId="LiveId" clId="{F74B7F00-ABF4-4718-BE94-112B1D38AF0B}" dt="2024-11-13T18:33:47.733" v="21" actId="47"/>
        <pc:sldMkLst>
          <pc:docMk/>
          <pc:sldMk cId="3903758173" sldId="393"/>
        </pc:sldMkLst>
      </pc:sldChg>
      <pc:sldChg chg="del">
        <pc:chgData name="Марина Барулина" userId="3f69187e786b41da" providerId="LiveId" clId="{F74B7F00-ABF4-4718-BE94-112B1D38AF0B}" dt="2024-11-13T18:33:47.733" v="21" actId="47"/>
        <pc:sldMkLst>
          <pc:docMk/>
          <pc:sldMk cId="1176387878" sldId="394"/>
        </pc:sldMkLst>
      </pc:sldChg>
      <pc:sldChg chg="del">
        <pc:chgData name="Марина Барулина" userId="3f69187e786b41da" providerId="LiveId" clId="{F74B7F00-ABF4-4718-BE94-112B1D38AF0B}" dt="2024-11-13T18:33:47.733" v="21" actId="47"/>
        <pc:sldMkLst>
          <pc:docMk/>
          <pc:sldMk cId="427369978" sldId="395"/>
        </pc:sldMkLst>
      </pc:sldChg>
      <pc:sldChg chg="del">
        <pc:chgData name="Марина Барулина" userId="3f69187e786b41da" providerId="LiveId" clId="{F74B7F00-ABF4-4718-BE94-112B1D38AF0B}" dt="2024-11-13T18:33:47.733" v="21" actId="47"/>
        <pc:sldMkLst>
          <pc:docMk/>
          <pc:sldMk cId="3599751562" sldId="396"/>
        </pc:sldMkLst>
      </pc:sldChg>
      <pc:sldChg chg="del">
        <pc:chgData name="Марина Барулина" userId="3f69187e786b41da" providerId="LiveId" clId="{F74B7F00-ABF4-4718-BE94-112B1D38AF0B}" dt="2024-11-13T18:33:47.733" v="21" actId="47"/>
        <pc:sldMkLst>
          <pc:docMk/>
          <pc:sldMk cId="425551766" sldId="397"/>
        </pc:sldMkLst>
      </pc:sldChg>
      <pc:sldChg chg="del">
        <pc:chgData name="Марина Барулина" userId="3f69187e786b41da" providerId="LiveId" clId="{F74B7F00-ABF4-4718-BE94-112B1D38AF0B}" dt="2024-11-13T18:33:47.733" v="21" actId="47"/>
        <pc:sldMkLst>
          <pc:docMk/>
          <pc:sldMk cId="4279312958" sldId="398"/>
        </pc:sldMkLst>
      </pc:sldChg>
      <pc:sldChg chg="del">
        <pc:chgData name="Марина Барулина" userId="3f69187e786b41da" providerId="LiveId" clId="{F74B7F00-ABF4-4718-BE94-112B1D38AF0B}" dt="2024-11-13T18:33:47.733" v="21" actId="47"/>
        <pc:sldMkLst>
          <pc:docMk/>
          <pc:sldMk cId="435873357" sldId="399"/>
        </pc:sldMkLst>
      </pc:sldChg>
      <pc:sldChg chg="del">
        <pc:chgData name="Марина Барулина" userId="3f69187e786b41da" providerId="LiveId" clId="{F74B7F00-ABF4-4718-BE94-112B1D38AF0B}" dt="2024-11-13T18:33:47.733" v="21" actId="47"/>
        <pc:sldMkLst>
          <pc:docMk/>
          <pc:sldMk cId="2907190385" sldId="400"/>
        </pc:sldMkLst>
      </pc:sldChg>
      <pc:sldChg chg="del">
        <pc:chgData name="Марина Барулина" userId="3f69187e786b41da" providerId="LiveId" clId="{F74B7F00-ABF4-4718-BE94-112B1D38AF0B}" dt="2024-11-13T18:33:47.733" v="21" actId="47"/>
        <pc:sldMkLst>
          <pc:docMk/>
          <pc:sldMk cId="1789207966" sldId="401"/>
        </pc:sldMkLst>
      </pc:sldChg>
      <pc:sldChg chg="del">
        <pc:chgData name="Марина Барулина" userId="3f69187e786b41da" providerId="LiveId" clId="{F74B7F00-ABF4-4718-BE94-112B1D38AF0B}" dt="2024-11-13T18:33:47.733" v="21" actId="47"/>
        <pc:sldMkLst>
          <pc:docMk/>
          <pc:sldMk cId="2584149577" sldId="402"/>
        </pc:sldMkLst>
      </pc:sldChg>
      <pc:sldChg chg="del">
        <pc:chgData name="Марина Барулина" userId="3f69187e786b41da" providerId="LiveId" clId="{F74B7F00-ABF4-4718-BE94-112B1D38AF0B}" dt="2024-11-13T18:33:47.733" v="21" actId="47"/>
        <pc:sldMkLst>
          <pc:docMk/>
          <pc:sldMk cId="2187614755" sldId="403"/>
        </pc:sldMkLst>
      </pc:sldChg>
      <pc:sldChg chg="del">
        <pc:chgData name="Марина Барулина" userId="3f69187e786b41da" providerId="LiveId" clId="{F74B7F00-ABF4-4718-BE94-112B1D38AF0B}" dt="2024-11-13T18:33:47.733" v="21" actId="47"/>
        <pc:sldMkLst>
          <pc:docMk/>
          <pc:sldMk cId="3306624051" sldId="404"/>
        </pc:sldMkLst>
      </pc:sldChg>
      <pc:sldChg chg="del">
        <pc:chgData name="Марина Барулина" userId="3f69187e786b41da" providerId="LiveId" clId="{F74B7F00-ABF4-4718-BE94-112B1D38AF0B}" dt="2024-11-13T18:33:47.733" v="21" actId="47"/>
        <pc:sldMkLst>
          <pc:docMk/>
          <pc:sldMk cId="2762850154" sldId="405"/>
        </pc:sldMkLst>
      </pc:sldChg>
      <pc:sldChg chg="del">
        <pc:chgData name="Марина Барулина" userId="3f69187e786b41da" providerId="LiveId" clId="{F74B7F00-ABF4-4718-BE94-112B1D38AF0B}" dt="2024-11-13T18:33:47.733" v="21" actId="47"/>
        <pc:sldMkLst>
          <pc:docMk/>
          <pc:sldMk cId="3626964398" sldId="406"/>
        </pc:sldMkLst>
      </pc:sldChg>
      <pc:sldChg chg="del">
        <pc:chgData name="Марина Барулина" userId="3f69187e786b41da" providerId="LiveId" clId="{F74B7F00-ABF4-4718-BE94-112B1D38AF0B}" dt="2024-11-13T18:33:47.733" v="21" actId="47"/>
        <pc:sldMkLst>
          <pc:docMk/>
          <pc:sldMk cId="2908447730" sldId="407"/>
        </pc:sldMkLst>
      </pc:sldChg>
      <pc:sldChg chg="del">
        <pc:chgData name="Марина Барулина" userId="3f69187e786b41da" providerId="LiveId" clId="{F74B7F00-ABF4-4718-BE94-112B1D38AF0B}" dt="2024-11-13T18:33:47.733" v="21" actId="47"/>
        <pc:sldMkLst>
          <pc:docMk/>
          <pc:sldMk cId="2269719325" sldId="408"/>
        </pc:sldMkLst>
      </pc:sldChg>
      <pc:sldChg chg="del">
        <pc:chgData name="Марина Барулина" userId="3f69187e786b41da" providerId="LiveId" clId="{F74B7F00-ABF4-4718-BE94-112B1D38AF0B}" dt="2024-11-13T18:33:47.733" v="21" actId="47"/>
        <pc:sldMkLst>
          <pc:docMk/>
          <pc:sldMk cId="1245693821" sldId="409"/>
        </pc:sldMkLst>
      </pc:sldChg>
      <pc:sldChg chg="del">
        <pc:chgData name="Марина Барулина" userId="3f69187e786b41da" providerId="LiveId" clId="{F74B7F00-ABF4-4718-BE94-112B1D38AF0B}" dt="2024-11-13T18:33:47.733" v="21" actId="47"/>
        <pc:sldMkLst>
          <pc:docMk/>
          <pc:sldMk cId="2485099151" sldId="410"/>
        </pc:sldMkLst>
      </pc:sldChg>
      <pc:sldChg chg="del">
        <pc:chgData name="Марина Барулина" userId="3f69187e786b41da" providerId="LiveId" clId="{F74B7F00-ABF4-4718-BE94-112B1D38AF0B}" dt="2024-11-13T18:33:47.733" v="21" actId="47"/>
        <pc:sldMkLst>
          <pc:docMk/>
          <pc:sldMk cId="2777485601" sldId="411"/>
        </pc:sldMkLst>
      </pc:sldChg>
      <pc:sldChg chg="del">
        <pc:chgData name="Марина Барулина" userId="3f69187e786b41da" providerId="LiveId" clId="{F74B7F00-ABF4-4718-BE94-112B1D38AF0B}" dt="2024-11-13T18:33:47.733" v="21" actId="47"/>
        <pc:sldMkLst>
          <pc:docMk/>
          <pc:sldMk cId="3883609968" sldId="412"/>
        </pc:sldMkLst>
      </pc:sldChg>
      <pc:sldChg chg="del">
        <pc:chgData name="Марина Барулина" userId="3f69187e786b41da" providerId="LiveId" clId="{F74B7F00-ABF4-4718-BE94-112B1D38AF0B}" dt="2024-11-13T18:33:47.733" v="21" actId="47"/>
        <pc:sldMkLst>
          <pc:docMk/>
          <pc:sldMk cId="4228070438" sldId="413"/>
        </pc:sldMkLst>
      </pc:sldChg>
      <pc:sldChg chg="del">
        <pc:chgData name="Марина Барулина" userId="3f69187e786b41da" providerId="LiveId" clId="{F74B7F00-ABF4-4718-BE94-112B1D38AF0B}" dt="2024-11-13T18:33:47.733" v="21" actId="47"/>
        <pc:sldMkLst>
          <pc:docMk/>
          <pc:sldMk cId="1232737861" sldId="414"/>
        </pc:sldMkLst>
      </pc:sldChg>
      <pc:sldChg chg="del">
        <pc:chgData name="Марина Барулина" userId="3f69187e786b41da" providerId="LiveId" clId="{F74B7F00-ABF4-4718-BE94-112B1D38AF0B}" dt="2024-11-13T18:33:47.733" v="21" actId="47"/>
        <pc:sldMkLst>
          <pc:docMk/>
          <pc:sldMk cId="3792618079" sldId="415"/>
        </pc:sldMkLst>
      </pc:sldChg>
      <pc:sldChg chg="del">
        <pc:chgData name="Марина Барулина" userId="3f69187e786b41da" providerId="LiveId" clId="{F74B7F00-ABF4-4718-BE94-112B1D38AF0B}" dt="2024-11-13T18:33:47.733" v="21" actId="47"/>
        <pc:sldMkLst>
          <pc:docMk/>
          <pc:sldMk cId="1027141609" sldId="416"/>
        </pc:sldMkLst>
      </pc:sldChg>
      <pc:sldChg chg="del">
        <pc:chgData name="Марина Барулина" userId="3f69187e786b41da" providerId="LiveId" clId="{F74B7F00-ABF4-4718-BE94-112B1D38AF0B}" dt="2024-11-13T18:33:47.733" v="21" actId="47"/>
        <pc:sldMkLst>
          <pc:docMk/>
          <pc:sldMk cId="3072737566" sldId="417"/>
        </pc:sldMkLst>
      </pc:sldChg>
      <pc:sldChg chg="del">
        <pc:chgData name="Марина Барулина" userId="3f69187e786b41da" providerId="LiveId" clId="{F74B7F00-ABF4-4718-BE94-112B1D38AF0B}" dt="2024-11-13T18:33:47.733" v="21" actId="47"/>
        <pc:sldMkLst>
          <pc:docMk/>
          <pc:sldMk cId="2395863974" sldId="418"/>
        </pc:sldMkLst>
      </pc:sldChg>
      <pc:sldChg chg="del">
        <pc:chgData name="Марина Барулина" userId="3f69187e786b41da" providerId="LiveId" clId="{F74B7F00-ABF4-4718-BE94-112B1D38AF0B}" dt="2024-11-13T18:33:47.733" v="21" actId="47"/>
        <pc:sldMkLst>
          <pc:docMk/>
          <pc:sldMk cId="4199276478" sldId="419"/>
        </pc:sldMkLst>
      </pc:sldChg>
      <pc:sldChg chg="del">
        <pc:chgData name="Марина Барулина" userId="3f69187e786b41da" providerId="LiveId" clId="{F74B7F00-ABF4-4718-BE94-112B1D38AF0B}" dt="2024-11-13T18:33:47.733" v="21" actId="47"/>
        <pc:sldMkLst>
          <pc:docMk/>
          <pc:sldMk cId="4255835749" sldId="420"/>
        </pc:sldMkLst>
      </pc:sldChg>
      <pc:sldChg chg="del">
        <pc:chgData name="Марина Барулина" userId="3f69187e786b41da" providerId="LiveId" clId="{F74B7F00-ABF4-4718-BE94-112B1D38AF0B}" dt="2024-11-13T18:33:47.733" v="21" actId="47"/>
        <pc:sldMkLst>
          <pc:docMk/>
          <pc:sldMk cId="1706236749" sldId="421"/>
        </pc:sldMkLst>
      </pc:sldChg>
      <pc:sldChg chg="del">
        <pc:chgData name="Марина Барулина" userId="3f69187e786b41da" providerId="LiveId" clId="{F74B7F00-ABF4-4718-BE94-112B1D38AF0B}" dt="2024-11-13T18:33:47.733" v="21" actId="47"/>
        <pc:sldMkLst>
          <pc:docMk/>
          <pc:sldMk cId="3490523978" sldId="422"/>
        </pc:sldMkLst>
      </pc:sldChg>
      <pc:sldChg chg="del">
        <pc:chgData name="Марина Барулина" userId="3f69187e786b41da" providerId="LiveId" clId="{F74B7F00-ABF4-4718-BE94-112B1D38AF0B}" dt="2024-11-13T18:33:47.733" v="21" actId="47"/>
        <pc:sldMkLst>
          <pc:docMk/>
          <pc:sldMk cId="2962065000" sldId="423"/>
        </pc:sldMkLst>
      </pc:sldChg>
      <pc:sldChg chg="del">
        <pc:chgData name="Марина Барулина" userId="3f69187e786b41da" providerId="LiveId" clId="{F74B7F00-ABF4-4718-BE94-112B1D38AF0B}" dt="2024-11-13T18:33:47.733" v="21" actId="47"/>
        <pc:sldMkLst>
          <pc:docMk/>
          <pc:sldMk cId="2760045917" sldId="424"/>
        </pc:sldMkLst>
      </pc:sldChg>
      <pc:sldChg chg="del">
        <pc:chgData name="Марина Барулина" userId="3f69187e786b41da" providerId="LiveId" clId="{F74B7F00-ABF4-4718-BE94-112B1D38AF0B}" dt="2024-11-13T18:33:47.733" v="21" actId="47"/>
        <pc:sldMkLst>
          <pc:docMk/>
          <pc:sldMk cId="864869559" sldId="425"/>
        </pc:sldMkLst>
      </pc:sldChg>
      <pc:sldChg chg="del">
        <pc:chgData name="Марина Барулина" userId="3f69187e786b41da" providerId="LiveId" clId="{F74B7F00-ABF4-4718-BE94-112B1D38AF0B}" dt="2024-11-13T18:33:47.733" v="21" actId="47"/>
        <pc:sldMkLst>
          <pc:docMk/>
          <pc:sldMk cId="2260539990" sldId="426"/>
        </pc:sldMkLst>
      </pc:sldChg>
      <pc:sldChg chg="del">
        <pc:chgData name="Марина Барулина" userId="3f69187e786b41da" providerId="LiveId" clId="{F74B7F00-ABF4-4718-BE94-112B1D38AF0B}" dt="2024-11-13T18:33:47.733" v="21" actId="47"/>
        <pc:sldMkLst>
          <pc:docMk/>
          <pc:sldMk cId="1439672837" sldId="427"/>
        </pc:sldMkLst>
      </pc:sldChg>
      <pc:sldChg chg="del">
        <pc:chgData name="Марина Барулина" userId="3f69187e786b41da" providerId="LiveId" clId="{F74B7F00-ABF4-4718-BE94-112B1D38AF0B}" dt="2024-11-13T18:33:47.733" v="21" actId="47"/>
        <pc:sldMkLst>
          <pc:docMk/>
          <pc:sldMk cId="2069203845" sldId="428"/>
        </pc:sldMkLst>
      </pc:sldChg>
      <pc:sldChg chg="del">
        <pc:chgData name="Марина Барулина" userId="3f69187e786b41da" providerId="LiveId" clId="{F74B7F00-ABF4-4718-BE94-112B1D38AF0B}" dt="2024-11-13T18:33:47.733" v="21" actId="47"/>
        <pc:sldMkLst>
          <pc:docMk/>
          <pc:sldMk cId="2970947849" sldId="429"/>
        </pc:sldMkLst>
      </pc:sldChg>
      <pc:sldChg chg="del">
        <pc:chgData name="Марина Барулина" userId="3f69187e786b41da" providerId="LiveId" clId="{F74B7F00-ABF4-4718-BE94-112B1D38AF0B}" dt="2024-11-13T18:33:47.733" v="21" actId="47"/>
        <pc:sldMkLst>
          <pc:docMk/>
          <pc:sldMk cId="4228778798" sldId="430"/>
        </pc:sldMkLst>
      </pc:sldChg>
      <pc:sldChg chg="del">
        <pc:chgData name="Марина Барулина" userId="3f69187e786b41da" providerId="LiveId" clId="{F74B7F00-ABF4-4718-BE94-112B1D38AF0B}" dt="2024-11-13T18:33:47.733" v="21" actId="47"/>
        <pc:sldMkLst>
          <pc:docMk/>
          <pc:sldMk cId="1033098730" sldId="432"/>
        </pc:sldMkLst>
      </pc:sldChg>
      <pc:sldChg chg="del">
        <pc:chgData name="Марина Барулина" userId="3f69187e786b41da" providerId="LiveId" clId="{F74B7F00-ABF4-4718-BE94-112B1D38AF0B}" dt="2024-11-13T18:33:47.733" v="21" actId="47"/>
        <pc:sldMkLst>
          <pc:docMk/>
          <pc:sldMk cId="3660364296" sldId="433"/>
        </pc:sldMkLst>
      </pc:sldChg>
      <pc:sldChg chg="del">
        <pc:chgData name="Марина Барулина" userId="3f69187e786b41da" providerId="LiveId" clId="{F74B7F00-ABF4-4718-BE94-112B1D38AF0B}" dt="2024-11-13T18:33:47.733" v="21" actId="47"/>
        <pc:sldMkLst>
          <pc:docMk/>
          <pc:sldMk cId="2177097262" sldId="486"/>
        </pc:sldMkLst>
      </pc:sldChg>
      <pc:sldChg chg="del">
        <pc:chgData name="Марина Барулина" userId="3f69187e786b41da" providerId="LiveId" clId="{F74B7F00-ABF4-4718-BE94-112B1D38AF0B}" dt="2024-11-13T18:33:47.733" v="21" actId="47"/>
        <pc:sldMkLst>
          <pc:docMk/>
          <pc:sldMk cId="486868010" sldId="487"/>
        </pc:sldMkLst>
      </pc:sldChg>
      <pc:sldChg chg="del">
        <pc:chgData name="Марина Барулина" userId="3f69187e786b41da" providerId="LiveId" clId="{F74B7F00-ABF4-4718-BE94-112B1D38AF0B}" dt="2024-11-13T18:33:47.733" v="21" actId="47"/>
        <pc:sldMkLst>
          <pc:docMk/>
          <pc:sldMk cId="1771865338" sldId="488"/>
        </pc:sldMkLst>
      </pc:sldChg>
      <pc:sldChg chg="del">
        <pc:chgData name="Марина Барулина" userId="3f69187e786b41da" providerId="LiveId" clId="{F74B7F00-ABF4-4718-BE94-112B1D38AF0B}" dt="2024-11-13T18:33:47.733" v="21" actId="47"/>
        <pc:sldMkLst>
          <pc:docMk/>
          <pc:sldMk cId="212481823" sldId="489"/>
        </pc:sldMkLst>
      </pc:sldChg>
      <pc:sldChg chg="del">
        <pc:chgData name="Марина Барулина" userId="3f69187e786b41da" providerId="LiveId" clId="{F74B7F00-ABF4-4718-BE94-112B1D38AF0B}" dt="2024-11-13T18:33:47.733" v="21" actId="47"/>
        <pc:sldMkLst>
          <pc:docMk/>
          <pc:sldMk cId="900887795" sldId="490"/>
        </pc:sldMkLst>
      </pc:sldChg>
      <pc:sldChg chg="del">
        <pc:chgData name="Марина Барулина" userId="3f69187e786b41da" providerId="LiveId" clId="{F74B7F00-ABF4-4718-BE94-112B1D38AF0B}" dt="2024-11-13T18:33:47.733" v="21" actId="47"/>
        <pc:sldMkLst>
          <pc:docMk/>
          <pc:sldMk cId="1152536273" sldId="491"/>
        </pc:sldMkLst>
      </pc:sldChg>
      <pc:sldChg chg="del">
        <pc:chgData name="Марина Барулина" userId="3f69187e786b41da" providerId="LiveId" clId="{F74B7F00-ABF4-4718-BE94-112B1D38AF0B}" dt="2024-11-13T18:33:47.733" v="21" actId="47"/>
        <pc:sldMkLst>
          <pc:docMk/>
          <pc:sldMk cId="1333310617" sldId="492"/>
        </pc:sldMkLst>
      </pc:sldChg>
      <pc:sldChg chg="del">
        <pc:chgData name="Марина Барулина" userId="3f69187e786b41da" providerId="LiveId" clId="{F74B7F00-ABF4-4718-BE94-112B1D38AF0B}" dt="2024-11-13T18:33:47.733" v="21" actId="47"/>
        <pc:sldMkLst>
          <pc:docMk/>
          <pc:sldMk cId="295442348" sldId="493"/>
        </pc:sldMkLst>
      </pc:sldChg>
      <pc:sldChg chg="del">
        <pc:chgData name="Марина Барулина" userId="3f69187e786b41da" providerId="LiveId" clId="{F74B7F00-ABF4-4718-BE94-112B1D38AF0B}" dt="2024-11-13T18:33:47.733" v="21" actId="47"/>
        <pc:sldMkLst>
          <pc:docMk/>
          <pc:sldMk cId="4143573112" sldId="494"/>
        </pc:sldMkLst>
      </pc:sldChg>
      <pc:sldChg chg="del">
        <pc:chgData name="Марина Барулина" userId="3f69187e786b41da" providerId="LiveId" clId="{F74B7F00-ABF4-4718-BE94-112B1D38AF0B}" dt="2024-11-13T18:33:47.733" v="21" actId="47"/>
        <pc:sldMkLst>
          <pc:docMk/>
          <pc:sldMk cId="2086755818" sldId="495"/>
        </pc:sldMkLst>
      </pc:sldChg>
      <pc:sldChg chg="del">
        <pc:chgData name="Марина Барулина" userId="3f69187e786b41da" providerId="LiveId" clId="{F74B7F00-ABF4-4718-BE94-112B1D38AF0B}" dt="2024-11-13T18:33:47.733" v="21" actId="47"/>
        <pc:sldMkLst>
          <pc:docMk/>
          <pc:sldMk cId="1598652350" sldId="496"/>
        </pc:sldMkLst>
      </pc:sldChg>
      <pc:sldChg chg="del">
        <pc:chgData name="Марина Барулина" userId="3f69187e786b41da" providerId="LiveId" clId="{F74B7F00-ABF4-4718-BE94-112B1D38AF0B}" dt="2024-11-13T18:33:47.733" v="21" actId="47"/>
        <pc:sldMkLst>
          <pc:docMk/>
          <pc:sldMk cId="911650315" sldId="497"/>
        </pc:sldMkLst>
      </pc:sldChg>
      <pc:sldChg chg="del">
        <pc:chgData name="Марина Барулина" userId="3f69187e786b41da" providerId="LiveId" clId="{F74B7F00-ABF4-4718-BE94-112B1D38AF0B}" dt="2024-11-13T18:33:47.733" v="21" actId="47"/>
        <pc:sldMkLst>
          <pc:docMk/>
          <pc:sldMk cId="2145191815" sldId="498"/>
        </pc:sldMkLst>
      </pc:sldChg>
      <pc:sldChg chg="del">
        <pc:chgData name="Марина Барулина" userId="3f69187e786b41da" providerId="LiveId" clId="{F74B7F00-ABF4-4718-BE94-112B1D38AF0B}" dt="2024-11-13T18:33:47.733" v="21" actId="47"/>
        <pc:sldMkLst>
          <pc:docMk/>
          <pc:sldMk cId="811968238" sldId="499"/>
        </pc:sldMkLst>
      </pc:sldChg>
      <pc:sldChg chg="addSp delSp modSp add mod ord">
        <pc:chgData name="Марина Барулина" userId="3f69187e786b41da" providerId="LiveId" clId="{F74B7F00-ABF4-4718-BE94-112B1D38AF0B}" dt="2024-11-13T20:09:01.928" v="225" actId="207"/>
        <pc:sldMkLst>
          <pc:docMk/>
          <pc:sldMk cId="0" sldId="767"/>
        </pc:sldMkLst>
        <pc:spChg chg="mod">
          <ac:chgData name="Марина Барулина" userId="3f69187e786b41da" providerId="LiveId" clId="{F74B7F00-ABF4-4718-BE94-112B1D38AF0B}" dt="2024-11-13T19:58:32.947" v="123" actId="14100"/>
          <ac:spMkLst>
            <pc:docMk/>
            <pc:sldMk cId="0" sldId="767"/>
            <ac:spMk id="2" creationId="{7313AF19-425F-FFF5-06DD-06661EBDE81B}"/>
          </ac:spMkLst>
        </pc:spChg>
        <pc:spChg chg="add del mod">
          <ac:chgData name="Марина Барулина" userId="3f69187e786b41da" providerId="LiveId" clId="{F74B7F00-ABF4-4718-BE94-112B1D38AF0B}" dt="2024-11-13T20:00:10.760" v="127" actId="478"/>
          <ac:spMkLst>
            <pc:docMk/>
            <pc:sldMk cId="0" sldId="767"/>
            <ac:spMk id="6" creationId="{4AF8C6BF-9C38-F131-B49E-FBA891B4239A}"/>
          </ac:spMkLst>
        </pc:spChg>
        <pc:spChg chg="del">
          <ac:chgData name="Марина Барулина" userId="3f69187e786b41da" providerId="LiveId" clId="{F74B7F00-ABF4-4718-BE94-112B1D38AF0B}" dt="2024-11-13T20:00:05.753" v="126" actId="478"/>
          <ac:spMkLst>
            <pc:docMk/>
            <pc:sldMk cId="0" sldId="767"/>
            <ac:spMk id="1035266" creationId="{480AB22C-2A13-959F-9839-252B2B3039F9}"/>
          </ac:spMkLst>
        </pc:spChg>
        <pc:spChg chg="mod">
          <ac:chgData name="Марина Барулина" userId="3f69187e786b41da" providerId="LiveId" clId="{F74B7F00-ABF4-4718-BE94-112B1D38AF0B}" dt="2024-11-13T20:09:01.928" v="225" actId="207"/>
          <ac:spMkLst>
            <pc:docMk/>
            <pc:sldMk cId="0" sldId="767"/>
            <ac:spMk id="1035267" creationId="{FB886350-0315-F2B0-8002-624201059AE6}"/>
          </ac:spMkLst>
        </pc:spChg>
      </pc:sldChg>
      <pc:sldChg chg="modSp add del mod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993"/>
        </pc:sldMkLst>
        <pc:spChg chg="mod">
          <ac:chgData name="Марина Барулина" userId="3f69187e786b41da" providerId="LiveId" clId="{F74B7F00-ABF4-4718-BE94-112B1D38AF0B}" dt="2024-11-13T19:58:25.206" v="119" actId="27636"/>
          <ac:spMkLst>
            <pc:docMk/>
            <pc:sldMk cId="0" sldId="993"/>
            <ac:spMk id="1386498" creationId="{B859908A-4E70-E25E-09CA-77BB6D1D7FFD}"/>
          </ac:spMkLst>
        </pc:spChg>
        <pc:spChg chg="mod">
          <ac:chgData name="Марина Барулина" userId="3f69187e786b41da" providerId="LiveId" clId="{F74B7F00-ABF4-4718-BE94-112B1D38AF0B}" dt="2024-11-13T22:02:33.061" v="3353" actId="20577"/>
          <ac:spMkLst>
            <pc:docMk/>
            <pc:sldMk cId="0" sldId="993"/>
            <ac:spMk id="1386499" creationId="{8A939104-F1D2-0A1E-2E0C-8C70C33B3B7B}"/>
          </ac:spMkLst>
        </pc:spChg>
      </pc:sldChg>
      <pc:sldChg chg="modSp add mod">
        <pc:chgData name="Марина Барулина" userId="3f69187e786b41da" providerId="LiveId" clId="{F74B7F00-ABF4-4718-BE94-112B1D38AF0B}" dt="2024-11-13T20:07:38.056" v="213" actId="20577"/>
        <pc:sldMkLst>
          <pc:docMk/>
          <pc:sldMk cId="0" sldId="1001"/>
        </pc:sldMkLst>
        <pc:spChg chg="mod">
          <ac:chgData name="Марина Барулина" userId="3f69187e786b41da" providerId="LiveId" clId="{F74B7F00-ABF4-4718-BE94-112B1D38AF0B}" dt="2024-11-13T20:07:08.692" v="205"/>
          <ac:spMkLst>
            <pc:docMk/>
            <pc:sldMk cId="0" sldId="1001"/>
            <ac:spMk id="1430530" creationId="{C2A95C5B-FB28-4E4B-BD92-C592E504D715}"/>
          </ac:spMkLst>
        </pc:spChg>
        <pc:spChg chg="mod">
          <ac:chgData name="Марина Барулина" userId="3f69187e786b41da" providerId="LiveId" clId="{F74B7F00-ABF4-4718-BE94-112B1D38AF0B}" dt="2024-11-13T20:07:38.056" v="213" actId="20577"/>
          <ac:spMkLst>
            <pc:docMk/>
            <pc:sldMk cId="0" sldId="1001"/>
            <ac:spMk id="1430531" creationId="{E9E403A1-FCF9-7DC4-3DAE-6D3FCBD0665D}"/>
          </ac:spMkLst>
        </pc:spChg>
      </pc:sldChg>
      <pc:sldChg chg="modSp add mod">
        <pc:chgData name="Марина Барулина" userId="3f69187e786b41da" providerId="LiveId" clId="{F74B7F00-ABF4-4718-BE94-112B1D38AF0B}" dt="2024-11-13T20:08:32.596" v="223" actId="27636"/>
        <pc:sldMkLst>
          <pc:docMk/>
          <pc:sldMk cId="0" sldId="1002"/>
        </pc:sldMkLst>
        <pc:spChg chg="mod">
          <ac:chgData name="Марина Барулина" userId="3f69187e786b41da" providerId="LiveId" clId="{F74B7F00-ABF4-4718-BE94-112B1D38AF0B}" dt="2024-11-13T20:08:09.522" v="218" actId="1076"/>
          <ac:spMkLst>
            <pc:docMk/>
            <pc:sldMk cId="0" sldId="1002"/>
            <ac:spMk id="1432578" creationId="{A4DA4217-A11E-E3E1-4EE0-5585BEA563B5}"/>
          </ac:spMkLst>
        </pc:spChg>
        <pc:spChg chg="mod">
          <ac:chgData name="Марина Барулина" userId="3f69187e786b41da" providerId="LiveId" clId="{F74B7F00-ABF4-4718-BE94-112B1D38AF0B}" dt="2024-11-13T20:08:32.596" v="223" actId="27636"/>
          <ac:spMkLst>
            <pc:docMk/>
            <pc:sldMk cId="0" sldId="1002"/>
            <ac:spMk id="1432579" creationId="{1BE908D7-BA19-AEB5-39B5-FE3E1E5942F1}"/>
          </ac:spMkLst>
        </pc:spChg>
      </pc:sldChg>
      <pc:sldChg chg="modSp add mod">
        <pc:chgData name="Марина Барулина" userId="3f69187e786b41da" providerId="LiveId" clId="{F74B7F00-ABF4-4718-BE94-112B1D38AF0B}" dt="2024-11-13T20:03:54.433" v="174" actId="20577"/>
        <pc:sldMkLst>
          <pc:docMk/>
          <pc:sldMk cId="0" sldId="1004"/>
        </pc:sldMkLst>
        <pc:spChg chg="mod">
          <ac:chgData name="Марина Барулина" userId="3f69187e786b41da" providerId="LiveId" clId="{F74B7F00-ABF4-4718-BE94-112B1D38AF0B}" dt="2024-11-13T20:02:14.260" v="153" actId="20577"/>
          <ac:spMkLst>
            <pc:docMk/>
            <pc:sldMk cId="0" sldId="1004"/>
            <ac:spMk id="1435650" creationId="{6F2E7214-BD15-A4F1-B568-AA2C79A71558}"/>
          </ac:spMkLst>
        </pc:spChg>
        <pc:spChg chg="mod">
          <ac:chgData name="Марина Барулина" userId="3f69187e786b41da" providerId="LiveId" clId="{F74B7F00-ABF4-4718-BE94-112B1D38AF0B}" dt="2024-11-13T20:03:54.433" v="174" actId="20577"/>
          <ac:spMkLst>
            <pc:docMk/>
            <pc:sldMk cId="0" sldId="1004"/>
            <ac:spMk id="1435651" creationId="{7167A806-FEA6-6F0F-001E-F8A58FCD8FF1}"/>
          </ac:spMkLst>
        </pc:spChg>
      </pc:sldChg>
      <pc:sldChg chg="modSp add mod">
        <pc:chgData name="Марина Барулина" userId="3f69187e786b41da" providerId="LiveId" clId="{F74B7F00-ABF4-4718-BE94-112B1D38AF0B}" dt="2024-11-13T20:06:23.827" v="202" actId="1076"/>
        <pc:sldMkLst>
          <pc:docMk/>
          <pc:sldMk cId="0" sldId="1005"/>
        </pc:sldMkLst>
        <pc:spChg chg="mod">
          <ac:chgData name="Марина Барулина" userId="3f69187e786b41da" providerId="LiveId" clId="{F74B7F00-ABF4-4718-BE94-112B1D38AF0B}" dt="2024-11-13T20:06:20.023" v="201" actId="1076"/>
          <ac:spMkLst>
            <pc:docMk/>
            <pc:sldMk cId="0" sldId="1005"/>
            <ac:spMk id="1437698" creationId="{ACC78F08-44E8-916E-991D-BC3FDB407B0D}"/>
          </ac:spMkLst>
        </pc:spChg>
        <pc:spChg chg="mod">
          <ac:chgData name="Марина Барулина" userId="3f69187e786b41da" providerId="LiveId" clId="{F74B7F00-ABF4-4718-BE94-112B1D38AF0B}" dt="2024-11-13T20:06:23.827" v="202" actId="1076"/>
          <ac:spMkLst>
            <pc:docMk/>
            <pc:sldMk cId="0" sldId="1005"/>
            <ac:spMk id="1437699" creationId="{795C0D58-36D0-CE6E-0BD1-76C5C218B163}"/>
          </ac:spMkLst>
        </pc:spChg>
      </pc:sldChg>
      <pc:sldChg chg="modSp add mod">
        <pc:chgData name="Марина Барулина" userId="3f69187e786b41da" providerId="LiveId" clId="{F74B7F00-ABF4-4718-BE94-112B1D38AF0B}" dt="2024-11-13T20:10:39.225" v="241" actId="20577"/>
        <pc:sldMkLst>
          <pc:docMk/>
          <pc:sldMk cId="0" sldId="1007"/>
        </pc:sldMkLst>
        <pc:spChg chg="mod">
          <ac:chgData name="Марина Барулина" userId="3f69187e786b41da" providerId="LiveId" clId="{F74B7F00-ABF4-4718-BE94-112B1D38AF0B}" dt="2024-11-13T19:58:24.269" v="31" actId="27636"/>
          <ac:spMkLst>
            <pc:docMk/>
            <pc:sldMk cId="0" sldId="1007"/>
            <ac:spMk id="1440770" creationId="{8ED7CD2E-0844-B2A2-0A27-B141D4FAE1FE}"/>
          </ac:spMkLst>
        </pc:spChg>
        <pc:spChg chg="mod">
          <ac:chgData name="Марина Барулина" userId="3f69187e786b41da" providerId="LiveId" clId="{F74B7F00-ABF4-4718-BE94-112B1D38AF0B}" dt="2024-11-13T20:10:39.225" v="241" actId="20577"/>
          <ac:spMkLst>
            <pc:docMk/>
            <pc:sldMk cId="0" sldId="1007"/>
            <ac:spMk id="1440771" creationId="{881B96BB-777B-DADE-1C93-4246BE55D606}"/>
          </ac:spMkLst>
        </pc:spChg>
        <pc:graphicFrameChg chg="mod">
          <ac:chgData name="Марина Барулина" userId="3f69187e786b41da" providerId="LiveId" clId="{F74B7F00-ABF4-4718-BE94-112B1D38AF0B}" dt="2024-11-13T20:10:24.655" v="237" actId="1076"/>
          <ac:graphicFrameMkLst>
            <pc:docMk/>
            <pc:sldMk cId="0" sldId="1007"/>
            <ac:graphicFrameMk id="1440772" creationId="{E6249F3F-09A2-6172-8849-27EC413D22C1}"/>
          </ac:graphicFrameMkLst>
        </pc:graphicFrameChg>
        <pc:graphicFrameChg chg="mod">
          <ac:chgData name="Марина Барулина" userId="3f69187e786b41da" providerId="LiveId" clId="{F74B7F00-ABF4-4718-BE94-112B1D38AF0B}" dt="2024-11-13T20:10:28.666" v="238" actId="1076"/>
          <ac:graphicFrameMkLst>
            <pc:docMk/>
            <pc:sldMk cId="0" sldId="1007"/>
            <ac:graphicFrameMk id="1440773" creationId="{55495C9A-CA34-8378-EECA-3DBC5C42602B}"/>
          </ac:graphicFrameMkLst>
        </pc:graphicFrameChg>
      </pc:sldChg>
      <pc:sldChg chg="modSp add mod">
        <pc:chgData name="Марина Барулина" userId="3f69187e786b41da" providerId="LiveId" clId="{F74B7F00-ABF4-4718-BE94-112B1D38AF0B}" dt="2024-11-13T20:12:01.292" v="269" actId="1076"/>
        <pc:sldMkLst>
          <pc:docMk/>
          <pc:sldMk cId="0" sldId="1008"/>
        </pc:sldMkLst>
        <pc:spChg chg="mod">
          <ac:chgData name="Марина Барулина" userId="3f69187e786b41da" providerId="LiveId" clId="{F74B7F00-ABF4-4718-BE94-112B1D38AF0B}" dt="2024-11-13T20:11:01.253" v="245" actId="27636"/>
          <ac:spMkLst>
            <pc:docMk/>
            <pc:sldMk cId="0" sldId="1008"/>
            <ac:spMk id="1441794" creationId="{EBCCCF56-81AC-88E5-382C-D2378246EEFC}"/>
          </ac:spMkLst>
        </pc:spChg>
        <pc:spChg chg="mod">
          <ac:chgData name="Марина Барулина" userId="3f69187e786b41da" providerId="LiveId" clId="{F74B7F00-ABF4-4718-BE94-112B1D38AF0B}" dt="2024-11-13T20:12:01.292" v="269" actId="1076"/>
          <ac:spMkLst>
            <pc:docMk/>
            <pc:sldMk cId="0" sldId="1008"/>
            <ac:spMk id="1441795" creationId="{8579FB99-DB13-43F0-18CD-25B03D96CA70}"/>
          </ac:spMkLst>
        </pc:spChg>
      </pc:sldChg>
      <pc:sldChg chg="modSp add mod">
        <pc:chgData name="Марина Барулина" userId="3f69187e786b41da" providerId="LiveId" clId="{F74B7F00-ABF4-4718-BE94-112B1D38AF0B}" dt="2024-11-13T20:47:15.068" v="340" actId="20577"/>
        <pc:sldMkLst>
          <pc:docMk/>
          <pc:sldMk cId="0" sldId="1009"/>
        </pc:sldMkLst>
        <pc:spChg chg="mod">
          <ac:chgData name="Марина Барулина" userId="3f69187e786b41da" providerId="LiveId" clId="{F74B7F00-ABF4-4718-BE94-112B1D38AF0B}" dt="2024-11-13T20:12:17.017" v="270"/>
          <ac:spMkLst>
            <pc:docMk/>
            <pc:sldMk cId="0" sldId="1009"/>
            <ac:spMk id="1443842" creationId="{DE942B76-74FE-752A-C5CF-7C781FE19CE3}"/>
          </ac:spMkLst>
        </pc:spChg>
        <pc:spChg chg="mod">
          <ac:chgData name="Марина Барулина" userId="3f69187e786b41da" providerId="LiveId" clId="{F74B7F00-ABF4-4718-BE94-112B1D38AF0B}" dt="2024-11-13T20:47:15.068" v="340" actId="20577"/>
          <ac:spMkLst>
            <pc:docMk/>
            <pc:sldMk cId="0" sldId="1009"/>
            <ac:spMk id="1443843" creationId="{C310C979-08F3-E376-782C-E0F273671CC7}"/>
          </ac:spMkLst>
        </pc:spChg>
      </pc:sldChg>
      <pc:sldChg chg="modSp add mod">
        <pc:chgData name="Марина Барулина" userId="3f69187e786b41da" providerId="LiveId" clId="{F74B7F00-ABF4-4718-BE94-112B1D38AF0B}" dt="2024-11-13T20:14:18.971" v="288" actId="1076"/>
        <pc:sldMkLst>
          <pc:docMk/>
          <pc:sldMk cId="0" sldId="1010"/>
        </pc:sldMkLst>
        <pc:spChg chg="mod">
          <ac:chgData name="Марина Барулина" userId="3f69187e786b41da" providerId="LiveId" clId="{F74B7F00-ABF4-4718-BE94-112B1D38AF0B}" dt="2024-11-13T20:13:34.056" v="277" actId="14100"/>
          <ac:spMkLst>
            <pc:docMk/>
            <pc:sldMk cId="0" sldId="1010"/>
            <ac:spMk id="1445890" creationId="{599CDF54-8A94-359A-FE4E-4D458705D0FE}"/>
          </ac:spMkLst>
        </pc:spChg>
        <pc:spChg chg="mod">
          <ac:chgData name="Марина Барулина" userId="3f69187e786b41da" providerId="LiveId" clId="{F74B7F00-ABF4-4718-BE94-112B1D38AF0B}" dt="2024-11-13T20:13:59.252" v="285" actId="27636"/>
          <ac:spMkLst>
            <pc:docMk/>
            <pc:sldMk cId="0" sldId="1010"/>
            <ac:spMk id="1445891" creationId="{8CD20A96-C813-D77C-F6D6-5D152A573543}"/>
          </ac:spMkLst>
        </pc:spChg>
        <pc:graphicFrameChg chg="mod">
          <ac:chgData name="Марина Барулина" userId="3f69187e786b41da" providerId="LiveId" clId="{F74B7F00-ABF4-4718-BE94-112B1D38AF0B}" dt="2024-11-13T20:14:11.117" v="287" actId="1076"/>
          <ac:graphicFrameMkLst>
            <pc:docMk/>
            <pc:sldMk cId="0" sldId="1010"/>
            <ac:graphicFrameMk id="1445892" creationId="{C9A0B432-94AF-0618-980B-870C1AEC6E94}"/>
          </ac:graphicFrameMkLst>
        </pc:graphicFrameChg>
        <pc:graphicFrameChg chg="mod">
          <ac:chgData name="Марина Барулина" userId="3f69187e786b41da" providerId="LiveId" clId="{F74B7F00-ABF4-4718-BE94-112B1D38AF0B}" dt="2024-11-13T20:14:07.033" v="286" actId="1076"/>
          <ac:graphicFrameMkLst>
            <pc:docMk/>
            <pc:sldMk cId="0" sldId="1010"/>
            <ac:graphicFrameMk id="1445893" creationId="{C55EA5AA-A143-0891-B562-110A2F507B80}"/>
          </ac:graphicFrameMkLst>
        </pc:graphicFrameChg>
        <pc:graphicFrameChg chg="mod">
          <ac:chgData name="Марина Барулина" userId="3f69187e786b41da" providerId="LiveId" clId="{F74B7F00-ABF4-4718-BE94-112B1D38AF0B}" dt="2024-11-13T20:14:18.971" v="288" actId="1076"/>
          <ac:graphicFrameMkLst>
            <pc:docMk/>
            <pc:sldMk cId="0" sldId="1010"/>
            <ac:graphicFrameMk id="1445894" creationId="{72938CFC-AE39-A644-7E7D-08C5A1E76169}"/>
          </ac:graphicFrameMkLst>
        </pc:graphicFrameChg>
      </pc:sldChg>
      <pc:sldChg chg="modSp add mod">
        <pc:chgData name="Марина Барулина" userId="3f69187e786b41da" providerId="LiveId" clId="{F74B7F00-ABF4-4718-BE94-112B1D38AF0B}" dt="2024-11-14T13:16:51.124" v="4049" actId="1076"/>
        <pc:sldMkLst>
          <pc:docMk/>
          <pc:sldMk cId="0" sldId="1011"/>
        </pc:sldMkLst>
        <pc:spChg chg="mod">
          <ac:chgData name="Марина Барулина" userId="3f69187e786b41da" providerId="LiveId" clId="{F74B7F00-ABF4-4718-BE94-112B1D38AF0B}" dt="2024-11-13T20:14:41.567" v="289" actId="14100"/>
          <ac:spMkLst>
            <pc:docMk/>
            <pc:sldMk cId="0" sldId="1011"/>
            <ac:spMk id="1446914" creationId="{13279AE6-C61E-65B7-DE9C-8B46B18FEB70}"/>
          </ac:spMkLst>
        </pc:spChg>
        <pc:spChg chg="mod">
          <ac:chgData name="Марина Барулина" userId="3f69187e786b41da" providerId="LiveId" clId="{F74B7F00-ABF4-4718-BE94-112B1D38AF0B}" dt="2024-11-13T20:16:04.223" v="299" actId="20577"/>
          <ac:spMkLst>
            <pc:docMk/>
            <pc:sldMk cId="0" sldId="1011"/>
            <ac:spMk id="1446915" creationId="{9CF46ED3-1041-8909-F3E7-2057B90CAF4C}"/>
          </ac:spMkLst>
        </pc:spChg>
        <pc:graphicFrameChg chg="mod">
          <ac:chgData name="Марина Барулина" userId="3f69187e786b41da" providerId="LiveId" clId="{F74B7F00-ABF4-4718-BE94-112B1D38AF0B}" dt="2024-11-13T20:16:34.927" v="301" actId="1076"/>
          <ac:graphicFrameMkLst>
            <pc:docMk/>
            <pc:sldMk cId="0" sldId="1011"/>
            <ac:graphicFrameMk id="1446916" creationId="{6765FA9C-F274-7AE5-E97B-F04E7CCDED90}"/>
          </ac:graphicFrameMkLst>
        </pc:graphicFrameChg>
        <pc:graphicFrameChg chg="mod">
          <ac:chgData name="Марина Барулина" userId="3f69187e786b41da" providerId="LiveId" clId="{F74B7F00-ABF4-4718-BE94-112B1D38AF0B}" dt="2024-11-14T13:16:51.124" v="4049" actId="1076"/>
          <ac:graphicFrameMkLst>
            <pc:docMk/>
            <pc:sldMk cId="0" sldId="1011"/>
            <ac:graphicFrameMk id="1446917" creationId="{8387C495-F732-48C2-EA9A-7CBE314432BB}"/>
          </ac:graphicFrameMkLst>
        </pc:graphicFrameChg>
      </pc:sldChg>
      <pc:sldChg chg="modSp add mod">
        <pc:chgData name="Марина Барулина" userId="3f69187e786b41da" providerId="LiveId" clId="{F74B7F00-ABF4-4718-BE94-112B1D38AF0B}" dt="2024-11-13T20:17:25.287" v="311" actId="20577"/>
        <pc:sldMkLst>
          <pc:docMk/>
          <pc:sldMk cId="0" sldId="1012"/>
        </pc:sldMkLst>
        <pc:spChg chg="mod">
          <ac:chgData name="Марина Барулина" userId="3f69187e786b41da" providerId="LiveId" clId="{F74B7F00-ABF4-4718-BE94-112B1D38AF0B}" dt="2024-11-13T20:17:01.355" v="305" actId="14100"/>
          <ac:spMkLst>
            <pc:docMk/>
            <pc:sldMk cId="0" sldId="1012"/>
            <ac:spMk id="1447938" creationId="{F1D34962-65B0-9A55-1DFA-5338ACFA2874}"/>
          </ac:spMkLst>
        </pc:spChg>
        <pc:spChg chg="mod">
          <ac:chgData name="Марина Барулина" userId="3f69187e786b41da" providerId="LiveId" clId="{F74B7F00-ABF4-4718-BE94-112B1D38AF0B}" dt="2024-11-13T20:17:25.287" v="311" actId="20577"/>
          <ac:spMkLst>
            <pc:docMk/>
            <pc:sldMk cId="0" sldId="1012"/>
            <ac:spMk id="1447939" creationId="{16373A6B-6AE5-6DB0-DE11-2C0B902EC4FA}"/>
          </ac:spMkLst>
        </pc:spChg>
      </pc:sldChg>
      <pc:sldChg chg="modSp add mod modNotesTx">
        <pc:chgData name="Марина Барулина" userId="3f69187e786b41da" providerId="LiveId" clId="{F74B7F00-ABF4-4718-BE94-112B1D38AF0B}" dt="2024-11-13T20:22:35.736" v="336" actId="255"/>
        <pc:sldMkLst>
          <pc:docMk/>
          <pc:sldMk cId="0" sldId="1013"/>
        </pc:sldMkLst>
        <pc:spChg chg="mod">
          <ac:chgData name="Марина Барулина" userId="3f69187e786b41da" providerId="LiveId" clId="{F74B7F00-ABF4-4718-BE94-112B1D38AF0B}" dt="2024-11-13T20:18:37.825" v="322" actId="1076"/>
          <ac:spMkLst>
            <pc:docMk/>
            <pc:sldMk cId="0" sldId="1013"/>
            <ac:spMk id="1448963" creationId="{FF7BD1C3-8607-6AD7-41E9-E452B80F4074}"/>
          </ac:spMkLst>
        </pc:spChg>
        <pc:graphicFrameChg chg="mod">
          <ac:chgData name="Марина Барулина" userId="3f69187e786b41da" providerId="LiveId" clId="{F74B7F00-ABF4-4718-BE94-112B1D38AF0B}" dt="2024-11-13T20:18:41.650" v="323" actId="1076"/>
          <ac:graphicFrameMkLst>
            <pc:docMk/>
            <pc:sldMk cId="0" sldId="1013"/>
            <ac:graphicFrameMk id="1448964" creationId="{FC44A4E7-F9BE-A7CE-68D6-5E969F0CCB6E}"/>
          </ac:graphicFrameMkLst>
        </pc:graphicFrameChg>
        <pc:graphicFrameChg chg="mod">
          <ac:chgData name="Марина Барулина" userId="3f69187e786b41da" providerId="LiveId" clId="{F74B7F00-ABF4-4718-BE94-112B1D38AF0B}" dt="2024-11-13T20:18:30.090" v="320" actId="1076"/>
          <ac:graphicFrameMkLst>
            <pc:docMk/>
            <pc:sldMk cId="0" sldId="1013"/>
            <ac:graphicFrameMk id="1448966" creationId="{33877EA4-8A1F-046C-C0C6-496F72E08EDE}"/>
          </ac:graphicFrameMkLst>
        </pc:graphicFrameChg>
      </pc:sldChg>
      <pc:sldChg chg="addSp modSp add mod">
        <pc:chgData name="Марина Барулина" userId="3f69187e786b41da" providerId="LiveId" clId="{F74B7F00-ABF4-4718-BE94-112B1D38AF0B}" dt="2024-11-14T13:44:20.078" v="4113" actId="1076"/>
        <pc:sldMkLst>
          <pc:docMk/>
          <pc:sldMk cId="0" sldId="1014"/>
        </pc:sldMkLst>
        <pc:spChg chg="mod">
          <ac:chgData name="Марина Барулина" userId="3f69187e786b41da" providerId="LiveId" clId="{F74B7F00-ABF4-4718-BE94-112B1D38AF0B}" dt="2024-11-13T20:48:26.113" v="341" actId="1076"/>
          <ac:spMkLst>
            <pc:docMk/>
            <pc:sldMk cId="0" sldId="1014"/>
            <ac:spMk id="1449986" creationId="{A13F0C29-33B0-0880-DCDE-7BD5FA3CF2BA}"/>
          </ac:spMkLst>
        </pc:spChg>
        <pc:spChg chg="mod">
          <ac:chgData name="Марина Барулина" userId="3f69187e786b41da" providerId="LiveId" clId="{F74B7F00-ABF4-4718-BE94-112B1D38AF0B}" dt="2024-11-13T20:20:23.542" v="333" actId="14100"/>
          <ac:spMkLst>
            <pc:docMk/>
            <pc:sldMk cId="0" sldId="1014"/>
            <ac:spMk id="1449987" creationId="{FEC03C22-1C59-F8F0-F7AB-C0C78D9FC414}"/>
          </ac:spMkLst>
        </pc:spChg>
        <pc:graphicFrameChg chg="add mod modGraphic">
          <ac:chgData name="Марина Барулина" userId="3f69187e786b41da" providerId="LiveId" clId="{F74B7F00-ABF4-4718-BE94-112B1D38AF0B}" dt="2024-11-14T13:41:15.472" v="4090" actId="14100"/>
          <ac:graphicFrameMkLst>
            <pc:docMk/>
            <pc:sldMk cId="0" sldId="1014"/>
            <ac:graphicFrameMk id="5" creationId="{4C8047A4-9895-8F2B-5E02-80E2DCC52155}"/>
          </ac:graphicFrameMkLst>
        </pc:graphicFrameChg>
        <pc:graphicFrameChg chg="add mod modGraphic">
          <ac:chgData name="Марина Барулина" userId="3f69187e786b41da" providerId="LiveId" clId="{F74B7F00-ABF4-4718-BE94-112B1D38AF0B}" dt="2024-11-14T13:43:58.742" v="4111" actId="20577"/>
          <ac:graphicFrameMkLst>
            <pc:docMk/>
            <pc:sldMk cId="0" sldId="1014"/>
            <ac:graphicFrameMk id="8" creationId="{059DC144-1834-6434-F6F8-ADC5D2E71B8D}"/>
          </ac:graphicFrameMkLst>
        </pc:graphicFrameChg>
        <pc:graphicFrameChg chg="add mod">
          <ac:chgData name="Марина Барулина" userId="3f69187e786b41da" providerId="LiveId" clId="{F74B7F00-ABF4-4718-BE94-112B1D38AF0B}" dt="2024-11-14T13:44:20.078" v="4113" actId="1076"/>
          <ac:graphicFrameMkLst>
            <pc:docMk/>
            <pc:sldMk cId="0" sldId="1014"/>
            <ac:graphicFrameMk id="9" creationId="{265B1BD8-F67F-99E7-8000-C4A235222F48}"/>
          </ac:graphicFrameMkLst>
        </pc:graphicFrameChg>
        <pc:graphicFrameChg chg="mod">
          <ac:chgData name="Марина Барулина" userId="3f69187e786b41da" providerId="LiveId" clId="{F74B7F00-ABF4-4718-BE94-112B1D38AF0B}" dt="2024-11-14T13:38:27.353" v="4050" actId="1076"/>
          <ac:graphicFrameMkLst>
            <pc:docMk/>
            <pc:sldMk cId="0" sldId="1014"/>
            <ac:graphicFrameMk id="1449988" creationId="{3E5EF13C-B80F-9FCB-781D-D2840BD290E2}"/>
          </ac:graphicFrameMkLst>
        </pc:graphicFrameChg>
        <pc:graphicFrameChg chg="mod">
          <ac:chgData name="Марина Барулина" userId="3f69187e786b41da" providerId="LiveId" clId="{F74B7F00-ABF4-4718-BE94-112B1D38AF0B}" dt="2024-11-13T20:20:27.607" v="334" actId="1076"/>
          <ac:graphicFrameMkLst>
            <pc:docMk/>
            <pc:sldMk cId="0" sldId="1014"/>
            <ac:graphicFrameMk id="1449989" creationId="{1A75ED56-3A51-7A5C-1880-96B8FF76A5AB}"/>
          </ac:graphicFrameMkLst>
        </pc:graphicFrameChg>
        <pc:picChg chg="add mod">
          <ac:chgData name="Марина Барулина" userId="3f69187e786b41da" providerId="LiveId" clId="{F74B7F00-ABF4-4718-BE94-112B1D38AF0B}" dt="2024-11-14T13:41:39.687" v="4094" actId="1076"/>
          <ac:picMkLst>
            <pc:docMk/>
            <pc:sldMk cId="0" sldId="1014"/>
            <ac:picMk id="7" creationId="{C6CBA13A-6062-0BB2-2598-713383AA0549}"/>
          </ac:picMkLst>
        </pc:picChg>
      </pc:sldChg>
      <pc:sldChg chg="modSp add mod">
        <pc:chgData name="Марина Барулина" userId="3f69187e786b41da" providerId="LiveId" clId="{F74B7F00-ABF4-4718-BE94-112B1D38AF0B}" dt="2024-11-13T20:52:53.142" v="712" actId="20577"/>
        <pc:sldMkLst>
          <pc:docMk/>
          <pc:sldMk cId="0" sldId="1015"/>
        </pc:sldMkLst>
        <pc:spChg chg="mod">
          <ac:chgData name="Марина Барулина" userId="3f69187e786b41da" providerId="LiveId" clId="{F74B7F00-ABF4-4718-BE94-112B1D38AF0B}" dt="2024-11-13T20:48:42.350" v="367" actId="20577"/>
          <ac:spMkLst>
            <pc:docMk/>
            <pc:sldMk cId="0" sldId="1015"/>
            <ac:spMk id="1451010" creationId="{9813599A-E31A-3E0E-6AE0-A8B9C913735F}"/>
          </ac:spMkLst>
        </pc:spChg>
        <pc:spChg chg="mod">
          <ac:chgData name="Марина Барулина" userId="3f69187e786b41da" providerId="LiveId" clId="{F74B7F00-ABF4-4718-BE94-112B1D38AF0B}" dt="2024-11-13T20:52:53.142" v="712" actId="20577"/>
          <ac:spMkLst>
            <pc:docMk/>
            <pc:sldMk cId="0" sldId="1015"/>
            <ac:spMk id="1451011" creationId="{3D3E6790-8045-D239-2AB1-22747C68E700}"/>
          </ac:spMkLst>
        </pc:spChg>
      </pc:sldChg>
      <pc:sldChg chg="modSp add mod">
        <pc:chgData name="Марина Барулина" userId="3f69187e786b41da" providerId="LiveId" clId="{F74B7F00-ABF4-4718-BE94-112B1D38AF0B}" dt="2024-11-14T13:52:37.156" v="4163" actId="20577"/>
        <pc:sldMkLst>
          <pc:docMk/>
          <pc:sldMk cId="0" sldId="1016"/>
        </pc:sldMkLst>
        <pc:spChg chg="mod">
          <ac:chgData name="Марина Барулина" userId="3f69187e786b41da" providerId="LiveId" clId="{F74B7F00-ABF4-4718-BE94-112B1D38AF0B}" dt="2024-11-14T13:51:27.908" v="4135" actId="20577"/>
          <ac:spMkLst>
            <pc:docMk/>
            <pc:sldMk cId="0" sldId="1016"/>
            <ac:spMk id="1452034" creationId="{57E8518E-6B1A-2F2C-1599-31D261748587}"/>
          </ac:spMkLst>
        </pc:spChg>
        <pc:spChg chg="mod">
          <ac:chgData name="Марина Барулина" userId="3f69187e786b41da" providerId="LiveId" clId="{F74B7F00-ABF4-4718-BE94-112B1D38AF0B}" dt="2024-11-14T13:52:37.156" v="4163" actId="20577"/>
          <ac:spMkLst>
            <pc:docMk/>
            <pc:sldMk cId="0" sldId="1016"/>
            <ac:spMk id="1452035" creationId="{7F448EAC-991E-2B06-4929-0EB435C86FAD}"/>
          </ac:spMkLst>
        </pc:spChg>
        <pc:graphicFrameChg chg="mod">
          <ac:chgData name="Марина Барулина" userId="3f69187e786b41da" providerId="LiveId" clId="{F74B7F00-ABF4-4718-BE94-112B1D38AF0B}" dt="2024-11-13T20:56:33.246" v="1109" actId="1076"/>
          <ac:graphicFrameMkLst>
            <pc:docMk/>
            <pc:sldMk cId="0" sldId="1016"/>
            <ac:graphicFrameMk id="1452036" creationId="{27864A6D-D1F0-7388-94B6-9EFBA0CBDD6E}"/>
          </ac:graphicFrameMkLst>
        </pc:graphicFrameChg>
      </pc:sldChg>
      <pc:sldChg chg="modSp add mod">
        <pc:chgData name="Марина Барулина" userId="3f69187e786b41da" providerId="LiveId" clId="{F74B7F00-ABF4-4718-BE94-112B1D38AF0B}" dt="2024-11-14T13:57:18.794" v="4173" actId="20577"/>
        <pc:sldMkLst>
          <pc:docMk/>
          <pc:sldMk cId="0" sldId="1017"/>
        </pc:sldMkLst>
        <pc:spChg chg="mod">
          <ac:chgData name="Марина Барулина" userId="3f69187e786b41da" providerId="LiveId" clId="{F74B7F00-ABF4-4718-BE94-112B1D38AF0B}" dt="2024-11-13T20:57:57.096" v="1229" actId="14100"/>
          <ac:spMkLst>
            <pc:docMk/>
            <pc:sldMk cId="0" sldId="1017"/>
            <ac:spMk id="1453058" creationId="{C7854AEF-5971-FE91-7C08-D68CEE9204DB}"/>
          </ac:spMkLst>
        </pc:spChg>
        <pc:spChg chg="mod">
          <ac:chgData name="Марина Барулина" userId="3f69187e786b41da" providerId="LiveId" clId="{F74B7F00-ABF4-4718-BE94-112B1D38AF0B}" dt="2024-11-14T13:57:18.794" v="4173" actId="20577"/>
          <ac:spMkLst>
            <pc:docMk/>
            <pc:sldMk cId="0" sldId="1017"/>
            <ac:spMk id="1453059" creationId="{3A82E1EB-C8E4-2BE6-7B10-88CB993D7F04}"/>
          </ac:spMkLst>
        </pc:spChg>
      </pc:sldChg>
      <pc:sldChg chg="modSp add mod">
        <pc:chgData name="Марина Барулина" userId="3f69187e786b41da" providerId="LiveId" clId="{F74B7F00-ABF4-4718-BE94-112B1D38AF0B}" dt="2024-11-14T14:02:14.807" v="4191" actId="20577"/>
        <pc:sldMkLst>
          <pc:docMk/>
          <pc:sldMk cId="0" sldId="1018"/>
        </pc:sldMkLst>
        <pc:spChg chg="mod">
          <ac:chgData name="Марина Барулина" userId="3f69187e786b41da" providerId="LiveId" clId="{F74B7F00-ABF4-4718-BE94-112B1D38AF0B}" dt="2024-11-13T21:32:03.550" v="1686" actId="27636"/>
          <ac:spMkLst>
            <pc:docMk/>
            <pc:sldMk cId="0" sldId="1018"/>
            <ac:spMk id="1454082" creationId="{AC3C34AF-AB19-9CF3-0423-C4EDC51F0F24}"/>
          </ac:spMkLst>
        </pc:spChg>
        <pc:spChg chg="mod">
          <ac:chgData name="Марина Барулина" userId="3f69187e786b41da" providerId="LiveId" clId="{F74B7F00-ABF4-4718-BE94-112B1D38AF0B}" dt="2024-11-14T14:02:14.807" v="4191" actId="20577"/>
          <ac:spMkLst>
            <pc:docMk/>
            <pc:sldMk cId="0" sldId="1018"/>
            <ac:spMk id="1454083" creationId="{8364F587-B72F-B8F7-AC15-C5CA867E396C}"/>
          </ac:spMkLst>
        </pc:spChg>
        <pc:graphicFrameChg chg="mod">
          <ac:chgData name="Марина Барулина" userId="3f69187e786b41da" providerId="LiveId" clId="{F74B7F00-ABF4-4718-BE94-112B1D38AF0B}" dt="2024-11-13T21:35:01.430" v="1972" actId="1076"/>
          <ac:graphicFrameMkLst>
            <pc:docMk/>
            <pc:sldMk cId="0" sldId="1018"/>
            <ac:graphicFrameMk id="1454084" creationId="{AA8B7587-CCEA-187A-8C85-A401DAE74262}"/>
          </ac:graphicFrameMkLst>
        </pc:graphicFrameChg>
        <pc:graphicFrameChg chg="mod">
          <ac:chgData name="Марина Барулина" userId="3f69187e786b41da" providerId="LiveId" clId="{F74B7F00-ABF4-4718-BE94-112B1D38AF0B}" dt="2024-11-13T21:36:35.944" v="2144" actId="1076"/>
          <ac:graphicFrameMkLst>
            <pc:docMk/>
            <pc:sldMk cId="0" sldId="1018"/>
            <ac:graphicFrameMk id="1454086" creationId="{24D8A769-53A3-EAC0-E1C0-25E3381098B4}"/>
          </ac:graphicFrameMkLst>
        </pc:graphicFrameChg>
      </pc:sldChg>
      <pc:sldChg chg="modSp add mod">
        <pc:chgData name="Марина Барулина" userId="3f69187e786b41da" providerId="LiveId" clId="{F74B7F00-ABF4-4718-BE94-112B1D38AF0B}" dt="2024-11-13T21:49:09.725" v="2572" actId="27636"/>
        <pc:sldMkLst>
          <pc:docMk/>
          <pc:sldMk cId="0" sldId="1020"/>
        </pc:sldMkLst>
        <pc:spChg chg="mod">
          <ac:chgData name="Марина Барулина" userId="3f69187e786b41da" providerId="LiveId" clId="{F74B7F00-ABF4-4718-BE94-112B1D38AF0B}" dt="2024-11-13T21:38:05.188" v="2195" actId="1076"/>
          <ac:spMkLst>
            <pc:docMk/>
            <pc:sldMk cId="0" sldId="1020"/>
            <ac:spMk id="1456130" creationId="{CCBA129F-37ED-C0F3-8B08-DDDD6E1F9FC8}"/>
          </ac:spMkLst>
        </pc:spChg>
        <pc:spChg chg="mod">
          <ac:chgData name="Марина Барулина" userId="3f69187e786b41da" providerId="LiveId" clId="{F74B7F00-ABF4-4718-BE94-112B1D38AF0B}" dt="2024-11-13T21:49:09.725" v="2572" actId="27636"/>
          <ac:spMkLst>
            <pc:docMk/>
            <pc:sldMk cId="0" sldId="1020"/>
            <ac:spMk id="1456131" creationId="{DAA50125-6ED6-18D5-179F-63FCD81620E5}"/>
          </ac:spMkLst>
        </pc:spChg>
      </pc:sldChg>
      <pc:sldChg chg="modSp add mod">
        <pc:chgData name="Марина Барулина" userId="3f69187e786b41da" providerId="LiveId" clId="{F74B7F00-ABF4-4718-BE94-112B1D38AF0B}" dt="2024-11-14T14:17:02.556" v="4202" actId="20577"/>
        <pc:sldMkLst>
          <pc:docMk/>
          <pc:sldMk cId="0" sldId="1022"/>
        </pc:sldMkLst>
        <pc:spChg chg="mod">
          <ac:chgData name="Марина Барулина" userId="3f69187e786b41da" providerId="LiveId" clId="{F74B7F00-ABF4-4718-BE94-112B1D38AF0B}" dt="2024-11-14T10:36:07.348" v="3549" actId="27636"/>
          <ac:spMkLst>
            <pc:docMk/>
            <pc:sldMk cId="0" sldId="1022"/>
            <ac:spMk id="1460226" creationId="{1EC1EE0C-4153-9EF7-35BF-ED147425B7F7}"/>
          </ac:spMkLst>
        </pc:spChg>
        <pc:spChg chg="mod">
          <ac:chgData name="Марина Барулина" userId="3f69187e786b41da" providerId="LiveId" clId="{F74B7F00-ABF4-4718-BE94-112B1D38AF0B}" dt="2024-11-14T14:17:02.556" v="4202" actId="20577"/>
          <ac:spMkLst>
            <pc:docMk/>
            <pc:sldMk cId="0" sldId="1022"/>
            <ac:spMk id="1460227" creationId="{6A1D5C15-7E14-9324-B543-5636346EC999}"/>
          </ac:spMkLst>
        </pc:spChg>
      </pc:sldChg>
      <pc:sldChg chg="modSp add mod">
        <pc:chgData name="Марина Барулина" userId="3f69187e786b41da" providerId="LiveId" clId="{F74B7F00-ABF4-4718-BE94-112B1D38AF0B}" dt="2024-11-14T10:41:21.755" v="3629" actId="20577"/>
        <pc:sldMkLst>
          <pc:docMk/>
          <pc:sldMk cId="0" sldId="1023"/>
        </pc:sldMkLst>
        <pc:spChg chg="mod">
          <ac:chgData name="Марина Барулина" userId="3f69187e786b41da" providerId="LiveId" clId="{F74B7F00-ABF4-4718-BE94-112B1D38AF0B}" dt="2024-11-13T19:58:24.452" v="47" actId="27636"/>
          <ac:spMkLst>
            <pc:docMk/>
            <pc:sldMk cId="0" sldId="1023"/>
            <ac:spMk id="1462274" creationId="{EA9BCBCE-60BA-757B-58FB-BD69463589A8}"/>
          </ac:spMkLst>
        </pc:spChg>
        <pc:spChg chg="mod">
          <ac:chgData name="Марина Барулина" userId="3f69187e786b41da" providerId="LiveId" clId="{F74B7F00-ABF4-4718-BE94-112B1D38AF0B}" dt="2024-11-14T10:41:21.755" v="3629" actId="20577"/>
          <ac:spMkLst>
            <pc:docMk/>
            <pc:sldMk cId="0" sldId="1023"/>
            <ac:spMk id="1462275" creationId="{FDA6AE56-ACD8-DB3A-1202-6D2412826DF7}"/>
          </ac:spMkLst>
        </pc:spChg>
      </pc:sldChg>
      <pc:sldChg chg="delSp modSp add mod">
        <pc:chgData name="Марина Барулина" userId="3f69187e786b41da" providerId="LiveId" clId="{F74B7F00-ABF4-4718-BE94-112B1D38AF0B}" dt="2024-11-14T10:42:51.359" v="3642" actId="1076"/>
        <pc:sldMkLst>
          <pc:docMk/>
          <pc:sldMk cId="0" sldId="1024"/>
        </pc:sldMkLst>
        <pc:spChg chg="mod">
          <ac:chgData name="Марина Барулина" userId="3f69187e786b41da" providerId="LiveId" clId="{F74B7F00-ABF4-4718-BE94-112B1D38AF0B}" dt="2024-11-13T19:58:24.464" v="48" actId="27636"/>
          <ac:spMkLst>
            <pc:docMk/>
            <pc:sldMk cId="0" sldId="1024"/>
            <ac:spMk id="1463298" creationId="{E2087BA3-448E-EE5F-7EFE-35A7A1CFAC1F}"/>
          </ac:spMkLst>
        </pc:spChg>
        <pc:spChg chg="mod">
          <ac:chgData name="Марина Барулина" userId="3f69187e786b41da" providerId="LiveId" clId="{F74B7F00-ABF4-4718-BE94-112B1D38AF0B}" dt="2024-11-14T10:41:34.103" v="3630" actId="14100"/>
          <ac:spMkLst>
            <pc:docMk/>
            <pc:sldMk cId="0" sldId="1024"/>
            <ac:spMk id="1463299" creationId="{43C932ED-2A33-8CF2-3899-94423D8A78A6}"/>
          </ac:spMkLst>
        </pc:spChg>
        <pc:spChg chg="del mod">
          <ac:chgData name="Марина Барулина" userId="3f69187e786b41da" providerId="LiveId" clId="{F74B7F00-ABF4-4718-BE94-112B1D38AF0B}" dt="2024-11-14T10:42:13.735" v="3634" actId="478"/>
          <ac:spMkLst>
            <pc:docMk/>
            <pc:sldMk cId="0" sldId="1024"/>
            <ac:spMk id="1463302" creationId="{6928E7F4-D524-BE28-F46A-298174C50A41}"/>
          </ac:spMkLst>
        </pc:spChg>
        <pc:spChg chg="del mod">
          <ac:chgData name="Марина Барулина" userId="3f69187e786b41da" providerId="LiveId" clId="{F74B7F00-ABF4-4718-BE94-112B1D38AF0B}" dt="2024-11-14T10:42:16.567" v="3635" actId="478"/>
          <ac:spMkLst>
            <pc:docMk/>
            <pc:sldMk cId="0" sldId="1024"/>
            <ac:spMk id="1463303" creationId="{6A121C5F-8142-59B3-68B4-05122FE24261}"/>
          </ac:spMkLst>
        </pc:spChg>
        <pc:spChg chg="del">
          <ac:chgData name="Марина Барулина" userId="3f69187e786b41da" providerId="LiveId" clId="{F74B7F00-ABF4-4718-BE94-112B1D38AF0B}" dt="2024-11-14T10:42:26.699" v="3637" actId="478"/>
          <ac:spMkLst>
            <pc:docMk/>
            <pc:sldMk cId="0" sldId="1024"/>
            <ac:spMk id="1463307" creationId="{010494CE-499A-1AFF-09CB-2FE16A5EFF67}"/>
          </ac:spMkLst>
        </pc:spChg>
        <pc:spChg chg="del mod">
          <ac:chgData name="Марина Барулина" userId="3f69187e786b41da" providerId="LiveId" clId="{F74B7F00-ABF4-4718-BE94-112B1D38AF0B}" dt="2024-11-14T10:42:30.080" v="3638" actId="478"/>
          <ac:spMkLst>
            <pc:docMk/>
            <pc:sldMk cId="0" sldId="1024"/>
            <ac:spMk id="1463308" creationId="{C08420CA-EE05-23BF-61BF-6EBAB4621B6D}"/>
          </ac:spMkLst>
        </pc:spChg>
        <pc:spChg chg="mod">
          <ac:chgData name="Марина Барулина" userId="3f69187e786b41da" providerId="LiveId" clId="{F74B7F00-ABF4-4718-BE94-112B1D38AF0B}" dt="2024-11-14T10:42:30.080" v="3638" actId="478"/>
          <ac:spMkLst>
            <pc:docMk/>
            <pc:sldMk cId="0" sldId="1024"/>
            <ac:spMk id="1463309" creationId="{A73D8435-E18B-6961-4AC3-4CF3908C6D14}"/>
          </ac:spMkLst>
        </pc:spChg>
        <pc:spChg chg="del">
          <ac:chgData name="Марина Барулина" userId="3f69187e786b41da" providerId="LiveId" clId="{F74B7F00-ABF4-4718-BE94-112B1D38AF0B}" dt="2024-11-14T10:42:45.373" v="3640" actId="478"/>
          <ac:spMkLst>
            <pc:docMk/>
            <pc:sldMk cId="0" sldId="1024"/>
            <ac:spMk id="1463316" creationId="{B8B42306-E31D-3780-9D6A-031F20F4A978}"/>
          </ac:spMkLst>
        </pc:spChg>
        <pc:spChg chg="del mod">
          <ac:chgData name="Марина Барулина" userId="3f69187e786b41da" providerId="LiveId" clId="{F74B7F00-ABF4-4718-BE94-112B1D38AF0B}" dt="2024-11-14T10:42:47.895" v="3641" actId="478"/>
          <ac:spMkLst>
            <pc:docMk/>
            <pc:sldMk cId="0" sldId="1024"/>
            <ac:spMk id="1463317" creationId="{94AB0E5B-3ACB-CEC8-8827-D266B21BD0D3}"/>
          </ac:spMkLst>
        </pc:spChg>
        <pc:spChg chg="mod">
          <ac:chgData name="Марина Барулина" userId="3f69187e786b41da" providerId="LiveId" clId="{F74B7F00-ABF4-4718-BE94-112B1D38AF0B}" dt="2024-11-14T10:42:47.895" v="3641" actId="478"/>
          <ac:spMkLst>
            <pc:docMk/>
            <pc:sldMk cId="0" sldId="1024"/>
            <ac:spMk id="1463318" creationId="{71F06ECC-0B6C-14E3-F9ED-F361D115BD90}"/>
          </ac:spMkLst>
        </pc:spChg>
        <pc:grpChg chg="del mod">
          <ac:chgData name="Марина Барулина" userId="3f69187e786b41da" providerId="LiveId" clId="{F74B7F00-ABF4-4718-BE94-112B1D38AF0B}" dt="2024-11-14T10:42:16.567" v="3635" actId="478"/>
          <ac:grpSpMkLst>
            <pc:docMk/>
            <pc:sldMk cId="0" sldId="1024"/>
            <ac:grpSpMk id="1463300" creationId="{6CA9DBFE-3BAB-B3A3-865E-C1C8BD85BABC}"/>
          </ac:grpSpMkLst>
        </pc:grpChg>
        <pc:grpChg chg="mod">
          <ac:chgData name="Марина Барулина" userId="3f69187e786b41da" providerId="LiveId" clId="{F74B7F00-ABF4-4718-BE94-112B1D38AF0B}" dt="2024-11-14T10:42:30.080" v="3638" actId="478"/>
          <ac:grpSpMkLst>
            <pc:docMk/>
            <pc:sldMk cId="0" sldId="1024"/>
            <ac:grpSpMk id="1463304" creationId="{F497B904-CEDF-C280-2ACC-DFCBD8B31C4F}"/>
          </ac:grpSpMkLst>
        </pc:grpChg>
        <pc:grpChg chg="del mod">
          <ac:chgData name="Марина Барулина" userId="3f69187e786b41da" providerId="LiveId" clId="{F74B7F00-ABF4-4718-BE94-112B1D38AF0B}" dt="2024-11-14T10:42:30.080" v="3638" actId="478"/>
          <ac:grpSpMkLst>
            <pc:docMk/>
            <pc:sldMk cId="0" sldId="1024"/>
            <ac:grpSpMk id="1463305" creationId="{725F4D3C-29E1-A14C-B777-9CCB18F54661}"/>
          </ac:grpSpMkLst>
        </pc:grpChg>
        <pc:grpChg chg="mod">
          <ac:chgData name="Марина Барулина" userId="3f69187e786b41da" providerId="LiveId" clId="{F74B7F00-ABF4-4718-BE94-112B1D38AF0B}" dt="2024-11-14T10:42:47.895" v="3641" actId="478"/>
          <ac:grpSpMkLst>
            <pc:docMk/>
            <pc:sldMk cId="0" sldId="1024"/>
            <ac:grpSpMk id="1463313" creationId="{7CF3333C-4F3D-466A-818E-0777E5F600A2}"/>
          </ac:grpSpMkLst>
        </pc:grpChg>
        <pc:grpChg chg="del mod">
          <ac:chgData name="Марина Барулина" userId="3f69187e786b41da" providerId="LiveId" clId="{F74B7F00-ABF4-4718-BE94-112B1D38AF0B}" dt="2024-11-14T10:42:47.895" v="3641" actId="478"/>
          <ac:grpSpMkLst>
            <pc:docMk/>
            <pc:sldMk cId="0" sldId="1024"/>
            <ac:grpSpMk id="1463314" creationId="{945D0AB1-5247-E7D4-4F34-F9124CBBB942}"/>
          </ac:grpSpMkLst>
        </pc:grpChg>
        <pc:graphicFrameChg chg="mod">
          <ac:chgData name="Марина Барулина" userId="3f69187e786b41da" providerId="LiveId" clId="{F74B7F00-ABF4-4718-BE94-112B1D38AF0B}" dt="2024-11-14T10:42:21.573" v="3636" actId="1076"/>
          <ac:graphicFrameMkLst>
            <pc:docMk/>
            <pc:sldMk cId="0" sldId="1024"/>
            <ac:graphicFrameMk id="1463301" creationId="{90DF67E3-27C2-59DE-7671-ABAB9EA609AD}"/>
          </ac:graphicFrameMkLst>
        </pc:graphicFrameChg>
        <pc:graphicFrameChg chg="mod">
          <ac:chgData name="Марина Барулина" userId="3f69187e786b41da" providerId="LiveId" clId="{F74B7F00-ABF4-4718-BE94-112B1D38AF0B}" dt="2024-11-14T10:42:30.080" v="3638" actId="478"/>
          <ac:graphicFrameMkLst>
            <pc:docMk/>
            <pc:sldMk cId="0" sldId="1024"/>
            <ac:graphicFrameMk id="1463306" creationId="{CA8F6DDE-75E2-75E1-F321-4BC8BC5EA483}"/>
          </ac:graphicFrameMkLst>
        </pc:graphicFrameChg>
        <pc:graphicFrameChg chg="mod">
          <ac:chgData name="Марина Барулина" userId="3f69187e786b41da" providerId="LiveId" clId="{F74B7F00-ABF4-4718-BE94-112B1D38AF0B}" dt="2024-11-14T10:42:51.359" v="3642" actId="1076"/>
          <ac:graphicFrameMkLst>
            <pc:docMk/>
            <pc:sldMk cId="0" sldId="1024"/>
            <ac:graphicFrameMk id="1463315" creationId="{6853FA71-DDE2-CADC-D22F-2FA664E1342F}"/>
          </ac:graphicFrameMkLst>
        </pc:graphicFrameChg>
      </pc:sldChg>
      <pc:sldChg chg="modSp add mod">
        <pc:chgData name="Марина Барулина" userId="3f69187e786b41da" providerId="LiveId" clId="{F74B7F00-ABF4-4718-BE94-112B1D38AF0B}" dt="2024-11-14T10:44:03.665" v="3679" actId="27636"/>
        <pc:sldMkLst>
          <pc:docMk/>
          <pc:sldMk cId="0" sldId="1025"/>
        </pc:sldMkLst>
        <pc:spChg chg="mod">
          <ac:chgData name="Марина Барулина" userId="3f69187e786b41da" providerId="LiveId" clId="{F74B7F00-ABF4-4718-BE94-112B1D38AF0B}" dt="2024-11-14T10:43:44.321" v="3668" actId="20577"/>
          <ac:spMkLst>
            <pc:docMk/>
            <pc:sldMk cId="0" sldId="1025"/>
            <ac:spMk id="1464322" creationId="{4B792241-4CDA-C94B-ADFE-68E38E2346FF}"/>
          </ac:spMkLst>
        </pc:spChg>
        <pc:spChg chg="mod">
          <ac:chgData name="Марина Барулина" userId="3f69187e786b41da" providerId="LiveId" clId="{F74B7F00-ABF4-4718-BE94-112B1D38AF0B}" dt="2024-11-14T10:44:03.665" v="3679" actId="27636"/>
          <ac:spMkLst>
            <pc:docMk/>
            <pc:sldMk cId="0" sldId="1025"/>
            <ac:spMk id="1464323" creationId="{43AA3A91-862D-E4BB-91FC-1768DA7CE9BC}"/>
          </ac:spMkLst>
        </pc:spChg>
      </pc:sldChg>
      <pc:sldChg chg="modSp add mod">
        <pc:chgData name="Марина Барулина" userId="3f69187e786b41da" providerId="LiveId" clId="{F74B7F00-ABF4-4718-BE94-112B1D38AF0B}" dt="2024-11-14T10:45:19.097" v="3694" actId="20577"/>
        <pc:sldMkLst>
          <pc:docMk/>
          <pc:sldMk cId="0" sldId="1026"/>
        </pc:sldMkLst>
        <pc:spChg chg="mod">
          <ac:chgData name="Марина Барулина" userId="3f69187e786b41da" providerId="LiveId" clId="{F74B7F00-ABF4-4718-BE94-112B1D38AF0B}" dt="2024-11-13T19:58:24.513" v="52" actId="27636"/>
          <ac:spMkLst>
            <pc:docMk/>
            <pc:sldMk cId="0" sldId="1026"/>
            <ac:spMk id="1465346" creationId="{EC995229-72F0-4A2D-8F41-CE25FE0C8B80}"/>
          </ac:spMkLst>
        </pc:spChg>
        <pc:spChg chg="mod">
          <ac:chgData name="Марина Барулина" userId="3f69187e786b41da" providerId="LiveId" clId="{F74B7F00-ABF4-4718-BE94-112B1D38AF0B}" dt="2024-11-14T10:45:19.097" v="3694" actId="20577"/>
          <ac:spMkLst>
            <pc:docMk/>
            <pc:sldMk cId="0" sldId="1026"/>
            <ac:spMk id="1465347" creationId="{0781241D-BBFA-9E25-D549-31CC7C9CABBE}"/>
          </ac:spMkLst>
        </pc:spChg>
      </pc:sldChg>
      <pc:sldChg chg="modSp add mod">
        <pc:chgData name="Марина Барулина" userId="3f69187e786b41da" providerId="LiveId" clId="{F74B7F00-ABF4-4718-BE94-112B1D38AF0B}" dt="2024-11-14T10:46:15.749" v="3707" actId="1076"/>
        <pc:sldMkLst>
          <pc:docMk/>
          <pc:sldMk cId="0" sldId="1027"/>
        </pc:sldMkLst>
        <pc:spChg chg="mod">
          <ac:chgData name="Марина Барулина" userId="3f69187e786b41da" providerId="LiveId" clId="{F74B7F00-ABF4-4718-BE94-112B1D38AF0B}" dt="2024-11-14T10:46:15.749" v="3707" actId="1076"/>
          <ac:spMkLst>
            <pc:docMk/>
            <pc:sldMk cId="0" sldId="1027"/>
            <ac:spMk id="1466370" creationId="{0312B248-FB4C-C349-5CAD-AF49A43AD3FD}"/>
          </ac:spMkLst>
        </pc:spChg>
        <pc:spChg chg="mod">
          <ac:chgData name="Марина Барулина" userId="3f69187e786b41da" providerId="LiveId" clId="{F74B7F00-ABF4-4718-BE94-112B1D38AF0B}" dt="2024-11-14T10:46:13.020" v="3706" actId="1076"/>
          <ac:spMkLst>
            <pc:docMk/>
            <pc:sldMk cId="0" sldId="1027"/>
            <ac:spMk id="1466371" creationId="{A69DDBC9-5A93-090D-3A20-22AE802586B0}"/>
          </ac:spMkLst>
        </pc:spChg>
      </pc:sldChg>
      <pc:sldChg chg="modSp add mod">
        <pc:chgData name="Марина Барулина" userId="3f69187e786b41da" providerId="LiveId" clId="{F74B7F00-ABF4-4718-BE94-112B1D38AF0B}" dt="2024-11-14T10:48:12.156" v="3751" actId="20577"/>
        <pc:sldMkLst>
          <pc:docMk/>
          <pc:sldMk cId="0" sldId="1028"/>
        </pc:sldMkLst>
        <pc:spChg chg="mod">
          <ac:chgData name="Марина Барулина" userId="3f69187e786b41da" providerId="LiveId" clId="{F74B7F00-ABF4-4718-BE94-112B1D38AF0B}" dt="2024-11-13T19:58:24.535" v="55" actId="27636"/>
          <ac:spMkLst>
            <pc:docMk/>
            <pc:sldMk cId="0" sldId="1028"/>
            <ac:spMk id="1467394" creationId="{B118C49A-44B5-46FF-A9D4-7A653B1879FC}"/>
          </ac:spMkLst>
        </pc:spChg>
        <pc:spChg chg="mod">
          <ac:chgData name="Марина Барулина" userId="3f69187e786b41da" providerId="LiveId" clId="{F74B7F00-ABF4-4718-BE94-112B1D38AF0B}" dt="2024-11-14T10:48:12.156" v="3751" actId="20577"/>
          <ac:spMkLst>
            <pc:docMk/>
            <pc:sldMk cId="0" sldId="1028"/>
            <ac:spMk id="1467395" creationId="{5E5270B4-F9D8-2CA3-C07E-8A656683BE19}"/>
          </ac:spMkLst>
        </pc:spChg>
      </pc:sldChg>
      <pc:sldChg chg="add">
        <pc:chgData name="Марина Барулина" userId="3f69187e786b41da" providerId="LiveId" clId="{F74B7F00-ABF4-4718-BE94-112B1D38AF0B}" dt="2024-11-13T19:58:23.974" v="22"/>
        <pc:sldMkLst>
          <pc:docMk/>
          <pc:sldMk cId="0" sldId="1029"/>
        </pc:sldMkLst>
      </pc:sldChg>
      <pc:sldChg chg="addSp modSp add mod">
        <pc:chgData name="Марина Барулина" userId="3f69187e786b41da" providerId="LiveId" clId="{F74B7F00-ABF4-4718-BE94-112B1D38AF0B}" dt="2024-11-14T11:02:46.645" v="3780" actId="20577"/>
        <pc:sldMkLst>
          <pc:docMk/>
          <pc:sldMk cId="0" sldId="1031"/>
        </pc:sldMkLst>
        <pc:spChg chg="add">
          <ac:chgData name="Марина Барулина" userId="3f69187e786b41da" providerId="LiveId" clId="{F74B7F00-ABF4-4718-BE94-112B1D38AF0B}" dt="2024-11-14T11:02:38.266" v="3768"/>
          <ac:spMkLst>
            <pc:docMk/>
            <pc:sldMk cId="0" sldId="1031"/>
            <ac:spMk id="5" creationId="{FC1BB2E2-0B22-02FD-3894-4F1786DD05D9}"/>
          </ac:spMkLst>
        </pc:spChg>
        <pc:spChg chg="add mod">
          <ac:chgData name="Марина Барулина" userId="3f69187e786b41da" providerId="LiveId" clId="{F74B7F00-ABF4-4718-BE94-112B1D38AF0B}" dt="2024-11-14T11:02:41.765" v="3770"/>
          <ac:spMkLst>
            <pc:docMk/>
            <pc:sldMk cId="0" sldId="1031"/>
            <ac:spMk id="6" creationId="{CB298019-E719-BFBB-F85C-E39CA2324CE8}"/>
          </ac:spMkLst>
        </pc:spChg>
        <pc:spChg chg="mod">
          <ac:chgData name="Марина Барулина" userId="3f69187e786b41da" providerId="LiveId" clId="{F74B7F00-ABF4-4718-BE94-112B1D38AF0B}" dt="2024-11-14T11:02:46.645" v="3780" actId="20577"/>
          <ac:spMkLst>
            <pc:docMk/>
            <pc:sldMk cId="0" sldId="1031"/>
            <ac:spMk id="1470467" creationId="{CA6BA7E7-AAFC-8D21-1B7E-164EDBB9B5E6}"/>
          </ac:spMkLst>
        </pc:spChg>
      </pc:sldChg>
      <pc:sldChg chg="modSp add del mod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1032"/>
        </pc:sldMkLst>
        <pc:spChg chg="mod">
          <ac:chgData name="Марина Барулина" userId="3f69187e786b41da" providerId="LiveId" clId="{F74B7F00-ABF4-4718-BE94-112B1D38AF0B}" dt="2024-11-14T11:03:47.430" v="3783" actId="27636"/>
          <ac:spMkLst>
            <pc:docMk/>
            <pc:sldMk cId="0" sldId="1032"/>
            <ac:spMk id="1471491" creationId="{E57A1354-C07F-C83A-A1C4-59D781DC7C61}"/>
          </ac:spMkLst>
        </pc:spChg>
      </pc:sldChg>
      <pc:sldChg chg="modSp add del mod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1035"/>
        </pc:sldMkLst>
        <pc:spChg chg="mod">
          <ac:chgData name="Марина Барулина" userId="3f69187e786b41da" providerId="LiveId" clId="{F74B7F00-ABF4-4718-BE94-112B1D38AF0B}" dt="2024-11-14T10:12:29.256" v="3377" actId="14100"/>
          <ac:spMkLst>
            <pc:docMk/>
            <pc:sldMk cId="0" sldId="1035"/>
            <ac:spMk id="1474562" creationId="{05E916E8-8BB8-9331-BB2A-A48844B3FD89}"/>
          </ac:spMkLst>
        </pc:spChg>
        <pc:spChg chg="mod">
          <ac:chgData name="Марина Барулина" userId="3f69187e786b41da" providerId="LiveId" clId="{F74B7F00-ABF4-4718-BE94-112B1D38AF0B}" dt="2024-11-14T10:12:44.627" v="3379" actId="14100"/>
          <ac:spMkLst>
            <pc:docMk/>
            <pc:sldMk cId="0" sldId="1035"/>
            <ac:spMk id="1474563" creationId="{B330B770-7A8D-7120-E06F-10D12822FACB}"/>
          </ac:spMkLst>
        </pc:spChg>
      </pc:sldChg>
      <pc:sldChg chg="modSp add del mod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1036"/>
        </pc:sldMkLst>
        <pc:spChg chg="mod">
          <ac:chgData name="Марина Барулина" userId="3f69187e786b41da" providerId="LiveId" clId="{F74B7F00-ABF4-4718-BE94-112B1D38AF0B}" dt="2024-11-14T10:13:47.698" v="3389" actId="14100"/>
          <ac:spMkLst>
            <pc:docMk/>
            <pc:sldMk cId="0" sldId="1036"/>
            <ac:spMk id="1475586" creationId="{602E800F-F563-94FA-A2AE-9A6954CB9D6E}"/>
          </ac:spMkLst>
        </pc:spChg>
        <pc:spChg chg="mod">
          <ac:chgData name="Марина Барулина" userId="3f69187e786b41da" providerId="LiveId" clId="{F74B7F00-ABF4-4718-BE94-112B1D38AF0B}" dt="2024-11-14T10:14:06.372" v="3390" actId="14100"/>
          <ac:spMkLst>
            <pc:docMk/>
            <pc:sldMk cId="0" sldId="1036"/>
            <ac:spMk id="1475587" creationId="{239EDE3E-738B-CA21-D1E1-55398B0CF1E3}"/>
          </ac:spMkLst>
        </pc:spChg>
      </pc:sldChg>
      <pc:sldChg chg="modSp add del mod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1037"/>
        </pc:sldMkLst>
        <pc:spChg chg="mod">
          <ac:chgData name="Марина Барулина" userId="3f69187e786b41da" providerId="LiveId" clId="{F74B7F00-ABF4-4718-BE94-112B1D38AF0B}" dt="2024-11-14T10:14:22.910" v="3392" actId="14100"/>
          <ac:spMkLst>
            <pc:docMk/>
            <pc:sldMk cId="0" sldId="1037"/>
            <ac:spMk id="1476648" creationId="{CE78BCD0-D974-E500-4C5B-DE1459FA27AD}"/>
          </ac:spMkLst>
        </pc:spChg>
        <pc:spChg chg="mod">
          <ac:chgData name="Марина Барулина" userId="3f69187e786b41da" providerId="LiveId" clId="{F74B7F00-ABF4-4718-BE94-112B1D38AF0B}" dt="2024-11-14T10:14:48.271" v="3397" actId="1076"/>
          <ac:spMkLst>
            <pc:docMk/>
            <pc:sldMk cId="0" sldId="1037"/>
            <ac:spMk id="1476650" creationId="{DDE5105D-011D-99A0-712F-B62DE40DF113}"/>
          </ac:spMkLst>
        </pc:spChg>
      </pc:sldChg>
      <pc:sldChg chg="modSp add del mod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1038"/>
        </pc:sldMkLst>
        <pc:spChg chg="mod">
          <ac:chgData name="Марина Барулина" userId="3f69187e786b41da" providerId="LiveId" clId="{F74B7F00-ABF4-4718-BE94-112B1D38AF0B}" dt="2024-11-14T10:23:39.383" v="3402" actId="27636"/>
          <ac:spMkLst>
            <pc:docMk/>
            <pc:sldMk cId="0" sldId="1038"/>
            <ac:spMk id="1477634" creationId="{5D7A9B82-D3C6-AB2F-4716-6C6DE8ACBBBD}"/>
          </ac:spMkLst>
        </pc:spChg>
        <pc:spChg chg="mod">
          <ac:chgData name="Марина Барулина" userId="3f69187e786b41da" providerId="LiveId" clId="{F74B7F00-ABF4-4718-BE94-112B1D38AF0B}" dt="2024-11-14T10:24:00.881" v="3405" actId="27636"/>
          <ac:spMkLst>
            <pc:docMk/>
            <pc:sldMk cId="0" sldId="1038"/>
            <ac:spMk id="1477635" creationId="{6F4942F3-3F12-1455-2E46-F3C1D99DB695}"/>
          </ac:spMkLst>
        </pc:spChg>
      </pc:sldChg>
      <pc:sldChg chg="modSp add del mod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1039"/>
        </pc:sldMkLst>
        <pc:spChg chg="mod">
          <ac:chgData name="Марина Барулина" userId="3f69187e786b41da" providerId="LiveId" clId="{F74B7F00-ABF4-4718-BE94-112B1D38AF0B}" dt="2024-11-14T10:24:11.826" v="3407" actId="14100"/>
          <ac:spMkLst>
            <pc:docMk/>
            <pc:sldMk cId="0" sldId="1039"/>
            <ac:spMk id="1478658" creationId="{38C8C03E-F801-154B-CA92-FABD37996461}"/>
          </ac:spMkLst>
        </pc:spChg>
        <pc:spChg chg="mod">
          <ac:chgData name="Марина Барулина" userId="3f69187e786b41da" providerId="LiveId" clId="{F74B7F00-ABF4-4718-BE94-112B1D38AF0B}" dt="2024-11-14T10:24:55.417" v="3418" actId="14100"/>
          <ac:spMkLst>
            <pc:docMk/>
            <pc:sldMk cId="0" sldId="1039"/>
            <ac:spMk id="1478659" creationId="{DCAD5C8E-2AF0-642D-679A-1C8CAB65D247}"/>
          </ac:spMkLst>
        </pc:spChg>
      </pc:sldChg>
      <pc:sldChg chg="modSp add del mod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1040"/>
        </pc:sldMkLst>
        <pc:spChg chg="mod">
          <ac:chgData name="Марина Барулина" userId="3f69187e786b41da" providerId="LiveId" clId="{F74B7F00-ABF4-4718-BE94-112B1D38AF0B}" dt="2024-11-13T19:58:24.611" v="61" actId="27636"/>
          <ac:spMkLst>
            <pc:docMk/>
            <pc:sldMk cId="0" sldId="1040"/>
            <ac:spMk id="1480706" creationId="{02258632-81BE-A9DC-0269-9694D8117199}"/>
          </ac:spMkLst>
        </pc:spChg>
        <pc:spChg chg="mod">
          <ac:chgData name="Марина Барулина" userId="3f69187e786b41da" providerId="LiveId" clId="{F74B7F00-ABF4-4718-BE94-112B1D38AF0B}" dt="2024-11-14T10:25:42.697" v="3428" actId="14100"/>
          <ac:spMkLst>
            <pc:docMk/>
            <pc:sldMk cId="0" sldId="1040"/>
            <ac:spMk id="1480707" creationId="{8497F8F0-25A5-55D3-7223-353B0BB5E5A2}"/>
          </ac:spMkLst>
        </pc:spChg>
      </pc:sldChg>
      <pc:sldChg chg="modSp add del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1041"/>
        </pc:sldMkLst>
        <pc:spChg chg="mod">
          <ac:chgData name="Марина Барулина" userId="3f69187e786b41da" providerId="LiveId" clId="{F74B7F00-ABF4-4718-BE94-112B1D38AF0B}" dt="2024-11-14T10:26:10.928" v="3432" actId="1076"/>
          <ac:spMkLst>
            <pc:docMk/>
            <pc:sldMk cId="0" sldId="1041"/>
            <ac:spMk id="1481732" creationId="{7CED3594-49C2-4FE0-2E2F-2EB027476990}"/>
          </ac:spMkLst>
        </pc:spChg>
        <pc:spChg chg="mod">
          <ac:chgData name="Марина Барулина" userId="3f69187e786b41da" providerId="LiveId" clId="{F74B7F00-ABF4-4718-BE94-112B1D38AF0B}" dt="2024-11-14T10:26:10.928" v="3432" actId="1076"/>
          <ac:spMkLst>
            <pc:docMk/>
            <pc:sldMk cId="0" sldId="1041"/>
            <ac:spMk id="1481733" creationId="{1FE85554-3723-4564-6B08-390B6F7F017D}"/>
          </ac:spMkLst>
        </pc:spChg>
        <pc:spChg chg="mod">
          <ac:chgData name="Марина Барулина" userId="3f69187e786b41da" providerId="LiveId" clId="{F74B7F00-ABF4-4718-BE94-112B1D38AF0B}" dt="2024-11-14T10:26:10.928" v="3432" actId="1076"/>
          <ac:spMkLst>
            <pc:docMk/>
            <pc:sldMk cId="0" sldId="1041"/>
            <ac:spMk id="1481734" creationId="{41011042-FD81-A6C6-01CF-4B18CACD17D0}"/>
          </ac:spMkLst>
        </pc:spChg>
        <pc:spChg chg="mod">
          <ac:chgData name="Марина Барулина" userId="3f69187e786b41da" providerId="LiveId" clId="{F74B7F00-ABF4-4718-BE94-112B1D38AF0B}" dt="2024-11-14T10:26:10.928" v="3432" actId="1076"/>
          <ac:spMkLst>
            <pc:docMk/>
            <pc:sldMk cId="0" sldId="1041"/>
            <ac:spMk id="1481735" creationId="{568DB248-FC77-D7A4-9E79-1F744012D78B}"/>
          </ac:spMkLst>
        </pc:spChg>
        <pc:grpChg chg="mod">
          <ac:chgData name="Марина Барулина" userId="3f69187e786b41da" providerId="LiveId" clId="{F74B7F00-ABF4-4718-BE94-112B1D38AF0B}" dt="2024-11-14T10:26:10.928" v="3432" actId="1076"/>
          <ac:grpSpMkLst>
            <pc:docMk/>
            <pc:sldMk cId="0" sldId="1041"/>
            <ac:grpSpMk id="1481731" creationId="{8E0C2A9B-4010-CD90-4EC0-44070431F17F}"/>
          </ac:grpSpMkLst>
        </pc:grpChg>
      </pc:sldChg>
      <pc:sldChg chg="modSp add del mod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1042"/>
        </pc:sldMkLst>
        <pc:spChg chg="mod">
          <ac:chgData name="Марина Барулина" userId="3f69187e786b41da" providerId="LiveId" clId="{F74B7F00-ABF4-4718-BE94-112B1D38AF0B}" dt="2024-11-13T19:58:24.629" v="63" actId="27636"/>
          <ac:spMkLst>
            <pc:docMk/>
            <pc:sldMk cId="0" sldId="1042"/>
            <ac:spMk id="1482754" creationId="{6C7402FB-27DD-FC2C-A074-1286D12D82FF}"/>
          </ac:spMkLst>
        </pc:spChg>
      </pc:sldChg>
      <pc:sldChg chg="modSp add del mod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1045"/>
        </pc:sldMkLst>
        <pc:spChg chg="mod">
          <ac:chgData name="Марина Барулина" userId="3f69187e786b41da" providerId="LiveId" clId="{F74B7F00-ABF4-4718-BE94-112B1D38AF0B}" dt="2024-11-14T10:27:42.367" v="3442"/>
          <ac:spMkLst>
            <pc:docMk/>
            <pc:sldMk cId="0" sldId="1045"/>
            <ac:spMk id="1485826" creationId="{46B5453F-8A88-51BC-DFA9-2356BF9B8427}"/>
          </ac:spMkLst>
        </pc:spChg>
        <pc:spChg chg="mod">
          <ac:chgData name="Марина Барулина" userId="3f69187e786b41da" providerId="LiveId" clId="{F74B7F00-ABF4-4718-BE94-112B1D38AF0B}" dt="2024-11-14T10:27:54.459" v="3446" actId="1076"/>
          <ac:spMkLst>
            <pc:docMk/>
            <pc:sldMk cId="0" sldId="1045"/>
            <ac:spMk id="1485827" creationId="{63C325C6-CF1E-E99F-43CA-7355D7E3D5AC}"/>
          </ac:spMkLst>
        </pc:spChg>
      </pc:sldChg>
      <pc:sldChg chg="modSp add del mod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1046"/>
        </pc:sldMkLst>
        <pc:spChg chg="mod">
          <ac:chgData name="Марина Барулина" userId="3f69187e786b41da" providerId="LiveId" clId="{F74B7F00-ABF4-4718-BE94-112B1D38AF0B}" dt="2024-11-14T10:28:08.731" v="3447" actId="14100"/>
          <ac:spMkLst>
            <pc:docMk/>
            <pc:sldMk cId="0" sldId="1046"/>
            <ac:spMk id="1486850" creationId="{97B205D5-1C43-0099-E545-C44ECDB1D782}"/>
          </ac:spMkLst>
        </pc:spChg>
        <pc:spChg chg="mod">
          <ac:chgData name="Марина Барулина" userId="3f69187e786b41da" providerId="LiveId" clId="{F74B7F00-ABF4-4718-BE94-112B1D38AF0B}" dt="2024-11-14T10:28:58.231" v="3475" actId="1076"/>
          <ac:spMkLst>
            <pc:docMk/>
            <pc:sldMk cId="0" sldId="1046"/>
            <ac:spMk id="1486851" creationId="{A3C2D74D-EA30-0C5F-4920-5209AAA148C2}"/>
          </ac:spMkLst>
        </pc:spChg>
        <pc:picChg chg="mod">
          <ac:chgData name="Марина Барулина" userId="3f69187e786b41da" providerId="LiveId" clId="{F74B7F00-ABF4-4718-BE94-112B1D38AF0B}" dt="2024-11-14T10:29:00.132" v="3476" actId="1076"/>
          <ac:picMkLst>
            <pc:docMk/>
            <pc:sldMk cId="0" sldId="1046"/>
            <ac:picMk id="1486852" creationId="{6E550360-3534-3F7D-C74B-A3D33D50C40C}"/>
          </ac:picMkLst>
        </pc:picChg>
      </pc:sldChg>
      <pc:sldChg chg="modSp add del mod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1047"/>
        </pc:sldMkLst>
        <pc:spChg chg="mod">
          <ac:chgData name="Марина Барулина" userId="3f69187e786b41da" providerId="LiveId" clId="{F74B7F00-ABF4-4718-BE94-112B1D38AF0B}" dt="2024-11-13T19:58:24.653" v="67" actId="27636"/>
          <ac:spMkLst>
            <pc:docMk/>
            <pc:sldMk cId="0" sldId="1047"/>
            <ac:spMk id="1487874" creationId="{370F0E82-A888-3485-BFD6-7A2288557F93}"/>
          </ac:spMkLst>
        </pc:spChg>
        <pc:spChg chg="mod">
          <ac:chgData name="Марина Барулина" userId="3f69187e786b41da" providerId="LiveId" clId="{F74B7F00-ABF4-4718-BE94-112B1D38AF0B}" dt="2024-11-14T10:30:40.363" v="3506" actId="27636"/>
          <ac:spMkLst>
            <pc:docMk/>
            <pc:sldMk cId="0" sldId="1047"/>
            <ac:spMk id="1487875" creationId="{0EA1082D-AAEF-7610-8DE3-62F40AF53B82}"/>
          </ac:spMkLst>
        </pc:spChg>
      </pc:sldChg>
      <pc:sldChg chg="modSp add del mod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1048"/>
        </pc:sldMkLst>
        <pc:spChg chg="mod">
          <ac:chgData name="Марина Барулина" userId="3f69187e786b41da" providerId="LiveId" clId="{F74B7F00-ABF4-4718-BE94-112B1D38AF0B}" dt="2024-11-13T19:58:24.668" v="69" actId="27636"/>
          <ac:spMkLst>
            <pc:docMk/>
            <pc:sldMk cId="0" sldId="1048"/>
            <ac:spMk id="1488898" creationId="{91C0DD08-4A7B-6ED1-F985-822993D09D52}"/>
          </ac:spMkLst>
        </pc:spChg>
        <pc:spChg chg="mod">
          <ac:chgData name="Марина Барулина" userId="3f69187e786b41da" providerId="LiveId" clId="{F74B7F00-ABF4-4718-BE94-112B1D38AF0B}" dt="2024-11-13T19:58:24.662" v="68" actId="27636"/>
          <ac:spMkLst>
            <pc:docMk/>
            <pc:sldMk cId="0" sldId="1048"/>
            <ac:spMk id="1488899" creationId="{2788EDAB-4AB9-CC18-0077-87088E6885E8}"/>
          </ac:spMkLst>
        </pc:spChg>
      </pc:sldChg>
      <pc:sldChg chg="addSp delSp modSp add del mod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1050"/>
        </pc:sldMkLst>
        <pc:spChg chg="add del">
          <ac:chgData name="Марина Барулина" userId="3f69187e786b41da" providerId="LiveId" clId="{F74B7F00-ABF4-4718-BE94-112B1D38AF0B}" dt="2024-11-14T10:32:11.082" v="3512" actId="478"/>
          <ac:spMkLst>
            <pc:docMk/>
            <pc:sldMk cId="0" sldId="1050"/>
            <ac:spMk id="3" creationId="{E02DE742-612F-673C-4311-35ECD9BD6FD9}"/>
          </ac:spMkLst>
        </pc:spChg>
        <pc:spChg chg="mod">
          <ac:chgData name="Марина Барулина" userId="3f69187e786b41da" providerId="LiveId" clId="{F74B7F00-ABF4-4718-BE94-112B1D38AF0B}" dt="2024-11-13T19:58:24.676" v="70" actId="27636"/>
          <ac:spMkLst>
            <pc:docMk/>
            <pc:sldMk cId="0" sldId="1050"/>
            <ac:spMk id="1490946" creationId="{94433E61-819D-2C58-CD1B-ADF8BF2CBF2B}"/>
          </ac:spMkLst>
        </pc:spChg>
        <pc:spChg chg="mod">
          <ac:chgData name="Марина Барулина" userId="3f69187e786b41da" providerId="LiveId" clId="{F74B7F00-ABF4-4718-BE94-112B1D38AF0B}" dt="2024-11-14T10:32:18.861" v="3516" actId="1076"/>
          <ac:spMkLst>
            <pc:docMk/>
            <pc:sldMk cId="0" sldId="1050"/>
            <ac:spMk id="1490947" creationId="{4BEEFB7B-D98E-0AF8-C94F-04F63A87BBD7}"/>
          </ac:spMkLst>
        </pc:spChg>
      </pc:sldChg>
      <pc:sldChg chg="modSp add del mod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1051"/>
        </pc:sldMkLst>
        <pc:spChg chg="mod">
          <ac:chgData name="Марина Барулина" userId="3f69187e786b41da" providerId="LiveId" clId="{F74B7F00-ABF4-4718-BE94-112B1D38AF0B}" dt="2024-11-14T10:35:20.663" v="3546" actId="1076"/>
          <ac:spMkLst>
            <pc:docMk/>
            <pc:sldMk cId="0" sldId="1051"/>
            <ac:spMk id="1491971" creationId="{1FBFAFA4-7779-22AB-EC65-68D1682A980C}"/>
          </ac:spMkLst>
        </pc:spChg>
      </pc:sldChg>
      <pc:sldChg chg="add del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1052"/>
        </pc:sldMkLst>
      </pc:sldChg>
      <pc:sldChg chg="modSp add del mod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1053"/>
        </pc:sldMkLst>
        <pc:spChg chg="mod">
          <ac:chgData name="Марина Барулина" userId="3f69187e786b41da" providerId="LiveId" clId="{F74B7F00-ABF4-4718-BE94-112B1D38AF0B}" dt="2024-11-13T19:58:24.735" v="73" actId="27636"/>
          <ac:spMkLst>
            <pc:docMk/>
            <pc:sldMk cId="0" sldId="1053"/>
            <ac:spMk id="1495042" creationId="{FA14F3EE-068E-2956-2BFD-46C3F3841000}"/>
          </ac:spMkLst>
        </pc:spChg>
        <pc:spChg chg="mod">
          <ac:chgData name="Марина Барулина" userId="3f69187e786b41da" providerId="LiveId" clId="{F74B7F00-ABF4-4718-BE94-112B1D38AF0B}" dt="2024-11-14T11:05:07.355" v="3786" actId="27636"/>
          <ac:spMkLst>
            <pc:docMk/>
            <pc:sldMk cId="0" sldId="1053"/>
            <ac:spMk id="1495043" creationId="{3771C1D4-998B-0877-EE55-DF270F3056AA}"/>
          </ac:spMkLst>
        </pc:spChg>
      </pc:sldChg>
      <pc:sldChg chg="modSp add del mod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1054"/>
        </pc:sldMkLst>
        <pc:spChg chg="mod">
          <ac:chgData name="Марина Барулина" userId="3f69187e786b41da" providerId="LiveId" clId="{F74B7F00-ABF4-4718-BE94-112B1D38AF0B}" dt="2024-11-14T11:10:18.832" v="3859" actId="14100"/>
          <ac:spMkLst>
            <pc:docMk/>
            <pc:sldMk cId="0" sldId="1054"/>
            <ac:spMk id="1496066" creationId="{7D92E387-2C71-C6C5-E740-A0D6FB03DD9E}"/>
          </ac:spMkLst>
        </pc:spChg>
        <pc:spChg chg="mod">
          <ac:chgData name="Марина Барулина" userId="3f69187e786b41da" providerId="LiveId" clId="{F74B7F00-ABF4-4718-BE94-112B1D38AF0B}" dt="2024-11-14T11:10:33.704" v="3861" actId="14100"/>
          <ac:spMkLst>
            <pc:docMk/>
            <pc:sldMk cId="0" sldId="1054"/>
            <ac:spMk id="1496067" creationId="{F413047B-7B75-D5B4-1D63-F8763BE0CD37}"/>
          </ac:spMkLst>
        </pc:spChg>
      </pc:sldChg>
      <pc:sldChg chg="modSp add del mod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1056"/>
        </pc:sldMkLst>
        <pc:spChg chg="mod">
          <ac:chgData name="Марина Барулина" userId="3f69187e786b41da" providerId="LiveId" clId="{F74B7F00-ABF4-4718-BE94-112B1D38AF0B}" dt="2024-11-14T11:05:32.355" v="3800" actId="20577"/>
          <ac:spMkLst>
            <pc:docMk/>
            <pc:sldMk cId="0" sldId="1056"/>
            <ac:spMk id="1498114" creationId="{7F57AD07-D082-06F7-1CAB-3E90ECD7897C}"/>
          </ac:spMkLst>
        </pc:spChg>
        <pc:spChg chg="mod">
          <ac:chgData name="Марина Барулина" userId="3f69187e786b41da" providerId="LiveId" clId="{F74B7F00-ABF4-4718-BE94-112B1D38AF0B}" dt="2024-11-14T11:07:37.825" v="3834" actId="14100"/>
          <ac:spMkLst>
            <pc:docMk/>
            <pc:sldMk cId="0" sldId="1056"/>
            <ac:spMk id="1498115" creationId="{BEEC49EB-CB51-FE43-4905-1516AA436659}"/>
          </ac:spMkLst>
        </pc:spChg>
      </pc:sldChg>
      <pc:sldChg chg="modSp add del mod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1057"/>
        </pc:sldMkLst>
        <pc:spChg chg="mod">
          <ac:chgData name="Марина Барулина" userId="3f69187e786b41da" providerId="LiveId" clId="{F74B7F00-ABF4-4718-BE94-112B1D38AF0B}" dt="2024-11-14T11:10:09.410" v="3858" actId="20577"/>
          <ac:spMkLst>
            <pc:docMk/>
            <pc:sldMk cId="0" sldId="1057"/>
            <ac:spMk id="1499139" creationId="{D2C7F11F-7F7A-C0D5-D0B4-329104017C61}"/>
          </ac:spMkLst>
        </pc:spChg>
      </pc:sldChg>
      <pc:sldChg chg="modSp add del mod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1059"/>
        </pc:sldMkLst>
        <pc:spChg chg="mod">
          <ac:chgData name="Марина Барулина" userId="3f69187e786b41da" providerId="LiveId" clId="{F74B7F00-ABF4-4718-BE94-112B1D38AF0B}" dt="2024-11-13T19:58:24.793" v="78" actId="27636"/>
          <ac:spMkLst>
            <pc:docMk/>
            <pc:sldMk cId="0" sldId="1059"/>
            <ac:spMk id="1501186" creationId="{805847FA-069B-5C09-B563-C664B9D2D4FD}"/>
          </ac:spMkLst>
        </pc:spChg>
        <pc:spChg chg="mod">
          <ac:chgData name="Марина Барулина" userId="3f69187e786b41da" providerId="LiveId" clId="{F74B7F00-ABF4-4718-BE94-112B1D38AF0B}" dt="2024-11-14T11:10:49.816" v="3865" actId="14100"/>
          <ac:spMkLst>
            <pc:docMk/>
            <pc:sldMk cId="0" sldId="1059"/>
            <ac:spMk id="1501187" creationId="{8864D8BF-FAEE-1A84-B2F6-7E3EE418A5AD}"/>
          </ac:spMkLst>
        </pc:spChg>
      </pc:sldChg>
      <pc:sldChg chg="modSp add del mod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1060"/>
        </pc:sldMkLst>
        <pc:spChg chg="mod">
          <ac:chgData name="Марина Барулина" userId="3f69187e786b41da" providerId="LiveId" clId="{F74B7F00-ABF4-4718-BE94-112B1D38AF0B}" dt="2024-11-13T19:58:24.795" v="79" actId="27636"/>
          <ac:spMkLst>
            <pc:docMk/>
            <pc:sldMk cId="0" sldId="1060"/>
            <ac:spMk id="1502210" creationId="{0AAC7A72-0822-46D4-CFF7-003447467522}"/>
          </ac:spMkLst>
        </pc:spChg>
        <pc:spChg chg="mod">
          <ac:chgData name="Марина Барулина" userId="3f69187e786b41da" providerId="LiveId" clId="{F74B7F00-ABF4-4718-BE94-112B1D38AF0B}" dt="2024-11-14T11:12:32.768" v="3869" actId="6549"/>
          <ac:spMkLst>
            <pc:docMk/>
            <pc:sldMk cId="0" sldId="1060"/>
            <ac:spMk id="1502211" creationId="{44B1AEF7-E777-EB30-7CCF-BEE086B206B3}"/>
          </ac:spMkLst>
        </pc:spChg>
      </pc:sldChg>
      <pc:sldChg chg="delSp modSp add del mod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1061"/>
        </pc:sldMkLst>
        <pc:spChg chg="del mod">
          <ac:chgData name="Марина Барулина" userId="3f69187e786b41da" providerId="LiveId" clId="{F74B7F00-ABF4-4718-BE94-112B1D38AF0B}" dt="2024-11-14T11:13:41.039" v="3874" actId="478"/>
          <ac:spMkLst>
            <pc:docMk/>
            <pc:sldMk cId="0" sldId="1061"/>
            <ac:spMk id="2" creationId="{CE76EF2C-1AF7-A370-A170-268CA8D1C275}"/>
          </ac:spMkLst>
        </pc:spChg>
        <pc:spChg chg="mod">
          <ac:chgData name="Марина Барулина" userId="3f69187e786b41da" providerId="LiveId" clId="{F74B7F00-ABF4-4718-BE94-112B1D38AF0B}" dt="2024-11-14T11:14:06.594" v="3875" actId="14100"/>
          <ac:spMkLst>
            <pc:docMk/>
            <pc:sldMk cId="0" sldId="1061"/>
            <ac:spMk id="1503234" creationId="{F8AE5743-424E-3C46-B7E3-C7A79E930F5E}"/>
          </ac:spMkLst>
        </pc:spChg>
        <pc:spChg chg="mod">
          <ac:chgData name="Марина Барулина" userId="3f69187e786b41da" providerId="LiveId" clId="{F74B7F00-ABF4-4718-BE94-112B1D38AF0B}" dt="2024-11-14T11:13:02.846" v="3870" actId="20577"/>
          <ac:spMkLst>
            <pc:docMk/>
            <pc:sldMk cId="0" sldId="1061"/>
            <ac:spMk id="1503235" creationId="{E0B8F68D-7BBE-5F9E-72F2-1B70493D4E9D}"/>
          </ac:spMkLst>
        </pc:spChg>
        <pc:spChg chg="mod">
          <ac:chgData name="Марина Барулина" userId="3f69187e786b41da" providerId="LiveId" clId="{F74B7F00-ABF4-4718-BE94-112B1D38AF0B}" dt="2024-11-14T11:13:30.313" v="3872" actId="1076"/>
          <ac:spMkLst>
            <pc:docMk/>
            <pc:sldMk cId="0" sldId="1061"/>
            <ac:spMk id="1503272" creationId="{3F8CB8E7-3853-1191-45D4-5473FD863624}"/>
          </ac:spMkLst>
        </pc:spChg>
        <pc:spChg chg="mod">
          <ac:chgData name="Марина Барулина" userId="3f69187e786b41da" providerId="LiveId" clId="{F74B7F00-ABF4-4718-BE94-112B1D38AF0B}" dt="2024-11-14T11:13:07.999" v="3871" actId="1076"/>
          <ac:spMkLst>
            <pc:docMk/>
            <pc:sldMk cId="0" sldId="1061"/>
            <ac:spMk id="1503273" creationId="{0F9C0BF8-F31E-5264-EC32-86D4C2471A20}"/>
          </ac:spMkLst>
        </pc:spChg>
      </pc:sldChg>
      <pc:sldChg chg="add del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1062"/>
        </pc:sldMkLst>
      </pc:sldChg>
      <pc:sldChg chg="modSp add del mod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1063"/>
        </pc:sldMkLst>
        <pc:spChg chg="mod">
          <ac:chgData name="Марина Барулина" userId="3f69187e786b41da" providerId="LiveId" clId="{F74B7F00-ABF4-4718-BE94-112B1D38AF0B}" dt="2024-11-14T11:17:31.468" v="3888" actId="14100"/>
          <ac:spMkLst>
            <pc:docMk/>
            <pc:sldMk cId="0" sldId="1063"/>
            <ac:spMk id="1505282" creationId="{C466E955-1FCC-C0CF-F1CC-A6635CB05DCB}"/>
          </ac:spMkLst>
        </pc:spChg>
        <pc:spChg chg="mod">
          <ac:chgData name="Марина Барулина" userId="3f69187e786b41da" providerId="LiveId" clId="{F74B7F00-ABF4-4718-BE94-112B1D38AF0B}" dt="2024-11-14T11:14:59.495" v="3878" actId="14100"/>
          <ac:spMkLst>
            <pc:docMk/>
            <pc:sldMk cId="0" sldId="1063"/>
            <ac:spMk id="1505283" creationId="{ACFCE9F4-E7EA-6FBF-44ED-A7DB985C93F7}"/>
          </ac:spMkLst>
        </pc:spChg>
      </pc:sldChg>
      <pc:sldChg chg="modSp add del mod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1064"/>
        </pc:sldMkLst>
        <pc:spChg chg="mod">
          <ac:chgData name="Марина Барулина" userId="3f69187e786b41da" providerId="LiveId" clId="{F74B7F00-ABF4-4718-BE94-112B1D38AF0B}" dt="2024-11-14T11:15:51.334" v="3881" actId="27636"/>
          <ac:spMkLst>
            <pc:docMk/>
            <pc:sldMk cId="0" sldId="1064"/>
            <ac:spMk id="1506306" creationId="{06C5C07D-39F2-4702-2134-65529C1BA9D8}"/>
          </ac:spMkLst>
        </pc:spChg>
      </pc:sldChg>
      <pc:sldChg chg="add del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1065"/>
        </pc:sldMkLst>
      </pc:sldChg>
      <pc:sldChg chg="modSp add del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1066"/>
        </pc:sldMkLst>
        <pc:picChg chg="mod">
          <ac:chgData name="Марина Барулина" userId="3f69187e786b41da" providerId="LiveId" clId="{F74B7F00-ABF4-4718-BE94-112B1D38AF0B}" dt="2024-11-14T11:16:43.811" v="3883" actId="14100"/>
          <ac:picMkLst>
            <pc:docMk/>
            <pc:sldMk cId="0" sldId="1066"/>
            <ac:picMk id="1508355" creationId="{E080D640-D1B4-D2F8-76E9-BA6A82A702FC}"/>
          </ac:picMkLst>
        </pc:picChg>
        <pc:picChg chg="mod">
          <ac:chgData name="Марина Барулина" userId="3f69187e786b41da" providerId="LiveId" clId="{F74B7F00-ABF4-4718-BE94-112B1D38AF0B}" dt="2024-11-14T11:16:38.263" v="3882" actId="14100"/>
          <ac:picMkLst>
            <pc:docMk/>
            <pc:sldMk cId="0" sldId="1066"/>
            <ac:picMk id="1508356" creationId="{99F57840-EE49-DB3B-91AC-0D9127F159B2}"/>
          </ac:picMkLst>
        </pc:picChg>
        <pc:picChg chg="mod">
          <ac:chgData name="Марина Барулина" userId="3f69187e786b41da" providerId="LiveId" clId="{F74B7F00-ABF4-4718-BE94-112B1D38AF0B}" dt="2024-11-14T11:16:50.437" v="3885" actId="1076"/>
          <ac:picMkLst>
            <pc:docMk/>
            <pc:sldMk cId="0" sldId="1066"/>
            <ac:picMk id="1508357" creationId="{6CD13348-F520-A304-257F-BF3E9CC9FF0B}"/>
          </ac:picMkLst>
        </pc:picChg>
      </pc:sldChg>
      <pc:sldChg chg="modSp add del">
        <pc:chgData name="Марина Барулина" userId="3f69187e786b41da" providerId="LiveId" clId="{F74B7F00-ABF4-4718-BE94-112B1D38AF0B}" dt="2024-11-14T11:17:47.695" v="3889" actId="47"/>
        <pc:sldMkLst>
          <pc:docMk/>
          <pc:sldMk cId="0" sldId="1067"/>
        </pc:sldMkLst>
        <pc:picChg chg="mod">
          <ac:chgData name="Марина Барулина" userId="3f69187e786b41da" providerId="LiveId" clId="{F74B7F00-ABF4-4718-BE94-112B1D38AF0B}" dt="2024-11-14T11:17:21.411" v="3887" actId="14100"/>
          <ac:picMkLst>
            <pc:docMk/>
            <pc:sldMk cId="0" sldId="1067"/>
            <ac:picMk id="1509379" creationId="{3E58D1BC-DADE-F909-6F3A-6CEB6ABF136D}"/>
          </ac:picMkLst>
        </pc:picChg>
      </pc:sldChg>
      <pc:sldChg chg="add del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1068"/>
        </pc:sldMkLst>
      </pc:sldChg>
      <pc:sldChg chg="modSp add del mod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1069"/>
        </pc:sldMkLst>
        <pc:spChg chg="mod">
          <ac:chgData name="Марина Барулина" userId="3f69187e786b41da" providerId="LiveId" clId="{F74B7F00-ABF4-4718-BE94-112B1D38AF0B}" dt="2024-11-14T11:18:11.925" v="3891" actId="27636"/>
          <ac:spMkLst>
            <pc:docMk/>
            <pc:sldMk cId="0" sldId="1069"/>
            <ac:spMk id="1511426" creationId="{0FB5A670-1EE7-8E2C-728C-F77CB8BF14D0}"/>
          </ac:spMkLst>
        </pc:spChg>
        <pc:spChg chg="mod">
          <ac:chgData name="Марина Барулина" userId="3f69187e786b41da" providerId="LiveId" clId="{F74B7F00-ABF4-4718-BE94-112B1D38AF0B}" dt="2024-11-14T11:18:26.797" v="3892" actId="14100"/>
          <ac:spMkLst>
            <pc:docMk/>
            <pc:sldMk cId="0" sldId="1069"/>
            <ac:spMk id="1511427" creationId="{FCB9069F-F24D-8ECE-E7CD-E01CCD995247}"/>
          </ac:spMkLst>
        </pc:spChg>
      </pc:sldChg>
      <pc:sldChg chg="modSp add del mod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1074"/>
        </pc:sldMkLst>
        <pc:spChg chg="mod">
          <ac:chgData name="Марина Барулина" userId="3f69187e786b41da" providerId="LiveId" clId="{F74B7F00-ABF4-4718-BE94-112B1D38AF0B}" dt="2024-11-13T19:58:24.918" v="89" actId="27636"/>
          <ac:spMkLst>
            <pc:docMk/>
            <pc:sldMk cId="0" sldId="1074"/>
            <ac:spMk id="1516546" creationId="{4FDB115B-BF7A-2C6F-8F58-A50241E5AA88}"/>
          </ac:spMkLst>
        </pc:spChg>
        <pc:spChg chg="mod">
          <ac:chgData name="Марина Барулина" userId="3f69187e786b41da" providerId="LiveId" clId="{F74B7F00-ABF4-4718-BE94-112B1D38AF0B}" dt="2024-11-14T11:20:13.482" v="3900" actId="14100"/>
          <ac:spMkLst>
            <pc:docMk/>
            <pc:sldMk cId="0" sldId="1074"/>
            <ac:spMk id="1516547" creationId="{C03C611D-191A-9991-90A8-E65D7800B0EB}"/>
          </ac:spMkLst>
        </pc:spChg>
      </pc:sldChg>
      <pc:sldChg chg="add del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1075"/>
        </pc:sldMkLst>
      </pc:sldChg>
      <pc:sldChg chg="modSp add del mod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1076"/>
        </pc:sldMkLst>
        <pc:spChg chg="mod">
          <ac:chgData name="Марина Барулина" userId="3f69187e786b41da" providerId="LiveId" clId="{F74B7F00-ABF4-4718-BE94-112B1D38AF0B}" dt="2024-11-13T19:58:24.933" v="91" actId="27636"/>
          <ac:spMkLst>
            <pc:docMk/>
            <pc:sldMk cId="0" sldId="1076"/>
            <ac:spMk id="1519618" creationId="{94F5A5E4-A942-7FA3-AA05-7E91ABA734AC}"/>
          </ac:spMkLst>
        </pc:spChg>
        <pc:spChg chg="mod">
          <ac:chgData name="Марина Барулина" userId="3f69187e786b41da" providerId="LiveId" clId="{F74B7F00-ABF4-4718-BE94-112B1D38AF0B}" dt="2024-11-14T11:21:17.250" v="3902" actId="14100"/>
          <ac:spMkLst>
            <pc:docMk/>
            <pc:sldMk cId="0" sldId="1076"/>
            <ac:spMk id="1519619" creationId="{49FFA327-E9BD-7DF0-40BD-4EC5FB86B18A}"/>
          </ac:spMkLst>
        </pc:spChg>
      </pc:sldChg>
      <pc:sldChg chg="add del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1077"/>
        </pc:sldMkLst>
      </pc:sldChg>
      <pc:sldChg chg="add del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1078"/>
        </pc:sldMkLst>
      </pc:sldChg>
      <pc:sldChg chg="add del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1079"/>
        </pc:sldMkLst>
      </pc:sldChg>
      <pc:sldChg chg="modSp add del mod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1080"/>
        </pc:sldMkLst>
        <pc:spChg chg="mod">
          <ac:chgData name="Марина Барулина" userId="3f69187e786b41da" providerId="LiveId" clId="{F74B7F00-ABF4-4718-BE94-112B1D38AF0B}" dt="2024-11-13T19:58:24.944" v="92" actId="27636"/>
          <ac:spMkLst>
            <pc:docMk/>
            <pc:sldMk cId="0" sldId="1080"/>
            <ac:spMk id="1524738" creationId="{2CAA84B2-6A96-9213-FD50-300DC55F6D94}"/>
          </ac:spMkLst>
        </pc:spChg>
        <pc:spChg chg="mod">
          <ac:chgData name="Марина Барулина" userId="3f69187e786b41da" providerId="LiveId" clId="{F74B7F00-ABF4-4718-BE94-112B1D38AF0B}" dt="2024-11-14T11:21:57.950" v="3906" actId="14100"/>
          <ac:spMkLst>
            <pc:docMk/>
            <pc:sldMk cId="0" sldId="1080"/>
            <ac:spMk id="1524739" creationId="{83DDFDF8-8ABC-01DD-1134-DFE0FD75FBB9}"/>
          </ac:spMkLst>
        </pc:spChg>
      </pc:sldChg>
      <pc:sldChg chg="modSp add del mod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1084"/>
        </pc:sldMkLst>
        <pc:spChg chg="mod">
          <ac:chgData name="Марина Барулина" userId="3f69187e786b41da" providerId="LiveId" clId="{F74B7F00-ABF4-4718-BE94-112B1D38AF0B}" dt="2024-11-13T19:58:24.953" v="94" actId="27636"/>
          <ac:spMkLst>
            <pc:docMk/>
            <pc:sldMk cId="0" sldId="1084"/>
            <ac:spMk id="1529858" creationId="{C64AC699-6561-C461-DD0F-4C2BBBDEEF62}"/>
          </ac:spMkLst>
        </pc:spChg>
        <pc:spChg chg="mod">
          <ac:chgData name="Марина Барулина" userId="3f69187e786b41da" providerId="LiveId" clId="{F74B7F00-ABF4-4718-BE94-112B1D38AF0B}" dt="2024-11-14T11:32:01.179" v="4002" actId="27636"/>
          <ac:spMkLst>
            <pc:docMk/>
            <pc:sldMk cId="0" sldId="1084"/>
            <ac:spMk id="1529859" creationId="{0273AE8A-8B2F-843E-702F-BC38BE0E7D5F}"/>
          </ac:spMkLst>
        </pc:spChg>
      </pc:sldChg>
      <pc:sldChg chg="add del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1086"/>
        </pc:sldMkLst>
      </pc:sldChg>
      <pc:sldChg chg="modSp add del mod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1087"/>
        </pc:sldMkLst>
        <pc:spChg chg="mod">
          <ac:chgData name="Марина Барулина" userId="3f69187e786b41da" providerId="LiveId" clId="{F74B7F00-ABF4-4718-BE94-112B1D38AF0B}" dt="2024-11-14T11:34:14.369" v="4012" actId="27636"/>
          <ac:spMkLst>
            <pc:docMk/>
            <pc:sldMk cId="0" sldId="1087"/>
            <ac:spMk id="1534978" creationId="{985856F0-B46E-BE4A-4344-93B593CECD6F}"/>
          </ac:spMkLst>
        </pc:spChg>
        <pc:spChg chg="mod">
          <ac:chgData name="Марина Барулина" userId="3f69187e786b41da" providerId="LiveId" clId="{F74B7F00-ABF4-4718-BE94-112B1D38AF0B}" dt="2024-11-14T11:34:45.604" v="4013" actId="27636"/>
          <ac:spMkLst>
            <pc:docMk/>
            <pc:sldMk cId="0" sldId="1087"/>
            <ac:spMk id="1534979" creationId="{7781C14F-93EA-A7C9-34D9-D62FD6F95F70}"/>
          </ac:spMkLst>
        </pc:spChg>
      </pc:sldChg>
      <pc:sldChg chg="modSp add del mod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1093"/>
        </pc:sldMkLst>
        <pc:spChg chg="mod">
          <ac:chgData name="Марина Барулина" userId="3f69187e786b41da" providerId="LiveId" clId="{F74B7F00-ABF4-4718-BE94-112B1D38AF0B}" dt="2024-11-14T11:28:35.598" v="3983" actId="27636"/>
          <ac:spMkLst>
            <pc:docMk/>
            <pc:sldMk cId="0" sldId="1093"/>
            <ac:spMk id="1541123" creationId="{2A78C5F1-5D23-F858-01E5-DE6C78ACB03F}"/>
          </ac:spMkLst>
        </pc:spChg>
      </pc:sldChg>
      <pc:sldChg chg="modSp add del mod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1094"/>
        </pc:sldMkLst>
        <pc:spChg chg="mod">
          <ac:chgData name="Марина Барулина" userId="3f69187e786b41da" providerId="LiveId" clId="{F74B7F00-ABF4-4718-BE94-112B1D38AF0B}" dt="2024-11-13T19:58:25.130" v="111" actId="27636"/>
          <ac:spMkLst>
            <pc:docMk/>
            <pc:sldMk cId="0" sldId="1094"/>
            <ac:spMk id="1542146" creationId="{13B1681A-453C-4DA4-A4B0-7E1030E83CDC}"/>
          </ac:spMkLst>
        </pc:spChg>
        <pc:spChg chg="mod">
          <ac:chgData name="Марина Барулина" userId="3f69187e786b41da" providerId="LiveId" clId="{F74B7F00-ABF4-4718-BE94-112B1D38AF0B}" dt="2024-11-14T11:24:25.357" v="3917" actId="27636"/>
          <ac:spMkLst>
            <pc:docMk/>
            <pc:sldMk cId="0" sldId="1094"/>
            <ac:spMk id="1542147" creationId="{FDEC9F14-5881-CE89-7B4B-4AC6D7555898}"/>
          </ac:spMkLst>
        </pc:spChg>
      </pc:sldChg>
      <pc:sldChg chg="modSp add del mod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1097"/>
        </pc:sldMkLst>
        <pc:spChg chg="mod">
          <ac:chgData name="Марина Барулина" userId="3f69187e786b41da" providerId="LiveId" clId="{F74B7F00-ABF4-4718-BE94-112B1D38AF0B}" dt="2024-11-13T22:02:52.530" v="3372" actId="20577"/>
          <ac:spMkLst>
            <pc:docMk/>
            <pc:sldMk cId="0" sldId="1097"/>
            <ac:spMk id="1545218" creationId="{A860B94A-F5B8-A786-15C6-E28D6FC70489}"/>
          </ac:spMkLst>
        </pc:spChg>
        <pc:spChg chg="mod">
          <ac:chgData name="Марина Барулина" userId="3f69187e786b41da" providerId="LiveId" clId="{F74B7F00-ABF4-4718-BE94-112B1D38AF0B}" dt="2024-11-14T11:23:35.590" v="3911" actId="14100"/>
          <ac:spMkLst>
            <pc:docMk/>
            <pc:sldMk cId="0" sldId="1097"/>
            <ac:spMk id="1545219" creationId="{14531A61-A833-53EF-AA20-8FD5C16017D6}"/>
          </ac:spMkLst>
        </pc:spChg>
      </pc:sldChg>
      <pc:sldChg chg="modSp add del mod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1098"/>
        </pc:sldMkLst>
        <pc:spChg chg="mod">
          <ac:chgData name="Марина Барулина" userId="3f69187e786b41da" providerId="LiveId" clId="{F74B7F00-ABF4-4718-BE94-112B1D38AF0B}" dt="2024-11-13T21:56:35.391" v="2722" actId="14100"/>
          <ac:spMkLst>
            <pc:docMk/>
            <pc:sldMk cId="0" sldId="1098"/>
            <ac:spMk id="1546242" creationId="{B27EC135-4A10-EC0C-2D69-8C5F37A73314}"/>
          </ac:spMkLst>
        </pc:spChg>
        <pc:spChg chg="mod">
          <ac:chgData name="Марина Барулина" userId="3f69187e786b41da" providerId="LiveId" clId="{F74B7F00-ABF4-4718-BE94-112B1D38AF0B}" dt="2024-11-13T21:57:46.777" v="2811" actId="255"/>
          <ac:spMkLst>
            <pc:docMk/>
            <pc:sldMk cId="0" sldId="1098"/>
            <ac:spMk id="1546243" creationId="{9815F84B-3262-26CF-CAA1-03A5F9852665}"/>
          </ac:spMkLst>
        </pc:spChg>
      </pc:sldChg>
      <pc:sldChg chg="modSp add del mod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1099"/>
        </pc:sldMkLst>
        <pc:spChg chg="mod">
          <ac:chgData name="Марина Барулина" userId="3f69187e786b41da" providerId="LiveId" clId="{F74B7F00-ABF4-4718-BE94-112B1D38AF0B}" dt="2024-11-13T21:55:25.475" v="2623" actId="14100"/>
          <ac:spMkLst>
            <pc:docMk/>
            <pc:sldMk cId="0" sldId="1099"/>
            <ac:spMk id="1547267" creationId="{DD728138-3B4E-645B-C77A-186C5504C33F}"/>
          </ac:spMkLst>
        </pc:spChg>
      </pc:sldChg>
      <pc:sldChg chg="modSp add del mod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1100"/>
        </pc:sldMkLst>
        <pc:spChg chg="mod">
          <ac:chgData name="Марина Барулина" userId="3f69187e786b41da" providerId="LiveId" clId="{F74B7F00-ABF4-4718-BE94-112B1D38AF0B}" dt="2024-11-13T19:58:25.252" v="122" actId="27636"/>
          <ac:spMkLst>
            <pc:docMk/>
            <pc:sldMk cId="0" sldId="1100"/>
            <ac:spMk id="1548291" creationId="{7B5C1065-53B1-D81A-2BC0-2D92392A5F19}"/>
          </ac:spMkLst>
        </pc:spChg>
      </pc:sldChg>
      <pc:sldChg chg="modSp add del mod">
        <pc:chgData name="Марина Барулина" userId="3f69187e786b41da" providerId="LiveId" clId="{F74B7F00-ABF4-4718-BE94-112B1D38AF0B}" dt="2024-11-13T20:09:36.194" v="229" actId="47"/>
        <pc:sldMkLst>
          <pc:docMk/>
          <pc:sldMk cId="0" sldId="1101"/>
        </pc:sldMkLst>
        <pc:spChg chg="mod">
          <ac:chgData name="Марина Барулина" userId="3f69187e786b41da" providerId="LiveId" clId="{F74B7F00-ABF4-4718-BE94-112B1D38AF0B}" dt="2024-11-13T19:58:24.258" v="30" actId="27636"/>
          <ac:spMkLst>
            <pc:docMk/>
            <pc:sldMk cId="0" sldId="1101"/>
            <ac:spMk id="1549315" creationId="{DE2D6579-B236-1272-38EC-04410788C745}"/>
          </ac:spMkLst>
        </pc:spChg>
      </pc:sldChg>
      <pc:sldChg chg="modSp add del mod">
        <pc:chgData name="Марина Барулина" userId="3f69187e786b41da" providerId="LiveId" clId="{F74B7F00-ABF4-4718-BE94-112B1D38AF0B}" dt="2024-11-13T21:37:35.189" v="2148" actId="47"/>
        <pc:sldMkLst>
          <pc:docMk/>
          <pc:sldMk cId="0" sldId="1102"/>
        </pc:sldMkLst>
        <pc:spChg chg="mod">
          <ac:chgData name="Марина Барулина" userId="3f69187e786b41da" providerId="LiveId" clId="{F74B7F00-ABF4-4718-BE94-112B1D38AF0B}" dt="2024-11-13T19:58:24.396" v="43" actId="27636"/>
          <ac:spMkLst>
            <pc:docMk/>
            <pc:sldMk cId="0" sldId="1102"/>
            <ac:spMk id="1550339" creationId="{B7AB015A-98E5-9AF2-29E5-F50A6FEFF595}"/>
          </ac:spMkLst>
        </pc:spChg>
      </pc:sldChg>
      <pc:sldChg chg="modSp add del mod">
        <pc:chgData name="Марина Барулина" userId="3f69187e786b41da" providerId="LiveId" clId="{F74B7F00-ABF4-4718-BE94-112B1D38AF0B}" dt="2024-11-13T21:50:11.699" v="2579" actId="47"/>
        <pc:sldMkLst>
          <pc:docMk/>
          <pc:sldMk cId="0" sldId="1103"/>
        </pc:sldMkLst>
        <pc:spChg chg="mod">
          <ac:chgData name="Марина Барулина" userId="3f69187e786b41da" providerId="LiveId" clId="{F74B7F00-ABF4-4718-BE94-112B1D38AF0B}" dt="2024-11-13T19:58:24.432" v="45" actId="27636"/>
          <ac:spMkLst>
            <pc:docMk/>
            <pc:sldMk cId="0" sldId="1103"/>
            <ac:spMk id="1551363" creationId="{22286DC0-4E36-1159-4F38-72E4ABB3F629}"/>
          </ac:spMkLst>
        </pc:spChg>
      </pc:sldChg>
      <pc:sldChg chg="modSp add del mod">
        <pc:chgData name="Марина Барулина" userId="3f69187e786b41da" providerId="LiveId" clId="{F74B7F00-ABF4-4718-BE94-112B1D38AF0B}" dt="2024-11-13T21:51:14.461" v="2590" actId="47"/>
        <pc:sldMkLst>
          <pc:docMk/>
          <pc:sldMk cId="0" sldId="1104"/>
        </pc:sldMkLst>
        <pc:spChg chg="mod">
          <ac:chgData name="Марина Барулина" userId="3f69187e786b41da" providerId="LiveId" clId="{F74B7F00-ABF4-4718-BE94-112B1D38AF0B}" dt="2024-11-13T19:58:24.575" v="58" actId="27636"/>
          <ac:spMkLst>
            <pc:docMk/>
            <pc:sldMk cId="0" sldId="1104"/>
            <ac:spMk id="1552387" creationId="{D84C42BC-E853-D08E-A1D6-C8F739E6929A}"/>
          </ac:spMkLst>
        </pc:spChg>
      </pc:sldChg>
      <pc:sldChg chg="modSp add del mod">
        <pc:chgData name="Марина Барулина" userId="3f69187e786b41da" providerId="LiveId" clId="{F74B7F00-ABF4-4718-BE94-112B1D38AF0B}" dt="2024-11-13T21:52:20.390" v="2595" actId="47"/>
        <pc:sldMkLst>
          <pc:docMk/>
          <pc:sldMk cId="0" sldId="1105"/>
        </pc:sldMkLst>
        <pc:spChg chg="mod">
          <ac:chgData name="Марина Барулина" userId="3f69187e786b41da" providerId="LiveId" clId="{F74B7F00-ABF4-4718-BE94-112B1D38AF0B}" dt="2024-11-13T19:58:24.726" v="72" actId="27636"/>
          <ac:spMkLst>
            <pc:docMk/>
            <pc:sldMk cId="0" sldId="1105"/>
            <ac:spMk id="1553411" creationId="{1F8E7963-1F1D-A876-82C0-B1F7A55910BE}"/>
          </ac:spMkLst>
        </pc:spChg>
      </pc:sldChg>
      <pc:sldChg chg="modSp add del mod">
        <pc:chgData name="Марина Барулина" userId="3f69187e786b41da" providerId="LiveId" clId="{F74B7F00-ABF4-4718-BE94-112B1D38AF0B}" dt="2024-11-13T21:53:11.627" v="2603" actId="47"/>
        <pc:sldMkLst>
          <pc:docMk/>
          <pc:sldMk cId="0" sldId="1106"/>
        </pc:sldMkLst>
        <pc:spChg chg="mod">
          <ac:chgData name="Марина Барулина" userId="3f69187e786b41da" providerId="LiveId" clId="{F74B7F00-ABF4-4718-BE94-112B1D38AF0B}" dt="2024-11-13T19:58:24.852" v="84" actId="27636"/>
          <ac:spMkLst>
            <pc:docMk/>
            <pc:sldMk cId="0" sldId="1106"/>
            <ac:spMk id="1554435" creationId="{4337619D-5527-F151-AD5F-388FD61F7ED2}"/>
          </ac:spMkLst>
        </pc:spChg>
      </pc:sldChg>
      <pc:sldChg chg="modSp add del mod">
        <pc:chgData name="Марина Барулина" userId="3f69187e786b41da" providerId="LiveId" clId="{F74B7F00-ABF4-4718-BE94-112B1D38AF0B}" dt="2024-11-13T21:53:51.769" v="2607" actId="47"/>
        <pc:sldMkLst>
          <pc:docMk/>
          <pc:sldMk cId="0" sldId="1107"/>
        </pc:sldMkLst>
        <pc:spChg chg="mod">
          <ac:chgData name="Марина Барулина" userId="3f69187e786b41da" providerId="LiveId" clId="{F74B7F00-ABF4-4718-BE94-112B1D38AF0B}" dt="2024-11-13T19:58:25.019" v="99" actId="27636"/>
          <ac:spMkLst>
            <pc:docMk/>
            <pc:sldMk cId="0" sldId="1107"/>
            <ac:spMk id="1555459" creationId="{9BB8AEAD-1681-8563-0BFC-888E9892517D}"/>
          </ac:spMkLst>
        </pc:spChg>
      </pc:sldChg>
      <pc:sldChg chg="modSp add del mod">
        <pc:chgData name="Марина Барулина" userId="3f69187e786b41da" providerId="LiveId" clId="{F74B7F00-ABF4-4718-BE94-112B1D38AF0B}" dt="2024-11-14T11:28:43.929" v="3984" actId="47"/>
        <pc:sldMkLst>
          <pc:docMk/>
          <pc:sldMk cId="0" sldId="1108"/>
        </pc:sldMkLst>
        <pc:spChg chg="mod">
          <ac:chgData name="Марина Барулина" userId="3f69187e786b41da" providerId="LiveId" clId="{F74B7F00-ABF4-4718-BE94-112B1D38AF0B}" dt="2024-11-13T19:58:25.101" v="108" actId="27636"/>
          <ac:spMkLst>
            <pc:docMk/>
            <pc:sldMk cId="0" sldId="1108"/>
            <ac:spMk id="1556483" creationId="{99271EDF-84A0-BF2C-C28E-5C061494B45C}"/>
          </ac:spMkLst>
        </pc:spChg>
      </pc:sldChg>
      <pc:sldChg chg="modSp add del mod">
        <pc:chgData name="Марина Барулина" userId="3f69187e786b41da" providerId="LiveId" clId="{F74B7F00-ABF4-4718-BE94-112B1D38AF0B}" dt="2024-11-13T21:54:52.781" v="2614" actId="47"/>
        <pc:sldMkLst>
          <pc:docMk/>
          <pc:sldMk cId="0" sldId="1109"/>
        </pc:sldMkLst>
        <pc:spChg chg="mod">
          <ac:chgData name="Марина Барулина" userId="3f69187e786b41da" providerId="LiveId" clId="{F74B7F00-ABF4-4718-BE94-112B1D38AF0B}" dt="2024-11-13T19:58:25.169" v="116" actId="27636"/>
          <ac:spMkLst>
            <pc:docMk/>
            <pc:sldMk cId="0" sldId="1109"/>
            <ac:spMk id="1557507" creationId="{06411745-B0B8-71C1-8172-792E39E85FC5}"/>
          </ac:spMkLst>
        </pc:spChg>
      </pc:sldChg>
      <pc:sldChg chg="add del">
        <pc:chgData name="Марина Барулина" userId="3f69187e786b41da" providerId="LiveId" clId="{F74B7F00-ABF4-4718-BE94-112B1D38AF0B}" dt="2024-11-13T20:01:43.702" v="143" actId="47"/>
        <pc:sldMkLst>
          <pc:docMk/>
          <pc:sldMk cId="0" sldId="1111"/>
        </pc:sldMkLst>
      </pc:sldChg>
      <pc:sldChg chg="modSp add del mod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1115"/>
        </pc:sldMkLst>
        <pc:spChg chg="mod">
          <ac:chgData name="Марина Барулина" userId="3f69187e786b41da" providerId="LiveId" clId="{F74B7F00-ABF4-4718-BE94-112B1D38AF0B}" dt="2024-11-14T11:18:34.484" v="3893" actId="14100"/>
          <ac:spMkLst>
            <pc:docMk/>
            <pc:sldMk cId="0" sldId="1115"/>
            <ac:spMk id="1564674" creationId="{4BE3F445-25A9-0674-C754-94A4F31A0FA6}"/>
          </ac:spMkLst>
        </pc:spChg>
        <pc:spChg chg="mod">
          <ac:chgData name="Марина Барулина" userId="3f69187e786b41da" providerId="LiveId" clId="{F74B7F00-ABF4-4718-BE94-112B1D38AF0B}" dt="2024-11-14T11:18:45.815" v="3894" actId="27636"/>
          <ac:spMkLst>
            <pc:docMk/>
            <pc:sldMk cId="0" sldId="1115"/>
            <ac:spMk id="1564675" creationId="{68EE4D04-19F0-6724-D53A-9573AA9C830C}"/>
          </ac:spMkLst>
        </pc:spChg>
      </pc:sldChg>
      <pc:sldChg chg="modSp add del mod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1116"/>
        </pc:sldMkLst>
        <pc:spChg chg="mod">
          <ac:chgData name="Марина Барулина" userId="3f69187e786b41da" providerId="LiveId" clId="{F74B7F00-ABF4-4718-BE94-112B1D38AF0B}" dt="2024-11-14T11:19:11.695" v="3895" actId="14100"/>
          <ac:spMkLst>
            <pc:docMk/>
            <pc:sldMk cId="0" sldId="1116"/>
            <ac:spMk id="1565698" creationId="{1C7A5E26-EE2F-C4C2-5BC2-72134D3AC7DC}"/>
          </ac:spMkLst>
        </pc:spChg>
        <pc:spChg chg="mod">
          <ac:chgData name="Марина Барулина" userId="3f69187e786b41da" providerId="LiveId" clId="{F74B7F00-ABF4-4718-BE94-112B1D38AF0B}" dt="2024-11-14T11:19:43.485" v="3897" actId="20577"/>
          <ac:spMkLst>
            <pc:docMk/>
            <pc:sldMk cId="0" sldId="1116"/>
            <ac:spMk id="1565699" creationId="{92FF4BCA-DD83-F3B4-B635-129F3225302D}"/>
          </ac:spMkLst>
        </pc:spChg>
      </pc:sldChg>
      <pc:sldChg chg="modSp add del mod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1117"/>
        </pc:sldMkLst>
        <pc:spChg chg="mod">
          <ac:chgData name="Марина Барулина" userId="3f69187e786b41da" providerId="LiveId" clId="{F74B7F00-ABF4-4718-BE94-112B1D38AF0B}" dt="2024-11-13T19:58:25.026" v="100" actId="27636"/>
          <ac:spMkLst>
            <pc:docMk/>
            <pc:sldMk cId="0" sldId="1117"/>
            <ac:spMk id="1569794" creationId="{7BBE2589-C6D2-F969-EE06-FCE0E8493E28}"/>
          </ac:spMkLst>
        </pc:spChg>
        <pc:spChg chg="mod">
          <ac:chgData name="Марина Барулина" userId="3f69187e786b41da" providerId="LiveId" clId="{F74B7F00-ABF4-4718-BE94-112B1D38AF0B}" dt="2024-11-14T11:35:55.943" v="4023" actId="27636"/>
          <ac:spMkLst>
            <pc:docMk/>
            <pc:sldMk cId="0" sldId="1117"/>
            <ac:spMk id="1569795" creationId="{B023F7CF-D0AE-8972-AD68-EDF7EAF154D2}"/>
          </ac:spMkLst>
        </pc:spChg>
      </pc:sldChg>
      <pc:sldChg chg="modSp add del mod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1118"/>
        </pc:sldMkLst>
        <pc:spChg chg="mod">
          <ac:chgData name="Марина Барулина" userId="3f69187e786b41da" providerId="LiveId" clId="{F74B7F00-ABF4-4718-BE94-112B1D38AF0B}" dt="2024-11-13T19:58:25.044" v="102" actId="27636"/>
          <ac:spMkLst>
            <pc:docMk/>
            <pc:sldMk cId="0" sldId="1118"/>
            <ac:spMk id="1570818" creationId="{FB6794CA-CABB-6DD6-5543-32C2CB83B4C5}"/>
          </ac:spMkLst>
        </pc:spChg>
      </pc:sldChg>
      <pc:sldChg chg="modSp add del mod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1119"/>
        </pc:sldMkLst>
        <pc:spChg chg="mod">
          <ac:chgData name="Марина Барулина" userId="3f69187e786b41da" providerId="LiveId" clId="{F74B7F00-ABF4-4718-BE94-112B1D38AF0B}" dt="2024-11-13T19:58:25.052" v="103" actId="27636"/>
          <ac:spMkLst>
            <pc:docMk/>
            <pc:sldMk cId="0" sldId="1119"/>
            <ac:spMk id="1571842" creationId="{CBCB1A59-DDEB-52CA-1699-98C5FACE95DB}"/>
          </ac:spMkLst>
        </pc:spChg>
        <pc:spChg chg="mod">
          <ac:chgData name="Марина Барулина" userId="3f69187e786b41da" providerId="LiveId" clId="{F74B7F00-ABF4-4718-BE94-112B1D38AF0B}" dt="2024-11-14T11:36:43.409" v="4024" actId="27636"/>
          <ac:spMkLst>
            <pc:docMk/>
            <pc:sldMk cId="0" sldId="1119"/>
            <ac:spMk id="1571843" creationId="{3AAAA9AB-05B5-E4E4-56D3-DE9ADE62501D}"/>
          </ac:spMkLst>
        </pc:spChg>
      </pc:sldChg>
      <pc:sldChg chg="modSp add del mod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1120"/>
        </pc:sldMkLst>
        <pc:spChg chg="mod">
          <ac:chgData name="Марина Барулина" userId="3f69187e786b41da" providerId="LiveId" clId="{F74B7F00-ABF4-4718-BE94-112B1D38AF0B}" dt="2024-11-14T11:30:16.679" v="3986" actId="14100"/>
          <ac:spMkLst>
            <pc:docMk/>
            <pc:sldMk cId="0" sldId="1120"/>
            <ac:spMk id="1572866" creationId="{1B4B1102-9F79-DFA6-3639-92789C6839F2}"/>
          </ac:spMkLst>
        </pc:spChg>
        <pc:spChg chg="mod">
          <ac:chgData name="Марина Барулина" userId="3f69187e786b41da" providerId="LiveId" clId="{F74B7F00-ABF4-4718-BE94-112B1D38AF0B}" dt="2024-11-14T11:30:55.063" v="4001" actId="20577"/>
          <ac:spMkLst>
            <pc:docMk/>
            <pc:sldMk cId="0" sldId="1120"/>
            <ac:spMk id="1572867" creationId="{2E35D3A5-5470-CF52-0A44-2A78FB4DA44E}"/>
          </ac:spMkLst>
        </pc:spChg>
      </pc:sldChg>
      <pc:sldChg chg="modSp add del mod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1121"/>
        </pc:sldMkLst>
        <pc:spChg chg="mod">
          <ac:chgData name="Марина Барулина" userId="3f69187e786b41da" providerId="LiveId" clId="{F74B7F00-ABF4-4718-BE94-112B1D38AF0B}" dt="2024-11-14T11:22:52.884" v="3909" actId="14100"/>
          <ac:spMkLst>
            <pc:docMk/>
            <pc:sldMk cId="0" sldId="1121"/>
            <ac:spMk id="1573890" creationId="{032115CA-23E8-1957-93CF-1D282DAE2417}"/>
          </ac:spMkLst>
        </pc:spChg>
        <pc:picChg chg="mod">
          <ac:chgData name="Марина Барулина" userId="3f69187e786b41da" providerId="LiveId" clId="{F74B7F00-ABF4-4718-BE94-112B1D38AF0B}" dt="2024-11-14T11:22:35.609" v="3908" actId="14100"/>
          <ac:picMkLst>
            <pc:docMk/>
            <pc:sldMk cId="0" sldId="1121"/>
            <ac:picMk id="1573891" creationId="{7553E072-D7D3-B986-9A74-BF76A9B54FB5}"/>
          </ac:picMkLst>
        </pc:picChg>
      </pc:sldChg>
      <pc:sldChg chg="modSp add del mod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1122"/>
        </pc:sldMkLst>
        <pc:spChg chg="mod">
          <ac:chgData name="Марина Барулина" userId="3f69187e786b41da" providerId="LiveId" clId="{F74B7F00-ABF4-4718-BE94-112B1D38AF0B}" dt="2024-11-13T19:58:25.077" v="107" actId="27636"/>
          <ac:spMkLst>
            <pc:docMk/>
            <pc:sldMk cId="0" sldId="1122"/>
            <ac:spMk id="1574914" creationId="{6A05D1D9-07CB-16A9-886D-AC1A955F4AE2}"/>
          </ac:spMkLst>
        </pc:spChg>
        <pc:spChg chg="mod">
          <ac:chgData name="Марина Барулина" userId="3f69187e786b41da" providerId="LiveId" clId="{F74B7F00-ABF4-4718-BE94-112B1D38AF0B}" dt="2024-11-14T11:28:57.256" v="3985" actId="14100"/>
          <ac:spMkLst>
            <pc:docMk/>
            <pc:sldMk cId="0" sldId="1122"/>
            <ac:spMk id="1574915" creationId="{7B14A0F3-F3BE-B185-78DD-F5F419C1860C}"/>
          </ac:spMkLst>
        </pc:spChg>
      </pc:sldChg>
      <pc:sldChg chg="modSp add del mod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1126"/>
        </pc:sldMkLst>
        <pc:spChg chg="mod">
          <ac:chgData name="Марина Барулина" userId="3f69187e786b41da" providerId="LiveId" clId="{F74B7F00-ABF4-4718-BE94-112B1D38AF0B}" dt="2024-11-13T19:58:25.143" v="113" actId="27636"/>
          <ac:spMkLst>
            <pc:docMk/>
            <pc:sldMk cId="0" sldId="1126"/>
            <ac:spMk id="1579010" creationId="{56C46E4D-58BD-A76A-429D-25155AC75B5E}"/>
          </ac:spMkLst>
        </pc:spChg>
        <pc:spChg chg="mod">
          <ac:chgData name="Марина Барулина" userId="3f69187e786b41da" providerId="LiveId" clId="{F74B7F00-ABF4-4718-BE94-112B1D38AF0B}" dt="2024-11-14T11:27:13.536" v="3972" actId="6549"/>
          <ac:spMkLst>
            <pc:docMk/>
            <pc:sldMk cId="0" sldId="1126"/>
            <ac:spMk id="1579011" creationId="{236B4D22-89B0-3795-9BD2-7309100E1222}"/>
          </ac:spMkLst>
        </pc:spChg>
      </pc:sldChg>
      <pc:sldChg chg="modSp add del mod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1127"/>
        </pc:sldMkLst>
        <pc:spChg chg="mod">
          <ac:chgData name="Марина Барулина" userId="3f69187e786b41da" providerId="LiveId" clId="{F74B7F00-ABF4-4718-BE94-112B1D38AF0B}" dt="2024-11-14T11:26:08.609" v="3952" actId="14100"/>
          <ac:spMkLst>
            <pc:docMk/>
            <pc:sldMk cId="0" sldId="1127"/>
            <ac:spMk id="1580034" creationId="{ACD03FC0-DC97-A549-FF27-17256D2FA661}"/>
          </ac:spMkLst>
        </pc:spChg>
        <pc:spChg chg="mod">
          <ac:chgData name="Марина Барулина" userId="3f69187e786b41da" providerId="LiveId" clId="{F74B7F00-ABF4-4718-BE94-112B1D38AF0B}" dt="2024-11-14T11:26:10.389" v="3953" actId="20577"/>
          <ac:spMkLst>
            <pc:docMk/>
            <pc:sldMk cId="0" sldId="1127"/>
            <ac:spMk id="1580035" creationId="{40BBF3DF-8301-68CB-304C-993A1D64363E}"/>
          </ac:spMkLst>
        </pc:spChg>
      </pc:sldChg>
      <pc:sldChg chg="modSp add del mod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1128"/>
        </pc:sldMkLst>
        <pc:spChg chg="mod">
          <ac:chgData name="Марина Барулина" userId="3f69187e786b41da" providerId="LiveId" clId="{F74B7F00-ABF4-4718-BE94-112B1D38AF0B}" dt="2024-11-14T10:33:32.385" v="3526" actId="20577"/>
          <ac:spMkLst>
            <pc:docMk/>
            <pc:sldMk cId="0" sldId="1128"/>
            <ac:spMk id="1581059" creationId="{CD4FF671-D44B-A951-8E30-310C51832949}"/>
          </ac:spMkLst>
        </pc:spChg>
        <pc:graphicFrameChg chg="mod">
          <ac:chgData name="Марина Барулина" userId="3f69187e786b41da" providerId="LiveId" clId="{F74B7F00-ABF4-4718-BE94-112B1D38AF0B}" dt="2024-11-14T10:32:58.559" v="3523" actId="1076"/>
          <ac:graphicFrameMkLst>
            <pc:docMk/>
            <pc:sldMk cId="0" sldId="1128"/>
            <ac:graphicFrameMk id="1581060" creationId="{659B6CAC-6DAC-66FB-3E60-86E5310E81C0}"/>
          </ac:graphicFrameMkLst>
        </pc:graphicFrameChg>
        <pc:graphicFrameChg chg="mod">
          <ac:chgData name="Марина Барулина" userId="3f69187e786b41da" providerId="LiveId" clId="{F74B7F00-ABF4-4718-BE94-112B1D38AF0B}" dt="2024-11-14T10:33:36.079" v="3527" actId="1076"/>
          <ac:graphicFrameMkLst>
            <pc:docMk/>
            <pc:sldMk cId="0" sldId="1128"/>
            <ac:graphicFrameMk id="1581061" creationId="{14066D1D-1B00-B5A2-3A2D-88E9BD88BB07}"/>
          </ac:graphicFrameMkLst>
        </pc:graphicFrameChg>
        <pc:graphicFrameChg chg="mod">
          <ac:chgData name="Марина Барулина" userId="3f69187e786b41da" providerId="LiveId" clId="{F74B7F00-ABF4-4718-BE94-112B1D38AF0B}" dt="2024-11-14T10:33:39.068" v="3528" actId="1076"/>
          <ac:graphicFrameMkLst>
            <pc:docMk/>
            <pc:sldMk cId="0" sldId="1128"/>
            <ac:graphicFrameMk id="1581062" creationId="{F30BC2B0-9E88-F55C-D95A-E3C4AF42935F}"/>
          </ac:graphicFrameMkLst>
        </pc:graphicFrameChg>
      </pc:sldChg>
      <pc:sldChg chg="modSp add del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1129"/>
        </pc:sldMkLst>
        <pc:spChg chg="mod">
          <ac:chgData name="Марина Барулина" userId="3f69187e786b41da" providerId="LiveId" clId="{F74B7F00-ABF4-4718-BE94-112B1D38AF0B}" dt="2024-11-14T10:33:49.192" v="3529" actId="1076"/>
          <ac:spMkLst>
            <pc:docMk/>
            <pc:sldMk cId="0" sldId="1129"/>
            <ac:spMk id="1582084" creationId="{CD13EB00-C8B9-33A6-55E5-CAE9022016B6}"/>
          </ac:spMkLst>
        </pc:spChg>
        <pc:spChg chg="mod">
          <ac:chgData name="Марина Барулина" userId="3f69187e786b41da" providerId="LiveId" clId="{F74B7F00-ABF4-4718-BE94-112B1D38AF0B}" dt="2024-11-14T10:33:57.324" v="3530" actId="1076"/>
          <ac:spMkLst>
            <pc:docMk/>
            <pc:sldMk cId="0" sldId="1129"/>
            <ac:spMk id="1582085" creationId="{9F9B396C-4DE3-BC52-37DB-59629FCBD9AC}"/>
          </ac:spMkLst>
        </pc:spChg>
        <pc:spChg chg="mod">
          <ac:chgData name="Марина Барулина" userId="3f69187e786b41da" providerId="LiveId" clId="{F74B7F00-ABF4-4718-BE94-112B1D38AF0B}" dt="2024-11-14T10:34:03.226" v="3531" actId="1076"/>
          <ac:spMkLst>
            <pc:docMk/>
            <pc:sldMk cId="0" sldId="1129"/>
            <ac:spMk id="1582086" creationId="{BF33AB05-1817-B3F3-5A9B-1C83D2F4E3EF}"/>
          </ac:spMkLst>
        </pc:spChg>
        <pc:spChg chg="mod">
          <ac:chgData name="Марина Барулина" userId="3f69187e786b41da" providerId="LiveId" clId="{F74B7F00-ABF4-4718-BE94-112B1D38AF0B}" dt="2024-11-14T10:34:08.418" v="3532" actId="1076"/>
          <ac:spMkLst>
            <pc:docMk/>
            <pc:sldMk cId="0" sldId="1129"/>
            <ac:spMk id="1582087" creationId="{8BA642D6-BDBA-E24B-F6E2-BFB7A110E21C}"/>
          </ac:spMkLst>
        </pc:spChg>
      </pc:sldChg>
      <pc:sldChg chg="modSp add del mod">
        <pc:chgData name="Марина Барулина" userId="3f69187e786b41da" providerId="LiveId" clId="{F74B7F00-ABF4-4718-BE94-112B1D38AF0B}" dt="2024-11-14T15:11:03.576" v="4236" actId="47"/>
        <pc:sldMkLst>
          <pc:docMk/>
          <pc:sldMk cId="0" sldId="1130"/>
        </pc:sldMkLst>
        <pc:spChg chg="mod">
          <ac:chgData name="Марина Барулина" userId="3f69187e786b41da" providerId="LiveId" clId="{F74B7F00-ABF4-4718-BE94-112B1D38AF0B}" dt="2024-11-13T19:58:24.968" v="96" actId="27636"/>
          <ac:spMkLst>
            <pc:docMk/>
            <pc:sldMk cId="0" sldId="1130"/>
            <ac:spMk id="1583106" creationId="{6F184E50-3643-C538-6287-3818C6F748CA}"/>
          </ac:spMkLst>
        </pc:spChg>
        <pc:spChg chg="mod">
          <ac:chgData name="Марина Барулина" userId="3f69187e786b41da" providerId="LiveId" clId="{F74B7F00-ABF4-4718-BE94-112B1D38AF0B}" dt="2024-11-14T11:33:13.798" v="4009" actId="20577"/>
          <ac:spMkLst>
            <pc:docMk/>
            <pc:sldMk cId="0" sldId="1130"/>
            <ac:spMk id="1583107" creationId="{848C2A0D-0C9D-EAF2-9DA4-CDCEB04E8BD2}"/>
          </ac:spMkLst>
        </pc:spChg>
      </pc:sldChg>
      <pc:sldChg chg="modSp add mod">
        <pc:chgData name="Марина Барулина" userId="3f69187e786b41da" providerId="LiveId" clId="{F74B7F00-ABF4-4718-BE94-112B1D38AF0B}" dt="2024-11-13T20:09:33.035" v="228" actId="207"/>
        <pc:sldMkLst>
          <pc:docMk/>
          <pc:sldMk cId="3055792494" sldId="1131"/>
        </pc:sldMkLst>
        <pc:spChg chg="mod">
          <ac:chgData name="Марина Барулина" userId="3f69187e786b41da" providerId="LiveId" clId="{F74B7F00-ABF4-4718-BE94-112B1D38AF0B}" dt="2024-11-13T20:09:33.035" v="228" actId="207"/>
          <ac:spMkLst>
            <pc:docMk/>
            <pc:sldMk cId="3055792494" sldId="1131"/>
            <ac:spMk id="1035267" creationId="{61641DEB-F840-3F1E-7F3E-61B9B6DD1420}"/>
          </ac:spMkLst>
        </pc:spChg>
      </pc:sldChg>
      <pc:sldChg chg="modSp new del mod">
        <pc:chgData name="Марина Барулина" userId="3f69187e786b41da" providerId="LiveId" clId="{F74B7F00-ABF4-4718-BE94-112B1D38AF0B}" dt="2024-11-14T11:42:47.699" v="4025" actId="47"/>
        <pc:sldMkLst>
          <pc:docMk/>
          <pc:sldMk cId="4247965305" sldId="1132"/>
        </pc:sldMkLst>
        <pc:spChg chg="mod">
          <ac:chgData name="Марина Барулина" userId="3f69187e786b41da" providerId="LiveId" clId="{F74B7F00-ABF4-4718-BE94-112B1D38AF0B}" dt="2024-11-13T20:53:22.523" v="774" actId="20577"/>
          <ac:spMkLst>
            <pc:docMk/>
            <pc:sldMk cId="4247965305" sldId="1132"/>
            <ac:spMk id="2" creationId="{715750CB-26AE-CCC8-4239-AE75A0D430EF}"/>
          </ac:spMkLst>
        </pc:spChg>
      </pc:sldChg>
      <pc:sldChg chg="modSp add mod">
        <pc:chgData name="Марина Барулина" userId="3f69187e786b41da" providerId="LiveId" clId="{F74B7F00-ABF4-4718-BE94-112B1D38AF0B}" dt="2024-11-13T21:37:30.943" v="2147" actId="207"/>
        <pc:sldMkLst>
          <pc:docMk/>
          <pc:sldMk cId="2924908790" sldId="1133"/>
        </pc:sldMkLst>
        <pc:spChg chg="mod">
          <ac:chgData name="Марина Барулина" userId="3f69187e786b41da" providerId="LiveId" clId="{F74B7F00-ABF4-4718-BE94-112B1D38AF0B}" dt="2024-11-13T21:37:30.943" v="2147" actId="207"/>
          <ac:spMkLst>
            <pc:docMk/>
            <pc:sldMk cId="2924908790" sldId="1133"/>
            <ac:spMk id="1035267" creationId="{A502602D-8129-6805-C338-0E024AF3FD18}"/>
          </ac:spMkLst>
        </pc:spChg>
      </pc:sldChg>
      <pc:sldChg chg="modSp add mod">
        <pc:chgData name="Марина Барулина" userId="3f69187e786b41da" providerId="LiveId" clId="{F74B7F00-ABF4-4718-BE94-112B1D38AF0B}" dt="2024-11-13T21:50:04.233" v="2578" actId="207"/>
        <pc:sldMkLst>
          <pc:docMk/>
          <pc:sldMk cId="2452406242" sldId="1134"/>
        </pc:sldMkLst>
        <pc:spChg chg="mod">
          <ac:chgData name="Марина Барулина" userId="3f69187e786b41da" providerId="LiveId" clId="{F74B7F00-ABF4-4718-BE94-112B1D38AF0B}" dt="2024-11-13T21:50:04.233" v="2578" actId="207"/>
          <ac:spMkLst>
            <pc:docMk/>
            <pc:sldMk cId="2452406242" sldId="1134"/>
            <ac:spMk id="1035267" creationId="{75918A69-128D-B4EE-D4A5-F8DDD3DF0830}"/>
          </ac:spMkLst>
        </pc:spChg>
      </pc:sldChg>
      <pc:sldChg chg="modSp add del mod">
        <pc:chgData name="Марина Барулина" userId="3f69187e786b41da" providerId="LiveId" clId="{F74B7F00-ABF4-4718-BE94-112B1D38AF0B}" dt="2024-11-13T21:51:20.400" v="2591" actId="47"/>
        <pc:sldMkLst>
          <pc:docMk/>
          <pc:sldMk cId="1217854632" sldId="1135"/>
        </pc:sldMkLst>
        <pc:spChg chg="mod">
          <ac:chgData name="Марина Барулина" userId="3f69187e786b41da" providerId="LiveId" clId="{F74B7F00-ABF4-4718-BE94-112B1D38AF0B}" dt="2024-11-13T21:50:32.950" v="2582" actId="207"/>
          <ac:spMkLst>
            <pc:docMk/>
            <pc:sldMk cId="1217854632" sldId="1135"/>
            <ac:spMk id="1035267" creationId="{F44C5C76-0270-7004-76CC-CC8C1C882B54}"/>
          </ac:spMkLst>
        </pc:spChg>
      </pc:sldChg>
      <pc:sldChg chg="modSp add del mod">
        <pc:chgData name="Марина Барулина" userId="3f69187e786b41da" providerId="LiveId" clId="{F74B7F00-ABF4-4718-BE94-112B1D38AF0B}" dt="2024-11-14T15:11:03.576" v="4236" actId="47"/>
        <pc:sldMkLst>
          <pc:docMk/>
          <pc:sldMk cId="710821604" sldId="1136"/>
        </pc:sldMkLst>
        <pc:spChg chg="mod">
          <ac:chgData name="Марина Барулина" userId="3f69187e786b41da" providerId="LiveId" clId="{F74B7F00-ABF4-4718-BE94-112B1D38AF0B}" dt="2024-11-13T21:51:11.896" v="2589" actId="207"/>
          <ac:spMkLst>
            <pc:docMk/>
            <pc:sldMk cId="710821604" sldId="1136"/>
            <ac:spMk id="1035267" creationId="{885B651B-CF7C-B807-767E-4C4EF1E320B3}"/>
          </ac:spMkLst>
        </pc:spChg>
      </pc:sldChg>
      <pc:sldChg chg="add del">
        <pc:chgData name="Марина Барулина" userId="3f69187e786b41da" providerId="LiveId" clId="{F74B7F00-ABF4-4718-BE94-112B1D38AF0B}" dt="2024-11-13T21:50:51.323" v="2585"/>
        <pc:sldMkLst>
          <pc:docMk/>
          <pc:sldMk cId="3570383282" sldId="1136"/>
        </pc:sldMkLst>
      </pc:sldChg>
      <pc:sldChg chg="modSp add del mod">
        <pc:chgData name="Марина Барулина" userId="3f69187e786b41da" providerId="LiveId" clId="{F74B7F00-ABF4-4718-BE94-112B1D38AF0B}" dt="2024-11-14T15:11:03.576" v="4236" actId="47"/>
        <pc:sldMkLst>
          <pc:docMk/>
          <pc:sldMk cId="3706922229" sldId="1137"/>
        </pc:sldMkLst>
        <pc:spChg chg="mod">
          <ac:chgData name="Марина Барулина" userId="3f69187e786b41da" providerId="LiveId" clId="{F74B7F00-ABF4-4718-BE94-112B1D38AF0B}" dt="2024-11-13T21:52:17.347" v="2594" actId="207"/>
          <ac:spMkLst>
            <pc:docMk/>
            <pc:sldMk cId="3706922229" sldId="1137"/>
            <ac:spMk id="1035267" creationId="{44CED748-B4D9-AD1B-F74C-5BEAE987D745}"/>
          </ac:spMkLst>
        </pc:spChg>
      </pc:sldChg>
      <pc:sldChg chg="modSp add del mod">
        <pc:chgData name="Марина Барулина" userId="3f69187e786b41da" providerId="LiveId" clId="{F74B7F00-ABF4-4718-BE94-112B1D38AF0B}" dt="2024-11-14T15:11:03.576" v="4236" actId="47"/>
        <pc:sldMkLst>
          <pc:docMk/>
          <pc:sldMk cId="328882184" sldId="1138"/>
        </pc:sldMkLst>
        <pc:spChg chg="mod">
          <ac:chgData name="Марина Барулина" userId="3f69187e786b41da" providerId="LiveId" clId="{F74B7F00-ABF4-4718-BE94-112B1D38AF0B}" dt="2024-11-13T21:53:08.690" v="2602" actId="207"/>
          <ac:spMkLst>
            <pc:docMk/>
            <pc:sldMk cId="328882184" sldId="1138"/>
            <ac:spMk id="1035267" creationId="{07F8C379-3FF3-F1C4-D6EA-FB32B8386136}"/>
          </ac:spMkLst>
        </pc:spChg>
      </pc:sldChg>
      <pc:sldChg chg="modSp add del mod">
        <pc:chgData name="Марина Барулина" userId="3f69187e786b41da" providerId="LiveId" clId="{F74B7F00-ABF4-4718-BE94-112B1D38AF0B}" dt="2024-11-14T15:11:03.576" v="4236" actId="47"/>
        <pc:sldMkLst>
          <pc:docMk/>
          <pc:sldMk cId="390511163" sldId="1139"/>
        </pc:sldMkLst>
        <pc:spChg chg="mod">
          <ac:chgData name="Марина Барулина" userId="3f69187e786b41da" providerId="LiveId" clId="{F74B7F00-ABF4-4718-BE94-112B1D38AF0B}" dt="2024-11-13T21:53:47.826" v="2606" actId="207"/>
          <ac:spMkLst>
            <pc:docMk/>
            <pc:sldMk cId="390511163" sldId="1139"/>
            <ac:spMk id="1035267" creationId="{928BEAC5-2EEA-6FD5-C8D7-49E174173A5C}"/>
          </ac:spMkLst>
        </pc:spChg>
      </pc:sldChg>
      <pc:sldChg chg="modSp add del mod">
        <pc:chgData name="Марина Барулина" userId="3f69187e786b41da" providerId="LiveId" clId="{F74B7F00-ABF4-4718-BE94-112B1D38AF0B}" dt="2024-11-14T15:11:03.576" v="4236" actId="47"/>
        <pc:sldMkLst>
          <pc:docMk/>
          <pc:sldMk cId="1439318612" sldId="1140"/>
        </pc:sldMkLst>
        <pc:spChg chg="mod">
          <ac:chgData name="Марина Барулина" userId="3f69187e786b41da" providerId="LiveId" clId="{F74B7F00-ABF4-4718-BE94-112B1D38AF0B}" dt="2024-11-13T21:54:21.560" v="2610" actId="207"/>
          <ac:spMkLst>
            <pc:docMk/>
            <pc:sldMk cId="1439318612" sldId="1140"/>
            <ac:spMk id="1035267" creationId="{B741FC5A-96A4-D295-31A3-D8D830BECE43}"/>
          </ac:spMkLst>
        </pc:spChg>
      </pc:sldChg>
      <pc:sldChg chg="modSp add del mod">
        <pc:chgData name="Марина Барулина" userId="3f69187e786b41da" providerId="LiveId" clId="{F74B7F00-ABF4-4718-BE94-112B1D38AF0B}" dt="2024-11-14T15:11:03.576" v="4236" actId="47"/>
        <pc:sldMkLst>
          <pc:docMk/>
          <pc:sldMk cId="1217634925" sldId="1141"/>
        </pc:sldMkLst>
        <pc:spChg chg="mod">
          <ac:chgData name="Марина Барулина" userId="3f69187e786b41da" providerId="LiveId" clId="{F74B7F00-ABF4-4718-BE94-112B1D38AF0B}" dt="2024-11-13T21:54:50.041" v="2613" actId="207"/>
          <ac:spMkLst>
            <pc:docMk/>
            <pc:sldMk cId="1217634925" sldId="1141"/>
            <ac:spMk id="1035267" creationId="{9BD53BE9-5434-12DB-2806-71092EA8F146}"/>
          </ac:spMkLst>
        </pc:spChg>
      </pc:sldChg>
      <pc:sldChg chg="add">
        <pc:chgData name="Марина Барулина" userId="3f69187e786b41da" providerId="LiveId" clId="{F74B7F00-ABF4-4718-BE94-112B1D38AF0B}" dt="2024-11-14T11:43:29.835" v="4026"/>
        <pc:sldMkLst>
          <pc:docMk/>
          <pc:sldMk cId="3528176855" sldId="1142"/>
        </pc:sldMkLst>
      </pc:sldChg>
      <pc:sldChg chg="addSp delSp modSp new del mod">
        <pc:chgData name="Марина Барулина" userId="3f69187e786b41da" providerId="LiveId" clId="{F74B7F00-ABF4-4718-BE94-112B1D38AF0B}" dt="2024-11-14T15:08:00.073" v="4235" actId="47"/>
        <pc:sldMkLst>
          <pc:docMk/>
          <pc:sldMk cId="383071832" sldId="1143"/>
        </pc:sldMkLst>
        <pc:spChg chg="del">
          <ac:chgData name="Марина Барулина" userId="3f69187e786b41da" providerId="LiveId" clId="{F74B7F00-ABF4-4718-BE94-112B1D38AF0B}" dt="2024-11-14T14:37:08.962" v="4204" actId="478"/>
          <ac:spMkLst>
            <pc:docMk/>
            <pc:sldMk cId="383071832" sldId="1143"/>
            <ac:spMk id="2" creationId="{CAE49511-BA70-C6BF-0609-08DC84CC256E}"/>
          </ac:spMkLst>
        </pc:spChg>
        <pc:spChg chg="del">
          <ac:chgData name="Марина Барулина" userId="3f69187e786b41da" providerId="LiveId" clId="{F74B7F00-ABF4-4718-BE94-112B1D38AF0B}" dt="2024-11-14T14:37:08.962" v="4204" actId="478"/>
          <ac:spMkLst>
            <pc:docMk/>
            <pc:sldMk cId="383071832" sldId="1143"/>
            <ac:spMk id="3" creationId="{ED19ECCF-E92E-E4EE-F905-B12BF7D63447}"/>
          </ac:spMkLst>
        </pc:spChg>
        <pc:spChg chg="del">
          <ac:chgData name="Марина Барулина" userId="3f69187e786b41da" providerId="LiveId" clId="{F74B7F00-ABF4-4718-BE94-112B1D38AF0B}" dt="2024-11-14T14:37:08.962" v="4204" actId="478"/>
          <ac:spMkLst>
            <pc:docMk/>
            <pc:sldMk cId="383071832" sldId="1143"/>
            <ac:spMk id="4" creationId="{17169687-27DE-633E-4274-6977231E2A20}"/>
          </ac:spMkLst>
        </pc:spChg>
        <pc:graphicFrameChg chg="add mod modGraphic">
          <ac:chgData name="Марина Барулина" userId="3f69187e786b41da" providerId="LiveId" clId="{F74B7F00-ABF4-4718-BE94-112B1D38AF0B}" dt="2024-11-14T14:38:29.200" v="4234" actId="20577"/>
          <ac:graphicFrameMkLst>
            <pc:docMk/>
            <pc:sldMk cId="383071832" sldId="1143"/>
            <ac:graphicFrameMk id="5" creationId="{C9370DF0-CDB3-618F-AE61-0D2DEBF4740E}"/>
          </ac:graphicFrameMkLst>
        </pc:graphicFrameChg>
      </pc:sldChg>
    </pc:docChg>
  </pc:docChgLst>
  <pc:docChgLst>
    <pc:chgData name="Марина Барулина" userId="3f69187e786b41da" providerId="LiveId" clId="{7AB6B915-DC1C-4842-88A1-E2DCEE86DC83}"/>
    <pc:docChg chg="undo custSel addSld delSld modSld">
      <pc:chgData name="Марина Барулина" userId="3f69187e786b41da" providerId="LiveId" clId="{7AB6B915-DC1C-4842-88A1-E2DCEE86DC83}" dt="2024-10-31T14:49:29.724" v="298"/>
      <pc:docMkLst>
        <pc:docMk/>
      </pc:docMkLst>
      <pc:sldChg chg="addSp delSp modSp mod">
        <pc:chgData name="Марина Барулина" userId="3f69187e786b41da" providerId="LiveId" clId="{7AB6B915-DC1C-4842-88A1-E2DCEE86DC83}" dt="2024-10-31T12:00:37.088" v="259"/>
        <pc:sldMkLst>
          <pc:docMk/>
          <pc:sldMk cId="850593172" sldId="257"/>
        </pc:sldMkLst>
        <pc:spChg chg="del mod">
          <ac:chgData name="Марина Барулина" userId="3f69187e786b41da" providerId="LiveId" clId="{7AB6B915-DC1C-4842-88A1-E2DCEE86DC83}" dt="2024-10-31T11:58:32.856" v="164" actId="478"/>
          <ac:spMkLst>
            <pc:docMk/>
            <pc:sldMk cId="850593172" sldId="257"/>
            <ac:spMk id="3" creationId="{B8D8E648-93B0-47FF-A306-492EFF7FC499}"/>
          </ac:spMkLst>
        </pc:spChg>
        <pc:spChg chg="add del mod">
          <ac:chgData name="Марина Барулина" userId="3f69187e786b41da" providerId="LiveId" clId="{7AB6B915-DC1C-4842-88A1-E2DCEE86DC83}" dt="2024-10-31T12:00:37.088" v="259"/>
          <ac:spMkLst>
            <pc:docMk/>
            <pc:sldMk cId="850593172" sldId="257"/>
            <ac:spMk id="5" creationId="{C702D715-C29F-19F7-AB79-39F9B193619D}"/>
          </ac:spMkLst>
        </pc:spChg>
        <pc:spChg chg="add del mod">
          <ac:chgData name="Марина Барулина" userId="3f69187e786b41da" providerId="LiveId" clId="{7AB6B915-DC1C-4842-88A1-E2DCEE86DC83}" dt="2024-10-31T11:58:41.985" v="166" actId="478"/>
          <ac:spMkLst>
            <pc:docMk/>
            <pc:sldMk cId="850593172" sldId="257"/>
            <ac:spMk id="7" creationId="{27C231B3-A03E-7C26-B628-0B3555231AE4}"/>
          </ac:spMkLst>
        </pc:spChg>
        <pc:spChg chg="add del mod">
          <ac:chgData name="Марина Барулина" userId="3f69187e786b41da" providerId="LiveId" clId="{7AB6B915-DC1C-4842-88A1-E2DCEE86DC83}" dt="2024-10-31T11:59:34.440" v="227" actId="478"/>
          <ac:spMkLst>
            <pc:docMk/>
            <pc:sldMk cId="850593172" sldId="257"/>
            <ac:spMk id="9" creationId="{37206108-6603-3680-D49C-A10387A28DF8}"/>
          </ac:spMkLst>
        </pc:spChg>
        <pc:picChg chg="del mod">
          <ac:chgData name="Марина Барулина" userId="3f69187e786b41da" providerId="LiveId" clId="{7AB6B915-DC1C-4842-88A1-E2DCEE86DC83}" dt="2024-10-31T11:58:39.990" v="165" actId="478"/>
          <ac:picMkLst>
            <pc:docMk/>
            <pc:sldMk cId="850593172" sldId="257"/>
            <ac:picMk id="14" creationId="{8F02F647-7DBC-4618-AFF3-8CED69C5CDEF}"/>
          </ac:picMkLst>
        </pc:picChg>
      </pc:sldChg>
      <pc:sldChg chg="modSp">
        <pc:chgData name="Марина Барулина" userId="3f69187e786b41da" providerId="LiveId" clId="{7AB6B915-DC1C-4842-88A1-E2DCEE86DC83}" dt="2024-10-31T12:00:37.088" v="259"/>
        <pc:sldMkLst>
          <pc:docMk/>
          <pc:sldMk cId="4198271354" sldId="264"/>
        </pc:sldMkLst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4198271354" sldId="264"/>
            <ac:spMk id="2" creationId="{1A113B66-EEAF-53DE-94AF-879AEB17DDBB}"/>
          </ac:spMkLst>
        </pc:spChg>
      </pc:sldChg>
      <pc:sldChg chg="modSp">
        <pc:chgData name="Марина Барулина" userId="3f69187e786b41da" providerId="LiveId" clId="{7AB6B915-DC1C-4842-88A1-E2DCEE86DC83}" dt="2024-10-31T12:00:37.088" v="259"/>
        <pc:sldMkLst>
          <pc:docMk/>
          <pc:sldMk cId="3336916154" sldId="265"/>
        </pc:sldMkLst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3336916154" sldId="265"/>
            <ac:spMk id="2" creationId="{2FC0EDD7-D3A9-FBAD-EAAB-6B898FF279B0}"/>
          </ac:spMkLst>
        </pc:spChg>
      </pc:sldChg>
      <pc:sldChg chg="modSp mod">
        <pc:chgData name="Марина Барулина" userId="3f69187e786b41da" providerId="LiveId" clId="{7AB6B915-DC1C-4842-88A1-E2DCEE86DC83}" dt="2024-10-31T12:00:37.088" v="259"/>
        <pc:sldMkLst>
          <pc:docMk/>
          <pc:sldMk cId="3476954114" sldId="274"/>
        </pc:sldMkLst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3476954114" sldId="274"/>
            <ac:spMk id="3" creationId="{C17F5BF1-88DB-42F2-98A6-4C7FBFC311C4}"/>
          </ac:spMkLst>
        </pc:spChg>
        <pc:spChg chg="mod">
          <ac:chgData name="Марина Барулина" userId="3f69187e786b41da" providerId="LiveId" clId="{7AB6B915-DC1C-4842-88A1-E2DCEE86DC83}" dt="2024-10-31T11:58:21.909" v="162" actId="27636"/>
          <ac:spMkLst>
            <pc:docMk/>
            <pc:sldMk cId="3476954114" sldId="274"/>
            <ac:spMk id="4" creationId="{7E7E363B-55F5-4528-8A9D-A5D90055CD92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3476954114" sldId="274"/>
            <ac:spMk id="5" creationId="{045FEE4F-333C-40EF-B46D-8D25C79C05D2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3476954114" sldId="274"/>
            <ac:spMk id="6" creationId="{05F44DEB-FABF-4ADE-B7EB-29DFAFA3DFF6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3476954114" sldId="274"/>
            <ac:spMk id="7" creationId="{CF795760-75DB-4415-BB10-2C6299BBF11C}"/>
          </ac:spMkLst>
        </pc:spChg>
        <pc:picChg chg="mod">
          <ac:chgData name="Марина Барулина" userId="3f69187e786b41da" providerId="LiveId" clId="{7AB6B915-DC1C-4842-88A1-E2DCEE86DC83}" dt="2024-10-31T12:00:37.088" v="259"/>
          <ac:picMkLst>
            <pc:docMk/>
            <pc:sldMk cId="3476954114" sldId="274"/>
            <ac:picMk id="17" creationId="{F923CFB6-5709-405C-8762-B310D3F21953}"/>
          </ac:picMkLst>
        </pc:picChg>
      </pc:sldChg>
      <pc:sldChg chg="modSp mod">
        <pc:chgData name="Марина Барулина" userId="3f69187e786b41da" providerId="LiveId" clId="{7AB6B915-DC1C-4842-88A1-E2DCEE86DC83}" dt="2024-10-31T12:00:37.546" v="264" actId="27636"/>
        <pc:sldMkLst>
          <pc:docMk/>
          <pc:sldMk cId="2396428475" sldId="275"/>
        </pc:sldMkLst>
        <pc:spChg chg="mod">
          <ac:chgData name="Марина Барулина" userId="3f69187e786b41da" providerId="LiveId" clId="{7AB6B915-DC1C-4842-88A1-E2DCEE86DC83}" dt="2024-10-31T12:00:37.546" v="264" actId="27636"/>
          <ac:spMkLst>
            <pc:docMk/>
            <pc:sldMk cId="2396428475" sldId="275"/>
            <ac:spMk id="4" creationId="{51016C2B-4D37-45D0-BAC7-B036CAA3D601}"/>
          </ac:spMkLst>
        </pc:spChg>
        <pc:picChg chg="mod">
          <ac:chgData name="Марина Барулина" userId="3f69187e786b41da" providerId="LiveId" clId="{7AB6B915-DC1C-4842-88A1-E2DCEE86DC83}" dt="2024-10-31T12:00:37.088" v="259"/>
          <ac:picMkLst>
            <pc:docMk/>
            <pc:sldMk cId="2396428475" sldId="275"/>
            <ac:picMk id="7" creationId="{3556B757-F449-4297-91CA-A148EF6D3410}"/>
          </ac:picMkLst>
        </pc:picChg>
      </pc:sldChg>
      <pc:sldChg chg="modSp mod">
        <pc:chgData name="Марина Барулина" userId="3f69187e786b41da" providerId="LiveId" clId="{7AB6B915-DC1C-4842-88A1-E2DCEE86DC83}" dt="2024-10-31T12:00:37.697" v="278" actId="27636"/>
        <pc:sldMkLst>
          <pc:docMk/>
          <pc:sldMk cId="1413347602" sldId="276"/>
        </pc:sldMkLst>
        <pc:spChg chg="mod">
          <ac:chgData name="Марина Барулина" userId="3f69187e786b41da" providerId="LiveId" clId="{7AB6B915-DC1C-4842-88A1-E2DCEE86DC83}" dt="2024-10-31T12:00:37.697" v="278" actId="27636"/>
          <ac:spMkLst>
            <pc:docMk/>
            <pc:sldMk cId="1413347602" sldId="276"/>
            <ac:spMk id="4" creationId="{3395AAED-4C92-A08F-B265-679608B209D1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1413347602" sldId="276"/>
            <ac:spMk id="12" creationId="{BF41ECEB-06A9-3455-BFFF-35E56C3B024E}"/>
          </ac:spMkLst>
        </pc:spChg>
      </pc:sldChg>
      <pc:sldChg chg="modSp">
        <pc:chgData name="Марина Барулина" userId="3f69187e786b41da" providerId="LiveId" clId="{7AB6B915-DC1C-4842-88A1-E2DCEE86DC83}" dt="2024-10-31T12:00:37.088" v="259"/>
        <pc:sldMkLst>
          <pc:docMk/>
          <pc:sldMk cId="1165733558" sldId="277"/>
        </pc:sldMkLst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1165733558" sldId="277"/>
            <ac:spMk id="3" creationId="{67BD0E03-8E0C-4846-BDCF-021C7F739399}"/>
          </ac:spMkLst>
        </pc:spChg>
      </pc:sldChg>
      <pc:sldChg chg="modSp add mod">
        <pc:chgData name="Марина Барулина" userId="3f69187e786b41da" providerId="LiveId" clId="{7AB6B915-DC1C-4842-88A1-E2DCEE86DC83}" dt="2024-10-31T14:18:31.815" v="293" actId="27636"/>
        <pc:sldMkLst>
          <pc:docMk/>
          <pc:sldMk cId="2244970058" sldId="278"/>
        </pc:sldMkLst>
        <pc:spChg chg="mod">
          <ac:chgData name="Марина Барулина" userId="3f69187e786b41da" providerId="LiveId" clId="{7AB6B915-DC1C-4842-88A1-E2DCEE86DC83}" dt="2024-10-31T14:18:31.815" v="293" actId="27636"/>
          <ac:spMkLst>
            <pc:docMk/>
            <pc:sldMk cId="2244970058" sldId="278"/>
            <ac:spMk id="4" creationId="{3395AAED-4C92-A08F-B265-679608B209D1}"/>
          </ac:spMkLst>
        </pc:spChg>
      </pc:sldChg>
      <pc:sldChg chg="modSp mod">
        <pc:chgData name="Марина Барулина" userId="3f69187e786b41da" providerId="LiveId" clId="{7AB6B915-DC1C-4842-88A1-E2DCEE86DC83}" dt="2024-10-31T12:00:37.662" v="275" actId="27636"/>
        <pc:sldMkLst>
          <pc:docMk/>
          <pc:sldMk cId="1665357661" sldId="279"/>
        </pc:sldMkLst>
        <pc:spChg chg="mod">
          <ac:chgData name="Марина Барулина" userId="3f69187e786b41da" providerId="LiveId" clId="{7AB6B915-DC1C-4842-88A1-E2DCEE86DC83}" dt="2024-10-31T12:00:37.662" v="275" actId="27636"/>
          <ac:spMkLst>
            <pc:docMk/>
            <pc:sldMk cId="1665357661" sldId="279"/>
            <ac:spMk id="4" creationId="{3395AAED-4C92-A08F-B265-679608B209D1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1665357661" sldId="279"/>
            <ac:spMk id="12" creationId="{BF41ECEB-06A9-3455-BFFF-35E56C3B024E}"/>
          </ac:spMkLst>
        </pc:spChg>
      </pc:sldChg>
      <pc:sldChg chg="modSp mod">
        <pc:chgData name="Марина Барулина" userId="3f69187e786b41da" providerId="LiveId" clId="{7AB6B915-DC1C-4842-88A1-E2DCEE86DC83}" dt="2024-10-31T12:00:37.700" v="279" actId="27636"/>
        <pc:sldMkLst>
          <pc:docMk/>
          <pc:sldMk cId="2062892643" sldId="280"/>
        </pc:sldMkLst>
        <pc:spChg chg="mod">
          <ac:chgData name="Марина Барулина" userId="3f69187e786b41da" providerId="LiveId" clId="{7AB6B915-DC1C-4842-88A1-E2DCEE86DC83}" dt="2024-10-31T12:00:37.700" v="279" actId="27636"/>
          <ac:spMkLst>
            <pc:docMk/>
            <pc:sldMk cId="2062892643" sldId="280"/>
            <ac:spMk id="4" creationId="{3395AAED-4C92-A08F-B265-679608B209D1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2062892643" sldId="280"/>
            <ac:spMk id="12" creationId="{BF41ECEB-06A9-3455-BFFF-35E56C3B024E}"/>
          </ac:spMkLst>
        </pc:spChg>
      </pc:sldChg>
      <pc:sldChg chg="modSp mod">
        <pc:chgData name="Марина Барулина" userId="3f69187e786b41da" providerId="LiveId" clId="{7AB6B915-DC1C-4842-88A1-E2DCEE86DC83}" dt="2024-10-31T12:00:37.711" v="281" actId="27636"/>
        <pc:sldMkLst>
          <pc:docMk/>
          <pc:sldMk cId="3136634320" sldId="281"/>
        </pc:sldMkLst>
        <pc:spChg chg="mod">
          <ac:chgData name="Марина Барулина" userId="3f69187e786b41da" providerId="LiveId" clId="{7AB6B915-DC1C-4842-88A1-E2DCEE86DC83}" dt="2024-10-31T12:00:37.711" v="281" actId="27636"/>
          <ac:spMkLst>
            <pc:docMk/>
            <pc:sldMk cId="3136634320" sldId="281"/>
            <ac:spMk id="4" creationId="{3395AAED-4C92-A08F-B265-679608B209D1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3136634320" sldId="281"/>
            <ac:spMk id="12" creationId="{BF41ECEB-06A9-3455-BFFF-35E56C3B024E}"/>
          </ac:spMkLst>
        </pc:spChg>
      </pc:sldChg>
      <pc:sldChg chg="modSp mod">
        <pc:chgData name="Марина Барулина" userId="3f69187e786b41da" providerId="LiveId" clId="{7AB6B915-DC1C-4842-88A1-E2DCEE86DC83}" dt="2024-10-31T12:00:37.717" v="282" actId="27636"/>
        <pc:sldMkLst>
          <pc:docMk/>
          <pc:sldMk cId="3712395914" sldId="282"/>
        </pc:sldMkLst>
        <pc:spChg chg="mod">
          <ac:chgData name="Марина Барулина" userId="3f69187e786b41da" providerId="LiveId" clId="{7AB6B915-DC1C-4842-88A1-E2DCEE86DC83}" dt="2024-10-31T12:00:37.717" v="282" actId="27636"/>
          <ac:spMkLst>
            <pc:docMk/>
            <pc:sldMk cId="3712395914" sldId="282"/>
            <ac:spMk id="4" creationId="{3395AAED-4C92-A08F-B265-679608B209D1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3712395914" sldId="282"/>
            <ac:spMk id="12" creationId="{BF41ECEB-06A9-3455-BFFF-35E56C3B024E}"/>
          </ac:spMkLst>
        </pc:spChg>
      </pc:sldChg>
      <pc:sldChg chg="modSp mod">
        <pc:chgData name="Марина Барулина" userId="3f69187e786b41da" providerId="LiveId" clId="{7AB6B915-DC1C-4842-88A1-E2DCEE86DC83}" dt="2024-10-31T12:00:37.726" v="283" actId="27636"/>
        <pc:sldMkLst>
          <pc:docMk/>
          <pc:sldMk cId="4219660638" sldId="283"/>
        </pc:sldMkLst>
        <pc:spChg chg="mod">
          <ac:chgData name="Марина Барулина" userId="3f69187e786b41da" providerId="LiveId" clId="{7AB6B915-DC1C-4842-88A1-E2DCEE86DC83}" dt="2024-10-31T12:00:37.726" v="283" actId="27636"/>
          <ac:spMkLst>
            <pc:docMk/>
            <pc:sldMk cId="4219660638" sldId="283"/>
            <ac:spMk id="4" creationId="{3395AAED-4C92-A08F-B265-679608B209D1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4219660638" sldId="283"/>
            <ac:spMk id="12" creationId="{BF41ECEB-06A9-3455-BFFF-35E56C3B024E}"/>
          </ac:spMkLst>
        </pc:spChg>
      </pc:sldChg>
      <pc:sldChg chg="modSp">
        <pc:chgData name="Марина Барулина" userId="3f69187e786b41da" providerId="LiveId" clId="{7AB6B915-DC1C-4842-88A1-E2DCEE86DC83}" dt="2024-10-31T12:00:37.088" v="259"/>
        <pc:sldMkLst>
          <pc:docMk/>
          <pc:sldMk cId="1223932288" sldId="284"/>
        </pc:sldMkLst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1223932288" sldId="284"/>
            <ac:spMk id="3" creationId="{AF8B6ED3-5764-550A-F1BD-26F7468F8EDA}"/>
          </ac:spMkLst>
        </pc:spChg>
      </pc:sldChg>
      <pc:sldChg chg="modSp mod">
        <pc:chgData name="Марина Барулина" userId="3f69187e786b41da" providerId="LiveId" clId="{7AB6B915-DC1C-4842-88A1-E2DCEE86DC83}" dt="2024-10-31T12:00:37.572" v="268" actId="27636"/>
        <pc:sldMkLst>
          <pc:docMk/>
          <pc:sldMk cId="686421410" sldId="285"/>
        </pc:sldMkLst>
        <pc:spChg chg="mod">
          <ac:chgData name="Марина Барулина" userId="3f69187e786b41da" providerId="LiveId" clId="{7AB6B915-DC1C-4842-88A1-E2DCEE86DC83}" dt="2024-10-31T12:00:37.572" v="268" actId="27636"/>
          <ac:spMkLst>
            <pc:docMk/>
            <pc:sldMk cId="686421410" sldId="285"/>
            <ac:spMk id="4" creationId="{51016C2B-4D37-45D0-BAC7-B036CAA3D601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686421410" sldId="285"/>
            <ac:spMk id="5" creationId="{92C6ED88-A5B8-4FEC-AAC0-F5758F31C853}"/>
          </ac:spMkLst>
        </pc:spChg>
        <pc:picChg chg="mod">
          <ac:chgData name="Марина Барулина" userId="3f69187e786b41da" providerId="LiveId" clId="{7AB6B915-DC1C-4842-88A1-E2DCEE86DC83}" dt="2024-10-31T12:00:37.088" v="259"/>
          <ac:picMkLst>
            <pc:docMk/>
            <pc:sldMk cId="686421410" sldId="285"/>
            <ac:picMk id="7" creationId="{3556B757-F449-4297-91CA-A148EF6D3410}"/>
          </ac:picMkLst>
        </pc:picChg>
      </pc:sldChg>
      <pc:sldChg chg="modSp mod">
        <pc:chgData name="Марина Барулина" userId="3f69187e786b41da" providerId="LiveId" clId="{7AB6B915-DC1C-4842-88A1-E2DCEE86DC83}" dt="2024-10-31T12:00:37.590" v="269" actId="27636"/>
        <pc:sldMkLst>
          <pc:docMk/>
          <pc:sldMk cId="1267920158" sldId="286"/>
        </pc:sldMkLst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1267920158" sldId="286"/>
            <ac:spMk id="3" creationId="{4A476058-6498-4F17-9FC2-CDC39221FF7E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1267920158" sldId="286"/>
            <ac:spMk id="4" creationId="{301946C9-6DD9-4B81-BEB7-1494EF3D0F19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1267920158" sldId="286"/>
            <ac:spMk id="5" creationId="{8C32E3FA-2911-45A9-A019-48135B78FD4F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1267920158" sldId="286"/>
            <ac:spMk id="6" creationId="{24DF80BB-5A16-405D-8DDB-D39B0923DB69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1267920158" sldId="286"/>
            <ac:spMk id="24" creationId="{AA094832-ACB9-9267-552C-EE4893DABA34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1267920158" sldId="286"/>
            <ac:spMk id="26" creationId="{8984BC2B-A28F-DC6C-5BF7-4A50DDBF865B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1267920158" sldId="286"/>
            <ac:spMk id="28" creationId="{54FCEBCE-F496-A269-0D92-25D4F3E1C076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1267920158" sldId="286"/>
            <ac:spMk id="30" creationId="{D510638A-C29D-65CB-56FB-65220F45FC76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1267920158" sldId="286"/>
            <ac:spMk id="32" creationId="{3FC04EE2-F60C-5783-FE2A-692A289C0D98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1267920158" sldId="286"/>
            <ac:spMk id="34" creationId="{5D178D8F-46C5-0DA9-0785-C172300EFF40}"/>
          </ac:spMkLst>
        </pc:spChg>
        <pc:spChg chg="mod">
          <ac:chgData name="Марина Барулина" userId="3f69187e786b41da" providerId="LiveId" clId="{7AB6B915-DC1C-4842-88A1-E2DCEE86DC83}" dt="2024-10-31T12:00:37.590" v="269" actId="27636"/>
          <ac:spMkLst>
            <pc:docMk/>
            <pc:sldMk cId="1267920158" sldId="286"/>
            <ac:spMk id="36" creationId="{651BBF3D-574C-CCB4-8B7B-358E26B7F3D9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1267920158" sldId="286"/>
            <ac:spMk id="38" creationId="{6339D3BE-964A-3AA7-3992-7087DB57A1DA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1267920158" sldId="286"/>
            <ac:spMk id="40" creationId="{ACB12645-3EA9-85FC-8052-C70E5158F16E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1267920158" sldId="286"/>
            <ac:spMk id="42" creationId="{0A8E2F51-2A5F-A4B4-0409-45EC0018B426}"/>
          </ac:spMkLst>
        </pc:spChg>
        <pc:picChg chg="mod">
          <ac:chgData name="Марина Барулина" userId="3f69187e786b41da" providerId="LiveId" clId="{7AB6B915-DC1C-4842-88A1-E2DCEE86DC83}" dt="2024-10-31T12:00:37.088" v="259"/>
          <ac:picMkLst>
            <pc:docMk/>
            <pc:sldMk cId="1267920158" sldId="286"/>
            <ac:picMk id="19" creationId="{0CD0F240-B8A5-4485-AC77-F2597FB98476}"/>
          </ac:picMkLst>
        </pc:picChg>
      </pc:sldChg>
      <pc:sldChg chg="modSp mod">
        <pc:chgData name="Марина Барулина" userId="3f69187e786b41da" providerId="LiveId" clId="{7AB6B915-DC1C-4842-88A1-E2DCEE86DC83}" dt="2024-10-31T12:00:37.610" v="270" actId="27636"/>
        <pc:sldMkLst>
          <pc:docMk/>
          <pc:sldMk cId="1143875954" sldId="287"/>
        </pc:sldMkLst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1143875954" sldId="287"/>
            <ac:spMk id="3" creationId="{4A476058-6498-4F17-9FC2-CDC39221FF7E}"/>
          </ac:spMkLst>
        </pc:spChg>
        <pc:spChg chg="mod">
          <ac:chgData name="Марина Барулина" userId="3f69187e786b41da" providerId="LiveId" clId="{7AB6B915-DC1C-4842-88A1-E2DCEE86DC83}" dt="2024-10-31T12:00:37.610" v="270" actId="27636"/>
          <ac:spMkLst>
            <pc:docMk/>
            <pc:sldMk cId="1143875954" sldId="287"/>
            <ac:spMk id="4" creationId="{301946C9-6DD9-4B81-BEB7-1494EF3D0F19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1143875954" sldId="287"/>
            <ac:spMk id="5" creationId="{8C32E3FA-2911-45A9-A019-48135B78FD4F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1143875954" sldId="287"/>
            <ac:spMk id="6" creationId="{24DF80BB-5A16-405D-8DDB-D39B0923DB69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1143875954" sldId="287"/>
            <ac:spMk id="24" creationId="{AA094832-ACB9-9267-552C-EE4893DABA34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1143875954" sldId="287"/>
            <ac:spMk id="26" creationId="{8984BC2B-A28F-DC6C-5BF7-4A50DDBF865B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1143875954" sldId="287"/>
            <ac:spMk id="28" creationId="{54FCEBCE-F496-A269-0D92-25D4F3E1C076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1143875954" sldId="287"/>
            <ac:spMk id="30" creationId="{D510638A-C29D-65CB-56FB-65220F45FC76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1143875954" sldId="287"/>
            <ac:spMk id="32" creationId="{3FC04EE2-F60C-5783-FE2A-692A289C0D98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1143875954" sldId="287"/>
            <ac:spMk id="34" creationId="{5D178D8F-46C5-0DA9-0785-C172300EFF40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1143875954" sldId="287"/>
            <ac:spMk id="36" creationId="{651BBF3D-574C-CCB4-8B7B-358E26B7F3D9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1143875954" sldId="287"/>
            <ac:spMk id="38" creationId="{6339D3BE-964A-3AA7-3992-7087DB57A1DA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1143875954" sldId="287"/>
            <ac:spMk id="40" creationId="{ACB12645-3EA9-85FC-8052-C70E5158F16E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1143875954" sldId="287"/>
            <ac:spMk id="42" creationId="{0A8E2F51-2A5F-A4B4-0409-45EC0018B426}"/>
          </ac:spMkLst>
        </pc:spChg>
        <pc:picChg chg="mod">
          <ac:chgData name="Марина Барулина" userId="3f69187e786b41da" providerId="LiveId" clId="{7AB6B915-DC1C-4842-88A1-E2DCEE86DC83}" dt="2024-10-31T12:00:37.088" v="259"/>
          <ac:picMkLst>
            <pc:docMk/>
            <pc:sldMk cId="1143875954" sldId="287"/>
            <ac:picMk id="19" creationId="{0CD0F240-B8A5-4485-AC77-F2597FB98476}"/>
          </ac:picMkLst>
        </pc:picChg>
      </pc:sldChg>
      <pc:sldChg chg="modSp mod">
        <pc:chgData name="Марина Барулина" userId="3f69187e786b41da" providerId="LiveId" clId="{7AB6B915-DC1C-4842-88A1-E2DCEE86DC83}" dt="2024-10-31T12:00:37.670" v="276" actId="27636"/>
        <pc:sldMkLst>
          <pc:docMk/>
          <pc:sldMk cId="508582833" sldId="288"/>
        </pc:sldMkLst>
        <pc:spChg chg="mod">
          <ac:chgData name="Марина Барулина" userId="3f69187e786b41da" providerId="LiveId" clId="{7AB6B915-DC1C-4842-88A1-E2DCEE86DC83}" dt="2024-10-31T12:00:37.670" v="276" actId="27636"/>
          <ac:spMkLst>
            <pc:docMk/>
            <pc:sldMk cId="508582833" sldId="288"/>
            <ac:spMk id="2" creationId="{1812EFE8-198D-8EC4-DD3A-249B27D502DD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508582833" sldId="288"/>
            <ac:spMk id="3" creationId="{2E79BB34-1328-EC22-3D3D-CA902ADA4E9C}"/>
          </ac:spMkLst>
        </pc:spChg>
      </pc:sldChg>
      <pc:sldChg chg="modSp mod">
        <pc:chgData name="Марина Барулина" userId="3f69187e786b41da" providerId="LiveId" clId="{7AB6B915-DC1C-4842-88A1-E2DCEE86DC83}" dt="2024-10-31T12:00:37.636" v="272" actId="27636"/>
        <pc:sldMkLst>
          <pc:docMk/>
          <pc:sldMk cId="1932946382" sldId="290"/>
        </pc:sldMkLst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1932946382" sldId="290"/>
            <ac:spMk id="3" creationId="{4A476058-6498-4F17-9FC2-CDC39221FF7E}"/>
          </ac:spMkLst>
        </pc:spChg>
        <pc:spChg chg="mod">
          <ac:chgData name="Марина Барулина" userId="3f69187e786b41da" providerId="LiveId" clId="{7AB6B915-DC1C-4842-88A1-E2DCEE86DC83}" dt="2024-10-31T12:00:37.636" v="272" actId="27636"/>
          <ac:spMkLst>
            <pc:docMk/>
            <pc:sldMk cId="1932946382" sldId="290"/>
            <ac:spMk id="4" creationId="{301946C9-6DD9-4B81-BEB7-1494EF3D0F19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1932946382" sldId="290"/>
            <ac:spMk id="5" creationId="{8C32E3FA-2911-45A9-A019-48135B78FD4F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1932946382" sldId="290"/>
            <ac:spMk id="6" creationId="{24DF80BB-5A16-405D-8DDB-D39B0923DB69}"/>
          </ac:spMkLst>
        </pc:spChg>
        <pc:spChg chg="mod">
          <ac:chgData name="Марина Барулина" userId="3f69187e786b41da" providerId="LiveId" clId="{7AB6B915-DC1C-4842-88A1-E2DCEE86DC83}" dt="2024-10-31T12:00:37.632" v="271" actId="27636"/>
          <ac:spMkLst>
            <pc:docMk/>
            <pc:sldMk cId="1932946382" sldId="290"/>
            <ac:spMk id="24" creationId="{AA094832-ACB9-9267-552C-EE4893DABA34}"/>
          </ac:spMkLst>
        </pc:spChg>
        <pc:spChg chg="mod">
          <ac:chgData name="Марина Барулина" userId="3f69187e786b41da" providerId="LiveId" clId="{7AB6B915-DC1C-4842-88A1-E2DCEE86DC83}" dt="2024-10-31T11:58:21.818" v="150" actId="27636"/>
          <ac:spMkLst>
            <pc:docMk/>
            <pc:sldMk cId="1932946382" sldId="290"/>
            <ac:spMk id="26" creationId="{8984BC2B-A28F-DC6C-5BF7-4A50DDBF865B}"/>
          </ac:spMkLst>
        </pc:spChg>
      </pc:sldChg>
      <pc:sldChg chg="modSp mod">
        <pc:chgData name="Марина Барулина" userId="3f69187e786b41da" providerId="LiveId" clId="{7AB6B915-DC1C-4842-88A1-E2DCEE86DC83}" dt="2024-10-31T12:00:37.707" v="280" actId="27636"/>
        <pc:sldMkLst>
          <pc:docMk/>
          <pc:sldMk cId="3244494192" sldId="291"/>
        </pc:sldMkLst>
        <pc:spChg chg="mod">
          <ac:chgData name="Марина Барулина" userId="3f69187e786b41da" providerId="LiveId" clId="{7AB6B915-DC1C-4842-88A1-E2DCEE86DC83}" dt="2024-10-31T12:00:37.707" v="280" actId="27636"/>
          <ac:spMkLst>
            <pc:docMk/>
            <pc:sldMk cId="3244494192" sldId="291"/>
            <ac:spMk id="2" creationId="{0876C761-6DDE-66D9-901F-9258363AEE24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3244494192" sldId="291"/>
            <ac:spMk id="3" creationId="{F947E415-3D09-2260-0F1F-EE8F568CBEE6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3244494192" sldId="291"/>
            <ac:spMk id="4" creationId="{2337E29B-265B-DDFF-85E5-CF402D240B4B}"/>
          </ac:spMkLst>
        </pc:spChg>
      </pc:sldChg>
      <pc:sldChg chg="modSp mod">
        <pc:chgData name="Марина Барулина" userId="3f69187e786b41da" providerId="LiveId" clId="{7AB6B915-DC1C-4842-88A1-E2DCEE86DC83}" dt="2024-10-31T12:00:37.088" v="259"/>
        <pc:sldMkLst>
          <pc:docMk/>
          <pc:sldMk cId="2897485356" sldId="293"/>
        </pc:sldMkLst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2897485356" sldId="293"/>
            <ac:spMk id="3" creationId="{4A476058-6498-4F17-9FC2-CDC39221FF7E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2897485356" sldId="293"/>
            <ac:spMk id="6" creationId="{24DF80BB-5A16-405D-8DDB-D39B0923DB69}"/>
          </ac:spMkLst>
        </pc:spChg>
      </pc:sldChg>
      <pc:sldChg chg="add">
        <pc:chgData name="Марина Барулина" userId="3f69187e786b41da" providerId="LiveId" clId="{7AB6B915-DC1C-4842-88A1-E2DCEE86DC83}" dt="2024-10-31T14:18:31.689" v="290"/>
        <pc:sldMkLst>
          <pc:docMk/>
          <pc:sldMk cId="2033491425" sldId="294"/>
        </pc:sldMkLst>
      </pc:sldChg>
      <pc:sldChg chg="modSp mod">
        <pc:chgData name="Марина Барулина" userId="3f69187e786b41da" providerId="LiveId" clId="{7AB6B915-DC1C-4842-88A1-E2DCEE86DC83}" dt="2024-10-31T12:00:37.088" v="259"/>
        <pc:sldMkLst>
          <pc:docMk/>
          <pc:sldMk cId="3476723639" sldId="295"/>
        </pc:sldMkLst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3476723639" sldId="295"/>
            <ac:spMk id="3" creationId="{4A476058-6498-4F17-9FC2-CDC39221FF7E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3476723639" sldId="295"/>
            <ac:spMk id="6" creationId="{24DF80BB-5A16-405D-8DDB-D39B0923DB69}"/>
          </ac:spMkLst>
        </pc:spChg>
      </pc:sldChg>
      <pc:sldChg chg="modSp mod">
        <pc:chgData name="Марина Барулина" userId="3f69187e786b41da" providerId="LiveId" clId="{7AB6B915-DC1C-4842-88A1-E2DCEE86DC83}" dt="2024-10-31T12:00:37.088" v="259"/>
        <pc:sldMkLst>
          <pc:docMk/>
          <pc:sldMk cId="3561324524" sldId="296"/>
        </pc:sldMkLst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3561324524" sldId="296"/>
            <ac:spMk id="3" creationId="{4A476058-6498-4F17-9FC2-CDC39221FF7E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3561324524" sldId="296"/>
            <ac:spMk id="6" creationId="{24DF80BB-5A16-405D-8DDB-D39B0923DB69}"/>
          </ac:spMkLst>
        </pc:spChg>
      </pc:sldChg>
      <pc:sldChg chg="modSp mod">
        <pc:chgData name="Марина Барулина" userId="3f69187e786b41da" providerId="LiveId" clId="{7AB6B915-DC1C-4842-88A1-E2DCEE86DC83}" dt="2024-10-31T12:00:37.088" v="259"/>
        <pc:sldMkLst>
          <pc:docMk/>
          <pc:sldMk cId="2338015496" sldId="297"/>
        </pc:sldMkLst>
        <pc:spChg chg="mod">
          <ac:chgData name="Марина Барулина" userId="3f69187e786b41da" providerId="LiveId" clId="{7AB6B915-DC1C-4842-88A1-E2DCEE86DC83}" dt="2024-10-31T11:58:10.889" v="122" actId="27636"/>
          <ac:spMkLst>
            <pc:docMk/>
            <pc:sldMk cId="2338015496" sldId="297"/>
            <ac:spMk id="2" creationId="{7FA0B877-C3DD-F409-296C-2DFD4ECD6638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2338015496" sldId="297"/>
            <ac:spMk id="3" creationId="{83521468-E494-195E-2B16-10AEC000AFF4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2338015496" sldId="297"/>
            <ac:spMk id="4" creationId="{8264CC8E-60D5-4F9F-7A1F-BF77362DB746}"/>
          </ac:spMkLst>
        </pc:spChg>
      </pc:sldChg>
      <pc:sldChg chg="modSp add mod">
        <pc:chgData name="Марина Барулина" userId="3f69187e786b41da" providerId="LiveId" clId="{7AB6B915-DC1C-4842-88A1-E2DCEE86DC83}" dt="2024-10-31T14:18:31.777" v="292" actId="27636"/>
        <pc:sldMkLst>
          <pc:docMk/>
          <pc:sldMk cId="3099272548" sldId="298"/>
        </pc:sldMkLst>
        <pc:spChg chg="mod">
          <ac:chgData name="Марина Барулина" userId="3f69187e786b41da" providerId="LiveId" clId="{7AB6B915-DC1C-4842-88A1-E2DCEE86DC83}" dt="2024-10-31T14:18:31.775" v="291" actId="27636"/>
          <ac:spMkLst>
            <pc:docMk/>
            <pc:sldMk cId="3099272548" sldId="298"/>
            <ac:spMk id="2" creationId="{A4A6E051-74AE-1CFC-1A23-4C279F4D1F6A}"/>
          </ac:spMkLst>
        </pc:spChg>
        <pc:spChg chg="mod">
          <ac:chgData name="Марина Барулина" userId="3f69187e786b41da" providerId="LiveId" clId="{7AB6B915-DC1C-4842-88A1-E2DCEE86DC83}" dt="2024-10-31T14:18:31.777" v="292" actId="27636"/>
          <ac:spMkLst>
            <pc:docMk/>
            <pc:sldMk cId="3099272548" sldId="298"/>
            <ac:spMk id="4" creationId="{A86151D9-A16E-0264-86D9-C2A9EA1A23E1}"/>
          </ac:spMkLst>
        </pc:spChg>
      </pc:sldChg>
      <pc:sldChg chg="add">
        <pc:chgData name="Марина Барулина" userId="3f69187e786b41da" providerId="LiveId" clId="{7AB6B915-DC1C-4842-88A1-E2DCEE86DC83}" dt="2024-10-31T14:18:31.689" v="290"/>
        <pc:sldMkLst>
          <pc:docMk/>
          <pc:sldMk cId="2146962968" sldId="299"/>
        </pc:sldMkLst>
      </pc:sldChg>
      <pc:sldChg chg="add">
        <pc:chgData name="Марина Барулина" userId="3f69187e786b41da" providerId="LiveId" clId="{7AB6B915-DC1C-4842-88A1-E2DCEE86DC83}" dt="2024-10-31T14:18:31.689" v="290"/>
        <pc:sldMkLst>
          <pc:docMk/>
          <pc:sldMk cId="2718505124" sldId="300"/>
        </pc:sldMkLst>
      </pc:sldChg>
      <pc:sldChg chg="add">
        <pc:chgData name="Марина Барулина" userId="3f69187e786b41da" providerId="LiveId" clId="{7AB6B915-DC1C-4842-88A1-E2DCEE86DC83}" dt="2024-10-31T14:18:31.689" v="290"/>
        <pc:sldMkLst>
          <pc:docMk/>
          <pc:sldMk cId="1568919703" sldId="301"/>
        </pc:sldMkLst>
      </pc:sldChg>
      <pc:sldChg chg="addSp delSp modSp mod setBg delDesignElem">
        <pc:chgData name="Марина Барулина" userId="3f69187e786b41da" providerId="LiveId" clId="{7AB6B915-DC1C-4842-88A1-E2DCEE86DC83}" dt="2024-10-31T12:00:44.272" v="288" actId="26606"/>
        <pc:sldMkLst>
          <pc:docMk/>
          <pc:sldMk cId="3796241338" sldId="302"/>
        </pc:sldMkLst>
        <pc:spChg chg="mod ord">
          <ac:chgData name="Марина Барулина" userId="3f69187e786b41da" providerId="LiveId" clId="{7AB6B915-DC1C-4842-88A1-E2DCEE86DC83}" dt="2024-10-31T12:00:44.272" v="288" actId="26606"/>
          <ac:spMkLst>
            <pc:docMk/>
            <pc:sldMk cId="3796241338" sldId="302"/>
            <ac:spMk id="4" creationId="{C568850F-D482-C42C-0E50-B164E74680B7}"/>
          </ac:spMkLst>
        </pc:spChg>
        <pc:spChg chg="del mod">
          <ac:chgData name="Марина Барулина" userId="3f69187e786b41da" providerId="LiveId" clId="{7AB6B915-DC1C-4842-88A1-E2DCEE86DC83}" dt="2024-10-31T11:58:27.647" v="163" actId="26606"/>
          <ac:spMkLst>
            <pc:docMk/>
            <pc:sldMk cId="3796241338" sldId="302"/>
            <ac:spMk id="10" creationId="{21D6DD8A-202A-2E79-2860-536151EB5F68}"/>
          </ac:spMkLst>
        </pc:spChg>
        <pc:spChg chg="mod">
          <ac:chgData name="Марина Барулина" userId="3f69187e786b41da" providerId="LiveId" clId="{7AB6B915-DC1C-4842-88A1-E2DCEE86DC83}" dt="2024-10-31T12:00:44.272" v="288" actId="26606"/>
          <ac:spMkLst>
            <pc:docMk/>
            <pc:sldMk cId="3796241338" sldId="302"/>
            <ac:spMk id="12" creationId="{8694C832-9D8A-3644-27D7-1F336085AFD8}"/>
          </ac:spMkLst>
        </pc:spChg>
        <pc:spChg chg="add del">
          <ac:chgData name="Марина Барулина" userId="3f69187e786b41da" providerId="LiveId" clId="{7AB6B915-DC1C-4842-88A1-E2DCEE86DC83}" dt="2024-10-31T12:00:30.449" v="234"/>
          <ac:spMkLst>
            <pc:docMk/>
            <pc:sldMk cId="3796241338" sldId="302"/>
            <ac:spMk id="29" creationId="{6288FC2F-B192-42B2-90BE-517E1039BE0B}"/>
          </ac:spMkLst>
        </pc:spChg>
        <pc:spChg chg="add del">
          <ac:chgData name="Марина Барулина" userId="3f69187e786b41da" providerId="LiveId" clId="{7AB6B915-DC1C-4842-88A1-E2DCEE86DC83}" dt="2024-10-31T12:00:30.449" v="234"/>
          <ac:spMkLst>
            <pc:docMk/>
            <pc:sldMk cId="3796241338" sldId="302"/>
            <ac:spMk id="40" creationId="{CC28BCC9-4093-4FD5-83EB-7EC297F51396}"/>
          </ac:spMkLst>
        </pc:spChg>
        <pc:spChg chg="add">
          <ac:chgData name="Марина Барулина" userId="3f69187e786b41da" providerId="LiveId" clId="{7AB6B915-DC1C-4842-88A1-E2DCEE86DC83}" dt="2024-10-31T12:00:44.272" v="288" actId="26606"/>
          <ac:spMkLst>
            <pc:docMk/>
            <pc:sldMk cId="3796241338" sldId="302"/>
            <ac:spMk id="47" creationId="{9F4444CE-BC8D-4D61-B303-4C05614E62AB}"/>
          </ac:spMkLst>
        </pc:spChg>
        <pc:spChg chg="add">
          <ac:chgData name="Марина Барулина" userId="3f69187e786b41da" providerId="LiveId" clId="{7AB6B915-DC1C-4842-88A1-E2DCEE86DC83}" dt="2024-10-31T12:00:44.272" v="288" actId="26606"/>
          <ac:spMkLst>
            <pc:docMk/>
            <pc:sldMk cId="3796241338" sldId="302"/>
            <ac:spMk id="48" creationId="{73772B81-181F-48B7-8826-4D9686D15DF5}"/>
          </ac:spMkLst>
        </pc:spChg>
        <pc:spChg chg="add">
          <ac:chgData name="Марина Барулина" userId="3f69187e786b41da" providerId="LiveId" clId="{7AB6B915-DC1C-4842-88A1-E2DCEE86DC83}" dt="2024-10-31T12:00:44.272" v="288" actId="26606"/>
          <ac:spMkLst>
            <pc:docMk/>
            <pc:sldMk cId="3796241338" sldId="302"/>
            <ac:spMk id="49" creationId="{B2205F6E-03C6-4E92-877C-E2482F6599AA}"/>
          </ac:spMkLst>
        </pc:spChg>
        <pc:grpChg chg="add">
          <ac:chgData name="Марина Барулина" userId="3f69187e786b41da" providerId="LiveId" clId="{7AB6B915-DC1C-4842-88A1-E2DCEE86DC83}" dt="2024-10-31T12:00:44.272" v="288" actId="26606"/>
          <ac:grpSpMkLst>
            <pc:docMk/>
            <pc:sldMk cId="3796241338" sldId="302"/>
            <ac:grpSpMk id="16" creationId="{D920209C-E85B-4D6F-A56F-724F5ADA811C}"/>
          </ac:grpSpMkLst>
        </pc:grpChg>
        <pc:grpChg chg="add del">
          <ac:chgData name="Марина Барулина" userId="3f69187e786b41da" providerId="LiveId" clId="{7AB6B915-DC1C-4842-88A1-E2DCEE86DC83}" dt="2024-10-31T12:00:30.449" v="234"/>
          <ac:grpSpMkLst>
            <pc:docMk/>
            <pc:sldMk cId="3796241338" sldId="302"/>
            <ac:grpSpMk id="18" creationId="{E5D4A15D-C852-47D7-A7E3-7F8FEE9FCA9D}"/>
          </ac:grpSpMkLst>
        </pc:grpChg>
        <pc:grpChg chg="add del">
          <ac:chgData name="Марина Барулина" userId="3f69187e786b41da" providerId="LiveId" clId="{7AB6B915-DC1C-4842-88A1-E2DCEE86DC83}" dt="2024-10-31T12:00:30.449" v="234"/>
          <ac:grpSpMkLst>
            <pc:docMk/>
            <pc:sldMk cId="3796241338" sldId="302"/>
            <ac:grpSpMk id="31" creationId="{08BCF048-8940-4354-B9EC-5AD74E283CE3}"/>
          </ac:grpSpMkLst>
        </pc:grpChg>
        <pc:graphicFrameChg chg="add mod modGraphic">
          <ac:chgData name="Марина Барулина" userId="3f69187e786b41da" providerId="LiveId" clId="{7AB6B915-DC1C-4842-88A1-E2DCEE86DC83}" dt="2024-10-31T12:00:44.272" v="288" actId="26606"/>
          <ac:graphicFrameMkLst>
            <pc:docMk/>
            <pc:sldMk cId="3796241338" sldId="302"/>
            <ac:graphicFrameMk id="14" creationId="{8016D7AB-9FF2-FCB1-7042-2BFB1C91729B}"/>
          </ac:graphicFrameMkLst>
        </pc:graphicFrameChg>
      </pc:sldChg>
      <pc:sldChg chg="addSp delSp modSp mod setBg delDesignElem">
        <pc:chgData name="Марина Барулина" userId="3f69187e786b41da" providerId="LiveId" clId="{7AB6B915-DC1C-4842-88A1-E2DCEE86DC83}" dt="2024-10-31T12:00:49.932" v="289" actId="26606"/>
        <pc:sldMkLst>
          <pc:docMk/>
          <pc:sldMk cId="1453347290" sldId="303"/>
        </pc:sldMkLst>
        <pc:spChg chg="mod ord">
          <ac:chgData name="Марина Барулина" userId="3f69187e786b41da" providerId="LiveId" clId="{7AB6B915-DC1C-4842-88A1-E2DCEE86DC83}" dt="2024-10-31T12:00:49.932" v="289" actId="26606"/>
          <ac:spMkLst>
            <pc:docMk/>
            <pc:sldMk cId="1453347290" sldId="303"/>
            <ac:spMk id="4" creationId="{C568850F-D482-C42C-0E50-B164E74680B7}"/>
          </ac:spMkLst>
        </pc:spChg>
        <pc:spChg chg="add del mod">
          <ac:chgData name="Марина Барулина" userId="3f69187e786b41da" providerId="LiveId" clId="{7AB6B915-DC1C-4842-88A1-E2DCEE86DC83}" dt="2024-10-31T11:59:58.846" v="231" actId="26606"/>
          <ac:spMkLst>
            <pc:docMk/>
            <pc:sldMk cId="1453347290" sldId="303"/>
            <ac:spMk id="10" creationId="{21D6DD8A-202A-2E79-2860-536151EB5F68}"/>
          </ac:spMkLst>
        </pc:spChg>
        <pc:spChg chg="mod">
          <ac:chgData name="Марина Барулина" userId="3f69187e786b41da" providerId="LiveId" clId="{7AB6B915-DC1C-4842-88A1-E2DCEE86DC83}" dt="2024-10-31T12:00:49.932" v="289" actId="26606"/>
          <ac:spMkLst>
            <pc:docMk/>
            <pc:sldMk cId="1453347290" sldId="303"/>
            <ac:spMk id="12" creationId="{8694C832-9D8A-3644-27D7-1F336085AFD8}"/>
          </ac:spMkLst>
        </pc:spChg>
        <pc:spChg chg="add del">
          <ac:chgData name="Марина Барулина" userId="3f69187e786b41da" providerId="LiveId" clId="{7AB6B915-DC1C-4842-88A1-E2DCEE86DC83}" dt="2024-10-31T11:59:58.757" v="230" actId="26606"/>
          <ac:spMkLst>
            <pc:docMk/>
            <pc:sldMk cId="1453347290" sldId="303"/>
            <ac:spMk id="29" creationId="{6288FC2F-B192-42B2-90BE-517E1039BE0B}"/>
          </ac:spMkLst>
        </pc:spChg>
        <pc:spChg chg="add del">
          <ac:chgData name="Марина Барулина" userId="3f69187e786b41da" providerId="LiveId" clId="{7AB6B915-DC1C-4842-88A1-E2DCEE86DC83}" dt="2024-10-31T11:59:58.757" v="230" actId="26606"/>
          <ac:spMkLst>
            <pc:docMk/>
            <pc:sldMk cId="1453347290" sldId="303"/>
            <ac:spMk id="40" creationId="{CC28BCC9-4093-4FD5-83EB-7EC297F51396}"/>
          </ac:spMkLst>
        </pc:spChg>
        <pc:spChg chg="add del">
          <ac:chgData name="Марина Барулина" userId="3f69187e786b41da" providerId="LiveId" clId="{7AB6B915-DC1C-4842-88A1-E2DCEE86DC83}" dt="2024-10-31T12:00:30.449" v="234"/>
          <ac:spMkLst>
            <pc:docMk/>
            <pc:sldMk cId="1453347290" sldId="303"/>
            <ac:spMk id="52" creationId="{6288FC2F-B192-42B2-90BE-517E1039BE0B}"/>
          </ac:spMkLst>
        </pc:spChg>
        <pc:spChg chg="add del">
          <ac:chgData name="Марина Барулина" userId="3f69187e786b41da" providerId="LiveId" clId="{7AB6B915-DC1C-4842-88A1-E2DCEE86DC83}" dt="2024-10-31T12:00:30.449" v="234"/>
          <ac:spMkLst>
            <pc:docMk/>
            <pc:sldMk cId="1453347290" sldId="303"/>
            <ac:spMk id="61" creationId="{CC28BCC9-4093-4FD5-83EB-7EC297F51396}"/>
          </ac:spMkLst>
        </pc:spChg>
        <pc:spChg chg="add">
          <ac:chgData name="Марина Барулина" userId="3f69187e786b41da" providerId="LiveId" clId="{7AB6B915-DC1C-4842-88A1-E2DCEE86DC83}" dt="2024-10-31T12:00:49.932" v="289" actId="26606"/>
          <ac:spMkLst>
            <pc:docMk/>
            <pc:sldMk cId="1453347290" sldId="303"/>
            <ac:spMk id="79" creationId="{9F4444CE-BC8D-4D61-B303-4C05614E62AB}"/>
          </ac:spMkLst>
        </pc:spChg>
        <pc:spChg chg="add">
          <ac:chgData name="Марина Барулина" userId="3f69187e786b41da" providerId="LiveId" clId="{7AB6B915-DC1C-4842-88A1-E2DCEE86DC83}" dt="2024-10-31T12:00:49.932" v="289" actId="26606"/>
          <ac:spMkLst>
            <pc:docMk/>
            <pc:sldMk cId="1453347290" sldId="303"/>
            <ac:spMk id="81" creationId="{73772B81-181F-48B7-8826-4D9686D15DF5}"/>
          </ac:spMkLst>
        </pc:spChg>
        <pc:spChg chg="add">
          <ac:chgData name="Марина Барулина" userId="3f69187e786b41da" providerId="LiveId" clId="{7AB6B915-DC1C-4842-88A1-E2DCEE86DC83}" dt="2024-10-31T12:00:49.932" v="289" actId="26606"/>
          <ac:spMkLst>
            <pc:docMk/>
            <pc:sldMk cId="1453347290" sldId="303"/>
            <ac:spMk id="83" creationId="{B2205F6E-03C6-4E92-877C-E2482F6599AA}"/>
          </ac:spMkLst>
        </pc:spChg>
        <pc:grpChg chg="add del">
          <ac:chgData name="Марина Барулина" userId="3f69187e786b41da" providerId="LiveId" clId="{7AB6B915-DC1C-4842-88A1-E2DCEE86DC83}" dt="2024-10-31T11:59:58.757" v="230" actId="26606"/>
          <ac:grpSpMkLst>
            <pc:docMk/>
            <pc:sldMk cId="1453347290" sldId="303"/>
            <ac:grpSpMk id="18" creationId="{E5D4A15D-C852-47D7-A7E3-7F8FEE9FCA9D}"/>
          </ac:grpSpMkLst>
        </pc:grpChg>
        <pc:grpChg chg="add del">
          <ac:chgData name="Марина Барулина" userId="3f69187e786b41da" providerId="LiveId" clId="{7AB6B915-DC1C-4842-88A1-E2DCEE86DC83}" dt="2024-10-31T11:59:58.757" v="230" actId="26606"/>
          <ac:grpSpMkLst>
            <pc:docMk/>
            <pc:sldMk cId="1453347290" sldId="303"/>
            <ac:grpSpMk id="31" creationId="{08BCF048-8940-4354-B9EC-5AD74E283CE3}"/>
          </ac:grpSpMkLst>
        </pc:grpChg>
        <pc:grpChg chg="add del">
          <ac:chgData name="Марина Барулина" userId="3f69187e786b41da" providerId="LiveId" clId="{7AB6B915-DC1C-4842-88A1-E2DCEE86DC83}" dt="2024-10-31T12:00:30.449" v="234"/>
          <ac:grpSpMkLst>
            <pc:docMk/>
            <pc:sldMk cId="1453347290" sldId="303"/>
            <ac:grpSpMk id="42" creationId="{E5D4A15D-C852-47D7-A7E3-7F8FEE9FCA9D}"/>
          </ac:grpSpMkLst>
        </pc:grpChg>
        <pc:grpChg chg="add del">
          <ac:chgData name="Марина Барулина" userId="3f69187e786b41da" providerId="LiveId" clId="{7AB6B915-DC1C-4842-88A1-E2DCEE86DC83}" dt="2024-10-31T12:00:30.449" v="234"/>
          <ac:grpSpMkLst>
            <pc:docMk/>
            <pc:sldMk cId="1453347290" sldId="303"/>
            <ac:grpSpMk id="53" creationId="{08BCF048-8940-4354-B9EC-5AD74E283CE3}"/>
          </ac:grpSpMkLst>
        </pc:grpChg>
        <pc:grpChg chg="add">
          <ac:chgData name="Марина Барулина" userId="3f69187e786b41da" providerId="LiveId" clId="{7AB6B915-DC1C-4842-88A1-E2DCEE86DC83}" dt="2024-10-31T12:00:49.932" v="289" actId="26606"/>
          <ac:grpSpMkLst>
            <pc:docMk/>
            <pc:sldMk cId="1453347290" sldId="303"/>
            <ac:grpSpMk id="67" creationId="{D920209C-E85B-4D6F-A56F-724F5ADA811C}"/>
          </ac:grpSpMkLst>
        </pc:grpChg>
        <pc:graphicFrameChg chg="add del">
          <ac:chgData name="Марина Барулина" userId="3f69187e786b41da" providerId="LiveId" clId="{7AB6B915-DC1C-4842-88A1-E2DCEE86DC83}" dt="2024-10-31T11:59:58.757" v="230" actId="26606"/>
          <ac:graphicFrameMkLst>
            <pc:docMk/>
            <pc:sldMk cId="1453347290" sldId="303"/>
            <ac:graphicFrameMk id="14" creationId="{65C304E4-7A18-1F09-33FF-59E844E3CB20}"/>
          </ac:graphicFrameMkLst>
        </pc:graphicFrameChg>
        <pc:graphicFrameChg chg="add mod modGraphic">
          <ac:chgData name="Марина Барулина" userId="3f69187e786b41da" providerId="LiveId" clId="{7AB6B915-DC1C-4842-88A1-E2DCEE86DC83}" dt="2024-10-31T12:00:49.932" v="289" actId="26606"/>
          <ac:graphicFrameMkLst>
            <pc:docMk/>
            <pc:sldMk cId="1453347290" sldId="303"/>
            <ac:graphicFrameMk id="62" creationId="{BC60A3CE-2FA9-420F-45AA-99C247A043A0}"/>
          </ac:graphicFrameMkLst>
        </pc:graphicFrameChg>
      </pc:sldChg>
      <pc:sldChg chg="modSp mod">
        <pc:chgData name="Марина Барулина" userId="3f69187e786b41da" providerId="LiveId" clId="{7AB6B915-DC1C-4842-88A1-E2DCEE86DC83}" dt="2024-10-31T12:00:37.534" v="263" actId="27636"/>
        <pc:sldMkLst>
          <pc:docMk/>
          <pc:sldMk cId="4030693420" sldId="304"/>
        </pc:sldMkLst>
        <pc:spChg chg="mod">
          <ac:chgData name="Марина Барулина" userId="3f69187e786b41da" providerId="LiveId" clId="{7AB6B915-DC1C-4842-88A1-E2DCEE86DC83}" dt="2024-10-31T12:00:37.534" v="263" actId="27636"/>
          <ac:spMkLst>
            <pc:docMk/>
            <pc:sldMk cId="4030693420" sldId="304"/>
            <ac:spMk id="4" creationId="{C568850F-D482-C42C-0E50-B164E74680B7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4030693420" sldId="304"/>
            <ac:spMk id="12" creationId="{8694C832-9D8A-3644-27D7-1F336085AFD8}"/>
          </ac:spMkLst>
        </pc:spChg>
      </pc:sldChg>
      <pc:sldChg chg="add">
        <pc:chgData name="Марина Барулина" userId="3f69187e786b41da" providerId="LiveId" clId="{7AB6B915-DC1C-4842-88A1-E2DCEE86DC83}" dt="2024-10-31T14:18:31.689" v="290"/>
        <pc:sldMkLst>
          <pc:docMk/>
          <pc:sldMk cId="1405860856" sldId="305"/>
        </pc:sldMkLst>
      </pc:sldChg>
      <pc:sldChg chg="modSp mod">
        <pc:chgData name="Марина Барулина" userId="3f69187e786b41da" providerId="LiveId" clId="{7AB6B915-DC1C-4842-88A1-E2DCEE86DC83}" dt="2024-10-31T12:00:37.088" v="259"/>
        <pc:sldMkLst>
          <pc:docMk/>
          <pc:sldMk cId="1562190896" sldId="306"/>
        </pc:sldMkLst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1562190896" sldId="306"/>
            <ac:spMk id="3" creationId="{4A476058-6498-4F17-9FC2-CDC39221FF7E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1562190896" sldId="306"/>
            <ac:spMk id="11" creationId="{F9FD2171-49FB-5DD2-0425-4AE505D6BFCB}"/>
          </ac:spMkLst>
        </pc:spChg>
      </pc:sldChg>
      <pc:sldChg chg="modSp mod">
        <pc:chgData name="Марина Барулина" userId="3f69187e786b41da" providerId="LiveId" clId="{7AB6B915-DC1C-4842-88A1-E2DCEE86DC83}" dt="2024-10-31T12:00:37.555" v="266" actId="27636"/>
        <pc:sldMkLst>
          <pc:docMk/>
          <pc:sldMk cId="2732906919" sldId="307"/>
        </pc:sldMkLst>
        <pc:spChg chg="mod">
          <ac:chgData name="Марина Барулина" userId="3f69187e786b41da" providerId="LiveId" clId="{7AB6B915-DC1C-4842-88A1-E2DCEE86DC83}" dt="2024-10-31T12:00:37.555" v="266" actId="27636"/>
          <ac:spMkLst>
            <pc:docMk/>
            <pc:sldMk cId="2732906919" sldId="307"/>
            <ac:spMk id="4" creationId="{C568850F-D482-C42C-0E50-B164E74680B7}"/>
          </ac:spMkLst>
        </pc:spChg>
        <pc:spChg chg="mod">
          <ac:chgData name="Марина Барулина" userId="3f69187e786b41da" providerId="LiveId" clId="{7AB6B915-DC1C-4842-88A1-E2DCEE86DC83}" dt="2024-10-31T11:58:01.230" v="3" actId="27636"/>
          <ac:spMkLst>
            <pc:docMk/>
            <pc:sldMk cId="2732906919" sldId="307"/>
            <ac:spMk id="12" creationId="{8694C832-9D8A-3644-27D7-1F336085AFD8}"/>
          </ac:spMkLst>
        </pc:spChg>
      </pc:sldChg>
      <pc:sldChg chg="modSp mod">
        <pc:chgData name="Марина Барулина" userId="3f69187e786b41da" providerId="LiveId" clId="{7AB6B915-DC1C-4842-88A1-E2DCEE86DC83}" dt="2024-10-31T12:00:37.550" v="265" actId="27636"/>
        <pc:sldMkLst>
          <pc:docMk/>
          <pc:sldMk cId="1156044061" sldId="308"/>
        </pc:sldMkLst>
        <pc:spChg chg="mod">
          <ac:chgData name="Марина Барулина" userId="3f69187e786b41da" providerId="LiveId" clId="{7AB6B915-DC1C-4842-88A1-E2DCEE86DC83}" dt="2024-10-31T12:00:37.550" v="265" actId="27636"/>
          <ac:spMkLst>
            <pc:docMk/>
            <pc:sldMk cId="1156044061" sldId="308"/>
            <ac:spMk id="4" creationId="{C568850F-D482-C42C-0E50-B164E74680B7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1156044061" sldId="308"/>
            <ac:spMk id="12" creationId="{8694C832-9D8A-3644-27D7-1F336085AFD8}"/>
          </ac:spMkLst>
        </pc:spChg>
      </pc:sldChg>
      <pc:sldChg chg="modSp mod">
        <pc:chgData name="Марина Барулина" userId="3f69187e786b41da" providerId="LiveId" clId="{7AB6B915-DC1C-4842-88A1-E2DCEE86DC83}" dt="2024-10-31T12:00:37.088" v="259"/>
        <pc:sldMkLst>
          <pc:docMk/>
          <pc:sldMk cId="517445527" sldId="309"/>
        </pc:sldMkLst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517445527" sldId="309"/>
            <ac:spMk id="2" creationId="{017A5F1B-ECFF-48AC-800A-FEA69A0F1E06}"/>
          </ac:spMkLst>
        </pc:spChg>
      </pc:sldChg>
      <pc:sldChg chg="modSp mod">
        <pc:chgData name="Марина Барулина" userId="3f69187e786b41da" providerId="LiveId" clId="{7AB6B915-DC1C-4842-88A1-E2DCEE86DC83}" dt="2024-10-31T12:00:37.088" v="259"/>
        <pc:sldMkLst>
          <pc:docMk/>
          <pc:sldMk cId="186780476" sldId="310"/>
        </pc:sldMkLst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186780476" sldId="310"/>
            <ac:spMk id="2" creationId="{AB104C70-FED6-9A96-8D7D-845C1C73A355}"/>
          </ac:spMkLst>
        </pc:spChg>
      </pc:sldChg>
      <pc:sldChg chg="modSp mod">
        <pc:chgData name="Марина Барулина" userId="3f69187e786b41da" providerId="LiveId" clId="{7AB6B915-DC1C-4842-88A1-E2DCEE86DC83}" dt="2024-10-31T12:00:37.088" v="259"/>
        <pc:sldMkLst>
          <pc:docMk/>
          <pc:sldMk cId="397310603" sldId="311"/>
        </pc:sldMkLst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397310603" sldId="311"/>
            <ac:spMk id="2" creationId="{14E723F9-7997-BA24-96AF-872D95F5C395}"/>
          </ac:spMkLst>
        </pc:spChg>
      </pc:sldChg>
      <pc:sldChg chg="modSp mod">
        <pc:chgData name="Марина Барулина" userId="3f69187e786b41da" providerId="LiveId" clId="{7AB6B915-DC1C-4842-88A1-E2DCEE86DC83}" dt="2024-10-31T12:00:37.088" v="259"/>
        <pc:sldMkLst>
          <pc:docMk/>
          <pc:sldMk cId="1413984627" sldId="312"/>
        </pc:sldMkLst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1413984627" sldId="312"/>
            <ac:spMk id="2" creationId="{C8AB626E-9208-DAC9-177C-5E9961D1A6A5}"/>
          </ac:spMkLst>
        </pc:spChg>
      </pc:sldChg>
      <pc:sldChg chg="modSp mod">
        <pc:chgData name="Марина Барулина" userId="3f69187e786b41da" providerId="LiveId" clId="{7AB6B915-DC1C-4842-88A1-E2DCEE86DC83}" dt="2024-10-31T12:00:37.088" v="259"/>
        <pc:sldMkLst>
          <pc:docMk/>
          <pc:sldMk cId="2124153103" sldId="313"/>
        </pc:sldMkLst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2124153103" sldId="313"/>
            <ac:spMk id="2" creationId="{6472E60F-F1AF-B1BC-BF9B-28AF841B867C}"/>
          </ac:spMkLst>
        </pc:spChg>
      </pc:sldChg>
      <pc:sldChg chg="modSp mod">
        <pc:chgData name="Марина Барулина" userId="3f69187e786b41da" providerId="LiveId" clId="{7AB6B915-DC1C-4842-88A1-E2DCEE86DC83}" dt="2024-10-31T12:00:37.646" v="273" actId="27636"/>
        <pc:sldMkLst>
          <pc:docMk/>
          <pc:sldMk cId="173574766" sldId="315"/>
        </pc:sldMkLst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173574766" sldId="315"/>
            <ac:spMk id="3" creationId="{4A476058-6498-4F17-9FC2-CDC39221FF7E}"/>
          </ac:spMkLst>
        </pc:spChg>
        <pc:spChg chg="mod">
          <ac:chgData name="Марина Барулина" userId="3f69187e786b41da" providerId="LiveId" clId="{7AB6B915-DC1C-4842-88A1-E2DCEE86DC83}" dt="2024-10-31T11:58:21.852" v="155" actId="27636"/>
          <ac:spMkLst>
            <pc:docMk/>
            <pc:sldMk cId="173574766" sldId="315"/>
            <ac:spMk id="5" creationId="{8C32E3FA-2911-45A9-A019-48135B78FD4F}"/>
          </ac:spMkLst>
        </pc:spChg>
        <pc:spChg chg="mod">
          <ac:chgData name="Марина Барулина" userId="3f69187e786b41da" providerId="LiveId" clId="{7AB6B915-DC1C-4842-88A1-E2DCEE86DC83}" dt="2024-10-31T12:00:37.646" v="273" actId="27636"/>
          <ac:spMkLst>
            <pc:docMk/>
            <pc:sldMk cId="173574766" sldId="315"/>
            <ac:spMk id="6" creationId="{24DF80BB-5A16-405D-8DDB-D39B0923DB69}"/>
          </ac:spMkLst>
        </pc:spChg>
      </pc:sldChg>
      <pc:sldChg chg="modSp mod">
        <pc:chgData name="Марина Барулина" userId="3f69187e786b41da" providerId="LiveId" clId="{7AB6B915-DC1C-4842-88A1-E2DCEE86DC83}" dt="2024-10-31T12:00:37.657" v="274" actId="27636"/>
        <pc:sldMkLst>
          <pc:docMk/>
          <pc:sldMk cId="1472331445" sldId="316"/>
        </pc:sldMkLst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1472331445" sldId="316"/>
            <ac:spMk id="3" creationId="{4A476058-6498-4F17-9FC2-CDC39221FF7E}"/>
          </ac:spMkLst>
        </pc:spChg>
        <pc:spChg chg="mod">
          <ac:chgData name="Марина Барулина" userId="3f69187e786b41da" providerId="LiveId" clId="{7AB6B915-DC1C-4842-88A1-E2DCEE86DC83}" dt="2024-10-31T12:00:37.657" v="274" actId="27636"/>
          <ac:spMkLst>
            <pc:docMk/>
            <pc:sldMk cId="1472331445" sldId="316"/>
            <ac:spMk id="6" creationId="{24DF80BB-5A16-405D-8DDB-D39B0923DB69}"/>
          </ac:spMkLst>
        </pc:spChg>
      </pc:sldChg>
      <pc:sldChg chg="modSp mod">
        <pc:chgData name="Марина Барулина" userId="3f69187e786b41da" providerId="LiveId" clId="{7AB6B915-DC1C-4842-88A1-E2DCEE86DC83}" dt="2024-10-31T12:00:37.563" v="267" actId="27636"/>
        <pc:sldMkLst>
          <pc:docMk/>
          <pc:sldMk cId="1354959386" sldId="319"/>
        </pc:sldMkLst>
        <pc:spChg chg="mod">
          <ac:chgData name="Марина Барулина" userId="3f69187e786b41da" providerId="LiveId" clId="{7AB6B915-DC1C-4842-88A1-E2DCEE86DC83}" dt="2024-10-31T12:00:37.563" v="267" actId="27636"/>
          <ac:spMkLst>
            <pc:docMk/>
            <pc:sldMk cId="1354959386" sldId="319"/>
            <ac:spMk id="4" creationId="{3A7CEC24-7A78-4CF2-FABC-7DCABFBBEAA6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1354959386" sldId="319"/>
            <ac:spMk id="17" creationId="{99E25301-BEAD-8D5B-6BCF-9D582020DA2A}"/>
          </ac:spMkLst>
        </pc:spChg>
      </pc:sldChg>
      <pc:sldChg chg="modSp mod">
        <pc:chgData name="Марина Барулина" userId="3f69187e786b41da" providerId="LiveId" clId="{7AB6B915-DC1C-4842-88A1-E2DCEE86DC83}" dt="2024-10-31T12:00:37.693" v="277" actId="27636"/>
        <pc:sldMkLst>
          <pc:docMk/>
          <pc:sldMk cId="3361852488" sldId="323"/>
        </pc:sldMkLst>
        <pc:spChg chg="mod">
          <ac:chgData name="Марина Барулина" userId="3f69187e786b41da" providerId="LiveId" clId="{7AB6B915-DC1C-4842-88A1-E2DCEE86DC83}" dt="2024-10-31T12:00:37.693" v="277" actId="27636"/>
          <ac:spMkLst>
            <pc:docMk/>
            <pc:sldMk cId="3361852488" sldId="323"/>
            <ac:spMk id="4" creationId="{51016C2B-4D37-45D0-BAC7-B036CAA3D601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3361852488" sldId="323"/>
            <ac:spMk id="5" creationId="{92C6ED88-A5B8-4FEC-AAC0-F5758F31C853}"/>
          </ac:spMkLst>
        </pc:spChg>
        <pc:picChg chg="mod">
          <ac:chgData name="Марина Барулина" userId="3f69187e786b41da" providerId="LiveId" clId="{7AB6B915-DC1C-4842-88A1-E2DCEE86DC83}" dt="2024-10-31T12:00:37.088" v="259"/>
          <ac:picMkLst>
            <pc:docMk/>
            <pc:sldMk cId="3361852488" sldId="323"/>
            <ac:picMk id="7" creationId="{3556B757-F449-4297-91CA-A148EF6D3410}"/>
          </ac:picMkLst>
        </pc:picChg>
      </pc:sldChg>
      <pc:sldChg chg="modSp mod">
        <pc:chgData name="Марина Барулина" userId="3f69187e786b41da" providerId="LiveId" clId="{7AB6B915-DC1C-4842-88A1-E2DCEE86DC83}" dt="2024-10-31T12:00:37.743" v="284" actId="27636"/>
        <pc:sldMkLst>
          <pc:docMk/>
          <pc:sldMk cId="4063439455" sldId="326"/>
        </pc:sldMkLst>
        <pc:spChg chg="mod">
          <ac:chgData name="Марина Барулина" userId="3f69187e786b41da" providerId="LiveId" clId="{7AB6B915-DC1C-4842-88A1-E2DCEE86DC83}" dt="2024-10-31T12:00:37.743" v="284" actId="27636"/>
          <ac:spMkLst>
            <pc:docMk/>
            <pc:sldMk cId="4063439455" sldId="326"/>
            <ac:spMk id="4" creationId="{34DDF6BA-05FF-520F-40B8-553589600F6D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4063439455" sldId="326"/>
            <ac:spMk id="12" creationId="{34E999F5-16F6-43B8-F098-3AB542A61A7C}"/>
          </ac:spMkLst>
        </pc:spChg>
      </pc:sldChg>
      <pc:sldChg chg="modSp mod">
        <pc:chgData name="Марина Барулина" userId="3f69187e786b41da" providerId="LiveId" clId="{7AB6B915-DC1C-4842-88A1-E2DCEE86DC83}" dt="2024-10-31T12:00:37.750" v="285" actId="27636"/>
        <pc:sldMkLst>
          <pc:docMk/>
          <pc:sldMk cId="3179538118" sldId="329"/>
        </pc:sldMkLst>
        <pc:spChg chg="mod">
          <ac:chgData name="Марина Барулина" userId="3f69187e786b41da" providerId="LiveId" clId="{7AB6B915-DC1C-4842-88A1-E2DCEE86DC83}" dt="2024-10-31T12:00:37.750" v="285" actId="27636"/>
          <ac:spMkLst>
            <pc:docMk/>
            <pc:sldMk cId="3179538118" sldId="329"/>
            <ac:spMk id="4" creationId="{34DDF6BA-05FF-520F-40B8-553589600F6D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3179538118" sldId="329"/>
            <ac:spMk id="12" creationId="{34E999F5-16F6-43B8-F098-3AB542A61A7C}"/>
          </ac:spMkLst>
        </pc:spChg>
      </pc:sldChg>
      <pc:sldChg chg="modSp del">
        <pc:chgData name="Марина Барулина" userId="3f69187e786b41da" providerId="LiveId" clId="{7AB6B915-DC1C-4842-88A1-E2DCEE86DC83}" dt="2024-10-31T14:18:35.355" v="296" actId="47"/>
        <pc:sldMkLst>
          <pc:docMk/>
          <pc:sldMk cId="1775462976" sldId="330"/>
        </pc:sldMkLst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1775462976" sldId="330"/>
            <ac:spMk id="3" creationId="{3079012C-E953-CE9E-5F5C-017A93FD70BF}"/>
          </ac:spMkLst>
        </pc:spChg>
      </pc:sldChg>
      <pc:sldChg chg="modSp del">
        <pc:chgData name="Марина Барулина" userId="3f69187e786b41da" providerId="LiveId" clId="{7AB6B915-DC1C-4842-88A1-E2DCEE86DC83}" dt="2024-10-31T14:18:36.416" v="297" actId="47"/>
        <pc:sldMkLst>
          <pc:docMk/>
          <pc:sldMk cId="2030633317" sldId="331"/>
        </pc:sldMkLst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2030633317" sldId="331"/>
            <ac:spMk id="3" creationId="{3079012C-E953-CE9E-5F5C-017A93FD70BF}"/>
          </ac:spMkLst>
        </pc:spChg>
      </pc:sldChg>
      <pc:sldChg chg="modSp">
        <pc:chgData name="Марина Барулина" userId="3f69187e786b41da" providerId="LiveId" clId="{7AB6B915-DC1C-4842-88A1-E2DCEE86DC83}" dt="2024-10-31T12:00:37.088" v="259"/>
        <pc:sldMkLst>
          <pc:docMk/>
          <pc:sldMk cId="1410728995" sldId="332"/>
        </pc:sldMkLst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1410728995" sldId="332"/>
            <ac:spMk id="3" creationId="{80492048-12A1-4B87-9CA8-4EEEF36E49CF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1410728995" sldId="332"/>
            <ac:spMk id="4" creationId="{6A71EC92-BCFF-26E0-C779-44BAD44FA589}"/>
          </ac:spMkLst>
        </pc:spChg>
      </pc:sldChg>
      <pc:sldChg chg="modSp mod">
        <pc:chgData name="Марина Барулина" userId="3f69187e786b41da" providerId="LiveId" clId="{7AB6B915-DC1C-4842-88A1-E2DCEE86DC83}" dt="2024-10-31T12:00:37.088" v="259"/>
        <pc:sldMkLst>
          <pc:docMk/>
          <pc:sldMk cId="540556838" sldId="333"/>
        </pc:sldMkLst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540556838" sldId="333"/>
            <ac:spMk id="3" creationId="{83F1DBDD-D1B8-AF6B-10E3-C6712928A08B}"/>
          </ac:spMkLst>
        </pc:spChg>
        <pc:spChg chg="mod">
          <ac:chgData name="Марина Барулина" userId="3f69187e786b41da" providerId="LiveId" clId="{7AB6B915-DC1C-4842-88A1-E2DCEE86DC83}" dt="2024-10-31T11:58:01.584" v="45" actId="27636"/>
          <ac:spMkLst>
            <pc:docMk/>
            <pc:sldMk cId="540556838" sldId="333"/>
            <ac:spMk id="4" creationId="{D35A7754-968D-1267-DC31-A2A8B4AE5C55}"/>
          </ac:spMkLst>
        </pc:spChg>
      </pc:sldChg>
      <pc:sldChg chg="modSp mod">
        <pc:chgData name="Марина Барулина" userId="3f69187e786b41da" providerId="LiveId" clId="{7AB6B915-DC1C-4842-88A1-E2DCEE86DC83}" dt="2024-10-31T12:00:37.088" v="259"/>
        <pc:sldMkLst>
          <pc:docMk/>
          <pc:sldMk cId="3407516162" sldId="334"/>
        </pc:sldMkLst>
        <pc:spChg chg="mod">
          <ac:chgData name="Марина Барулина" userId="3f69187e786b41da" providerId="LiveId" clId="{7AB6B915-DC1C-4842-88A1-E2DCEE86DC83}" dt="2024-10-31T11:58:10.875" v="121" actId="27636"/>
          <ac:spMkLst>
            <pc:docMk/>
            <pc:sldMk cId="3407516162" sldId="334"/>
            <ac:spMk id="2" creationId="{7FA0B877-C3DD-F409-296C-2DFD4ECD6638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3407516162" sldId="334"/>
            <ac:spMk id="3" creationId="{83521468-E494-195E-2B16-10AEC000AFF4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3407516162" sldId="334"/>
            <ac:spMk id="4" creationId="{8264CC8E-60D5-4F9F-7A1F-BF77362DB746}"/>
          </ac:spMkLst>
        </pc:spChg>
      </pc:sldChg>
      <pc:sldChg chg="modSp mod">
        <pc:chgData name="Марина Барулина" userId="3f69187e786b41da" providerId="LiveId" clId="{7AB6B915-DC1C-4842-88A1-E2DCEE86DC83}" dt="2024-10-31T12:00:37.164" v="260" actId="27636"/>
        <pc:sldMkLst>
          <pc:docMk/>
          <pc:sldMk cId="3145305594" sldId="336"/>
        </pc:sldMkLst>
        <pc:spChg chg="mod">
          <ac:chgData name="Марина Барулина" userId="3f69187e786b41da" providerId="LiveId" clId="{7AB6B915-DC1C-4842-88A1-E2DCEE86DC83}" dt="2024-10-31T12:00:37.164" v="260" actId="27636"/>
          <ac:spMkLst>
            <pc:docMk/>
            <pc:sldMk cId="3145305594" sldId="336"/>
            <ac:spMk id="4" creationId="{34DDF6BA-05FF-520F-40B8-553589600F6D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3145305594" sldId="336"/>
            <ac:spMk id="12" creationId="{34E999F5-16F6-43B8-F098-3AB542A61A7C}"/>
          </ac:spMkLst>
        </pc:spChg>
      </pc:sldChg>
      <pc:sldChg chg="modSp mod">
        <pc:chgData name="Марина Барулина" userId="3f69187e786b41da" providerId="LiveId" clId="{7AB6B915-DC1C-4842-88A1-E2DCEE86DC83}" dt="2024-10-31T12:00:37.520" v="261" actId="27636"/>
        <pc:sldMkLst>
          <pc:docMk/>
          <pc:sldMk cId="898002068" sldId="337"/>
        </pc:sldMkLst>
        <pc:spChg chg="mod">
          <ac:chgData name="Марина Барулина" userId="3f69187e786b41da" providerId="LiveId" clId="{7AB6B915-DC1C-4842-88A1-E2DCEE86DC83}" dt="2024-10-31T12:00:37.520" v="261" actId="27636"/>
          <ac:spMkLst>
            <pc:docMk/>
            <pc:sldMk cId="898002068" sldId="337"/>
            <ac:spMk id="4" creationId="{34DDF6BA-05FF-520F-40B8-553589600F6D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898002068" sldId="337"/>
            <ac:spMk id="12" creationId="{34E999F5-16F6-43B8-F098-3AB542A61A7C}"/>
          </ac:spMkLst>
        </pc:spChg>
      </pc:sldChg>
      <pc:sldChg chg="modSp mod">
        <pc:chgData name="Марина Барулина" userId="3f69187e786b41da" providerId="LiveId" clId="{7AB6B915-DC1C-4842-88A1-E2DCEE86DC83}" dt="2024-10-31T12:00:37.523" v="262" actId="27636"/>
        <pc:sldMkLst>
          <pc:docMk/>
          <pc:sldMk cId="3542174885" sldId="338"/>
        </pc:sldMkLst>
        <pc:spChg chg="mod">
          <ac:chgData name="Марина Барулина" userId="3f69187e786b41da" providerId="LiveId" clId="{7AB6B915-DC1C-4842-88A1-E2DCEE86DC83}" dt="2024-10-31T12:00:37.523" v="262" actId="27636"/>
          <ac:spMkLst>
            <pc:docMk/>
            <pc:sldMk cId="3542174885" sldId="338"/>
            <ac:spMk id="4" creationId="{34DDF6BA-05FF-520F-40B8-553589600F6D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3542174885" sldId="338"/>
            <ac:spMk id="12" creationId="{34E999F5-16F6-43B8-F098-3AB542A61A7C}"/>
          </ac:spMkLst>
        </pc:spChg>
      </pc:sldChg>
      <pc:sldChg chg="modSp add mod">
        <pc:chgData name="Марина Барулина" userId="3f69187e786b41da" providerId="LiveId" clId="{7AB6B915-DC1C-4842-88A1-E2DCEE86DC83}" dt="2024-10-31T12:00:37.088" v="259"/>
        <pc:sldMkLst>
          <pc:docMk/>
          <pc:sldMk cId="3207120488" sldId="343"/>
        </pc:sldMkLst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3207120488" sldId="343"/>
            <ac:spMk id="2" creationId="{5242AD73-5E6F-3DC7-13E0-85C703EEF707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3207120488" sldId="343"/>
            <ac:spMk id="3" creationId="{63137C8D-5291-B6F1-BD12-ADD65A6D650D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3207120488" sldId="343"/>
            <ac:spMk id="4" creationId="{CD86EDF6-144D-3FD1-0A84-471C649B0800}"/>
          </ac:spMkLst>
        </pc:spChg>
      </pc:sldChg>
      <pc:sldChg chg="modSp add mod">
        <pc:chgData name="Марина Барулина" userId="3f69187e786b41da" providerId="LiveId" clId="{7AB6B915-DC1C-4842-88A1-E2DCEE86DC83}" dt="2024-10-31T12:00:37.088" v="259"/>
        <pc:sldMkLst>
          <pc:docMk/>
          <pc:sldMk cId="1856557356" sldId="344"/>
        </pc:sldMkLst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1856557356" sldId="344"/>
            <ac:spMk id="2" creationId="{A590F4FA-4E00-3BB2-7153-7718365911FE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1856557356" sldId="344"/>
            <ac:spMk id="3" creationId="{7C723673-5AE7-944B-8929-375364E0AB78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1856557356" sldId="344"/>
            <ac:spMk id="4" creationId="{3BB9CF98-3F73-4698-0E2C-D2ED59E8FDE2}"/>
          </ac:spMkLst>
        </pc:spChg>
      </pc:sldChg>
      <pc:sldChg chg="modSp add mod">
        <pc:chgData name="Марина Барулина" userId="3f69187e786b41da" providerId="LiveId" clId="{7AB6B915-DC1C-4842-88A1-E2DCEE86DC83}" dt="2024-10-31T12:00:37.088" v="259"/>
        <pc:sldMkLst>
          <pc:docMk/>
          <pc:sldMk cId="2875041825" sldId="345"/>
        </pc:sldMkLst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2875041825" sldId="345"/>
            <ac:spMk id="2" creationId="{F0640309-C128-ED76-834B-F327EE1804EF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2875041825" sldId="345"/>
            <ac:spMk id="3" creationId="{04328AF8-5BD6-497C-C674-3B007629CDEC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2875041825" sldId="345"/>
            <ac:spMk id="4" creationId="{9ECD492F-1559-9977-8866-2C5F074A26B7}"/>
          </ac:spMkLst>
        </pc:spChg>
      </pc:sldChg>
      <pc:sldChg chg="modSp add mod">
        <pc:chgData name="Марина Барулина" userId="3f69187e786b41da" providerId="LiveId" clId="{7AB6B915-DC1C-4842-88A1-E2DCEE86DC83}" dt="2024-10-31T12:00:37.088" v="259"/>
        <pc:sldMkLst>
          <pc:docMk/>
          <pc:sldMk cId="2865648021" sldId="346"/>
        </pc:sldMkLst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2865648021" sldId="346"/>
            <ac:spMk id="2" creationId="{D4AA3FDE-0ED1-D15C-348F-A30A46550C94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2865648021" sldId="346"/>
            <ac:spMk id="4" creationId="{14649347-351A-E2E6-162F-8D62941368D1}"/>
          </ac:spMkLst>
        </pc:spChg>
      </pc:sldChg>
      <pc:sldChg chg="modSp add mod">
        <pc:chgData name="Марина Барулина" userId="3f69187e786b41da" providerId="LiveId" clId="{7AB6B915-DC1C-4842-88A1-E2DCEE86DC83}" dt="2024-10-31T12:00:37.088" v="259"/>
        <pc:sldMkLst>
          <pc:docMk/>
          <pc:sldMk cId="668122710" sldId="347"/>
        </pc:sldMkLst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668122710" sldId="347"/>
            <ac:spMk id="2" creationId="{A4ACCCEB-760E-303B-8B50-F042008C7171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668122710" sldId="347"/>
            <ac:spMk id="3" creationId="{6527B821-12E9-756D-13B3-7BCB4C9B838A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668122710" sldId="347"/>
            <ac:spMk id="4" creationId="{AA64D34C-E83F-1EBC-573D-4E082CEAC64A}"/>
          </ac:spMkLst>
        </pc:spChg>
      </pc:sldChg>
      <pc:sldChg chg="modSp add mod">
        <pc:chgData name="Марина Барулина" userId="3f69187e786b41da" providerId="LiveId" clId="{7AB6B915-DC1C-4842-88A1-E2DCEE86DC83}" dt="2024-10-31T12:00:37.088" v="259"/>
        <pc:sldMkLst>
          <pc:docMk/>
          <pc:sldMk cId="1223322469" sldId="348"/>
        </pc:sldMkLst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1223322469" sldId="348"/>
            <ac:spMk id="2" creationId="{CDCF3814-8C42-A999-BB08-5B02176845FC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1223322469" sldId="348"/>
            <ac:spMk id="3" creationId="{F1FCC9BD-337C-E047-2109-DDF9A345A24F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1223322469" sldId="348"/>
            <ac:spMk id="4" creationId="{B40BCA02-AAD8-A0D7-189D-B7BDAD2D0C26}"/>
          </ac:spMkLst>
        </pc:spChg>
      </pc:sldChg>
      <pc:sldChg chg="modSp add mod">
        <pc:chgData name="Марина Барулина" userId="3f69187e786b41da" providerId="LiveId" clId="{7AB6B915-DC1C-4842-88A1-E2DCEE86DC83}" dt="2024-10-31T12:00:37.088" v="259"/>
        <pc:sldMkLst>
          <pc:docMk/>
          <pc:sldMk cId="3276843605" sldId="349"/>
        </pc:sldMkLst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3276843605" sldId="349"/>
            <ac:spMk id="2" creationId="{2BD3951F-AC21-EA73-7711-86D9CF90D2C3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3276843605" sldId="349"/>
            <ac:spMk id="3" creationId="{25D64FB9-270C-8E90-90DB-3AC5DFFCBCC2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3276843605" sldId="349"/>
            <ac:spMk id="4" creationId="{A7F552CC-57A7-7A0A-84A2-F58265EA6431}"/>
          </ac:spMkLst>
        </pc:spChg>
      </pc:sldChg>
      <pc:sldChg chg="modSp add mod">
        <pc:chgData name="Марина Барулина" userId="3f69187e786b41da" providerId="LiveId" clId="{7AB6B915-DC1C-4842-88A1-E2DCEE86DC83}" dt="2024-10-31T12:00:37.088" v="259"/>
        <pc:sldMkLst>
          <pc:docMk/>
          <pc:sldMk cId="4058456192" sldId="350"/>
        </pc:sldMkLst>
        <pc:spChg chg="mod">
          <ac:chgData name="Марина Барулина" userId="3f69187e786b41da" providerId="LiveId" clId="{7AB6B915-DC1C-4842-88A1-E2DCEE86DC83}" dt="2024-10-31T11:58:01.665" v="62" actId="27636"/>
          <ac:spMkLst>
            <pc:docMk/>
            <pc:sldMk cId="4058456192" sldId="350"/>
            <ac:spMk id="2" creationId="{5AA31533-A42A-D500-0997-3055527140C9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4058456192" sldId="350"/>
            <ac:spMk id="4" creationId="{345863EE-1F48-0CE0-410F-08D22F14B453}"/>
          </ac:spMkLst>
        </pc:spChg>
      </pc:sldChg>
      <pc:sldChg chg="modSp add mod">
        <pc:chgData name="Марина Барулина" userId="3f69187e786b41da" providerId="LiveId" clId="{7AB6B915-DC1C-4842-88A1-E2DCEE86DC83}" dt="2024-10-31T12:00:37.088" v="259"/>
        <pc:sldMkLst>
          <pc:docMk/>
          <pc:sldMk cId="884839895" sldId="351"/>
        </pc:sldMkLst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884839895" sldId="351"/>
            <ac:spMk id="2" creationId="{D7773BE3-068B-BDF8-A15B-5C3E05728B92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884839895" sldId="351"/>
            <ac:spMk id="4" creationId="{DD0031D6-B80E-215C-2640-D1CBD2053ECA}"/>
          </ac:spMkLst>
        </pc:spChg>
      </pc:sldChg>
      <pc:sldChg chg="modSp add mod">
        <pc:chgData name="Марина Барулина" userId="3f69187e786b41da" providerId="LiveId" clId="{7AB6B915-DC1C-4842-88A1-E2DCEE86DC83}" dt="2024-10-31T12:00:37.088" v="259"/>
        <pc:sldMkLst>
          <pc:docMk/>
          <pc:sldMk cId="2050159651" sldId="352"/>
        </pc:sldMkLst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2050159651" sldId="352"/>
            <ac:spMk id="2" creationId="{7DAEA097-B85B-AC51-1A43-632B446561B8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2050159651" sldId="352"/>
            <ac:spMk id="4" creationId="{CDC76B43-F0D3-FFCA-FC6C-D7E2236E30AC}"/>
          </ac:spMkLst>
        </pc:spChg>
      </pc:sldChg>
      <pc:sldChg chg="modSp add mod">
        <pc:chgData name="Марина Барулина" userId="3f69187e786b41da" providerId="LiveId" clId="{7AB6B915-DC1C-4842-88A1-E2DCEE86DC83}" dt="2024-10-31T12:00:37.088" v="259"/>
        <pc:sldMkLst>
          <pc:docMk/>
          <pc:sldMk cId="670737947" sldId="353"/>
        </pc:sldMkLst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670737947" sldId="353"/>
            <ac:spMk id="2" creationId="{6E6FF447-6835-0003-2BB3-3F1A2E9BBEAB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670737947" sldId="353"/>
            <ac:spMk id="3" creationId="{91C2F91E-CAE9-FF1D-EE39-74D2CEA2A22C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670737947" sldId="353"/>
            <ac:spMk id="4" creationId="{3D74601A-6B55-8CC0-74FB-A4651B4C4A9A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670737947" sldId="353"/>
            <ac:spMk id="5" creationId="{0414990A-6E3A-5AD1-6C4A-6C732A58BD3A}"/>
          </ac:spMkLst>
        </pc:spChg>
      </pc:sldChg>
      <pc:sldChg chg="modSp add mod">
        <pc:chgData name="Марина Барулина" userId="3f69187e786b41da" providerId="LiveId" clId="{7AB6B915-DC1C-4842-88A1-E2DCEE86DC83}" dt="2024-10-31T12:00:37.088" v="259"/>
        <pc:sldMkLst>
          <pc:docMk/>
          <pc:sldMk cId="761885311" sldId="354"/>
        </pc:sldMkLst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761885311" sldId="354"/>
            <ac:spMk id="2" creationId="{D4AA3FDE-0ED1-D15C-348F-A30A46550C94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761885311" sldId="354"/>
            <ac:spMk id="4" creationId="{14649347-351A-E2E6-162F-8D62941368D1}"/>
          </ac:spMkLst>
        </pc:spChg>
      </pc:sldChg>
      <pc:sldChg chg="modSp add mod">
        <pc:chgData name="Марина Барулина" userId="3f69187e786b41da" providerId="LiveId" clId="{7AB6B915-DC1C-4842-88A1-E2DCEE86DC83}" dt="2024-10-31T12:00:37.088" v="259"/>
        <pc:sldMkLst>
          <pc:docMk/>
          <pc:sldMk cId="558316000" sldId="355"/>
        </pc:sldMkLst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558316000" sldId="355"/>
            <ac:spMk id="2" creationId="{BFF08D1E-702E-F26B-1D18-F69BDEFB1C28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558316000" sldId="355"/>
            <ac:spMk id="3" creationId="{F21BD64A-62E8-9DFD-44CA-7DE6974899B2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558316000" sldId="355"/>
            <ac:spMk id="4" creationId="{20946D84-216B-44EE-CDD8-C1BBB96DF8B0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558316000" sldId="355"/>
            <ac:spMk id="5" creationId="{8162F222-3EED-3840-DABF-114075A560C6}"/>
          </ac:spMkLst>
        </pc:spChg>
      </pc:sldChg>
      <pc:sldChg chg="modSp add mod">
        <pc:chgData name="Марина Барулина" userId="3f69187e786b41da" providerId="LiveId" clId="{7AB6B915-DC1C-4842-88A1-E2DCEE86DC83}" dt="2024-10-31T12:00:37.088" v="259"/>
        <pc:sldMkLst>
          <pc:docMk/>
          <pc:sldMk cId="3997031229" sldId="357"/>
        </pc:sldMkLst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3997031229" sldId="357"/>
            <ac:spMk id="2" creationId="{BFF08D1E-702E-F26B-1D18-F69BDEFB1C28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3997031229" sldId="357"/>
            <ac:spMk id="3" creationId="{F21BD64A-62E8-9DFD-44CA-7DE6974899B2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3997031229" sldId="357"/>
            <ac:spMk id="4" creationId="{20946D84-216B-44EE-CDD8-C1BBB96DF8B0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3997031229" sldId="357"/>
            <ac:spMk id="5" creationId="{8162F222-3EED-3840-DABF-114075A560C6}"/>
          </ac:spMkLst>
        </pc:spChg>
      </pc:sldChg>
      <pc:sldChg chg="modSp add mod">
        <pc:chgData name="Марина Барулина" userId="3f69187e786b41da" providerId="LiveId" clId="{7AB6B915-DC1C-4842-88A1-E2DCEE86DC83}" dt="2024-10-31T12:00:37.088" v="259"/>
        <pc:sldMkLst>
          <pc:docMk/>
          <pc:sldMk cId="1776938860" sldId="358"/>
        </pc:sldMkLst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1776938860" sldId="358"/>
            <ac:spMk id="2" creationId="{514ABA4A-5422-1EA9-1F31-CEF2FD71C3C4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1776938860" sldId="358"/>
            <ac:spMk id="3" creationId="{D1374F8C-C4D1-8654-662B-1DA4DFC04E55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1776938860" sldId="358"/>
            <ac:spMk id="4" creationId="{45892B79-4AFF-0E6E-1F7A-6339E1BC417F}"/>
          </ac:spMkLst>
        </pc:spChg>
      </pc:sldChg>
      <pc:sldChg chg="modSp add mod">
        <pc:chgData name="Марина Барулина" userId="3f69187e786b41da" providerId="LiveId" clId="{7AB6B915-DC1C-4842-88A1-E2DCEE86DC83}" dt="2024-10-31T12:00:37.088" v="259"/>
        <pc:sldMkLst>
          <pc:docMk/>
          <pc:sldMk cId="1383703764" sldId="359"/>
        </pc:sldMkLst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1383703764" sldId="359"/>
            <ac:spMk id="2" creationId="{7441E17F-D6D5-65D5-443A-61204831CDFE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1383703764" sldId="359"/>
            <ac:spMk id="3" creationId="{96DE2FA2-065F-20FB-2212-099C5EFE6F5D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1383703764" sldId="359"/>
            <ac:spMk id="4" creationId="{C0AF33DB-263B-A9FC-7F4D-D2195351251C}"/>
          </ac:spMkLst>
        </pc:spChg>
      </pc:sldChg>
      <pc:sldChg chg="modSp add mod">
        <pc:chgData name="Марина Барулина" userId="3f69187e786b41da" providerId="LiveId" clId="{7AB6B915-DC1C-4842-88A1-E2DCEE86DC83}" dt="2024-10-31T12:00:37.088" v="259"/>
        <pc:sldMkLst>
          <pc:docMk/>
          <pc:sldMk cId="578989440" sldId="360"/>
        </pc:sldMkLst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578989440" sldId="360"/>
            <ac:spMk id="2" creationId="{E1C9FE65-E7E1-3AC8-1F72-E6F0938DFD49}"/>
          </ac:spMkLst>
        </pc:spChg>
        <pc:spChg chg="mod">
          <ac:chgData name="Марина Барулина" userId="3f69187e786b41da" providerId="LiveId" clId="{7AB6B915-DC1C-4842-88A1-E2DCEE86DC83}" dt="2024-10-31T12:00:37.088" v="259"/>
          <ac:spMkLst>
            <pc:docMk/>
            <pc:sldMk cId="578989440" sldId="360"/>
            <ac:spMk id="4" creationId="{A62A0FC6-C838-C7F1-8133-3B271FF10D22}"/>
          </ac:spMkLst>
        </pc:spChg>
      </pc:sldChg>
      <pc:sldChg chg="add">
        <pc:chgData name="Марина Барулина" userId="3f69187e786b41da" providerId="LiveId" clId="{7AB6B915-DC1C-4842-88A1-E2DCEE86DC83}" dt="2024-10-31T14:18:31.689" v="290"/>
        <pc:sldMkLst>
          <pc:docMk/>
          <pc:sldMk cId="820769812" sldId="361"/>
        </pc:sldMkLst>
      </pc:sldChg>
      <pc:sldChg chg="modSp add del mod">
        <pc:chgData name="Марина Барулина" userId="3f69187e786b41da" providerId="LiveId" clId="{7AB6B915-DC1C-4842-88A1-E2DCEE86DC83}" dt="2024-10-31T11:58:47.917" v="177"/>
        <pc:sldMkLst>
          <pc:docMk/>
          <pc:sldMk cId="4033879288" sldId="361"/>
        </pc:sldMkLst>
        <pc:spChg chg="mod">
          <ac:chgData name="Марина Барулина" userId="3f69187e786b41da" providerId="LiveId" clId="{7AB6B915-DC1C-4842-88A1-E2DCEE86DC83}" dt="2024-10-31T11:58:47.917" v="177"/>
          <ac:spMkLst>
            <pc:docMk/>
            <pc:sldMk cId="4033879288" sldId="361"/>
            <ac:spMk id="3" creationId="{63137C8D-5291-B6F1-BD12-ADD65A6D650D}"/>
          </ac:spMkLst>
        </pc:spChg>
      </pc:sldChg>
      <pc:sldChg chg="modSp add mod">
        <pc:chgData name="Марина Барулина" userId="3f69187e786b41da" providerId="LiveId" clId="{7AB6B915-DC1C-4842-88A1-E2DCEE86DC83}" dt="2024-10-31T14:18:31.822" v="294" actId="27636"/>
        <pc:sldMkLst>
          <pc:docMk/>
          <pc:sldMk cId="3239922997" sldId="362"/>
        </pc:sldMkLst>
        <pc:spChg chg="mod">
          <ac:chgData name="Марина Барулина" userId="3f69187e786b41da" providerId="LiveId" clId="{7AB6B915-DC1C-4842-88A1-E2DCEE86DC83}" dt="2024-10-31T14:18:31.822" v="294" actId="27636"/>
          <ac:spMkLst>
            <pc:docMk/>
            <pc:sldMk cId="3239922997" sldId="362"/>
            <ac:spMk id="4" creationId="{3395AAED-4C92-A08F-B265-679608B209D1}"/>
          </ac:spMkLst>
        </pc:spChg>
      </pc:sldChg>
      <pc:sldChg chg="modSp add del mod">
        <pc:chgData name="Марина Барулина" userId="3f69187e786b41da" providerId="LiveId" clId="{7AB6B915-DC1C-4842-88A1-E2DCEE86DC83}" dt="2024-10-31T11:58:47.917" v="177"/>
        <pc:sldMkLst>
          <pc:docMk/>
          <pc:sldMk cId="4198086146" sldId="362"/>
        </pc:sldMkLst>
        <pc:spChg chg="mod">
          <ac:chgData name="Марина Барулина" userId="3f69187e786b41da" providerId="LiveId" clId="{7AB6B915-DC1C-4842-88A1-E2DCEE86DC83}" dt="2024-10-31T11:58:47.917" v="177"/>
          <ac:spMkLst>
            <pc:docMk/>
            <pc:sldMk cId="4198086146" sldId="362"/>
            <ac:spMk id="3" creationId="{7C723673-5AE7-944B-8929-375364E0AB78}"/>
          </ac:spMkLst>
        </pc:spChg>
      </pc:sldChg>
      <pc:sldChg chg="add">
        <pc:chgData name="Марина Барулина" userId="3f69187e786b41da" providerId="LiveId" clId="{7AB6B915-DC1C-4842-88A1-E2DCEE86DC83}" dt="2024-10-31T14:18:31.689" v="290"/>
        <pc:sldMkLst>
          <pc:docMk/>
          <pc:sldMk cId="3317959177" sldId="363"/>
        </pc:sldMkLst>
      </pc:sldChg>
      <pc:sldChg chg="modSp add del mod">
        <pc:chgData name="Марина Барулина" userId="3f69187e786b41da" providerId="LiveId" clId="{7AB6B915-DC1C-4842-88A1-E2DCEE86DC83}" dt="2024-10-31T11:58:47.917" v="177"/>
        <pc:sldMkLst>
          <pc:docMk/>
          <pc:sldMk cId="3827102487" sldId="363"/>
        </pc:sldMkLst>
        <pc:spChg chg="mod">
          <ac:chgData name="Марина Барулина" userId="3f69187e786b41da" providerId="LiveId" clId="{7AB6B915-DC1C-4842-88A1-E2DCEE86DC83}" dt="2024-10-31T11:58:47.917" v="177"/>
          <ac:spMkLst>
            <pc:docMk/>
            <pc:sldMk cId="3827102487" sldId="363"/>
            <ac:spMk id="3" creationId="{04328AF8-5BD6-497C-C674-3B007629CDEC}"/>
          </ac:spMkLst>
        </pc:spChg>
      </pc:sldChg>
      <pc:sldChg chg="add del">
        <pc:chgData name="Марина Барулина" userId="3f69187e786b41da" providerId="LiveId" clId="{7AB6B915-DC1C-4842-88A1-E2DCEE86DC83}" dt="2024-10-31T11:58:47.917" v="177"/>
        <pc:sldMkLst>
          <pc:docMk/>
          <pc:sldMk cId="401371264" sldId="364"/>
        </pc:sldMkLst>
      </pc:sldChg>
      <pc:sldChg chg="add">
        <pc:chgData name="Марина Барулина" userId="3f69187e786b41da" providerId="LiveId" clId="{7AB6B915-DC1C-4842-88A1-E2DCEE86DC83}" dt="2024-10-31T14:18:31.689" v="290"/>
        <pc:sldMkLst>
          <pc:docMk/>
          <pc:sldMk cId="2637065326" sldId="364"/>
        </pc:sldMkLst>
      </pc:sldChg>
      <pc:sldChg chg="add">
        <pc:chgData name="Марина Барулина" userId="3f69187e786b41da" providerId="LiveId" clId="{7AB6B915-DC1C-4842-88A1-E2DCEE86DC83}" dt="2024-10-31T14:18:31.689" v="290"/>
        <pc:sldMkLst>
          <pc:docMk/>
          <pc:sldMk cId="2603310133" sldId="365"/>
        </pc:sldMkLst>
      </pc:sldChg>
      <pc:sldChg chg="add del">
        <pc:chgData name="Марина Барулина" userId="3f69187e786b41da" providerId="LiveId" clId="{7AB6B915-DC1C-4842-88A1-E2DCEE86DC83}" dt="2024-10-31T11:58:47.917" v="177"/>
        <pc:sldMkLst>
          <pc:docMk/>
          <pc:sldMk cId="3374035916" sldId="365"/>
        </pc:sldMkLst>
      </pc:sldChg>
      <pc:sldChg chg="modSp add del mod">
        <pc:chgData name="Марина Барулина" userId="3f69187e786b41da" providerId="LiveId" clId="{7AB6B915-DC1C-4842-88A1-E2DCEE86DC83}" dt="2024-10-31T11:58:47.917" v="177"/>
        <pc:sldMkLst>
          <pc:docMk/>
          <pc:sldMk cId="2071249675" sldId="366"/>
        </pc:sldMkLst>
        <pc:spChg chg="mod">
          <ac:chgData name="Марина Барулина" userId="3f69187e786b41da" providerId="LiveId" clId="{7AB6B915-DC1C-4842-88A1-E2DCEE86DC83}" dt="2024-10-31T11:58:47.917" v="177"/>
          <ac:spMkLst>
            <pc:docMk/>
            <pc:sldMk cId="2071249675" sldId="366"/>
            <ac:spMk id="3" creationId="{6527B821-12E9-756D-13B3-7BCB4C9B838A}"/>
          </ac:spMkLst>
        </pc:spChg>
      </pc:sldChg>
      <pc:sldChg chg="addSp add">
        <pc:chgData name="Марина Барулина" userId="3f69187e786b41da" providerId="LiveId" clId="{7AB6B915-DC1C-4842-88A1-E2DCEE86DC83}" dt="2024-10-31T14:49:29.724" v="298"/>
        <pc:sldMkLst>
          <pc:docMk/>
          <pc:sldMk cId="2144329384" sldId="366"/>
        </pc:sldMkLst>
        <pc:inkChg chg="add">
          <ac:chgData name="Марина Барулина" userId="3f69187e786b41da" providerId="LiveId" clId="{7AB6B915-DC1C-4842-88A1-E2DCEE86DC83}" dt="2024-10-31T14:49:29.724" v="298"/>
          <ac:inkMkLst>
            <pc:docMk/>
            <pc:sldMk cId="2144329384" sldId="366"/>
            <ac:inkMk id="2" creationId="{21B497EA-4C33-4F00-C7FB-EC260BC77D3F}"/>
          </ac:inkMkLst>
        </pc:inkChg>
      </pc:sldChg>
      <pc:sldChg chg="modSp add del mod">
        <pc:chgData name="Марина Барулина" userId="3f69187e786b41da" providerId="LiveId" clId="{7AB6B915-DC1C-4842-88A1-E2DCEE86DC83}" dt="2024-10-31T11:58:47.917" v="177"/>
        <pc:sldMkLst>
          <pc:docMk/>
          <pc:sldMk cId="573865255" sldId="367"/>
        </pc:sldMkLst>
        <pc:spChg chg="mod">
          <ac:chgData name="Марина Барулина" userId="3f69187e786b41da" providerId="LiveId" clId="{7AB6B915-DC1C-4842-88A1-E2DCEE86DC83}" dt="2024-10-31T11:58:47.917" v="177"/>
          <ac:spMkLst>
            <pc:docMk/>
            <pc:sldMk cId="573865255" sldId="367"/>
            <ac:spMk id="3" creationId="{F1FCC9BD-337C-E047-2109-DDF9A345A24F}"/>
          </ac:spMkLst>
        </pc:spChg>
      </pc:sldChg>
      <pc:sldChg chg="add">
        <pc:chgData name="Марина Барулина" userId="3f69187e786b41da" providerId="LiveId" clId="{7AB6B915-DC1C-4842-88A1-E2DCEE86DC83}" dt="2024-10-31T14:18:31.689" v="290"/>
        <pc:sldMkLst>
          <pc:docMk/>
          <pc:sldMk cId="3124739295" sldId="367"/>
        </pc:sldMkLst>
      </pc:sldChg>
      <pc:sldChg chg="add">
        <pc:chgData name="Марина Барулина" userId="3f69187e786b41da" providerId="LiveId" clId="{7AB6B915-DC1C-4842-88A1-E2DCEE86DC83}" dt="2024-10-31T14:18:31.689" v="290"/>
        <pc:sldMkLst>
          <pc:docMk/>
          <pc:sldMk cId="3564581183" sldId="368"/>
        </pc:sldMkLst>
      </pc:sldChg>
      <pc:sldChg chg="modSp add del mod">
        <pc:chgData name="Марина Барулина" userId="3f69187e786b41da" providerId="LiveId" clId="{7AB6B915-DC1C-4842-88A1-E2DCEE86DC83}" dt="2024-10-31T11:58:47.917" v="177"/>
        <pc:sldMkLst>
          <pc:docMk/>
          <pc:sldMk cId="3927468852" sldId="368"/>
        </pc:sldMkLst>
        <pc:spChg chg="mod">
          <ac:chgData name="Марина Барулина" userId="3f69187e786b41da" providerId="LiveId" clId="{7AB6B915-DC1C-4842-88A1-E2DCEE86DC83}" dt="2024-10-31T11:58:47.917" v="177"/>
          <ac:spMkLst>
            <pc:docMk/>
            <pc:sldMk cId="3927468852" sldId="368"/>
            <ac:spMk id="3" creationId="{25D64FB9-270C-8E90-90DB-3AC5DFFCBCC2}"/>
          </ac:spMkLst>
        </pc:spChg>
      </pc:sldChg>
      <pc:sldChg chg="add del">
        <pc:chgData name="Марина Барулина" userId="3f69187e786b41da" providerId="LiveId" clId="{7AB6B915-DC1C-4842-88A1-E2DCEE86DC83}" dt="2024-10-31T11:58:47.917" v="177"/>
        <pc:sldMkLst>
          <pc:docMk/>
          <pc:sldMk cId="3057492225" sldId="369"/>
        </pc:sldMkLst>
      </pc:sldChg>
      <pc:sldChg chg="add">
        <pc:chgData name="Марина Барулина" userId="3f69187e786b41da" providerId="LiveId" clId="{7AB6B915-DC1C-4842-88A1-E2DCEE86DC83}" dt="2024-10-31T14:18:31.689" v="290"/>
        <pc:sldMkLst>
          <pc:docMk/>
          <pc:sldMk cId="3371795148" sldId="369"/>
        </pc:sldMkLst>
      </pc:sldChg>
      <pc:sldChg chg="add del">
        <pc:chgData name="Марина Барулина" userId="3f69187e786b41da" providerId="LiveId" clId="{7AB6B915-DC1C-4842-88A1-E2DCEE86DC83}" dt="2024-10-31T11:58:47.917" v="177"/>
        <pc:sldMkLst>
          <pc:docMk/>
          <pc:sldMk cId="2462234100" sldId="370"/>
        </pc:sldMkLst>
      </pc:sldChg>
      <pc:sldChg chg="add">
        <pc:chgData name="Марина Барулина" userId="3f69187e786b41da" providerId="LiveId" clId="{7AB6B915-DC1C-4842-88A1-E2DCEE86DC83}" dt="2024-10-31T14:18:31.689" v="290"/>
        <pc:sldMkLst>
          <pc:docMk/>
          <pc:sldMk cId="3096482678" sldId="370"/>
        </pc:sldMkLst>
      </pc:sldChg>
      <pc:sldChg chg="add">
        <pc:chgData name="Марина Барулина" userId="3f69187e786b41da" providerId="LiveId" clId="{7AB6B915-DC1C-4842-88A1-E2DCEE86DC83}" dt="2024-10-31T14:18:31.689" v="290"/>
        <pc:sldMkLst>
          <pc:docMk/>
          <pc:sldMk cId="1785611834" sldId="371"/>
        </pc:sldMkLst>
      </pc:sldChg>
      <pc:sldChg chg="add del">
        <pc:chgData name="Марина Барулина" userId="3f69187e786b41da" providerId="LiveId" clId="{7AB6B915-DC1C-4842-88A1-E2DCEE86DC83}" dt="2024-10-31T11:58:47.917" v="177"/>
        <pc:sldMkLst>
          <pc:docMk/>
          <pc:sldMk cId="4157391879" sldId="371"/>
        </pc:sldMkLst>
      </pc:sldChg>
      <pc:sldChg chg="modSp add mod">
        <pc:chgData name="Марина Барулина" userId="3f69187e786b41da" providerId="LiveId" clId="{7AB6B915-DC1C-4842-88A1-E2DCEE86DC83}" dt="2024-10-31T14:18:31.832" v="295" actId="27636"/>
        <pc:sldMkLst>
          <pc:docMk/>
          <pc:sldMk cId="1484614279" sldId="372"/>
        </pc:sldMkLst>
        <pc:spChg chg="mod">
          <ac:chgData name="Марина Барулина" userId="3f69187e786b41da" providerId="LiveId" clId="{7AB6B915-DC1C-4842-88A1-E2DCEE86DC83}" dt="2024-10-31T14:18:31.832" v="295" actId="27636"/>
          <ac:spMkLst>
            <pc:docMk/>
            <pc:sldMk cId="1484614279" sldId="372"/>
            <ac:spMk id="4" creationId="{7170A80A-A0BF-6655-4086-0137ACBEF9F1}"/>
          </ac:spMkLst>
        </pc:spChg>
      </pc:sldChg>
      <pc:sldChg chg="add del">
        <pc:chgData name="Марина Барулина" userId="3f69187e786b41da" providerId="LiveId" clId="{7AB6B915-DC1C-4842-88A1-E2DCEE86DC83}" dt="2024-10-31T11:58:47.917" v="177"/>
        <pc:sldMkLst>
          <pc:docMk/>
          <pc:sldMk cId="4179657859" sldId="372"/>
        </pc:sldMkLst>
      </pc:sldChg>
      <pc:sldChg chg="add del">
        <pc:chgData name="Марина Барулина" userId="3f69187e786b41da" providerId="LiveId" clId="{7AB6B915-DC1C-4842-88A1-E2DCEE86DC83}" dt="2024-10-31T11:58:47.917" v="177"/>
        <pc:sldMkLst>
          <pc:docMk/>
          <pc:sldMk cId="2849296433" sldId="373"/>
        </pc:sldMkLst>
      </pc:sldChg>
      <pc:sldChg chg="add del">
        <pc:chgData name="Марина Барулина" userId="3f69187e786b41da" providerId="LiveId" clId="{7AB6B915-DC1C-4842-88A1-E2DCEE86DC83}" dt="2024-10-31T11:58:47.917" v="177"/>
        <pc:sldMkLst>
          <pc:docMk/>
          <pc:sldMk cId="4178185426" sldId="374"/>
        </pc:sldMkLst>
      </pc:sldChg>
      <pc:sldChg chg="modSp add del mod">
        <pc:chgData name="Марина Барулина" userId="3f69187e786b41da" providerId="LiveId" clId="{7AB6B915-DC1C-4842-88A1-E2DCEE86DC83}" dt="2024-10-31T11:58:47.917" v="177"/>
        <pc:sldMkLst>
          <pc:docMk/>
          <pc:sldMk cId="2827103931" sldId="375"/>
        </pc:sldMkLst>
        <pc:spChg chg="mod">
          <ac:chgData name="Марина Барулина" userId="3f69187e786b41da" providerId="LiveId" clId="{7AB6B915-DC1C-4842-88A1-E2DCEE86DC83}" dt="2024-10-31T11:58:47.917" v="177"/>
          <ac:spMkLst>
            <pc:docMk/>
            <pc:sldMk cId="2827103931" sldId="375"/>
            <ac:spMk id="3" creationId="{D1374F8C-C4D1-8654-662B-1DA4DFC04E55}"/>
          </ac:spMkLst>
        </pc:spChg>
      </pc:sldChg>
      <pc:sldChg chg="modSp add del mod">
        <pc:chgData name="Марина Барулина" userId="3f69187e786b41da" providerId="LiveId" clId="{7AB6B915-DC1C-4842-88A1-E2DCEE86DC83}" dt="2024-10-31T11:58:47.917" v="177"/>
        <pc:sldMkLst>
          <pc:docMk/>
          <pc:sldMk cId="1166204551" sldId="376"/>
        </pc:sldMkLst>
        <pc:spChg chg="mod">
          <ac:chgData name="Марина Барулина" userId="3f69187e786b41da" providerId="LiveId" clId="{7AB6B915-DC1C-4842-88A1-E2DCEE86DC83}" dt="2024-10-31T11:58:47.917" v="177"/>
          <ac:spMkLst>
            <pc:docMk/>
            <pc:sldMk cId="1166204551" sldId="376"/>
            <ac:spMk id="3" creationId="{96DE2FA2-065F-20FB-2212-099C5EFE6F5D}"/>
          </ac:spMkLst>
        </pc:spChg>
      </pc:sldChg>
      <pc:sldChg chg="add del">
        <pc:chgData name="Марина Барулина" userId="3f69187e786b41da" providerId="LiveId" clId="{7AB6B915-DC1C-4842-88A1-E2DCEE86DC83}" dt="2024-10-31T11:58:47.917" v="177"/>
        <pc:sldMkLst>
          <pc:docMk/>
          <pc:sldMk cId="2551776277" sldId="377"/>
        </pc:sldMkLst>
      </pc:sldChg>
    </pc:docChg>
  </pc:docChgLst>
  <pc:docChgLst>
    <pc:chgData name="Марина Барулина" userId="3f69187e786b41da" providerId="LiveId" clId="{5034771A-7CD0-4DE5-88C0-50A67CE6F873}"/>
    <pc:docChg chg="undo custSel addSld delSld modSld">
      <pc:chgData name="Марина Барулина" userId="3f69187e786b41da" providerId="LiveId" clId="{5034771A-7CD0-4DE5-88C0-50A67CE6F873}" dt="2024-11-07T14:45:09.552" v="372" actId="1076"/>
      <pc:docMkLst>
        <pc:docMk/>
      </pc:docMkLst>
      <pc:sldChg chg="modSp mod">
        <pc:chgData name="Марина Барулина" userId="3f69187e786b41da" providerId="LiveId" clId="{5034771A-7CD0-4DE5-88C0-50A67CE6F873}" dt="2024-11-07T11:55:53.400" v="1" actId="20577"/>
        <pc:sldMkLst>
          <pc:docMk/>
          <pc:sldMk cId="850593172" sldId="257"/>
        </pc:sldMkLst>
        <pc:spChg chg="mod">
          <ac:chgData name="Марина Барулина" userId="3f69187e786b41da" providerId="LiveId" clId="{5034771A-7CD0-4DE5-88C0-50A67CE6F873}" dt="2024-11-07T11:55:53.400" v="1" actId="20577"/>
          <ac:spMkLst>
            <pc:docMk/>
            <pc:sldMk cId="850593172" sldId="257"/>
            <ac:spMk id="4" creationId="{64857D70-F12B-4E1B-99F8-92DAD4349846}"/>
          </ac:spMkLst>
        </pc:spChg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4198271354" sldId="264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3336916154" sldId="265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0" sldId="268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2396428475" sldId="275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1413347602" sldId="276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1165733558" sldId="277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2244970058" sldId="278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1665357661" sldId="279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2062892643" sldId="280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3136634320" sldId="281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3712395914" sldId="282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4219660638" sldId="283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1223932288" sldId="284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686421410" sldId="285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1267920158" sldId="286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1143875954" sldId="287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508582833" sldId="288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1932946382" sldId="290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3244494192" sldId="291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2897485356" sldId="293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2033491425" sldId="294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3476723639" sldId="295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3561324524" sldId="296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2338015496" sldId="297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3099272548" sldId="298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2146962968" sldId="299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2718505124" sldId="300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1568919703" sldId="301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3796241338" sldId="302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1453347290" sldId="303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4030693420" sldId="304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1405860856" sldId="305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1562190896" sldId="306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2732906919" sldId="307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1156044061" sldId="308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517445527" sldId="309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186780476" sldId="310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397310603" sldId="311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1413984627" sldId="312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2124153103" sldId="313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173574766" sldId="315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1472331445" sldId="316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1522190355" sldId="317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1354959386" sldId="319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3361852488" sldId="323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4063439455" sldId="326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3179538118" sldId="329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1410728995" sldId="332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540556838" sldId="333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3407516162" sldId="334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3145305594" sldId="336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898002068" sldId="337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3542174885" sldId="338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3207120488" sldId="343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1856557356" sldId="344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2875041825" sldId="345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2865648021" sldId="346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668122710" sldId="347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1223322469" sldId="348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3276843605" sldId="349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4058456192" sldId="350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884839895" sldId="351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2050159651" sldId="352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670737947" sldId="353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761885311" sldId="354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558316000" sldId="355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3997031229" sldId="357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1776938860" sldId="358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1383703764" sldId="359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578989440" sldId="360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820769812" sldId="361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3239922997" sldId="362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3317959177" sldId="363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2637065326" sldId="364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2603310133" sldId="365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2144329384" sldId="366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3124739295" sldId="367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3564581183" sldId="368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3371795148" sldId="369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3096482678" sldId="370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1785611834" sldId="371"/>
        </pc:sldMkLst>
      </pc:sldChg>
      <pc:sldChg chg="del">
        <pc:chgData name="Марина Барулина" userId="3f69187e786b41da" providerId="LiveId" clId="{5034771A-7CD0-4DE5-88C0-50A67CE6F873}" dt="2024-11-07T11:58:01.164" v="2" actId="47"/>
        <pc:sldMkLst>
          <pc:docMk/>
          <pc:sldMk cId="1484614279" sldId="372"/>
        </pc:sldMkLst>
      </pc:sldChg>
      <pc:sldChg chg="add">
        <pc:chgData name="Марина Барулина" userId="3f69187e786b41da" providerId="LiveId" clId="{5034771A-7CD0-4DE5-88C0-50A67CE6F873}" dt="2024-11-07T11:58:04.809" v="3"/>
        <pc:sldMkLst>
          <pc:docMk/>
          <pc:sldMk cId="2601700635" sldId="391"/>
        </pc:sldMkLst>
      </pc:sldChg>
      <pc:sldChg chg="add">
        <pc:chgData name="Марина Барулина" userId="3f69187e786b41da" providerId="LiveId" clId="{5034771A-7CD0-4DE5-88C0-50A67CE6F873}" dt="2024-11-07T11:58:04.809" v="3"/>
        <pc:sldMkLst>
          <pc:docMk/>
          <pc:sldMk cId="753048616" sldId="392"/>
        </pc:sldMkLst>
      </pc:sldChg>
      <pc:sldChg chg="addSp modSp add mod">
        <pc:chgData name="Марина Барулина" userId="3f69187e786b41da" providerId="LiveId" clId="{5034771A-7CD0-4DE5-88C0-50A67CE6F873}" dt="2024-11-07T12:26:40.065" v="149" actId="20577"/>
        <pc:sldMkLst>
          <pc:docMk/>
          <pc:sldMk cId="3903758173" sldId="393"/>
        </pc:sldMkLst>
        <pc:spChg chg="add mod">
          <ac:chgData name="Марина Барулина" userId="3f69187e786b41da" providerId="LiveId" clId="{5034771A-7CD0-4DE5-88C0-50A67CE6F873}" dt="2024-11-07T12:15:43.067" v="67" actId="20577"/>
          <ac:spMkLst>
            <pc:docMk/>
            <pc:sldMk cId="3903758173" sldId="393"/>
            <ac:spMk id="6" creationId="{0CCDCB04-909C-44DA-B8D1-5946169C5D92}"/>
          </ac:spMkLst>
        </pc:spChg>
        <pc:graphicFrameChg chg="add mod modGraphic">
          <ac:chgData name="Марина Барулина" userId="3f69187e786b41da" providerId="LiveId" clId="{5034771A-7CD0-4DE5-88C0-50A67CE6F873}" dt="2024-11-07T12:26:40.065" v="149" actId="20577"/>
          <ac:graphicFrameMkLst>
            <pc:docMk/>
            <pc:sldMk cId="3903758173" sldId="393"/>
            <ac:graphicFrameMk id="2" creationId="{CA6B66DF-F992-68B3-480E-6654A5FFFDF0}"/>
          </ac:graphicFrameMkLst>
        </pc:graphicFrameChg>
      </pc:sldChg>
      <pc:sldChg chg="add">
        <pc:chgData name="Марина Барулина" userId="3f69187e786b41da" providerId="LiveId" clId="{5034771A-7CD0-4DE5-88C0-50A67CE6F873}" dt="2024-11-07T11:58:04.809" v="3"/>
        <pc:sldMkLst>
          <pc:docMk/>
          <pc:sldMk cId="1176387878" sldId="394"/>
        </pc:sldMkLst>
      </pc:sldChg>
      <pc:sldChg chg="add">
        <pc:chgData name="Марина Барулина" userId="3f69187e786b41da" providerId="LiveId" clId="{5034771A-7CD0-4DE5-88C0-50A67CE6F873}" dt="2024-11-07T11:58:04.809" v="3"/>
        <pc:sldMkLst>
          <pc:docMk/>
          <pc:sldMk cId="427369978" sldId="395"/>
        </pc:sldMkLst>
      </pc:sldChg>
      <pc:sldChg chg="modSp add mod">
        <pc:chgData name="Марина Барулина" userId="3f69187e786b41da" providerId="LiveId" clId="{5034771A-7CD0-4DE5-88C0-50A67CE6F873}" dt="2024-11-07T11:58:04.965" v="4" actId="27636"/>
        <pc:sldMkLst>
          <pc:docMk/>
          <pc:sldMk cId="3599751562" sldId="396"/>
        </pc:sldMkLst>
        <pc:spChg chg="mod">
          <ac:chgData name="Марина Барулина" userId="3f69187e786b41da" providerId="LiveId" clId="{5034771A-7CD0-4DE5-88C0-50A67CE6F873}" dt="2024-11-07T11:58:04.965" v="4" actId="27636"/>
          <ac:spMkLst>
            <pc:docMk/>
            <pc:sldMk cId="3599751562" sldId="396"/>
            <ac:spMk id="4" creationId="{5F2CB071-AFE7-973C-521A-AE97932195D4}"/>
          </ac:spMkLst>
        </pc:spChg>
      </pc:sldChg>
      <pc:sldChg chg="add">
        <pc:chgData name="Марина Барулина" userId="3f69187e786b41da" providerId="LiveId" clId="{5034771A-7CD0-4DE5-88C0-50A67CE6F873}" dt="2024-11-07T11:58:04.809" v="3"/>
        <pc:sldMkLst>
          <pc:docMk/>
          <pc:sldMk cId="425551766" sldId="397"/>
        </pc:sldMkLst>
      </pc:sldChg>
      <pc:sldChg chg="addSp modSp add mod modAnim">
        <pc:chgData name="Марина Барулина" userId="3f69187e786b41da" providerId="LiveId" clId="{5034771A-7CD0-4DE5-88C0-50A67CE6F873}" dt="2024-11-07T13:01:52.004" v="155" actId="1076"/>
        <pc:sldMkLst>
          <pc:docMk/>
          <pc:sldMk cId="4279312958" sldId="398"/>
        </pc:sldMkLst>
        <pc:spChg chg="add mod">
          <ac:chgData name="Марина Барулина" userId="3f69187e786b41da" providerId="LiveId" clId="{5034771A-7CD0-4DE5-88C0-50A67CE6F873}" dt="2024-11-07T13:01:32.668" v="153" actId="1076"/>
          <ac:spMkLst>
            <pc:docMk/>
            <pc:sldMk cId="4279312958" sldId="398"/>
            <ac:spMk id="5" creationId="{BE5A18C0-1B92-3FE8-5591-D6E3CC749E37}"/>
          </ac:spMkLst>
        </pc:spChg>
        <pc:spChg chg="add mod">
          <ac:chgData name="Марина Барулина" userId="3f69187e786b41da" providerId="LiveId" clId="{5034771A-7CD0-4DE5-88C0-50A67CE6F873}" dt="2024-11-07T13:01:52.004" v="155" actId="1076"/>
          <ac:spMkLst>
            <pc:docMk/>
            <pc:sldMk cId="4279312958" sldId="398"/>
            <ac:spMk id="6" creationId="{DAC01615-F9FB-651D-8128-278081D62389}"/>
          </ac:spMkLst>
        </pc:spChg>
      </pc:sldChg>
      <pc:sldChg chg="addSp modSp add mod modAnim">
        <pc:chgData name="Марина Барулина" userId="3f69187e786b41da" providerId="LiveId" clId="{5034771A-7CD0-4DE5-88C0-50A67CE6F873}" dt="2024-11-07T13:05:32.348" v="161" actId="1076"/>
        <pc:sldMkLst>
          <pc:docMk/>
          <pc:sldMk cId="435873357" sldId="399"/>
        </pc:sldMkLst>
        <pc:spChg chg="add mod">
          <ac:chgData name="Марина Барулина" userId="3f69187e786b41da" providerId="LiveId" clId="{5034771A-7CD0-4DE5-88C0-50A67CE6F873}" dt="2024-11-07T13:05:21.543" v="156"/>
          <ac:spMkLst>
            <pc:docMk/>
            <pc:sldMk cId="435873357" sldId="399"/>
            <ac:spMk id="2" creationId="{5F9E2E7E-9651-4F44-E689-0E67717A31FE}"/>
          </ac:spMkLst>
        </pc:spChg>
        <pc:spChg chg="add mod">
          <ac:chgData name="Марина Барулина" userId="3f69187e786b41da" providerId="LiveId" clId="{5034771A-7CD0-4DE5-88C0-50A67CE6F873}" dt="2024-11-07T13:05:21.543" v="156"/>
          <ac:spMkLst>
            <pc:docMk/>
            <pc:sldMk cId="435873357" sldId="399"/>
            <ac:spMk id="5" creationId="{60D5352D-5944-232A-31D5-FC5862F7F01C}"/>
          </ac:spMkLst>
        </pc:spChg>
        <pc:spChg chg="add mod">
          <ac:chgData name="Марина Барулина" userId="3f69187e786b41da" providerId="LiveId" clId="{5034771A-7CD0-4DE5-88C0-50A67CE6F873}" dt="2024-11-07T13:05:32.348" v="161" actId="1076"/>
          <ac:spMkLst>
            <pc:docMk/>
            <pc:sldMk cId="435873357" sldId="399"/>
            <ac:spMk id="8" creationId="{84464418-B2AB-170A-699C-4362EBC4B16D}"/>
          </ac:spMkLst>
        </pc:spChg>
        <pc:spChg chg="add mod">
          <ac:chgData name="Марина Барулина" userId="3f69187e786b41da" providerId="LiveId" clId="{5034771A-7CD0-4DE5-88C0-50A67CE6F873}" dt="2024-11-07T13:05:32.348" v="161" actId="1076"/>
          <ac:spMkLst>
            <pc:docMk/>
            <pc:sldMk cId="435873357" sldId="399"/>
            <ac:spMk id="11" creationId="{89924897-DEF7-922E-3CD9-FC6B484105C5}"/>
          </ac:spMkLst>
        </pc:spChg>
        <pc:picChg chg="mod">
          <ac:chgData name="Марина Барулина" userId="3f69187e786b41da" providerId="LiveId" clId="{5034771A-7CD0-4DE5-88C0-50A67CE6F873}" dt="2024-11-07T13:05:25.169" v="158" actId="1076"/>
          <ac:picMkLst>
            <pc:docMk/>
            <pc:sldMk cId="435873357" sldId="399"/>
            <ac:picMk id="13" creationId="{36023B54-7431-BA1E-7461-4A4A73E984C8}"/>
          </ac:picMkLst>
        </pc:picChg>
      </pc:sldChg>
      <pc:sldChg chg="addSp modSp add mod modAnim">
        <pc:chgData name="Марина Барулина" userId="3f69187e786b41da" providerId="LiveId" clId="{5034771A-7CD0-4DE5-88C0-50A67CE6F873}" dt="2024-11-07T13:08:26.575" v="163" actId="1076"/>
        <pc:sldMkLst>
          <pc:docMk/>
          <pc:sldMk cId="2907190385" sldId="400"/>
        </pc:sldMkLst>
        <pc:spChg chg="add mod">
          <ac:chgData name="Марина Барулина" userId="3f69187e786b41da" providerId="LiveId" clId="{5034771A-7CD0-4DE5-88C0-50A67CE6F873}" dt="2024-11-07T13:08:26.575" v="163" actId="1076"/>
          <ac:spMkLst>
            <pc:docMk/>
            <pc:sldMk cId="2907190385" sldId="400"/>
            <ac:spMk id="2" creationId="{9F45CB6A-5914-6CDB-4F5F-D760D0039A7D}"/>
          </ac:spMkLst>
        </pc:spChg>
        <pc:spChg chg="add mod">
          <ac:chgData name="Марина Барулина" userId="3f69187e786b41da" providerId="LiveId" clId="{5034771A-7CD0-4DE5-88C0-50A67CE6F873}" dt="2024-11-07T13:08:26.575" v="163" actId="1076"/>
          <ac:spMkLst>
            <pc:docMk/>
            <pc:sldMk cId="2907190385" sldId="400"/>
            <ac:spMk id="5" creationId="{7D2FE291-B809-21AE-3EFB-647FF8EE3979}"/>
          </ac:spMkLst>
        </pc:spChg>
      </pc:sldChg>
      <pc:sldChg chg="add">
        <pc:chgData name="Марина Барулина" userId="3f69187e786b41da" providerId="LiveId" clId="{5034771A-7CD0-4DE5-88C0-50A67CE6F873}" dt="2024-11-07T11:58:04.809" v="3"/>
        <pc:sldMkLst>
          <pc:docMk/>
          <pc:sldMk cId="1789207966" sldId="401"/>
        </pc:sldMkLst>
      </pc:sldChg>
      <pc:sldChg chg="add">
        <pc:chgData name="Марина Барулина" userId="3f69187e786b41da" providerId="LiveId" clId="{5034771A-7CD0-4DE5-88C0-50A67CE6F873}" dt="2024-11-07T11:58:04.809" v="3"/>
        <pc:sldMkLst>
          <pc:docMk/>
          <pc:sldMk cId="2584149577" sldId="402"/>
        </pc:sldMkLst>
      </pc:sldChg>
      <pc:sldChg chg="add">
        <pc:chgData name="Марина Барулина" userId="3f69187e786b41da" providerId="LiveId" clId="{5034771A-7CD0-4DE5-88C0-50A67CE6F873}" dt="2024-11-07T11:58:04.809" v="3"/>
        <pc:sldMkLst>
          <pc:docMk/>
          <pc:sldMk cId="2187614755" sldId="403"/>
        </pc:sldMkLst>
      </pc:sldChg>
      <pc:sldChg chg="add">
        <pc:chgData name="Марина Барулина" userId="3f69187e786b41da" providerId="LiveId" clId="{5034771A-7CD0-4DE5-88C0-50A67CE6F873}" dt="2024-11-07T11:58:04.809" v="3"/>
        <pc:sldMkLst>
          <pc:docMk/>
          <pc:sldMk cId="3306624051" sldId="404"/>
        </pc:sldMkLst>
      </pc:sldChg>
      <pc:sldChg chg="add">
        <pc:chgData name="Марина Барулина" userId="3f69187e786b41da" providerId="LiveId" clId="{5034771A-7CD0-4DE5-88C0-50A67CE6F873}" dt="2024-11-07T11:58:04.809" v="3"/>
        <pc:sldMkLst>
          <pc:docMk/>
          <pc:sldMk cId="2762850154" sldId="405"/>
        </pc:sldMkLst>
      </pc:sldChg>
      <pc:sldChg chg="add">
        <pc:chgData name="Марина Барулина" userId="3f69187e786b41da" providerId="LiveId" clId="{5034771A-7CD0-4DE5-88C0-50A67CE6F873}" dt="2024-11-07T11:58:04.809" v="3"/>
        <pc:sldMkLst>
          <pc:docMk/>
          <pc:sldMk cId="3626964398" sldId="406"/>
        </pc:sldMkLst>
      </pc:sldChg>
      <pc:sldChg chg="modSp add mod">
        <pc:chgData name="Марина Барулина" userId="3f69187e786b41da" providerId="LiveId" clId="{5034771A-7CD0-4DE5-88C0-50A67CE6F873}" dt="2024-11-07T13:25:52.217" v="165" actId="1076"/>
        <pc:sldMkLst>
          <pc:docMk/>
          <pc:sldMk cId="2908447730" sldId="407"/>
        </pc:sldMkLst>
        <pc:picChg chg="mod">
          <ac:chgData name="Марина Барулина" userId="3f69187e786b41da" providerId="LiveId" clId="{5034771A-7CD0-4DE5-88C0-50A67CE6F873}" dt="2024-11-07T13:25:52.217" v="165" actId="1076"/>
          <ac:picMkLst>
            <pc:docMk/>
            <pc:sldMk cId="2908447730" sldId="407"/>
            <ac:picMk id="7" creationId="{8735BC37-DFA1-D453-D12F-F7E16FD98843}"/>
          </ac:picMkLst>
        </pc:picChg>
      </pc:sldChg>
      <pc:sldChg chg="modSp add mod">
        <pc:chgData name="Марина Барулина" userId="3f69187e786b41da" providerId="LiveId" clId="{5034771A-7CD0-4DE5-88C0-50A67CE6F873}" dt="2024-11-07T11:58:04.974" v="5" actId="27636"/>
        <pc:sldMkLst>
          <pc:docMk/>
          <pc:sldMk cId="2269719325" sldId="408"/>
        </pc:sldMkLst>
        <pc:spChg chg="mod">
          <ac:chgData name="Марина Барулина" userId="3f69187e786b41da" providerId="LiveId" clId="{5034771A-7CD0-4DE5-88C0-50A67CE6F873}" dt="2024-11-07T11:58:04.974" v="5" actId="27636"/>
          <ac:spMkLst>
            <pc:docMk/>
            <pc:sldMk cId="2269719325" sldId="408"/>
            <ac:spMk id="2" creationId="{77EAF430-2911-537B-132D-C8A432142208}"/>
          </ac:spMkLst>
        </pc:spChg>
      </pc:sldChg>
      <pc:sldChg chg="add">
        <pc:chgData name="Марина Барулина" userId="3f69187e786b41da" providerId="LiveId" clId="{5034771A-7CD0-4DE5-88C0-50A67CE6F873}" dt="2024-11-07T11:58:04.809" v="3"/>
        <pc:sldMkLst>
          <pc:docMk/>
          <pc:sldMk cId="1245693821" sldId="409"/>
        </pc:sldMkLst>
      </pc:sldChg>
      <pc:sldChg chg="add">
        <pc:chgData name="Марина Барулина" userId="3f69187e786b41da" providerId="LiveId" clId="{5034771A-7CD0-4DE5-88C0-50A67CE6F873}" dt="2024-11-07T11:58:04.809" v="3"/>
        <pc:sldMkLst>
          <pc:docMk/>
          <pc:sldMk cId="2485099151" sldId="410"/>
        </pc:sldMkLst>
      </pc:sldChg>
      <pc:sldChg chg="add">
        <pc:chgData name="Марина Барулина" userId="3f69187e786b41da" providerId="LiveId" clId="{5034771A-7CD0-4DE5-88C0-50A67CE6F873}" dt="2024-11-07T11:58:04.809" v="3"/>
        <pc:sldMkLst>
          <pc:docMk/>
          <pc:sldMk cId="2777485601" sldId="411"/>
        </pc:sldMkLst>
      </pc:sldChg>
      <pc:sldChg chg="modSp add mod">
        <pc:chgData name="Марина Барулина" userId="3f69187e786b41da" providerId="LiveId" clId="{5034771A-7CD0-4DE5-88C0-50A67CE6F873}" dt="2024-11-07T11:58:05.027" v="17" actId="27636"/>
        <pc:sldMkLst>
          <pc:docMk/>
          <pc:sldMk cId="3883609968" sldId="412"/>
        </pc:sldMkLst>
        <pc:spChg chg="mod">
          <ac:chgData name="Марина Барулина" userId="3f69187e786b41da" providerId="LiveId" clId="{5034771A-7CD0-4DE5-88C0-50A67CE6F873}" dt="2024-11-07T11:58:05.027" v="17" actId="27636"/>
          <ac:spMkLst>
            <pc:docMk/>
            <pc:sldMk cId="3883609968" sldId="412"/>
            <ac:spMk id="5" creationId="{CF85B587-F5EF-595F-5DD0-1B17DE4E3CC0}"/>
          </ac:spMkLst>
        </pc:spChg>
      </pc:sldChg>
      <pc:sldChg chg="modSp add mod">
        <pc:chgData name="Марина Барулина" userId="3f69187e786b41da" providerId="LiveId" clId="{5034771A-7CD0-4DE5-88C0-50A67CE6F873}" dt="2024-11-07T11:58:05.029" v="18" actId="27636"/>
        <pc:sldMkLst>
          <pc:docMk/>
          <pc:sldMk cId="4228070438" sldId="413"/>
        </pc:sldMkLst>
        <pc:spChg chg="mod">
          <ac:chgData name="Марина Барулина" userId="3f69187e786b41da" providerId="LiveId" clId="{5034771A-7CD0-4DE5-88C0-50A67CE6F873}" dt="2024-11-07T11:58:05.029" v="18" actId="27636"/>
          <ac:spMkLst>
            <pc:docMk/>
            <pc:sldMk cId="4228070438" sldId="413"/>
            <ac:spMk id="5" creationId="{367C339F-2206-75E5-29B5-B953429FB001}"/>
          </ac:spMkLst>
        </pc:spChg>
      </pc:sldChg>
      <pc:sldChg chg="addSp modSp add mod">
        <pc:chgData name="Марина Барулина" userId="3f69187e786b41da" providerId="LiveId" clId="{5034771A-7CD0-4DE5-88C0-50A67CE6F873}" dt="2024-11-07T14:18:37.460" v="268" actId="14100"/>
        <pc:sldMkLst>
          <pc:docMk/>
          <pc:sldMk cId="1232737861" sldId="414"/>
        </pc:sldMkLst>
        <pc:spChg chg="mod">
          <ac:chgData name="Марина Барулина" userId="3f69187e786b41da" providerId="LiveId" clId="{5034771A-7CD0-4DE5-88C0-50A67CE6F873}" dt="2024-11-07T11:58:04.994" v="8" actId="27636"/>
          <ac:spMkLst>
            <pc:docMk/>
            <pc:sldMk cId="1232737861" sldId="414"/>
            <ac:spMk id="2" creationId="{ECEA7B28-DC17-3276-AB95-838828EA3E21}"/>
          </ac:spMkLst>
        </pc:spChg>
        <pc:spChg chg="mod">
          <ac:chgData name="Марина Барулина" userId="3f69187e786b41da" providerId="LiveId" clId="{5034771A-7CD0-4DE5-88C0-50A67CE6F873}" dt="2024-11-07T11:58:04.995" v="9" actId="27636"/>
          <ac:spMkLst>
            <pc:docMk/>
            <pc:sldMk cId="1232737861" sldId="414"/>
            <ac:spMk id="4" creationId="{91AC2627-A566-CB12-5968-D09B75D0F222}"/>
          </ac:spMkLst>
        </pc:spChg>
        <pc:spChg chg="add mod">
          <ac:chgData name="Марина Барулина" userId="3f69187e786b41da" providerId="LiveId" clId="{5034771A-7CD0-4DE5-88C0-50A67CE6F873}" dt="2024-11-07T14:07:59.142" v="228" actId="1076"/>
          <ac:spMkLst>
            <pc:docMk/>
            <pc:sldMk cId="1232737861" sldId="414"/>
            <ac:spMk id="5" creationId="{8D5446CD-6E37-8478-E926-BD03A45E498D}"/>
          </ac:spMkLst>
        </pc:spChg>
        <pc:spChg chg="add mod">
          <ac:chgData name="Марина Барулина" userId="3f69187e786b41da" providerId="LiveId" clId="{5034771A-7CD0-4DE5-88C0-50A67CE6F873}" dt="2024-11-07T14:09:58.999" v="234" actId="20577"/>
          <ac:spMkLst>
            <pc:docMk/>
            <pc:sldMk cId="1232737861" sldId="414"/>
            <ac:spMk id="9" creationId="{C704E361-8259-CAB6-BD14-F22A9F568D8F}"/>
          </ac:spMkLst>
        </pc:spChg>
        <pc:spChg chg="add mod">
          <ac:chgData name="Марина Барулина" userId="3f69187e786b41da" providerId="LiveId" clId="{5034771A-7CD0-4DE5-88C0-50A67CE6F873}" dt="2024-11-07T14:18:37.460" v="268" actId="14100"/>
          <ac:spMkLst>
            <pc:docMk/>
            <pc:sldMk cId="1232737861" sldId="414"/>
            <ac:spMk id="11" creationId="{58AFA7FF-0C3D-9A43-B0E4-6ED4BEBDB26F}"/>
          </ac:spMkLst>
        </pc:spChg>
      </pc:sldChg>
      <pc:sldChg chg="modSp add mod">
        <pc:chgData name="Марина Барулина" userId="3f69187e786b41da" providerId="LiveId" clId="{5034771A-7CD0-4DE5-88C0-50A67CE6F873}" dt="2024-11-07T11:58:04.989" v="7" actId="27636"/>
        <pc:sldMkLst>
          <pc:docMk/>
          <pc:sldMk cId="3792618079" sldId="415"/>
        </pc:sldMkLst>
        <pc:spChg chg="mod">
          <ac:chgData name="Марина Барулина" userId="3f69187e786b41da" providerId="LiveId" clId="{5034771A-7CD0-4DE5-88C0-50A67CE6F873}" dt="2024-11-07T11:58:04.989" v="7" actId="27636"/>
          <ac:spMkLst>
            <pc:docMk/>
            <pc:sldMk cId="3792618079" sldId="415"/>
            <ac:spMk id="4" creationId="{5F2CB071-AFE7-973C-521A-AE97932195D4}"/>
          </ac:spMkLst>
        </pc:spChg>
      </pc:sldChg>
      <pc:sldChg chg="addSp delSp modSp add mod">
        <pc:chgData name="Марина Барулина" userId="3f69187e786b41da" providerId="LiveId" clId="{5034771A-7CD0-4DE5-88C0-50A67CE6F873}" dt="2024-11-07T14:20:01.972" v="298"/>
        <pc:sldMkLst>
          <pc:docMk/>
          <pc:sldMk cId="1027141609" sldId="416"/>
        </pc:sldMkLst>
        <pc:spChg chg="mod">
          <ac:chgData name="Марина Барулина" userId="3f69187e786b41da" providerId="LiveId" clId="{5034771A-7CD0-4DE5-88C0-50A67CE6F873}" dt="2024-11-07T11:58:04.999" v="11" actId="27636"/>
          <ac:spMkLst>
            <pc:docMk/>
            <pc:sldMk cId="1027141609" sldId="416"/>
            <ac:spMk id="2" creationId="{6E881520-7FC1-F7F6-DFAE-4326159F1227}"/>
          </ac:spMkLst>
        </pc:spChg>
        <pc:spChg chg="mod">
          <ac:chgData name="Марина Барулина" userId="3f69187e786b41da" providerId="LiveId" clId="{5034771A-7CD0-4DE5-88C0-50A67CE6F873}" dt="2024-11-07T11:58:04.998" v="10" actId="27636"/>
          <ac:spMkLst>
            <pc:docMk/>
            <pc:sldMk cId="1027141609" sldId="416"/>
            <ac:spMk id="4" creationId="{21D80A16-F7D0-9905-1FCE-F658A0370741}"/>
          </ac:spMkLst>
        </pc:spChg>
        <pc:spChg chg="add del">
          <ac:chgData name="Марина Барулина" userId="3f69187e786b41da" providerId="LiveId" clId="{5034771A-7CD0-4DE5-88C0-50A67CE6F873}" dt="2024-11-07T13:58:44.159" v="167" actId="478"/>
          <ac:spMkLst>
            <pc:docMk/>
            <pc:sldMk cId="1027141609" sldId="416"/>
            <ac:spMk id="5" creationId="{5EE67CCB-C30A-6499-7ECD-C27E5728D5E8}"/>
          </ac:spMkLst>
        </pc:spChg>
        <pc:spChg chg="add mod">
          <ac:chgData name="Марина Барулина" userId="3f69187e786b41da" providerId="LiveId" clId="{5034771A-7CD0-4DE5-88C0-50A67CE6F873}" dt="2024-11-07T14:20:01.972" v="298"/>
          <ac:spMkLst>
            <pc:docMk/>
            <pc:sldMk cId="1027141609" sldId="416"/>
            <ac:spMk id="8" creationId="{E5026FB1-8B29-A2F0-D054-8755C8B697E2}"/>
          </ac:spMkLst>
        </pc:spChg>
      </pc:sldChg>
      <pc:sldChg chg="modSp add mod">
        <pc:chgData name="Марина Барулина" userId="3f69187e786b41da" providerId="LiveId" clId="{5034771A-7CD0-4DE5-88C0-50A67CE6F873}" dt="2024-11-07T11:58:05.019" v="16" actId="27636"/>
        <pc:sldMkLst>
          <pc:docMk/>
          <pc:sldMk cId="3072737566" sldId="417"/>
        </pc:sldMkLst>
        <pc:spChg chg="mod">
          <ac:chgData name="Марина Барулина" userId="3f69187e786b41da" providerId="LiveId" clId="{5034771A-7CD0-4DE5-88C0-50A67CE6F873}" dt="2024-11-07T11:58:05.019" v="16" actId="27636"/>
          <ac:spMkLst>
            <pc:docMk/>
            <pc:sldMk cId="3072737566" sldId="417"/>
            <ac:spMk id="4" creationId="{40A9361B-6273-45F6-9D68-2DBD4181EC51}"/>
          </ac:spMkLst>
        </pc:spChg>
      </pc:sldChg>
      <pc:sldChg chg="add">
        <pc:chgData name="Марина Барулина" userId="3f69187e786b41da" providerId="LiveId" clId="{5034771A-7CD0-4DE5-88C0-50A67CE6F873}" dt="2024-11-07T11:58:04.809" v="3"/>
        <pc:sldMkLst>
          <pc:docMk/>
          <pc:sldMk cId="2395863974" sldId="418"/>
        </pc:sldMkLst>
      </pc:sldChg>
      <pc:sldChg chg="add">
        <pc:chgData name="Марина Барулина" userId="3f69187e786b41da" providerId="LiveId" clId="{5034771A-7CD0-4DE5-88C0-50A67CE6F873}" dt="2024-11-07T11:58:04.809" v="3"/>
        <pc:sldMkLst>
          <pc:docMk/>
          <pc:sldMk cId="4199276478" sldId="419"/>
        </pc:sldMkLst>
      </pc:sldChg>
      <pc:sldChg chg="modSp add mod">
        <pc:chgData name="Марина Барулина" userId="3f69187e786b41da" providerId="LiveId" clId="{5034771A-7CD0-4DE5-88C0-50A67CE6F873}" dt="2024-11-07T11:58:04.984" v="6" actId="27636"/>
        <pc:sldMkLst>
          <pc:docMk/>
          <pc:sldMk cId="4255835749" sldId="420"/>
        </pc:sldMkLst>
        <pc:spChg chg="mod">
          <ac:chgData name="Марина Барулина" userId="3f69187e786b41da" providerId="LiveId" clId="{5034771A-7CD0-4DE5-88C0-50A67CE6F873}" dt="2024-11-07T11:58:04.984" v="6" actId="27636"/>
          <ac:spMkLst>
            <pc:docMk/>
            <pc:sldMk cId="4255835749" sldId="420"/>
            <ac:spMk id="4" creationId="{440388FA-A1DD-C180-8EF6-C9387A27B8AB}"/>
          </ac:spMkLst>
        </pc:spChg>
      </pc:sldChg>
      <pc:sldChg chg="add">
        <pc:chgData name="Марина Барулина" userId="3f69187e786b41da" providerId="LiveId" clId="{5034771A-7CD0-4DE5-88C0-50A67CE6F873}" dt="2024-11-07T11:58:04.809" v="3"/>
        <pc:sldMkLst>
          <pc:docMk/>
          <pc:sldMk cId="1706236749" sldId="421"/>
        </pc:sldMkLst>
      </pc:sldChg>
      <pc:sldChg chg="add">
        <pc:chgData name="Марина Барулина" userId="3f69187e786b41da" providerId="LiveId" clId="{5034771A-7CD0-4DE5-88C0-50A67CE6F873}" dt="2024-11-07T11:58:04.809" v="3"/>
        <pc:sldMkLst>
          <pc:docMk/>
          <pc:sldMk cId="3490523978" sldId="422"/>
        </pc:sldMkLst>
      </pc:sldChg>
      <pc:sldChg chg="add">
        <pc:chgData name="Марина Барулина" userId="3f69187e786b41da" providerId="LiveId" clId="{5034771A-7CD0-4DE5-88C0-50A67CE6F873}" dt="2024-11-07T11:58:04.809" v="3"/>
        <pc:sldMkLst>
          <pc:docMk/>
          <pc:sldMk cId="2962065000" sldId="423"/>
        </pc:sldMkLst>
      </pc:sldChg>
      <pc:sldChg chg="add">
        <pc:chgData name="Марина Барулина" userId="3f69187e786b41da" providerId="LiveId" clId="{5034771A-7CD0-4DE5-88C0-50A67CE6F873}" dt="2024-11-07T11:58:04.809" v="3"/>
        <pc:sldMkLst>
          <pc:docMk/>
          <pc:sldMk cId="2760045917" sldId="424"/>
        </pc:sldMkLst>
      </pc:sldChg>
      <pc:sldChg chg="modSp add mod">
        <pc:chgData name="Марина Барулина" userId="3f69187e786b41da" providerId="LiveId" clId="{5034771A-7CD0-4DE5-88C0-50A67CE6F873}" dt="2024-11-07T11:58:05.004" v="12" actId="27636"/>
        <pc:sldMkLst>
          <pc:docMk/>
          <pc:sldMk cId="864869559" sldId="425"/>
        </pc:sldMkLst>
        <pc:spChg chg="mod">
          <ac:chgData name="Марина Барулина" userId="3f69187e786b41da" providerId="LiveId" clId="{5034771A-7CD0-4DE5-88C0-50A67CE6F873}" dt="2024-11-07T11:58:05.004" v="12" actId="27636"/>
          <ac:spMkLst>
            <pc:docMk/>
            <pc:sldMk cId="864869559" sldId="425"/>
            <ac:spMk id="2" creationId="{6B9913BD-2A32-99F6-1E5F-FDC0EEF9AEF1}"/>
          </ac:spMkLst>
        </pc:spChg>
      </pc:sldChg>
      <pc:sldChg chg="modSp add mod">
        <pc:chgData name="Марина Барулина" userId="3f69187e786b41da" providerId="LiveId" clId="{5034771A-7CD0-4DE5-88C0-50A67CE6F873}" dt="2024-11-07T11:58:05.008" v="13" actId="27636"/>
        <pc:sldMkLst>
          <pc:docMk/>
          <pc:sldMk cId="2260539990" sldId="426"/>
        </pc:sldMkLst>
        <pc:spChg chg="mod">
          <ac:chgData name="Марина Барулина" userId="3f69187e786b41da" providerId="LiveId" clId="{5034771A-7CD0-4DE5-88C0-50A67CE6F873}" dt="2024-11-07T11:58:05.008" v="13" actId="27636"/>
          <ac:spMkLst>
            <pc:docMk/>
            <pc:sldMk cId="2260539990" sldId="426"/>
            <ac:spMk id="2" creationId="{C974FE51-25BC-48E3-7B6E-B4D0B9DE7749}"/>
          </ac:spMkLst>
        </pc:spChg>
      </pc:sldChg>
      <pc:sldChg chg="add">
        <pc:chgData name="Марина Барулина" userId="3f69187e786b41da" providerId="LiveId" clId="{5034771A-7CD0-4DE5-88C0-50A67CE6F873}" dt="2024-11-07T11:58:04.809" v="3"/>
        <pc:sldMkLst>
          <pc:docMk/>
          <pc:sldMk cId="1439672837" sldId="427"/>
        </pc:sldMkLst>
      </pc:sldChg>
      <pc:sldChg chg="modSp add mod">
        <pc:chgData name="Марина Барулина" userId="3f69187e786b41da" providerId="LiveId" clId="{5034771A-7CD0-4DE5-88C0-50A67CE6F873}" dt="2024-11-07T11:58:05.011" v="14" actId="27636"/>
        <pc:sldMkLst>
          <pc:docMk/>
          <pc:sldMk cId="2069203845" sldId="428"/>
        </pc:sldMkLst>
        <pc:spChg chg="mod">
          <ac:chgData name="Марина Барулина" userId="3f69187e786b41da" providerId="LiveId" clId="{5034771A-7CD0-4DE5-88C0-50A67CE6F873}" dt="2024-11-07T11:58:05.011" v="14" actId="27636"/>
          <ac:spMkLst>
            <pc:docMk/>
            <pc:sldMk cId="2069203845" sldId="428"/>
            <ac:spMk id="4" creationId="{14E13297-B16E-5AF1-3FDF-D1356696BC41}"/>
          </ac:spMkLst>
        </pc:spChg>
      </pc:sldChg>
      <pc:sldChg chg="add">
        <pc:chgData name="Марина Барулина" userId="3f69187e786b41da" providerId="LiveId" clId="{5034771A-7CD0-4DE5-88C0-50A67CE6F873}" dt="2024-11-07T11:58:04.809" v="3"/>
        <pc:sldMkLst>
          <pc:docMk/>
          <pc:sldMk cId="2970947849" sldId="429"/>
        </pc:sldMkLst>
      </pc:sldChg>
      <pc:sldChg chg="add">
        <pc:chgData name="Марина Барулина" userId="3f69187e786b41da" providerId="LiveId" clId="{5034771A-7CD0-4DE5-88C0-50A67CE6F873}" dt="2024-11-07T11:58:04.809" v="3"/>
        <pc:sldMkLst>
          <pc:docMk/>
          <pc:sldMk cId="4228778798" sldId="430"/>
        </pc:sldMkLst>
      </pc:sldChg>
      <pc:sldChg chg="modSp add mod">
        <pc:chgData name="Марина Барулина" userId="3f69187e786b41da" providerId="LiveId" clId="{5034771A-7CD0-4DE5-88C0-50A67CE6F873}" dt="2024-11-07T11:58:05.015" v="15" actId="27636"/>
        <pc:sldMkLst>
          <pc:docMk/>
          <pc:sldMk cId="1033098730" sldId="432"/>
        </pc:sldMkLst>
        <pc:spChg chg="mod">
          <ac:chgData name="Марина Барулина" userId="3f69187e786b41da" providerId="LiveId" clId="{5034771A-7CD0-4DE5-88C0-50A67CE6F873}" dt="2024-11-07T11:58:05.015" v="15" actId="27636"/>
          <ac:spMkLst>
            <pc:docMk/>
            <pc:sldMk cId="1033098730" sldId="432"/>
            <ac:spMk id="5" creationId="{B9909D0C-3202-ADD4-4C09-7FB7EC38C616}"/>
          </ac:spMkLst>
        </pc:spChg>
      </pc:sldChg>
      <pc:sldChg chg="add">
        <pc:chgData name="Марина Барулина" userId="3f69187e786b41da" providerId="LiveId" clId="{5034771A-7CD0-4DE5-88C0-50A67CE6F873}" dt="2024-11-07T11:58:04.809" v="3"/>
        <pc:sldMkLst>
          <pc:docMk/>
          <pc:sldMk cId="3660364296" sldId="433"/>
        </pc:sldMkLst>
      </pc:sldChg>
      <pc:sldChg chg="add">
        <pc:chgData name="Марина Барулина" userId="3f69187e786b41da" providerId="LiveId" clId="{5034771A-7CD0-4DE5-88C0-50A67CE6F873}" dt="2024-11-07T12:06:30.252" v="19"/>
        <pc:sldMkLst>
          <pc:docMk/>
          <pc:sldMk cId="2177097262" sldId="486"/>
        </pc:sldMkLst>
      </pc:sldChg>
      <pc:sldChg chg="add">
        <pc:chgData name="Марина Барулина" userId="3f69187e786b41da" providerId="LiveId" clId="{5034771A-7CD0-4DE5-88C0-50A67CE6F873}" dt="2024-11-07T12:06:30.252" v="19"/>
        <pc:sldMkLst>
          <pc:docMk/>
          <pc:sldMk cId="486868010" sldId="487"/>
        </pc:sldMkLst>
      </pc:sldChg>
      <pc:sldChg chg="modSp add mod">
        <pc:chgData name="Марина Барулина" userId="3f69187e786b41da" providerId="LiveId" clId="{5034771A-7CD0-4DE5-88C0-50A67CE6F873}" dt="2024-11-07T12:06:30.435" v="21" actId="27636"/>
        <pc:sldMkLst>
          <pc:docMk/>
          <pc:sldMk cId="1771865338" sldId="488"/>
        </pc:sldMkLst>
        <pc:spChg chg="mod">
          <ac:chgData name="Марина Барулина" userId="3f69187e786b41da" providerId="LiveId" clId="{5034771A-7CD0-4DE5-88C0-50A67CE6F873}" dt="2024-11-07T12:06:30.435" v="21" actId="27636"/>
          <ac:spMkLst>
            <pc:docMk/>
            <pc:sldMk cId="1771865338" sldId="488"/>
            <ac:spMk id="4" creationId="{01E1ED31-4334-1763-DC44-7FD105C5FE8D}"/>
          </ac:spMkLst>
        </pc:spChg>
      </pc:sldChg>
      <pc:sldChg chg="modSp add mod">
        <pc:chgData name="Марина Барулина" userId="3f69187e786b41da" providerId="LiveId" clId="{5034771A-7CD0-4DE5-88C0-50A67CE6F873}" dt="2024-11-07T12:06:30.357" v="20" actId="27636"/>
        <pc:sldMkLst>
          <pc:docMk/>
          <pc:sldMk cId="212481823" sldId="489"/>
        </pc:sldMkLst>
        <pc:spChg chg="mod">
          <ac:chgData name="Марина Барулина" userId="3f69187e786b41da" providerId="LiveId" clId="{5034771A-7CD0-4DE5-88C0-50A67CE6F873}" dt="2024-11-07T12:06:30.357" v="20" actId="27636"/>
          <ac:spMkLst>
            <pc:docMk/>
            <pc:sldMk cId="212481823" sldId="489"/>
            <ac:spMk id="4" creationId="{8D1D1C33-A26A-845D-DCDB-E7CAEC194EC1}"/>
          </ac:spMkLst>
        </pc:spChg>
      </pc:sldChg>
      <pc:sldChg chg="modSp add mod">
        <pc:chgData name="Марина Барулина" userId="3f69187e786b41da" providerId="LiveId" clId="{5034771A-7CD0-4DE5-88C0-50A67CE6F873}" dt="2024-11-07T12:06:30.452" v="23" actId="27636"/>
        <pc:sldMkLst>
          <pc:docMk/>
          <pc:sldMk cId="900887795" sldId="490"/>
        </pc:sldMkLst>
        <pc:spChg chg="mod">
          <ac:chgData name="Марина Барулина" userId="3f69187e786b41da" providerId="LiveId" clId="{5034771A-7CD0-4DE5-88C0-50A67CE6F873}" dt="2024-11-07T12:06:30.452" v="23" actId="27636"/>
          <ac:spMkLst>
            <pc:docMk/>
            <pc:sldMk cId="900887795" sldId="490"/>
            <ac:spMk id="4" creationId="{32F406B7-AF99-43FB-4798-73D75E0E8F45}"/>
          </ac:spMkLst>
        </pc:spChg>
      </pc:sldChg>
      <pc:sldChg chg="add">
        <pc:chgData name="Марина Барулина" userId="3f69187e786b41da" providerId="LiveId" clId="{5034771A-7CD0-4DE5-88C0-50A67CE6F873}" dt="2024-11-07T12:06:30.252" v="19"/>
        <pc:sldMkLst>
          <pc:docMk/>
          <pc:sldMk cId="1152536273" sldId="491"/>
        </pc:sldMkLst>
      </pc:sldChg>
      <pc:sldChg chg="add">
        <pc:chgData name="Марина Барулина" userId="3f69187e786b41da" providerId="LiveId" clId="{5034771A-7CD0-4DE5-88C0-50A67CE6F873}" dt="2024-11-07T12:06:30.252" v="19"/>
        <pc:sldMkLst>
          <pc:docMk/>
          <pc:sldMk cId="1333310617" sldId="492"/>
        </pc:sldMkLst>
      </pc:sldChg>
      <pc:sldChg chg="modSp add mod">
        <pc:chgData name="Марина Барулина" userId="3f69187e786b41da" providerId="LiveId" clId="{5034771A-7CD0-4DE5-88C0-50A67CE6F873}" dt="2024-11-07T12:06:30.445" v="22" actId="27636"/>
        <pc:sldMkLst>
          <pc:docMk/>
          <pc:sldMk cId="295442348" sldId="493"/>
        </pc:sldMkLst>
        <pc:spChg chg="mod">
          <ac:chgData name="Марина Барулина" userId="3f69187e786b41da" providerId="LiveId" clId="{5034771A-7CD0-4DE5-88C0-50A67CE6F873}" dt="2024-11-07T12:06:30.445" v="22" actId="27636"/>
          <ac:spMkLst>
            <pc:docMk/>
            <pc:sldMk cId="295442348" sldId="493"/>
            <ac:spMk id="2" creationId="{3F5B036A-C13C-204D-D540-4D875EFC2E1A}"/>
          </ac:spMkLst>
        </pc:spChg>
      </pc:sldChg>
      <pc:sldChg chg="add">
        <pc:chgData name="Марина Барулина" userId="3f69187e786b41da" providerId="LiveId" clId="{5034771A-7CD0-4DE5-88C0-50A67CE6F873}" dt="2024-11-07T14:23:48.047" v="299"/>
        <pc:sldMkLst>
          <pc:docMk/>
          <pc:sldMk cId="4143573112" sldId="494"/>
        </pc:sldMkLst>
      </pc:sldChg>
      <pc:sldChg chg="addSp modSp add mod">
        <pc:chgData name="Марина Барулина" userId="3f69187e786b41da" providerId="LiveId" clId="{5034771A-7CD0-4DE5-88C0-50A67CE6F873}" dt="2024-11-07T14:36:49.841" v="370" actId="1076"/>
        <pc:sldMkLst>
          <pc:docMk/>
          <pc:sldMk cId="2086755818" sldId="495"/>
        </pc:sldMkLst>
        <pc:picChg chg="add mod modCrop">
          <ac:chgData name="Марина Барулина" userId="3f69187e786b41da" providerId="LiveId" clId="{5034771A-7CD0-4DE5-88C0-50A67CE6F873}" dt="2024-11-07T14:36:49.841" v="370" actId="1076"/>
          <ac:picMkLst>
            <pc:docMk/>
            <pc:sldMk cId="2086755818" sldId="495"/>
            <ac:picMk id="2" creationId="{3F58FBFF-4BC8-5FE8-A1EA-6E0707DDB94C}"/>
          </ac:picMkLst>
        </pc:picChg>
      </pc:sldChg>
      <pc:sldChg chg="add">
        <pc:chgData name="Марина Барулина" userId="3f69187e786b41da" providerId="LiveId" clId="{5034771A-7CD0-4DE5-88C0-50A67CE6F873}" dt="2024-11-07T14:23:48.047" v="299"/>
        <pc:sldMkLst>
          <pc:docMk/>
          <pc:sldMk cId="1598652350" sldId="496"/>
        </pc:sldMkLst>
      </pc:sldChg>
      <pc:sldChg chg="addSp modSp add mod">
        <pc:chgData name="Марина Барулина" userId="3f69187e786b41da" providerId="LiveId" clId="{5034771A-7CD0-4DE5-88C0-50A67CE6F873}" dt="2024-11-07T14:45:09.552" v="372" actId="1076"/>
        <pc:sldMkLst>
          <pc:docMk/>
          <pc:sldMk cId="911650315" sldId="497"/>
        </pc:sldMkLst>
        <pc:spChg chg="mod">
          <ac:chgData name="Марина Барулина" userId="3f69187e786b41da" providerId="LiveId" clId="{5034771A-7CD0-4DE5-88C0-50A67CE6F873}" dt="2024-11-07T14:23:48.306" v="300" actId="27636"/>
          <ac:spMkLst>
            <pc:docMk/>
            <pc:sldMk cId="911650315" sldId="497"/>
            <ac:spMk id="2" creationId="{227AE46D-27BE-C87A-2217-FB0CE657C24A}"/>
          </ac:spMkLst>
        </pc:spChg>
        <pc:picChg chg="add mod">
          <ac:chgData name="Марина Барулина" userId="3f69187e786b41da" providerId="LiveId" clId="{5034771A-7CD0-4DE5-88C0-50A67CE6F873}" dt="2024-11-07T14:45:09.552" v="372" actId="1076"/>
          <ac:picMkLst>
            <pc:docMk/>
            <pc:sldMk cId="911650315" sldId="497"/>
            <ac:picMk id="4" creationId="{6477B86F-7A39-0F54-F062-EAB86CB791BE}"/>
          </ac:picMkLst>
        </pc:picChg>
      </pc:sldChg>
      <pc:sldChg chg="delSp modSp new mod">
        <pc:chgData name="Марина Барулина" userId="3f69187e786b41da" providerId="LiveId" clId="{5034771A-7CD0-4DE5-88C0-50A67CE6F873}" dt="2024-11-07T14:24:18.658" v="361" actId="478"/>
        <pc:sldMkLst>
          <pc:docMk/>
          <pc:sldMk cId="2145191815" sldId="498"/>
        </pc:sldMkLst>
        <pc:spChg chg="del">
          <ac:chgData name="Марина Барулина" userId="3f69187e786b41da" providerId="LiveId" clId="{5034771A-7CD0-4DE5-88C0-50A67CE6F873}" dt="2024-11-07T14:24:18.658" v="361" actId="478"/>
          <ac:spMkLst>
            <pc:docMk/>
            <pc:sldMk cId="2145191815" sldId="498"/>
            <ac:spMk id="2" creationId="{EF51B2C8-2046-DA1B-33A8-F12CB654B26A}"/>
          </ac:spMkLst>
        </pc:spChg>
        <pc:spChg chg="mod">
          <ac:chgData name="Марина Барулина" userId="3f69187e786b41da" providerId="LiveId" clId="{5034771A-7CD0-4DE5-88C0-50A67CE6F873}" dt="2024-11-07T14:24:13.759" v="360" actId="20577"/>
          <ac:spMkLst>
            <pc:docMk/>
            <pc:sldMk cId="2145191815" sldId="498"/>
            <ac:spMk id="4" creationId="{B8687A7B-6B50-4781-C055-E0CA641CC55B}"/>
          </ac:spMkLst>
        </pc:spChg>
      </pc:sldChg>
      <pc:sldChg chg="add">
        <pc:chgData name="Марина Барулина" userId="3f69187e786b41da" providerId="LiveId" clId="{5034771A-7CD0-4DE5-88C0-50A67CE6F873}" dt="2024-11-07T14:24:47.810" v="362"/>
        <pc:sldMkLst>
          <pc:docMk/>
          <pc:sldMk cId="811968238" sldId="499"/>
        </pc:sldMkLst>
      </pc:sldChg>
      <pc:sldMasterChg chg="delSldLayout">
        <pc:chgData name="Марина Барулина" userId="3f69187e786b41da" providerId="LiveId" clId="{5034771A-7CD0-4DE5-88C0-50A67CE6F873}" dt="2024-11-07T11:58:01.164" v="2" actId="47"/>
        <pc:sldMasterMkLst>
          <pc:docMk/>
          <pc:sldMasterMk cId="1189230821" sldId="2147483815"/>
        </pc:sldMasterMkLst>
        <pc:sldLayoutChg chg="del">
          <pc:chgData name="Марина Барулина" userId="3f69187e786b41da" providerId="LiveId" clId="{5034771A-7CD0-4DE5-88C0-50A67CE6F873}" dt="2024-11-07T11:58:01.164" v="2" actId="47"/>
          <pc:sldLayoutMkLst>
            <pc:docMk/>
            <pc:sldMasterMk cId="1189230821" sldId="2147483815"/>
            <pc:sldLayoutMk cId="982756578" sldId="2147483833"/>
          </pc:sldLayoutMkLst>
        </pc:sldLayoutChg>
        <pc:sldLayoutChg chg="del">
          <pc:chgData name="Марина Барулина" userId="3f69187e786b41da" providerId="LiveId" clId="{5034771A-7CD0-4DE5-88C0-50A67CE6F873}" dt="2024-11-07T11:58:01.164" v="2" actId="47"/>
          <pc:sldLayoutMkLst>
            <pc:docMk/>
            <pc:sldMasterMk cId="1189230821" sldId="2147483815"/>
            <pc:sldLayoutMk cId="442141946" sldId="2147483834"/>
          </pc:sldLayoutMkLst>
        </pc:sldLayoutChg>
        <pc:sldLayoutChg chg="del">
          <pc:chgData name="Марина Барулина" userId="3f69187e786b41da" providerId="LiveId" clId="{5034771A-7CD0-4DE5-88C0-50A67CE6F873}" dt="2024-11-07T11:58:01.164" v="2" actId="47"/>
          <pc:sldLayoutMkLst>
            <pc:docMk/>
            <pc:sldMasterMk cId="1189230821" sldId="2147483815"/>
            <pc:sldLayoutMk cId="1845418490" sldId="2147483835"/>
          </pc:sldLayoutMkLst>
        </pc:sldLayoutChg>
        <pc:sldLayoutChg chg="del">
          <pc:chgData name="Марина Барулина" userId="3f69187e786b41da" providerId="LiveId" clId="{5034771A-7CD0-4DE5-88C0-50A67CE6F873}" dt="2024-11-07T11:58:01.164" v="2" actId="47"/>
          <pc:sldLayoutMkLst>
            <pc:docMk/>
            <pc:sldMasterMk cId="1189230821" sldId="2147483815"/>
            <pc:sldLayoutMk cId="565566293" sldId="2147483836"/>
          </pc:sldLayoutMkLst>
        </pc:sldLayoutChg>
        <pc:sldLayoutChg chg="del">
          <pc:chgData name="Марина Барулина" userId="3f69187e786b41da" providerId="LiveId" clId="{5034771A-7CD0-4DE5-88C0-50A67CE6F873}" dt="2024-11-07T11:58:01.164" v="2" actId="47"/>
          <pc:sldLayoutMkLst>
            <pc:docMk/>
            <pc:sldMasterMk cId="1189230821" sldId="2147483815"/>
            <pc:sldLayoutMk cId="3972044626" sldId="214748383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42A70936-F116-402D-B40E-FA07F69C81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357DC11-F831-449C-ADEB-077CA72462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0070C-37B4-449D-86BF-E4931F16635D}" type="datetime1">
              <a:rPr lang="ru-RU" smtClean="0"/>
              <a:t>14.11.2024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955BB2D-59EC-48D8-AE8C-86817B8A9C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E6234F-8955-40F7-A434-EED4ABD6D5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59A75-79D7-4EDD-82CB-5414B3B1D6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1858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4AC323-B726-4D2A-939E-BBCDB67E5B76}" type="datetime1">
              <a:rPr lang="ru-RU" noProof="0" smtClean="0"/>
              <a:t>14.11.2024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0C6D3C-9EB0-4F2C-9026-3887D1CDB44E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649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CCDFA05-C6BF-01E8-5C05-FB2C8C2227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92604B-F254-4D99-83E7-25EF9B721DAB}" type="slidenum">
              <a:rPr lang="en-US" altLang="en-US"/>
              <a:pPr/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88EB323-C5E7-2580-B728-5AD8DDC26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93AC6C-B408-488B-9A0D-82A4AEA487D4}" type="slidenum">
              <a:rPr lang="en-US" altLang="en-US"/>
              <a:pPr/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ru-RU" noProof="0" smtClean="0"/>
              <a:t>35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21142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873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858C75D-1F77-C367-C4D3-A4486CA4F1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C17D75-AB49-4D1A-A9AA-1402269FE109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186684E-FCA3-ABBE-983A-847A7F5C9E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2D70B0-5BA7-450E-B31C-35BB69C0B0A0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0FD151F-7F26-810C-F402-81D4B7C56D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9E27C4-73A6-4BBE-8A70-6B1E6889D880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0BAB45E-238F-CF0D-987B-08DA0D1D3C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2A2413-6AE8-4622-A066-1679767866AA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C7C056F-0D6F-09A1-8E7C-340B9241E3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51DE3E-C2B9-4A81-9E6B-A8AAAF9E6676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4A6105F-CBC8-5A0A-A814-E41DEE7B31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2C8BFA-1278-4515-A84B-167C61C44108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000" dirty="0"/>
              <a:t>Симметричный признак в машинном обучении — это выборка, в которой медианное и среднее значения близки друг к другу. В таких выборках проще искать аномалии.</a:t>
            </a:r>
          </a:p>
          <a:p>
            <a:endParaRPr lang="ru-RU" sz="1000" dirty="0"/>
          </a:p>
          <a:p>
            <a:r>
              <a:rPr lang="ru-RU" sz="1000" dirty="0"/>
              <a:t>Также в машинном обучении есть понятие асимметрии, которая относится к степени асимметрии распределения. Распределение называется асимметричным, если оно не симметрично относительно своего среднего значения. Асимметрия может быть положительной, указывающей на то, что хвост распределения длиннее с правой стороны, или отрицательной — на то, что хвост распределения длиннее с левой стороны. Асимметрия, равная нулю, указывает на то, что распределение идеально симметрично.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ru-RU" noProof="0" smtClean="0"/>
              <a:t>19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92252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D035D-0650-49E9-AE5A-5200953C9D1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87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945397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732630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823198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5154647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864302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4204506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8651586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0239571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rtlCol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Перетащите сюда </a:t>
            </a:r>
            <a:br>
              <a:rPr lang="ru-RU" noProof="0"/>
            </a:br>
            <a:r>
              <a:rPr lang="ru-RU" noProof="0"/>
              <a:t>свою фоновую фотографию</a:t>
            </a:r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rtlCol="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rtlCol="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80358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Спасибо за внимание!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rtlCol="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Перетащите сюда </a:t>
            </a:r>
            <a:br>
              <a:rPr lang="ru-RU" noProof="0"/>
            </a:br>
            <a:r>
              <a:rPr lang="ru-RU" noProof="0"/>
              <a:t>свою фоновую фотографию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rtlCol="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Спасибо </a:t>
            </a:r>
            <a:br>
              <a:rPr lang="ru-RU" noProof="0"/>
            </a:br>
            <a:r>
              <a:rPr lang="ru-RU" noProof="0"/>
              <a:t>за внимание!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rtlCol="0"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9" name="Текст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rtlCol="0"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ru-RU" noProof="0"/>
              <a:t>Электронная почта</a:t>
            </a:r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rtlCol="0"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ru-RU" noProof="0"/>
              <a:t>Телефон</a:t>
            </a:r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rtlCol="0"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ru-RU" noProof="0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1520488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чисел со значко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Перетащите сюда </a:t>
            </a:r>
            <a:br>
              <a:rPr lang="ru-RU" noProof="0"/>
            </a:br>
            <a:r>
              <a:rPr lang="ru-RU" noProof="0"/>
              <a:t>свою фоновую фотографию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Полилиния: фигура 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ЧИСЛО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2" name="Текст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ЧИСЛО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4" name="Текст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ЧИСЛО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6" name="Текст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ЧИСЛО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ЧИСЛО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22" name="Подзаголовок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rtlCol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Результат</a:t>
            </a:r>
          </a:p>
        </p:txBody>
      </p:sp>
      <p:sp>
        <p:nvSpPr>
          <p:cNvPr id="26" name="Рисунок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7" name="Рисунок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8" name="Рисунок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9" name="Рисунок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30" name="Рисунок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Значок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73119951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ое разделение 60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21" name="Полилиния: фигура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блоков содержимого со знач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олилиния: фигура 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0" name="Текст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Верхний колонтитул</a:t>
            </a:r>
          </a:p>
        </p:txBody>
      </p:sp>
      <p:sp>
        <p:nvSpPr>
          <p:cNvPr id="15" name="Текст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6" name="Текст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Верхний колонтитул</a:t>
            </a:r>
          </a:p>
        </p:txBody>
      </p:sp>
      <p:sp>
        <p:nvSpPr>
          <p:cNvPr id="17" name="Текст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8" name="Текст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Верхний колонтитул</a:t>
            </a:r>
          </a:p>
        </p:txBody>
      </p:sp>
      <p:sp>
        <p:nvSpPr>
          <p:cNvPr id="29" name="Рисунок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30" name="Рисунок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31" name="Рисунок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26" name="Полилиния: фигура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 и подзаголовок — полная фотографи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Перетащите сюда </a:t>
            </a:r>
            <a:br>
              <a:rPr lang="ru-RU" noProof="0"/>
            </a:br>
            <a:r>
              <a:rPr lang="ru-RU" noProof="0"/>
              <a:t>свою фоновую фотографию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Полилиния: фигура 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3" name="Текст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ru-RU" noProof="0"/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Роль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15" name="Текст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Роль</a:t>
            </a:r>
          </a:p>
        </p:txBody>
      </p:sp>
      <p:sp>
        <p:nvSpPr>
          <p:cNvPr id="16" name="Текст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17" name="Текст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Роль</a:t>
            </a:r>
          </a:p>
        </p:txBody>
      </p:sp>
      <p:sp>
        <p:nvSpPr>
          <p:cNvPr id="18" name="Текст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29" name="Рисунок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30" name="Рисунок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31" name="Рисунок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2" name="Текст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Роль</a:t>
            </a:r>
          </a:p>
        </p:txBody>
      </p:sp>
      <p:sp>
        <p:nvSpPr>
          <p:cNvPr id="23" name="Текст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24" name="Текст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Роль</a:t>
            </a:r>
          </a:p>
        </p:txBody>
      </p:sp>
      <p:sp>
        <p:nvSpPr>
          <p:cNvPr id="27" name="Текст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28" name="Текст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Роль</a:t>
            </a:r>
          </a:p>
        </p:txBody>
      </p:sp>
      <p:sp>
        <p:nvSpPr>
          <p:cNvPr id="32" name="Текст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33" name="Рисунок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34" name="Рисунок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35" name="Рисунок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еречисленные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ru-RU" noProof="0"/>
              <a:t>Разместите</a:t>
            </a:r>
            <a:br>
              <a:rPr lang="ru-RU" noProof="0"/>
            </a:br>
            <a:r>
              <a:rPr lang="ru-RU" noProof="0"/>
              <a:t>здесь изображение или логотип</a:t>
            </a:r>
          </a:p>
        </p:txBody>
      </p:sp>
      <p:sp>
        <p:nvSpPr>
          <p:cNvPr id="12" name="Рисунок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ru-RU" noProof="0"/>
              <a:t>Разместите</a:t>
            </a:r>
            <a:br>
              <a:rPr lang="ru-RU" noProof="0"/>
            </a:br>
            <a:r>
              <a:rPr lang="ru-RU" noProof="0"/>
              <a:t>здесь изображение или логотип</a:t>
            </a:r>
          </a:p>
        </p:txBody>
      </p:sp>
      <p:sp>
        <p:nvSpPr>
          <p:cNvPr id="13" name="Рисунок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ru-RU" noProof="0"/>
              <a:t>Разместите</a:t>
            </a:r>
            <a:br>
              <a:rPr lang="ru-RU" noProof="0"/>
            </a:br>
            <a:r>
              <a:rPr lang="ru-RU" noProof="0"/>
              <a:t>здесь изображение или логотип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ru-RU" noProof="0"/>
              <a:t>Описание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 rtlCol="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Опишите свою главную идею</a:t>
            </a:r>
          </a:p>
        </p:txBody>
      </p:sp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rtlCol="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Перетащите сюда </a:t>
            </a:r>
            <a:br>
              <a:rPr lang="ru-RU" noProof="0"/>
            </a:br>
            <a:r>
              <a:rPr lang="ru-RU" noProof="0"/>
              <a:t>свою фоновую фотографию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 rtlCol="0"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47557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олько заголовок и подзаголовок — светл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7830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6848545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239704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7927067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2710513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1435231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6628029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6100467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EECC7194-A4D0-457B-9D3E-53681723AFF7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89230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  <p:sldLayoutId id="2147483838" r:id="rId18"/>
    <p:sldLayoutId id="2147483660" r:id="rId19"/>
    <p:sldLayoutId id="2147483661" r:id="rId20"/>
    <p:sldLayoutId id="2147483663" r:id="rId21"/>
    <p:sldLayoutId id="2147483665" r:id="rId22"/>
    <p:sldLayoutId id="2147483667" r:id="rId23"/>
    <p:sldLayoutId id="2147483668" r:id="rId24"/>
    <p:sldLayoutId id="2147483650" r:id="rId25"/>
    <p:sldLayoutId id="2147483839" r:id="rId26"/>
    <p:sldLayoutId id="2147483840" r:id="rId2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5.wmf"/><Relationship Id="rId7" Type="http://schemas.openxmlformats.org/officeDocument/2006/relationships/oleObject" Target="../embeddings/oleObject11.bin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6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8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23.emf"/><Relationship Id="rId7" Type="http://schemas.openxmlformats.org/officeDocument/2006/relationships/image" Target="../media/image25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4.e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6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32.wmf"/><Relationship Id="rId3" Type="http://schemas.openxmlformats.org/officeDocument/2006/relationships/image" Target="../media/image27.emf"/><Relationship Id="rId7" Type="http://schemas.openxmlformats.org/officeDocument/2006/relationships/image" Target="../media/image29.e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34.wmf"/><Relationship Id="rId2" Type="http://schemas.openxmlformats.org/officeDocument/2006/relationships/oleObject" Target="../embeddings/oleObject23.bin"/><Relationship Id="rId16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31.emf"/><Relationship Id="rId5" Type="http://schemas.openxmlformats.org/officeDocument/2006/relationships/image" Target="../media/image28.wmf"/><Relationship Id="rId15" Type="http://schemas.openxmlformats.org/officeDocument/2006/relationships/image" Target="../media/image33.e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29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02D715-C29F-19F7-AB79-39F9B1936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/>
              <a:t>Интеллектуальный анализ данных методами МО</a:t>
            </a:r>
            <a:endParaRPr lang="en-US" sz="3600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8" y="4276447"/>
            <a:ext cx="5157922" cy="620016"/>
          </a:xfrm>
          <a:gradFill>
            <a:gsLst>
              <a:gs pos="8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4400000" scaled="0"/>
          </a:gradFill>
        </p:spPr>
        <p:txBody>
          <a:bodyPr rtlCol="0"/>
          <a:lstStyle/>
          <a:p>
            <a:pPr rtl="0"/>
            <a:r>
              <a:rPr lang="ru-RU" dirty="0">
                <a:solidFill>
                  <a:schemeClr val="tx1"/>
                </a:solidFill>
              </a:rPr>
              <a:t>Лекция </a:t>
            </a:r>
            <a:r>
              <a:rPr lang="en-US" dirty="0">
                <a:solidFill>
                  <a:schemeClr val="tx1"/>
                </a:solidFill>
              </a:rPr>
              <a:t>5-6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453600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D0D26D-6471-6887-EB92-48BFC753D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2553-5954-4194-A722-9B81D4C638C6}" type="datetime4">
              <a:rPr lang="en-US" altLang="en-US"/>
              <a:pPr/>
              <a:t>November 14, 2024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9E2E6A4-9C1D-4E55-02D6-FCB843CF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1BF7791-31EF-277A-0BB1-AB3B5DB6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03AA-DC85-4E26-BEF1-BB31D116B93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430530" name="Rectangle 2">
            <a:extLst>
              <a:ext uri="{FF2B5EF4-FFF2-40B4-BE49-F238E27FC236}">
                <a16:creationId xmlns:a16="http://schemas.microsoft.com/office/drawing/2014/main" id="{C2A95C5B-FB28-4E4B-BD92-C592E504D7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79725" y="609600"/>
            <a:ext cx="7296150" cy="630238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ru-RU" altLang="en-US" dirty="0"/>
              <a:t>Что такое хорошая кластеризация?</a:t>
            </a:r>
            <a:endParaRPr lang="en-US" altLang="en-US" dirty="0"/>
          </a:p>
        </p:txBody>
      </p:sp>
      <p:sp>
        <p:nvSpPr>
          <p:cNvPr id="1430531" name="Rectangle 3">
            <a:extLst>
              <a:ext uri="{FF2B5EF4-FFF2-40B4-BE49-F238E27FC236}">
                <a16:creationId xmlns:a16="http://schemas.microsoft.com/office/drawing/2014/main" id="{E9E403A1-FCF9-7DC4-3DAE-6D3FCBD066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7161" y="1752601"/>
            <a:ext cx="9846039" cy="4424363"/>
          </a:xfrm>
          <a:noFill/>
          <a:ln/>
        </p:spPr>
        <p:txBody>
          <a:bodyPr vert="horz" lIns="92075" tIns="46038" rIns="92075" bIns="46038" rtlCol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ru-RU" altLang="en-US" sz="2400" dirty="0"/>
              <a:t>Хороший метод кластеризации позволит получить высококачественные кластеры</a:t>
            </a:r>
          </a:p>
          <a:p>
            <a:pPr lvl="1">
              <a:lnSpc>
                <a:spcPct val="120000"/>
              </a:lnSpc>
            </a:pPr>
            <a:r>
              <a:rPr lang="ru-RU" altLang="en-US" sz="2200" dirty="0"/>
              <a:t>высокое внутриклассовое сходство</a:t>
            </a:r>
          </a:p>
          <a:p>
            <a:pPr lvl="1">
              <a:lnSpc>
                <a:spcPct val="120000"/>
              </a:lnSpc>
            </a:pPr>
            <a:r>
              <a:rPr lang="ru-RU" altLang="en-US" sz="2200" dirty="0"/>
              <a:t>низкое межклассовое сходство </a:t>
            </a:r>
          </a:p>
          <a:p>
            <a:pPr>
              <a:lnSpc>
                <a:spcPct val="120000"/>
              </a:lnSpc>
            </a:pPr>
            <a:r>
              <a:rPr lang="ru-RU" altLang="en-US" sz="2400" dirty="0"/>
              <a:t>Качество результата кластеризации зависит как от меры подобия, используемой методом, так и от его реализации.</a:t>
            </a:r>
          </a:p>
          <a:p>
            <a:pPr>
              <a:lnSpc>
                <a:spcPct val="120000"/>
              </a:lnSpc>
            </a:pPr>
            <a:r>
              <a:rPr lang="ru-RU" altLang="en-US" sz="2400" dirty="0"/>
              <a:t>Качество метода кластеризации также измеряется его способностью обнаруживать некоторые или все скрытые закономерности.</a:t>
            </a:r>
            <a:endParaRPr lang="en-US" altLang="en-US" sz="2400" dirty="0"/>
          </a:p>
        </p:txBody>
      </p:sp>
    </p:spTree>
  </p:cSld>
  <p:clrMapOvr>
    <a:masterClrMapping/>
  </p:clrMapOvr>
  <p:transition>
    <p:strips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51BE57B-4812-487C-A9E2-5CF2A265D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933C-9A3F-4A63-8498-CCAEBF8973AA}" type="datetime4">
              <a:rPr lang="en-US" altLang="en-US"/>
              <a:pPr/>
              <a:t>November 14, 2024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E2D56AE-686A-D84E-2677-F9458DFD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408D9C0-CF80-ACA7-CC63-EF579C0C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AE59-F26A-4A79-BDE8-6C5CC2D7836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432578" name="Rectangle 2">
            <a:extLst>
              <a:ext uri="{FF2B5EF4-FFF2-40B4-BE49-F238E27FC236}">
                <a16:creationId xmlns:a16="http://schemas.microsoft.com/office/drawing/2014/main" id="{A4DA4217-A11E-E3E1-4EE0-5585BEA56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2348" y="381000"/>
            <a:ext cx="9758596" cy="554038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ru-RU" altLang="en-US" sz="3200" dirty="0"/>
              <a:t>Требования к кластеризации в интеллектуальном анализе данных</a:t>
            </a:r>
            <a:endParaRPr lang="en-US" altLang="en-US" sz="3200" dirty="0"/>
          </a:p>
        </p:txBody>
      </p:sp>
      <p:sp>
        <p:nvSpPr>
          <p:cNvPr id="1432579" name="Rectangle 3">
            <a:extLst>
              <a:ext uri="{FF2B5EF4-FFF2-40B4-BE49-F238E27FC236}">
                <a16:creationId xmlns:a16="http://schemas.microsoft.com/office/drawing/2014/main" id="{1BE908D7-BA19-AEB5-39B5-FE3E1E5942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7259" y="1164562"/>
            <a:ext cx="9281410" cy="4876800"/>
          </a:xfrm>
          <a:noFill/>
          <a:ln/>
        </p:spPr>
        <p:txBody>
          <a:bodyPr vert="horz" lIns="92075" tIns="46038" rIns="92075" bIns="46038" rtlCol="0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ru-RU" altLang="en-US" sz="2400" dirty="0"/>
              <a:t>Масштабируемость</a:t>
            </a:r>
          </a:p>
          <a:p>
            <a:pPr>
              <a:lnSpc>
                <a:spcPct val="110000"/>
              </a:lnSpc>
            </a:pPr>
            <a:r>
              <a:rPr lang="ru-RU" altLang="en-US" sz="2400" dirty="0"/>
              <a:t>Возможность работы с различными типами атрибутов</a:t>
            </a:r>
          </a:p>
          <a:p>
            <a:pPr>
              <a:lnSpc>
                <a:spcPct val="110000"/>
              </a:lnSpc>
            </a:pPr>
            <a:r>
              <a:rPr lang="ru-RU" altLang="en-US" sz="2400" dirty="0"/>
              <a:t>Обнаружение кластеров произвольной формы</a:t>
            </a:r>
          </a:p>
          <a:p>
            <a:pPr>
              <a:lnSpc>
                <a:spcPct val="110000"/>
              </a:lnSpc>
            </a:pPr>
            <a:r>
              <a:rPr lang="ru-RU" altLang="en-US" sz="2400" dirty="0"/>
              <a:t>Минимальные требования к знанию предметной области для определения входных параметров</a:t>
            </a:r>
          </a:p>
          <a:p>
            <a:pPr>
              <a:lnSpc>
                <a:spcPct val="110000"/>
              </a:lnSpc>
            </a:pPr>
            <a:r>
              <a:rPr lang="ru-RU" altLang="en-US" sz="2400" dirty="0"/>
              <a:t>Способен справляться с шумами и выбросами</a:t>
            </a:r>
          </a:p>
          <a:p>
            <a:pPr>
              <a:lnSpc>
                <a:spcPct val="110000"/>
              </a:lnSpc>
            </a:pPr>
            <a:r>
              <a:rPr lang="ru-RU" altLang="en-US" sz="2400" dirty="0"/>
              <a:t>Нечувствителен к порядку входных записей</a:t>
            </a:r>
          </a:p>
          <a:p>
            <a:pPr>
              <a:lnSpc>
                <a:spcPct val="110000"/>
              </a:lnSpc>
            </a:pPr>
            <a:r>
              <a:rPr lang="ru-RU" altLang="en-US" sz="2400" dirty="0"/>
              <a:t>Высокая размерность</a:t>
            </a:r>
          </a:p>
          <a:p>
            <a:pPr>
              <a:lnSpc>
                <a:spcPct val="110000"/>
              </a:lnSpc>
            </a:pPr>
            <a:r>
              <a:rPr lang="ru-RU" altLang="en-US" sz="2400" dirty="0"/>
              <a:t>Включение ограничений, заданных пользователем</a:t>
            </a:r>
          </a:p>
          <a:p>
            <a:pPr>
              <a:lnSpc>
                <a:spcPct val="110000"/>
              </a:lnSpc>
            </a:pPr>
            <a:r>
              <a:rPr lang="ru-RU" altLang="en-US" sz="2400" dirty="0"/>
              <a:t>Интерпретируемость и удобство использования</a:t>
            </a:r>
            <a:endParaRPr lang="en-US" altLang="en-US" sz="2400" dirty="0"/>
          </a:p>
        </p:txBody>
      </p:sp>
    </p:spTree>
  </p:cSld>
  <p:clrMapOvr>
    <a:masterClrMapping/>
  </p:clrMapOvr>
  <p:transition>
    <p:strips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784EE-8BED-0DAC-6AD3-E38A69C7C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5F54DF9-9899-C545-102A-E37F7593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1243250" cy="365125"/>
          </a:xfrm>
        </p:spPr>
        <p:txBody>
          <a:bodyPr/>
          <a:lstStyle/>
          <a:p>
            <a:fld id="{65BC661E-EC90-4980-8A65-2C8D3A4E6767}" type="datetime4">
              <a:rPr lang="en-US" altLang="en-US"/>
              <a:pPr/>
              <a:t>November 14, 2024</a:t>
            </a:fld>
            <a:endParaRPr lang="en-US" alt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79A0FD5-49FC-FA30-BFEA-773CEDE74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349434A-9CB8-326B-021A-E4FBB037A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55CD-72D6-44F5-9491-CECFCD7528B2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035267" name="Rectangle 3">
            <a:extLst>
              <a:ext uri="{FF2B5EF4-FFF2-40B4-BE49-F238E27FC236}">
                <a16:creationId xmlns:a16="http://schemas.microsoft.com/office/drawing/2014/main" id="{61641DEB-F840-3F1E-7F3E-61B9B6DD14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28121" y="829456"/>
            <a:ext cx="7924800" cy="4648200"/>
          </a:xfrm>
          <a:noFill/>
          <a:ln/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ru-RU" sz="2400" b="0" i="0" dirty="0">
                <a:solidFill>
                  <a:schemeClr val="tx1"/>
                </a:solidFill>
                <a:effectLst/>
                <a:latin typeface="Segoe UI Web (Cyrillic)"/>
              </a:rPr>
              <a:t>Что такое кластерный анализ? </a:t>
            </a:r>
          </a:p>
          <a:p>
            <a:pPr>
              <a:lnSpc>
                <a:spcPct val="110000"/>
              </a:lnSpc>
            </a:pPr>
            <a:r>
              <a:rPr lang="ru-RU" sz="2400" b="0" i="0" dirty="0">
                <a:solidFill>
                  <a:schemeClr val="accent1"/>
                </a:solidFill>
                <a:effectLst/>
                <a:latin typeface="Segoe UI Web (Cyrillic)"/>
              </a:rPr>
              <a:t>Типы данных в кластерном анализе </a:t>
            </a:r>
          </a:p>
          <a:p>
            <a:pPr>
              <a:lnSpc>
                <a:spcPct val="110000"/>
              </a:lnSpc>
            </a:pPr>
            <a:r>
              <a:rPr lang="ru-RU" sz="2400" b="0" i="0" dirty="0">
                <a:solidFill>
                  <a:srgbClr val="000000"/>
                </a:solidFill>
                <a:effectLst/>
                <a:latin typeface="Segoe UI Web (Cyrillic)"/>
              </a:rPr>
              <a:t>Категоризация основных методов кластеризации</a:t>
            </a:r>
          </a:p>
          <a:p>
            <a:pPr>
              <a:lnSpc>
                <a:spcPct val="110000"/>
              </a:lnSpc>
            </a:pPr>
            <a:r>
              <a:rPr lang="ru-RU" sz="2400" b="0" i="0" dirty="0">
                <a:solidFill>
                  <a:srgbClr val="000000"/>
                </a:solidFill>
                <a:effectLst/>
                <a:latin typeface="Segoe UI Web (Cyrillic)"/>
              </a:rPr>
              <a:t> Методы секционирования </a:t>
            </a:r>
          </a:p>
          <a:p>
            <a:pPr>
              <a:lnSpc>
                <a:spcPct val="110000"/>
              </a:lnSpc>
            </a:pPr>
            <a:r>
              <a:rPr lang="ru-RU" sz="2400" b="0" i="0" dirty="0">
                <a:solidFill>
                  <a:srgbClr val="000000"/>
                </a:solidFill>
                <a:effectLst/>
                <a:latin typeface="Segoe UI Web (Cyrillic)"/>
              </a:rPr>
              <a:t>Иерархические методы </a:t>
            </a:r>
          </a:p>
          <a:p>
            <a:pPr>
              <a:lnSpc>
                <a:spcPct val="110000"/>
              </a:lnSpc>
            </a:pPr>
            <a:r>
              <a:rPr lang="ru-RU" sz="2400" b="0" i="0" dirty="0">
                <a:solidFill>
                  <a:srgbClr val="000000"/>
                </a:solidFill>
                <a:effectLst/>
                <a:latin typeface="Segoe UI Web (Cyrillic)"/>
              </a:rPr>
              <a:t>Методы, основанные на плотности </a:t>
            </a:r>
          </a:p>
          <a:p>
            <a:pPr>
              <a:lnSpc>
                <a:spcPct val="110000"/>
              </a:lnSpc>
            </a:pPr>
            <a:r>
              <a:rPr lang="ru-RU" sz="2400" b="0" i="0" dirty="0">
                <a:solidFill>
                  <a:srgbClr val="000000"/>
                </a:solidFill>
                <a:effectLst/>
                <a:latin typeface="Segoe UI Web (Cyrillic)"/>
              </a:rPr>
              <a:t>Методы на основе сетки </a:t>
            </a:r>
          </a:p>
          <a:p>
            <a:pPr>
              <a:lnSpc>
                <a:spcPct val="110000"/>
              </a:lnSpc>
            </a:pPr>
            <a:r>
              <a:rPr lang="ru-RU" sz="2400" b="0" i="0" dirty="0">
                <a:solidFill>
                  <a:srgbClr val="000000"/>
                </a:solidFill>
                <a:effectLst/>
                <a:latin typeface="Segoe UI Web (Cyrillic)"/>
              </a:rPr>
              <a:t>Методы кластеризации на основе моделей </a:t>
            </a:r>
          </a:p>
          <a:p>
            <a:pPr>
              <a:lnSpc>
                <a:spcPct val="110000"/>
              </a:lnSpc>
            </a:pPr>
            <a:r>
              <a:rPr lang="ru-RU" sz="2400" b="0" i="0" dirty="0">
                <a:solidFill>
                  <a:srgbClr val="000000"/>
                </a:solidFill>
                <a:effectLst/>
                <a:latin typeface="Segoe UI Web (Cyrillic)"/>
              </a:rPr>
              <a:t>Анализ выбросов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3055792494"/>
      </p:ext>
    </p:extLst>
  </p:cSld>
  <p:clrMapOvr>
    <a:masterClrMapping/>
  </p:clrMapOvr>
  <p:transition>
    <p:strips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48FD730-175E-EB0F-AEC2-555BCD24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8BC9-71AD-47AF-B0F6-F5E9BDDE111C}" type="datetime4">
              <a:rPr lang="en-US" altLang="en-US"/>
              <a:pPr/>
              <a:t>November 14, 2024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7E81EC8-0780-4644-6374-FD3DA54F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386C85-7449-7DD0-CB04-8492982C8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74FB-28F1-4DDB-8006-F84159B3BA8B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440770" name="Rectangle 2">
            <a:extLst>
              <a:ext uri="{FF2B5EF4-FFF2-40B4-BE49-F238E27FC236}">
                <a16:creationId xmlns:a16="http://schemas.microsoft.com/office/drawing/2014/main" id="{8ED7CD2E-0844-B2A2-0A27-B141D4FAE1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74964" y="457200"/>
            <a:ext cx="5126037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Data Structures</a:t>
            </a:r>
          </a:p>
        </p:txBody>
      </p:sp>
      <p:sp>
        <p:nvSpPr>
          <p:cNvPr id="1440771" name="Rectangle 3">
            <a:extLst>
              <a:ext uri="{FF2B5EF4-FFF2-40B4-BE49-F238E27FC236}">
                <a16:creationId xmlns:a16="http://schemas.microsoft.com/office/drawing/2014/main" id="{881B96BB-777B-DADE-1C93-4246BE55D6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2521" y="1613694"/>
            <a:ext cx="8596668" cy="3880773"/>
          </a:xfrm>
        </p:spPr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Segoe UI Web (Cyrillic)"/>
              </a:rPr>
              <a:t>Матрица данных 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Segoe UI Web (Cyrillic)"/>
              </a:rPr>
              <a:t>Матрица несходства </a:t>
            </a:r>
          </a:p>
        </p:txBody>
      </p:sp>
      <p:graphicFrame>
        <p:nvGraphicFramePr>
          <p:cNvPr id="1440772" name="Object 4">
            <a:extLst>
              <a:ext uri="{FF2B5EF4-FFF2-40B4-BE49-F238E27FC236}">
                <a16:creationId xmlns:a16="http://schemas.microsoft.com/office/drawing/2014/main" id="{E6249F3F-09A2-6172-8849-27EC413D22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13596"/>
              </p:ext>
            </p:extLst>
          </p:nvPr>
        </p:nvGraphicFramePr>
        <p:xfrm>
          <a:off x="5412846" y="1197964"/>
          <a:ext cx="3124200" cy="205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7680" imgH="1244520" progId="Equation.3">
                  <p:embed/>
                </p:oleObj>
              </mc:Choice>
              <mc:Fallback>
                <p:oleObj name="Equation" r:id="rId2" imgW="1777680" imgH="1244520" progId="Equation.3">
                  <p:embed/>
                  <p:pic>
                    <p:nvPicPr>
                      <p:cNvPr id="1440772" name="Object 4">
                        <a:extLst>
                          <a:ext uri="{FF2B5EF4-FFF2-40B4-BE49-F238E27FC236}">
                            <a16:creationId xmlns:a16="http://schemas.microsoft.com/office/drawing/2014/main" id="{E6249F3F-09A2-6172-8849-27EC413D22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2846" y="1197964"/>
                        <a:ext cx="3124200" cy="205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0773" name="Object 5">
            <a:extLst>
              <a:ext uri="{FF2B5EF4-FFF2-40B4-BE49-F238E27FC236}">
                <a16:creationId xmlns:a16="http://schemas.microsoft.com/office/drawing/2014/main" id="{55495C9A-CA34-8378-EECA-3DBC5C4260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9505079"/>
              </p:ext>
            </p:extLst>
          </p:nvPr>
        </p:nvGraphicFramePr>
        <p:xfrm>
          <a:off x="5336499" y="3554080"/>
          <a:ext cx="3429000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28800" imgH="1143000" progId="Equation.3">
                  <p:embed/>
                </p:oleObj>
              </mc:Choice>
              <mc:Fallback>
                <p:oleObj name="Equation" r:id="rId4" imgW="1828800" imgH="1143000" progId="Equation.3">
                  <p:embed/>
                  <p:pic>
                    <p:nvPicPr>
                      <p:cNvPr id="1440773" name="Object 5">
                        <a:extLst>
                          <a:ext uri="{FF2B5EF4-FFF2-40B4-BE49-F238E27FC236}">
                            <a16:creationId xmlns:a16="http://schemas.microsoft.com/office/drawing/2014/main" id="{55495C9A-CA34-8378-EECA-3DBC5C4260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6499" y="3554080"/>
                        <a:ext cx="3429000" cy="197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267D7E3-F18C-FE20-12CD-A82E48DAD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1B8D-63AF-4539-AB91-737BDB4D4DF7}" type="datetime4">
              <a:rPr lang="en-US" altLang="en-US"/>
              <a:pPr/>
              <a:t>November 14, 2024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1D5D4E5-AD12-A935-0807-01CE17384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7FB7524-9259-539E-C4C2-509E0B50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8A26-1149-492C-AEA8-B99F7342110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441794" name="Rectangle 2">
            <a:extLst>
              <a:ext uri="{FF2B5EF4-FFF2-40B4-BE49-F238E27FC236}">
                <a16:creationId xmlns:a16="http://schemas.microsoft.com/office/drawing/2014/main" id="{EBCCCF56-81AC-88E5-382C-D2378246EE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0" y="304800"/>
            <a:ext cx="6705600" cy="838200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ru-RU" altLang="en-US" sz="3200" dirty="0"/>
              <a:t>Измерение качества кластеризации</a:t>
            </a:r>
            <a:endParaRPr lang="en-US" altLang="en-US" sz="3200" dirty="0"/>
          </a:p>
        </p:txBody>
      </p:sp>
      <p:sp>
        <p:nvSpPr>
          <p:cNvPr id="1441795" name="Rectangle 3">
            <a:extLst>
              <a:ext uri="{FF2B5EF4-FFF2-40B4-BE49-F238E27FC236}">
                <a16:creationId xmlns:a16="http://schemas.microsoft.com/office/drawing/2014/main" id="{8579FB99-DB13-43F0-18CD-25B03D96CA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7259" y="1316962"/>
            <a:ext cx="9988446" cy="4724400"/>
          </a:xfrm>
          <a:noFill/>
          <a:ln/>
        </p:spPr>
        <p:txBody>
          <a:bodyPr vert="horz" lIns="92075" tIns="46038" rIns="92075" bIns="46038" rtlCol="0">
            <a:normAutofit fontScale="92500"/>
          </a:bodyPr>
          <a:lstStyle/>
          <a:p>
            <a:r>
              <a:rPr lang="ru-RU" altLang="en-US" sz="2400" dirty="0"/>
              <a:t>Метрика несходства/сходства: Сходство выражается в терминах функции расстояния, которая обычно является метрической: d(i, j)</a:t>
            </a:r>
          </a:p>
          <a:p>
            <a:r>
              <a:rPr lang="ru-RU" altLang="en-US" sz="2400" dirty="0"/>
              <a:t>Существует отдельная функция «качество», которая измеряет «</a:t>
            </a:r>
            <a:r>
              <a:rPr lang="ru-RU" altLang="en-US" sz="2400" dirty="0" err="1"/>
              <a:t>хорошесть</a:t>
            </a:r>
            <a:r>
              <a:rPr lang="ru-RU" altLang="en-US" sz="2400" dirty="0"/>
              <a:t>» кластера.</a:t>
            </a:r>
          </a:p>
          <a:p>
            <a:r>
              <a:rPr lang="ru-RU" altLang="en-US" sz="2400" dirty="0"/>
              <a:t>Определения функций расстояния обычно сильно различаются для интервально-масштабных, булевых значений, категориальных, порядковых и относительных переменных.</a:t>
            </a:r>
          </a:p>
          <a:p>
            <a:r>
              <a:rPr lang="ru-RU" altLang="en-US" sz="2400" dirty="0"/>
              <a:t>Весовые коэффициенты должны быть связаны с различными переменными в зависимости от приложений и семантики данных.</a:t>
            </a:r>
          </a:p>
          <a:p>
            <a:r>
              <a:rPr lang="ru-RU" altLang="en-US" sz="2400" dirty="0"/>
              <a:t>Трудно дать определение «достаточно похожим» или «достаточно хорошим» </a:t>
            </a:r>
          </a:p>
          <a:p>
            <a:pPr lvl="1"/>
            <a:r>
              <a:rPr lang="ru-RU" altLang="en-US" sz="2200" dirty="0"/>
              <a:t>Ответ, как правило, очень субъективен.</a:t>
            </a:r>
            <a:endParaRPr lang="en-US" altLang="en-US" sz="22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strips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54D1B10-5604-A4A2-A592-1720EC4C9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B9B-0183-4BE9-9F0A-FD24E34A7D8D}" type="datetime4">
              <a:rPr lang="en-US" altLang="en-US"/>
              <a:pPr/>
              <a:t>November 14, 2024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C064F69-551E-7F4E-88CA-E8B179DE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076FFC1-CDB7-0012-DABE-B17016C3D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FE85-BBE6-4052-8F14-AD51667472EA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443842" name="Rectangle 2">
            <a:extLst>
              <a:ext uri="{FF2B5EF4-FFF2-40B4-BE49-F238E27FC236}">
                <a16:creationId xmlns:a16="http://schemas.microsoft.com/office/drawing/2014/main" id="{DE942B76-74FE-752A-C5CF-7C781FE19C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08289" y="796926"/>
            <a:ext cx="7297737" cy="442913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ru-RU" altLang="en-US" sz="3200" dirty="0"/>
              <a:t>Тип данных в кластерном анализе</a:t>
            </a:r>
            <a:endParaRPr lang="en-US" altLang="en-US" sz="3200" dirty="0"/>
          </a:p>
        </p:txBody>
      </p:sp>
      <p:sp>
        <p:nvSpPr>
          <p:cNvPr id="1443843" name="Rectangle 3">
            <a:extLst>
              <a:ext uri="{FF2B5EF4-FFF2-40B4-BE49-F238E27FC236}">
                <a16:creationId xmlns:a16="http://schemas.microsoft.com/office/drawing/2014/main" id="{C310C979-08F3-E376-782C-E0F273671C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7003" y="1600200"/>
            <a:ext cx="9453797" cy="48768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140000"/>
              </a:lnSpc>
            </a:pPr>
            <a:r>
              <a:rPr lang="ru-RU" altLang="en-US" sz="2400" u="sng" dirty="0"/>
              <a:t>Переменные с интервальным масштабированием</a:t>
            </a:r>
          </a:p>
          <a:p>
            <a:pPr>
              <a:lnSpc>
                <a:spcPct val="140000"/>
              </a:lnSpc>
            </a:pPr>
            <a:r>
              <a:rPr lang="ru-RU" altLang="en-US" sz="2400" u="sng" dirty="0"/>
              <a:t>Двоичные переменные</a:t>
            </a:r>
          </a:p>
          <a:p>
            <a:pPr>
              <a:lnSpc>
                <a:spcPct val="140000"/>
              </a:lnSpc>
            </a:pPr>
            <a:r>
              <a:rPr lang="ru-RU" altLang="en-US" sz="2400" u="sng" dirty="0"/>
              <a:t>Номинальные, порядковые и относительные переменные</a:t>
            </a:r>
          </a:p>
          <a:p>
            <a:pPr>
              <a:lnSpc>
                <a:spcPct val="140000"/>
              </a:lnSpc>
            </a:pPr>
            <a:r>
              <a:rPr lang="ru-RU" altLang="en-US" sz="2400" u="sng" dirty="0"/>
              <a:t>Переменные смешанных типов</a:t>
            </a:r>
            <a:endParaRPr lang="en-US" altLang="en-US" sz="2400" dirty="0"/>
          </a:p>
        </p:txBody>
      </p:sp>
    </p:spTree>
  </p:cSld>
  <p:clrMapOvr>
    <a:masterClrMapping/>
  </p:clrMapOvr>
  <p:transition>
    <p:strips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089F2D0-30A9-3F97-CFBA-1B6715B0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C9C3-10A9-4CE9-806A-D47822D4BE36}" type="datetime4">
              <a:rPr lang="en-US" altLang="en-US"/>
              <a:pPr/>
              <a:t>November 14, 2024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EC76213-BB5D-FFBD-FAC9-241FB7DF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3EF22E8-C341-5E83-38DB-7931DEA5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BF07-8E32-43EB-BFA9-F9AF7142A75C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445890" name="Rectangle 2">
            <a:extLst>
              <a:ext uri="{FF2B5EF4-FFF2-40B4-BE49-F238E27FC236}">
                <a16:creationId xmlns:a16="http://schemas.microsoft.com/office/drawing/2014/main" id="{599CDF54-8A94-359A-FE4E-4D458705D0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26433" y="796926"/>
            <a:ext cx="8479593" cy="442913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ru-RU" altLang="en-US" sz="3200" dirty="0"/>
              <a:t>Переменные с интервальными значениями</a:t>
            </a:r>
            <a:endParaRPr lang="en-US" altLang="en-US" sz="3200" dirty="0"/>
          </a:p>
        </p:txBody>
      </p:sp>
      <p:sp>
        <p:nvSpPr>
          <p:cNvPr id="1445891" name="Rectangle 3">
            <a:extLst>
              <a:ext uri="{FF2B5EF4-FFF2-40B4-BE49-F238E27FC236}">
                <a16:creationId xmlns:a16="http://schemas.microsoft.com/office/drawing/2014/main" id="{8CD20A96-C813-D77C-F6D6-5D152A573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7819" y="1529687"/>
            <a:ext cx="9824803" cy="4876800"/>
          </a:xfrm>
          <a:noFill/>
          <a:ln/>
        </p:spPr>
        <p:txBody>
          <a:bodyPr vert="horz" lIns="92075" tIns="46038" rIns="92075" bIns="46038" rtlCol="0">
            <a:normAutofit lnSpcReduction="10000"/>
          </a:bodyPr>
          <a:lstStyle/>
          <a:p>
            <a:pPr>
              <a:lnSpc>
                <a:spcPct val="140000"/>
              </a:lnSpc>
            </a:pPr>
            <a:r>
              <a:rPr lang="ru-RU" altLang="en-US" sz="2400" dirty="0"/>
              <a:t>Стандартизация данных
Рассчитаем среднее абсолютное отклонение:
где</a:t>
            </a:r>
          </a:p>
          <a:p>
            <a:pPr>
              <a:lnSpc>
                <a:spcPct val="140000"/>
              </a:lnSpc>
            </a:pPr>
            <a:r>
              <a:rPr lang="ru-RU" altLang="en-US" sz="2400" dirty="0"/>
              <a:t>
Расчет стандартизированного измерения (z-</a:t>
            </a:r>
            <a:r>
              <a:rPr lang="ru-RU" altLang="en-US" sz="2400" dirty="0" err="1"/>
              <a:t>score</a:t>
            </a:r>
            <a:r>
              <a:rPr lang="ru-RU" altLang="en-US" sz="2400" dirty="0"/>
              <a:t>)
</a:t>
            </a:r>
          </a:p>
          <a:p>
            <a:pPr>
              <a:lnSpc>
                <a:spcPct val="140000"/>
              </a:lnSpc>
            </a:pPr>
            <a:r>
              <a:rPr lang="ru-RU" altLang="en-US" sz="2400" dirty="0"/>
              <a:t>Использование среднего абсолютного отклонения более надежно, чем использование стандартного отклонения</a:t>
            </a:r>
            <a:endParaRPr lang="en-US" altLang="en-US" sz="2400" dirty="0"/>
          </a:p>
        </p:txBody>
      </p:sp>
      <p:graphicFrame>
        <p:nvGraphicFramePr>
          <p:cNvPr id="1445892" name="Object 4">
            <a:extLst>
              <a:ext uri="{FF2B5EF4-FFF2-40B4-BE49-F238E27FC236}">
                <a16:creationId xmlns:a16="http://schemas.microsoft.com/office/drawing/2014/main" id="{C9A0B432-94AF-0618-980B-870C1AEC6E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194453"/>
              </p:ext>
            </p:extLst>
          </p:nvPr>
        </p:nvGraphicFramePr>
        <p:xfrm>
          <a:off x="2600590" y="3391297"/>
          <a:ext cx="2451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50880" imgH="431640" progId="Equation.3">
                  <p:embed/>
                </p:oleObj>
              </mc:Choice>
              <mc:Fallback>
                <p:oleObj name="Equation" r:id="rId2" imgW="2450880" imgH="431640" progId="Equation.3">
                  <p:embed/>
                  <p:pic>
                    <p:nvPicPr>
                      <p:cNvPr id="1445892" name="Object 4">
                        <a:extLst>
                          <a:ext uri="{FF2B5EF4-FFF2-40B4-BE49-F238E27FC236}">
                            <a16:creationId xmlns:a16="http://schemas.microsoft.com/office/drawing/2014/main" id="{C9A0B432-94AF-0618-980B-870C1AEC6E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590" y="3391297"/>
                        <a:ext cx="24511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5893" name="Object 5">
            <a:extLst>
              <a:ext uri="{FF2B5EF4-FFF2-40B4-BE49-F238E27FC236}">
                <a16:creationId xmlns:a16="http://schemas.microsoft.com/office/drawing/2014/main" id="{C55EA5AA-A143-0891-B562-110A2F507B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260468"/>
              </p:ext>
            </p:extLst>
          </p:nvPr>
        </p:nvGraphicFramePr>
        <p:xfrm>
          <a:off x="5866229" y="2666208"/>
          <a:ext cx="43434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43400" imgH="406080" progId="Equation.3">
                  <p:embed/>
                </p:oleObj>
              </mc:Choice>
              <mc:Fallback>
                <p:oleObj name="Equation" r:id="rId4" imgW="4343400" imgH="406080" progId="Equation.3">
                  <p:embed/>
                  <p:pic>
                    <p:nvPicPr>
                      <p:cNvPr id="1445893" name="Object 5">
                        <a:extLst>
                          <a:ext uri="{FF2B5EF4-FFF2-40B4-BE49-F238E27FC236}">
                            <a16:creationId xmlns:a16="http://schemas.microsoft.com/office/drawing/2014/main" id="{C55EA5AA-A143-0891-B562-110A2F507B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6229" y="2666208"/>
                        <a:ext cx="43434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5894" name="Object 6">
            <a:extLst>
              <a:ext uri="{FF2B5EF4-FFF2-40B4-BE49-F238E27FC236}">
                <a16:creationId xmlns:a16="http://schemas.microsoft.com/office/drawing/2014/main" id="{72938CFC-AE39-A644-7E7D-08C5A1E761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600190"/>
              </p:ext>
            </p:extLst>
          </p:nvPr>
        </p:nvGraphicFramePr>
        <p:xfrm>
          <a:off x="5071051" y="4497049"/>
          <a:ext cx="1409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09400" imgH="660240" progId="Equation.3">
                  <p:embed/>
                </p:oleObj>
              </mc:Choice>
              <mc:Fallback>
                <p:oleObj name="Equation" r:id="rId6" imgW="1409400" imgH="660240" progId="Equation.3">
                  <p:embed/>
                  <p:pic>
                    <p:nvPicPr>
                      <p:cNvPr id="1445894" name="Object 6">
                        <a:extLst>
                          <a:ext uri="{FF2B5EF4-FFF2-40B4-BE49-F238E27FC236}">
                            <a16:creationId xmlns:a16="http://schemas.microsoft.com/office/drawing/2014/main" id="{72938CFC-AE39-A644-7E7D-08C5A1E761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1051" y="4497049"/>
                        <a:ext cx="14097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21C909E-FA68-8068-DD69-6944259E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B34E-5D00-42A1-95DE-86B80083BC53}" type="datetime4">
              <a:rPr lang="en-US" altLang="en-US"/>
              <a:pPr/>
              <a:t>November 14, 2024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2A8B6B9-B1E1-7080-1392-36D95C532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85E8681-28B7-9388-11EC-DA3EBDC4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5255-5698-4866-87D5-A288C8CABEF5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446914" name="Rectangle 2">
            <a:extLst>
              <a:ext uri="{FF2B5EF4-FFF2-40B4-BE49-F238E27FC236}">
                <a16:creationId xmlns:a16="http://schemas.microsoft.com/office/drawing/2014/main" id="{13279AE6-C61E-65B7-DE9C-8B46B18FEB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4282" y="152400"/>
            <a:ext cx="9268918" cy="1066800"/>
          </a:xfrm>
        </p:spPr>
        <p:txBody>
          <a:bodyPr/>
          <a:lstStyle/>
          <a:p>
            <a:r>
              <a:rPr lang="ru-RU" altLang="en-US" sz="3200" dirty="0"/>
              <a:t>Сходство и несходство между объектами</a:t>
            </a:r>
            <a:endParaRPr lang="en-US" altLang="en-US" dirty="0"/>
          </a:p>
        </p:txBody>
      </p:sp>
      <p:sp>
        <p:nvSpPr>
          <p:cNvPr id="1446915" name="Rectangle 3">
            <a:extLst>
              <a:ext uri="{FF2B5EF4-FFF2-40B4-BE49-F238E27FC236}">
                <a16:creationId xmlns:a16="http://schemas.microsoft.com/office/drawing/2014/main" id="{9CF46ED3-1041-8909-F3E7-2057B90CAF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7239" y="1600200"/>
            <a:ext cx="10463135" cy="4724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ru-RU" altLang="en-US" sz="2400" dirty="0"/>
              <a:t>Расстояния обычно используются для измерения сходства или несходства между двумя объектами данных
Некоторые популярные из них включают в себя: Расстояние Минковского:
где i = (x</a:t>
            </a:r>
            <a:r>
              <a:rPr lang="ru-RU" altLang="en-US" sz="2000" dirty="0"/>
              <a:t>i1</a:t>
            </a:r>
            <a:r>
              <a:rPr lang="ru-RU" altLang="en-US" sz="2400" dirty="0"/>
              <a:t>, x</a:t>
            </a:r>
            <a:r>
              <a:rPr lang="ru-RU" altLang="en-US" sz="2000" dirty="0"/>
              <a:t>i2</a:t>
            </a:r>
            <a:r>
              <a:rPr lang="ru-RU" altLang="en-US" sz="2400" dirty="0"/>
              <a:t>, ..., </a:t>
            </a:r>
            <a:r>
              <a:rPr lang="ru-RU" altLang="en-US" sz="2400" dirty="0" err="1"/>
              <a:t>x</a:t>
            </a:r>
            <a:r>
              <a:rPr lang="ru-RU" altLang="en-US" sz="2000" dirty="0" err="1"/>
              <a:t>ip</a:t>
            </a:r>
            <a:r>
              <a:rPr lang="ru-RU" altLang="en-US" sz="2400" dirty="0"/>
              <a:t>) и j = (x</a:t>
            </a:r>
            <a:r>
              <a:rPr lang="ru-RU" altLang="en-US" sz="2000" dirty="0"/>
              <a:t>j1</a:t>
            </a:r>
            <a:r>
              <a:rPr lang="ru-RU" altLang="en-US" sz="2400" dirty="0"/>
              <a:t>, x</a:t>
            </a:r>
            <a:r>
              <a:rPr lang="ru-RU" altLang="en-US" sz="2000" dirty="0"/>
              <a:t>j2</a:t>
            </a:r>
            <a:r>
              <a:rPr lang="ru-RU" altLang="en-US" sz="2400" dirty="0"/>
              <a:t>, ..., </a:t>
            </a:r>
            <a:r>
              <a:rPr lang="ru-RU" altLang="en-US" sz="2400" dirty="0" err="1"/>
              <a:t>x</a:t>
            </a:r>
            <a:r>
              <a:rPr lang="ru-RU" altLang="en-US" sz="2000" dirty="0" err="1"/>
              <a:t>jp</a:t>
            </a:r>
            <a:r>
              <a:rPr lang="ru-RU" altLang="en-US" sz="2400" dirty="0"/>
              <a:t>) — два p-мерных объекта данных, а q — положительное целое число
Если q = 1, d — расстояние Манхэттена</a:t>
            </a:r>
            <a:endParaRPr lang="en-US" altLang="en-US" sz="2400" dirty="0"/>
          </a:p>
        </p:txBody>
      </p:sp>
      <p:graphicFrame>
        <p:nvGraphicFramePr>
          <p:cNvPr id="1446916" name="Object 4">
            <a:extLst>
              <a:ext uri="{FF2B5EF4-FFF2-40B4-BE49-F238E27FC236}">
                <a16:creationId xmlns:a16="http://schemas.microsoft.com/office/drawing/2014/main" id="{6765FA9C-F274-7AE5-E97B-F04E7CCDED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149737"/>
              </p:ext>
            </p:extLst>
          </p:nvPr>
        </p:nvGraphicFramePr>
        <p:xfrm>
          <a:off x="5467662" y="2969243"/>
          <a:ext cx="6472026" cy="745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181480" imgH="596880" progId="Equation.3">
                  <p:embed/>
                </p:oleObj>
              </mc:Choice>
              <mc:Fallback>
                <p:oleObj name="Equation" r:id="rId2" imgW="5181480" imgH="596880" progId="Equation.3">
                  <p:embed/>
                  <p:pic>
                    <p:nvPicPr>
                      <p:cNvPr id="1446916" name="Object 4">
                        <a:extLst>
                          <a:ext uri="{FF2B5EF4-FFF2-40B4-BE49-F238E27FC236}">
                            <a16:creationId xmlns:a16="http://schemas.microsoft.com/office/drawing/2014/main" id="{6765FA9C-F274-7AE5-E97B-F04E7CCDED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662" y="2969243"/>
                        <a:ext cx="6472026" cy="7455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6917" name="Object 5">
            <a:extLst>
              <a:ext uri="{FF2B5EF4-FFF2-40B4-BE49-F238E27FC236}">
                <a16:creationId xmlns:a16="http://schemas.microsoft.com/office/drawing/2014/main" id="{8387C495-F732-48C2-EA9A-7CBE314432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089475"/>
              </p:ext>
            </p:extLst>
          </p:nvPr>
        </p:nvGraphicFramePr>
        <p:xfrm>
          <a:off x="2287403" y="5257800"/>
          <a:ext cx="6986599" cy="84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92280" imgH="431640" progId="Equation.3">
                  <p:embed/>
                </p:oleObj>
              </mc:Choice>
              <mc:Fallback>
                <p:oleObj name="Equation" r:id="rId4" imgW="4292280" imgH="431640" progId="Equation.3">
                  <p:embed/>
                  <p:pic>
                    <p:nvPicPr>
                      <p:cNvPr id="1446917" name="Object 5">
                        <a:extLst>
                          <a:ext uri="{FF2B5EF4-FFF2-40B4-BE49-F238E27FC236}">
                            <a16:creationId xmlns:a16="http://schemas.microsoft.com/office/drawing/2014/main" id="{8387C495-F732-48C2-EA9A-7CBE314432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403" y="5257800"/>
                        <a:ext cx="6986599" cy="84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FEE4698-1B9D-9B70-6F55-64D1D6247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1F04D-9FC5-4711-BCEA-A99DBF89F0A8}" type="datetime4">
              <a:rPr lang="en-US" altLang="en-US"/>
              <a:pPr/>
              <a:t>November 14, 2024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940D501-FF55-C90C-053E-A2B048DB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6E42D1C-BFC5-A2B2-B2E6-2CC70DBF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5F7A-8C44-497E-9069-DE5BC3F87ACB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447938" name="Rectangle 2">
            <a:extLst>
              <a:ext uri="{FF2B5EF4-FFF2-40B4-BE49-F238E27FC236}">
                <a16:creationId xmlns:a16="http://schemas.microsoft.com/office/drawing/2014/main" id="{F1D34962-65B0-9A55-1DFA-5338ACFA28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9252" y="228600"/>
            <a:ext cx="9223948" cy="990600"/>
          </a:xfrm>
        </p:spPr>
        <p:txBody>
          <a:bodyPr>
            <a:normAutofit/>
          </a:bodyPr>
          <a:lstStyle/>
          <a:p>
            <a:r>
              <a:rPr lang="ru-RU" altLang="en-US" sz="3200" dirty="0"/>
              <a:t>Сходство и несходство между объектами</a:t>
            </a:r>
            <a:endParaRPr lang="en-US" altLang="en-US" dirty="0"/>
          </a:p>
        </p:txBody>
      </p:sp>
      <p:sp>
        <p:nvSpPr>
          <p:cNvPr id="1447939" name="Rectangle 3">
            <a:extLst>
              <a:ext uri="{FF2B5EF4-FFF2-40B4-BE49-F238E27FC236}">
                <a16:creationId xmlns:a16="http://schemas.microsoft.com/office/drawing/2014/main" id="{16373A6B-6AE5-6DB0-DE11-2C0B902EC4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953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ru-RU" altLang="en-US" sz="2400" i="1" dirty="0"/>
              <a:t>Если</a:t>
            </a:r>
            <a:r>
              <a:rPr lang="en-US" altLang="en-US" sz="2400" i="1" dirty="0"/>
              <a:t> q</a:t>
            </a:r>
            <a:r>
              <a:rPr lang="en-US" altLang="en-US" sz="2400" dirty="0"/>
              <a:t> = </a:t>
            </a:r>
            <a:r>
              <a:rPr lang="en-US" altLang="en-US" sz="2400" i="1" dirty="0"/>
              <a:t>2</a:t>
            </a:r>
            <a:r>
              <a:rPr lang="en-US" altLang="en-US" sz="2400" dirty="0"/>
              <a:t>,</a:t>
            </a:r>
            <a:r>
              <a:rPr lang="en-US" altLang="en-US" sz="2400" i="1" dirty="0"/>
              <a:t> d </a:t>
            </a:r>
            <a:r>
              <a:rPr lang="ru-RU" altLang="en-US" sz="2400" dirty="0"/>
              <a:t>— евклидово расстояние</a:t>
            </a:r>
            <a:r>
              <a:rPr lang="en-US" altLang="en-US" sz="2400" dirty="0"/>
              <a:t>:</a:t>
            </a:r>
          </a:p>
          <a:p>
            <a:pPr>
              <a:lnSpc>
                <a:spcPct val="110000"/>
              </a:lnSpc>
            </a:pPr>
            <a:endParaRPr lang="en-US" altLang="en-US" sz="2400" dirty="0"/>
          </a:p>
          <a:p>
            <a:pPr lvl="1">
              <a:lnSpc>
                <a:spcPct val="110000"/>
              </a:lnSpc>
            </a:pPr>
            <a:r>
              <a:rPr lang="ru-RU" altLang="en-US" sz="2400" dirty="0"/>
              <a:t>Свойства</a:t>
            </a:r>
            <a:endParaRPr lang="en-US" altLang="en-US" sz="2400" dirty="0"/>
          </a:p>
          <a:p>
            <a:pPr lvl="2">
              <a:lnSpc>
                <a:spcPct val="110000"/>
              </a:lnSpc>
            </a:pPr>
            <a:r>
              <a:rPr lang="en-US" altLang="en-US" i="1" dirty="0"/>
              <a:t>d(</a:t>
            </a:r>
            <a:r>
              <a:rPr lang="en-US" altLang="en-US" i="1" dirty="0" err="1"/>
              <a:t>i,j</a:t>
            </a:r>
            <a:r>
              <a:rPr lang="en-US" altLang="en-US" i="1" dirty="0"/>
              <a:t>)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 0</a:t>
            </a:r>
            <a:endParaRPr lang="en-US" altLang="en-US" dirty="0"/>
          </a:p>
          <a:p>
            <a:pPr lvl="2">
              <a:lnSpc>
                <a:spcPct val="110000"/>
              </a:lnSpc>
            </a:pPr>
            <a:r>
              <a:rPr lang="en-US" altLang="en-US" i="1" dirty="0"/>
              <a:t>d(</a:t>
            </a:r>
            <a:r>
              <a:rPr lang="en-US" altLang="en-US" i="1" dirty="0" err="1"/>
              <a:t>i,i</a:t>
            </a:r>
            <a:r>
              <a:rPr lang="en-US" altLang="en-US" i="1" dirty="0"/>
              <a:t>)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= 0</a:t>
            </a:r>
            <a:endParaRPr lang="en-US" altLang="en-US" dirty="0"/>
          </a:p>
          <a:p>
            <a:pPr lvl="2">
              <a:lnSpc>
                <a:spcPct val="110000"/>
              </a:lnSpc>
            </a:pPr>
            <a:r>
              <a:rPr lang="en-US" altLang="en-US" i="1" dirty="0"/>
              <a:t>d(</a:t>
            </a:r>
            <a:r>
              <a:rPr lang="en-US" altLang="en-US" i="1" dirty="0" err="1"/>
              <a:t>i,j</a:t>
            </a:r>
            <a:r>
              <a:rPr lang="en-US" altLang="en-US" i="1" dirty="0"/>
              <a:t>)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= </a:t>
            </a:r>
            <a:r>
              <a:rPr lang="en-US" altLang="en-US" i="1" dirty="0"/>
              <a:t>d(</a:t>
            </a:r>
            <a:r>
              <a:rPr lang="en-US" altLang="en-US" i="1" dirty="0" err="1"/>
              <a:t>j,i</a:t>
            </a:r>
            <a:r>
              <a:rPr lang="en-US" altLang="en-US" i="1" dirty="0"/>
              <a:t>)</a:t>
            </a:r>
            <a:endParaRPr lang="en-US" altLang="en-US" dirty="0"/>
          </a:p>
          <a:p>
            <a:pPr lvl="2">
              <a:lnSpc>
                <a:spcPct val="110000"/>
              </a:lnSpc>
            </a:pPr>
            <a:r>
              <a:rPr lang="en-US" altLang="en-US" i="1" dirty="0"/>
              <a:t>d(</a:t>
            </a:r>
            <a:r>
              <a:rPr lang="en-US" altLang="en-US" i="1" dirty="0" err="1"/>
              <a:t>i,j</a:t>
            </a:r>
            <a:r>
              <a:rPr lang="en-US" altLang="en-US" i="1" dirty="0"/>
              <a:t>)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/>
              <a:t>d(</a:t>
            </a:r>
            <a:r>
              <a:rPr lang="en-US" altLang="en-US" i="1" dirty="0" err="1"/>
              <a:t>i,k</a:t>
            </a:r>
            <a:r>
              <a:rPr lang="en-US" altLang="en-US" i="1" dirty="0"/>
              <a:t>)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+ </a:t>
            </a:r>
            <a:r>
              <a:rPr lang="en-US" altLang="en-US" i="1" dirty="0"/>
              <a:t>d(</a:t>
            </a:r>
            <a:r>
              <a:rPr lang="en-US" altLang="en-US" i="1" dirty="0" err="1"/>
              <a:t>k,j</a:t>
            </a:r>
            <a:r>
              <a:rPr lang="en-US" altLang="en-US" i="1" dirty="0"/>
              <a:t>)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</a:pPr>
            <a:r>
              <a:rPr lang="ru-RU" altLang="en-US" sz="2400" dirty="0"/>
              <a:t>Также можно использовать взвешенное расстояние, параметрическую корреляцию момента произведения Пирсона или другие меры </a:t>
            </a:r>
            <a:r>
              <a:rPr lang="ru-RU" altLang="en-US" sz="2400" dirty="0" err="1"/>
              <a:t>неподобия</a:t>
            </a:r>
            <a:r>
              <a:rPr lang="en-US" altLang="en-US" sz="2400" dirty="0"/>
              <a:t>.</a:t>
            </a:r>
          </a:p>
        </p:txBody>
      </p:sp>
      <p:graphicFrame>
        <p:nvGraphicFramePr>
          <p:cNvPr id="1447940" name="Object 4">
            <a:extLst>
              <a:ext uri="{FF2B5EF4-FFF2-40B4-BE49-F238E27FC236}">
                <a16:creationId xmlns:a16="http://schemas.microsoft.com/office/drawing/2014/main" id="{A5CE93AC-86B1-6507-EC06-F72EC72DBC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2133601"/>
          <a:ext cx="517048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168880" imgH="583920" progId="Equation.3">
                  <p:embed/>
                </p:oleObj>
              </mc:Choice>
              <mc:Fallback>
                <p:oleObj name="Equation" r:id="rId2" imgW="5168880" imgH="583920" progId="Equation.3">
                  <p:embed/>
                  <p:pic>
                    <p:nvPicPr>
                      <p:cNvPr id="1447940" name="Object 4">
                        <a:extLst>
                          <a:ext uri="{FF2B5EF4-FFF2-40B4-BE49-F238E27FC236}">
                            <a16:creationId xmlns:a16="http://schemas.microsoft.com/office/drawing/2014/main" id="{A5CE93AC-86B1-6507-EC06-F72EC72DBC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133601"/>
                        <a:ext cx="5170488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 dir="r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C8FF61C-3045-F386-753A-14C3064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5EED-CC3F-455B-9071-6558B1C332CE}" type="datetime4">
              <a:rPr lang="en-US" altLang="en-US"/>
              <a:pPr/>
              <a:t>November 14, 2024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75EAB32-84B3-8CFA-C7BB-B5AC72C48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73C4DAB-56F6-E01B-E34A-FA19A4E6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ACF1-7DC6-4AF9-BBF7-73A3137FAD42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448962" name="Rectangle 2">
            <a:extLst>
              <a:ext uri="{FF2B5EF4-FFF2-40B4-BE49-F238E27FC236}">
                <a16:creationId xmlns:a16="http://schemas.microsoft.com/office/drawing/2014/main" id="{053175E2-BAE0-728B-9CFD-5084767757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08289" y="533400"/>
            <a:ext cx="7297737" cy="706438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ru-RU" altLang="en-US" sz="3200" dirty="0"/>
              <a:t>Двоичные переменные</a:t>
            </a:r>
            <a:endParaRPr lang="en-US" altLang="en-US" sz="3200" dirty="0"/>
          </a:p>
        </p:txBody>
      </p:sp>
      <p:sp>
        <p:nvSpPr>
          <p:cNvPr id="1448963" name="Rectangle 3">
            <a:extLst>
              <a:ext uri="{FF2B5EF4-FFF2-40B4-BE49-F238E27FC236}">
                <a16:creationId xmlns:a16="http://schemas.microsoft.com/office/drawing/2014/main" id="{FF7BD1C3-8607-6AD7-41E9-E452B80F4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334" y="1347124"/>
            <a:ext cx="9609666" cy="4876800"/>
          </a:xfrm>
          <a:noFill/>
          <a:ln/>
        </p:spPr>
        <p:txBody>
          <a:bodyPr vert="horz" lIns="92075" tIns="46038" rIns="92075" bIns="46038" rtlCol="0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ru-RU" altLang="en-US" sz="2000" dirty="0"/>
              <a:t>Таблица сопряженности для двоичных данных</a:t>
            </a:r>
            <a:endParaRPr lang="en-US" altLang="en-US" sz="2400" dirty="0"/>
          </a:p>
          <a:p>
            <a:pPr>
              <a:lnSpc>
                <a:spcPct val="130000"/>
              </a:lnSpc>
            </a:pPr>
            <a:endParaRPr lang="en-US" altLang="en-US" sz="2400" dirty="0"/>
          </a:p>
          <a:p>
            <a:pPr>
              <a:lnSpc>
                <a:spcPct val="130000"/>
              </a:lnSpc>
            </a:pPr>
            <a:endParaRPr lang="en-US" altLang="en-US" sz="2400" dirty="0"/>
          </a:p>
          <a:p>
            <a:pPr>
              <a:lnSpc>
                <a:spcPct val="130000"/>
              </a:lnSpc>
            </a:pPr>
            <a:endParaRPr lang="en-US" altLang="en-US" sz="2400" dirty="0"/>
          </a:p>
          <a:p>
            <a:pPr>
              <a:lnSpc>
                <a:spcPct val="130000"/>
              </a:lnSpc>
            </a:pPr>
            <a:endParaRPr lang="ru-RU" altLang="en-US" sz="2400" dirty="0"/>
          </a:p>
          <a:p>
            <a:pPr>
              <a:lnSpc>
                <a:spcPct val="130000"/>
              </a:lnSpc>
            </a:pPr>
            <a:r>
              <a:rPr lang="ru-RU" altLang="en-US" sz="2400" dirty="0"/>
              <a:t>Простой коэффициент сопоставления (инвариантный, если двоичная переменная симметрична):</a:t>
            </a:r>
          </a:p>
          <a:p>
            <a:pPr>
              <a:lnSpc>
                <a:spcPct val="130000"/>
              </a:lnSpc>
            </a:pPr>
            <a:r>
              <a:rPr lang="ru-RU" altLang="en-US" sz="2400" dirty="0"/>
              <a:t>Коэффициент </a:t>
            </a:r>
            <a:r>
              <a:rPr lang="ru-RU" altLang="en-US" sz="2400" dirty="0" err="1"/>
              <a:t>Жаккара</a:t>
            </a:r>
            <a:r>
              <a:rPr lang="ru-RU" altLang="en-US" sz="2400" dirty="0"/>
              <a:t> (не инвариантен, если двоичная переменная ассиметрична):</a:t>
            </a:r>
            <a:endParaRPr lang="en-US" altLang="en-US" sz="2400" dirty="0"/>
          </a:p>
        </p:txBody>
      </p:sp>
      <p:graphicFrame>
        <p:nvGraphicFramePr>
          <p:cNvPr id="1448964" name="Object 4">
            <a:extLst>
              <a:ext uri="{FF2B5EF4-FFF2-40B4-BE49-F238E27FC236}">
                <a16:creationId xmlns:a16="http://schemas.microsoft.com/office/drawing/2014/main" id="{FC44A4E7-F9BE-A7CE-68D6-5E969F0CCB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439357"/>
              </p:ext>
            </p:extLst>
          </p:nvPr>
        </p:nvGraphicFramePr>
        <p:xfrm>
          <a:off x="6781800" y="4677959"/>
          <a:ext cx="30670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44440" imgH="482400" progId="Equation.3">
                  <p:embed/>
                </p:oleObj>
              </mc:Choice>
              <mc:Fallback>
                <p:oleObj name="Equation" r:id="rId3" imgW="2044440" imgH="482400" progId="Equation.3">
                  <p:embed/>
                  <p:pic>
                    <p:nvPicPr>
                      <p:cNvPr id="1448964" name="Object 4">
                        <a:extLst>
                          <a:ext uri="{FF2B5EF4-FFF2-40B4-BE49-F238E27FC236}">
                            <a16:creationId xmlns:a16="http://schemas.microsoft.com/office/drawing/2014/main" id="{FC44A4E7-F9BE-A7CE-68D6-5E969F0CCB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677959"/>
                        <a:ext cx="30670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8965" name="Object 5">
            <a:extLst>
              <a:ext uri="{FF2B5EF4-FFF2-40B4-BE49-F238E27FC236}">
                <a16:creationId xmlns:a16="http://schemas.microsoft.com/office/drawing/2014/main" id="{3D85DA34-659C-66DE-E69F-FF43137969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2286000"/>
          <a:ext cx="28956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39800" imgH="1447560" progId="Equation.3">
                  <p:embed/>
                </p:oleObj>
              </mc:Choice>
              <mc:Fallback>
                <p:oleObj name="Equation" r:id="rId5" imgW="2539800" imgH="1447560" progId="Equation.3">
                  <p:embed/>
                  <p:pic>
                    <p:nvPicPr>
                      <p:cNvPr id="1448965" name="Object 5">
                        <a:extLst>
                          <a:ext uri="{FF2B5EF4-FFF2-40B4-BE49-F238E27FC236}">
                            <a16:creationId xmlns:a16="http://schemas.microsoft.com/office/drawing/2014/main" id="{3D85DA34-659C-66DE-E69F-FF43137969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286000"/>
                        <a:ext cx="28956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8966" name="Object 6">
            <a:extLst>
              <a:ext uri="{FF2B5EF4-FFF2-40B4-BE49-F238E27FC236}">
                <a16:creationId xmlns:a16="http://schemas.microsoft.com/office/drawing/2014/main" id="{33877EA4-8A1F-046C-C0C6-496F72E08E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003842"/>
              </p:ext>
            </p:extLst>
          </p:nvPr>
        </p:nvGraphicFramePr>
        <p:xfrm>
          <a:off x="4659042" y="6028922"/>
          <a:ext cx="2552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01720" imgH="482400" progId="Equation.3">
                  <p:embed/>
                </p:oleObj>
              </mc:Choice>
              <mc:Fallback>
                <p:oleObj name="Equation" r:id="rId7" imgW="1701720" imgH="482400" progId="Equation.3">
                  <p:embed/>
                  <p:pic>
                    <p:nvPicPr>
                      <p:cNvPr id="1448966" name="Object 6">
                        <a:extLst>
                          <a:ext uri="{FF2B5EF4-FFF2-40B4-BE49-F238E27FC236}">
                            <a16:creationId xmlns:a16="http://schemas.microsoft.com/office/drawing/2014/main" id="{33877EA4-8A1F-046C-C0C6-496F72E08E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9042" y="6028922"/>
                        <a:ext cx="25527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8967" name="Line 7">
            <a:extLst>
              <a:ext uri="{FF2B5EF4-FFF2-40B4-BE49-F238E27FC236}">
                <a16:creationId xmlns:a16="http://schemas.microsoft.com/office/drawing/2014/main" id="{38890365-D02C-64A4-CFAD-62695E0370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5908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8968" name="Line 8">
            <a:extLst>
              <a:ext uri="{FF2B5EF4-FFF2-40B4-BE49-F238E27FC236}">
                <a16:creationId xmlns:a16="http://schemas.microsoft.com/office/drawing/2014/main" id="{C9C314D8-C62C-209F-0159-F0A126F0BF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1336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8969" name="Text Box 9">
            <a:extLst>
              <a:ext uri="{FF2B5EF4-FFF2-40B4-BE49-F238E27FC236}">
                <a16:creationId xmlns:a16="http://schemas.microsoft.com/office/drawing/2014/main" id="{3E025540-4D76-453C-158F-21FB6AD99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124201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b="1">
                <a:latin typeface="Times New Roman" panose="02020603050405020304" pitchFamily="18" charset="0"/>
              </a:rPr>
              <a:t>Object </a:t>
            </a:r>
            <a:r>
              <a:rPr lang="en-US" altLang="en-US" sz="2000" b="1" i="1">
                <a:latin typeface="Times New Roman" panose="02020603050405020304" pitchFamily="18" charset="0"/>
              </a:rPr>
              <a:t>i</a:t>
            </a: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448970" name="Text Box 10">
            <a:extLst>
              <a:ext uri="{FF2B5EF4-FFF2-40B4-BE49-F238E27FC236}">
                <a16:creationId xmlns:a16="http://schemas.microsoft.com/office/drawing/2014/main" id="{42F8E42C-0097-7C5A-FCD2-F79097EF1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828801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b="1">
                <a:latin typeface="Times New Roman" panose="02020603050405020304" pitchFamily="18" charset="0"/>
              </a:rPr>
              <a:t>Object  </a:t>
            </a:r>
            <a:r>
              <a:rPr lang="en-US" altLang="en-US" sz="2000" b="1" i="1">
                <a:latin typeface="Times New Roman" panose="02020603050405020304" pitchFamily="18" charset="0"/>
              </a:rPr>
              <a:t>j</a:t>
            </a:r>
          </a:p>
        </p:txBody>
      </p:sp>
    </p:spTree>
  </p:cSld>
  <p:clrMapOvr>
    <a:masterClrMapping/>
  </p:clrMapOvr>
  <p:transition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476B885-5760-1F34-1D44-22ABC2A397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  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BF38921-DADD-1997-7185-219B80E6B0D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r>
              <a:rPr lang="ru-RU" dirty="0"/>
              <a:t>о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D511F4-D440-76DE-7E65-E6FF44C026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2</a:t>
            </a:fld>
            <a:endParaRPr lang="ru-RU" noProof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9909D0C-3202-ADD4-4C09-7FB7EC38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Кластеризация</a:t>
            </a:r>
          </a:p>
        </p:txBody>
      </p:sp>
    </p:spTree>
    <p:extLst>
      <p:ext uri="{BB962C8B-B14F-4D97-AF65-F5344CB8AC3E}">
        <p14:creationId xmlns:p14="http://schemas.microsoft.com/office/powerpoint/2010/main" val="2601700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EED0D7B-3C2B-15DD-11CC-6F9046E3C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E3BC-54D4-4D57-8715-59E82CB72406}" type="datetime4">
              <a:rPr lang="en-US" altLang="en-US"/>
              <a:pPr/>
              <a:t>November 14, 2024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98A79AC-D2EF-5757-B7E7-86AF147C0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7E9DC98-6EFC-64FF-725C-3F9E715F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28958-DCEA-4247-A8FF-4EF3EA30D68A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449986" name="Rectangle 2">
            <a:extLst>
              <a:ext uri="{FF2B5EF4-FFF2-40B4-BE49-F238E27FC236}">
                <a16:creationId xmlns:a16="http://schemas.microsoft.com/office/drawing/2014/main" id="{A13F0C29-33B0-0880-DCDE-7BD5FA3CF2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4367" y="266700"/>
            <a:ext cx="8886071" cy="1066800"/>
          </a:xfrm>
        </p:spPr>
        <p:txBody>
          <a:bodyPr>
            <a:normAutofit fontScale="90000"/>
          </a:bodyPr>
          <a:lstStyle/>
          <a:p>
            <a:r>
              <a:rPr lang="ru-RU" altLang="en-US" dirty="0"/>
              <a:t>Различия между двоичными переменными</a:t>
            </a:r>
            <a:endParaRPr lang="en-US" altLang="en-US" dirty="0"/>
          </a:p>
        </p:txBody>
      </p:sp>
      <p:sp>
        <p:nvSpPr>
          <p:cNvPr id="1449987" name="Rectangle 3">
            <a:extLst>
              <a:ext uri="{FF2B5EF4-FFF2-40B4-BE49-F238E27FC236}">
                <a16:creationId xmlns:a16="http://schemas.microsoft.com/office/drawing/2014/main" id="{FEC03C22-1C59-F8F0-F7AB-C0C78D9FC4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9725" y="1600200"/>
            <a:ext cx="9867275" cy="4876800"/>
          </a:xfrm>
        </p:spPr>
        <p:txBody>
          <a:bodyPr/>
          <a:lstStyle/>
          <a:p>
            <a:r>
              <a:rPr lang="ru-RU" altLang="en-US" sz="2400" dirty="0"/>
              <a:t>Пример</a:t>
            </a:r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000" dirty="0"/>
          </a:p>
          <a:p>
            <a:pPr lvl="1"/>
            <a:r>
              <a:rPr lang="ru-RU" altLang="en-US" dirty="0"/>
              <a:t>Пол — симметричный признак
Остальные атрибуты являются асимметричными двоичными
Пусть значения Y и P должны быть установлены в 1, а значение N должно быть установлено в 0</a:t>
            </a:r>
            <a:endParaRPr lang="en-US" altLang="en-US" dirty="0"/>
          </a:p>
        </p:txBody>
      </p:sp>
      <p:graphicFrame>
        <p:nvGraphicFramePr>
          <p:cNvPr id="1449988" name="Object 4">
            <a:extLst>
              <a:ext uri="{FF2B5EF4-FFF2-40B4-BE49-F238E27FC236}">
                <a16:creationId xmlns:a16="http://schemas.microsoft.com/office/drawing/2014/main" id="{3E5EF13C-B80F-9FCB-781D-D2840BD290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685134"/>
              </p:ext>
            </p:extLst>
          </p:nvPr>
        </p:nvGraphicFramePr>
        <p:xfrm>
          <a:off x="2461261" y="1074420"/>
          <a:ext cx="693261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819840" imgH="1474560" progId="Word.Document.8">
                  <p:embed/>
                </p:oleObj>
              </mc:Choice>
              <mc:Fallback>
                <p:oleObj name="Document" r:id="rId2" imgW="6819840" imgH="1474560" progId="Word.Document.8">
                  <p:embed/>
                  <p:pic>
                    <p:nvPicPr>
                      <p:cNvPr id="1449988" name="Object 4">
                        <a:extLst>
                          <a:ext uri="{FF2B5EF4-FFF2-40B4-BE49-F238E27FC236}">
                            <a16:creationId xmlns:a16="http://schemas.microsoft.com/office/drawing/2014/main" id="{3E5EF13C-B80F-9FCB-781D-D2840BD290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1261" y="1074420"/>
                        <a:ext cx="6932613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9989" name="Object 5">
            <a:extLst>
              <a:ext uri="{FF2B5EF4-FFF2-40B4-BE49-F238E27FC236}">
                <a16:creationId xmlns:a16="http://schemas.microsoft.com/office/drawing/2014/main" id="{1A75ED56-3A51-7A5C-1880-96B8FF76A5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279714"/>
              </p:ext>
            </p:extLst>
          </p:nvPr>
        </p:nvGraphicFramePr>
        <p:xfrm>
          <a:off x="3020742" y="5089525"/>
          <a:ext cx="4191000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19240" imgH="1218960" progId="Equation.3">
                  <p:embed/>
                </p:oleObj>
              </mc:Choice>
              <mc:Fallback>
                <p:oleObj name="Equation" r:id="rId4" imgW="2019240" imgH="1218960" progId="Equation.3">
                  <p:embed/>
                  <p:pic>
                    <p:nvPicPr>
                      <p:cNvPr id="1449989" name="Object 5">
                        <a:extLst>
                          <a:ext uri="{FF2B5EF4-FFF2-40B4-BE49-F238E27FC236}">
                            <a16:creationId xmlns:a16="http://schemas.microsoft.com/office/drawing/2014/main" id="{1A75ED56-3A51-7A5C-1880-96B8FF76A5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0742" y="5089525"/>
                        <a:ext cx="4191000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8047A4-9895-8F2B-5E02-80E2DCC52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90408"/>
              </p:ext>
            </p:extLst>
          </p:nvPr>
        </p:nvGraphicFramePr>
        <p:xfrm>
          <a:off x="1863566" y="2635885"/>
          <a:ext cx="5444015" cy="1112520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088453">
                  <a:extLst>
                    <a:ext uri="{9D8B030D-6E8A-4147-A177-3AD203B41FA5}">
                      <a16:colId xmlns:a16="http://schemas.microsoft.com/office/drawing/2014/main" val="2331498030"/>
                    </a:ext>
                  </a:extLst>
                </a:gridCol>
                <a:gridCol w="272550">
                  <a:extLst>
                    <a:ext uri="{9D8B030D-6E8A-4147-A177-3AD203B41FA5}">
                      <a16:colId xmlns:a16="http://schemas.microsoft.com/office/drawing/2014/main" val="2298073356"/>
                    </a:ext>
                  </a:extLst>
                </a:gridCol>
                <a:gridCol w="680502">
                  <a:extLst>
                    <a:ext uri="{9D8B030D-6E8A-4147-A177-3AD203B41FA5}">
                      <a16:colId xmlns:a16="http://schemas.microsoft.com/office/drawing/2014/main" val="1629262057"/>
                    </a:ext>
                  </a:extLst>
                </a:gridCol>
                <a:gridCol w="680502">
                  <a:extLst>
                    <a:ext uri="{9D8B030D-6E8A-4147-A177-3AD203B41FA5}">
                      <a16:colId xmlns:a16="http://schemas.microsoft.com/office/drawing/2014/main" val="210439851"/>
                    </a:ext>
                  </a:extLst>
                </a:gridCol>
                <a:gridCol w="680502">
                  <a:extLst>
                    <a:ext uri="{9D8B030D-6E8A-4147-A177-3AD203B41FA5}">
                      <a16:colId xmlns:a16="http://schemas.microsoft.com/office/drawing/2014/main" val="3654486265"/>
                    </a:ext>
                  </a:extLst>
                </a:gridCol>
                <a:gridCol w="680502">
                  <a:extLst>
                    <a:ext uri="{9D8B030D-6E8A-4147-A177-3AD203B41FA5}">
                      <a16:colId xmlns:a16="http://schemas.microsoft.com/office/drawing/2014/main" val="3607550877"/>
                    </a:ext>
                  </a:extLst>
                </a:gridCol>
                <a:gridCol w="680502">
                  <a:extLst>
                    <a:ext uri="{9D8B030D-6E8A-4147-A177-3AD203B41FA5}">
                      <a16:colId xmlns:a16="http://schemas.microsoft.com/office/drawing/2014/main" val="1535198488"/>
                    </a:ext>
                  </a:extLst>
                </a:gridCol>
                <a:gridCol w="680502">
                  <a:extLst>
                    <a:ext uri="{9D8B030D-6E8A-4147-A177-3AD203B41FA5}">
                      <a16:colId xmlns:a16="http://schemas.microsoft.com/office/drawing/2014/main" val="1998324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26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26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8354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6CBA13A-6062-0BB2-2598-713383AA05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4882" y="5174334"/>
            <a:ext cx="3607118" cy="152265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9DC144-1834-6434-F6F8-ADC5D2E71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951826"/>
              </p:ext>
            </p:extLst>
          </p:nvPr>
        </p:nvGraphicFramePr>
        <p:xfrm>
          <a:off x="8767124" y="2614548"/>
          <a:ext cx="2852420" cy="1854200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570484">
                  <a:extLst>
                    <a:ext uri="{9D8B030D-6E8A-4147-A177-3AD203B41FA5}">
                      <a16:colId xmlns:a16="http://schemas.microsoft.com/office/drawing/2014/main" val="1408369045"/>
                    </a:ext>
                  </a:extLst>
                </a:gridCol>
                <a:gridCol w="570484">
                  <a:extLst>
                    <a:ext uri="{9D8B030D-6E8A-4147-A177-3AD203B41FA5}">
                      <a16:colId xmlns:a16="http://schemas.microsoft.com/office/drawing/2014/main" val="4279839533"/>
                    </a:ext>
                  </a:extLst>
                </a:gridCol>
                <a:gridCol w="570484">
                  <a:extLst>
                    <a:ext uri="{9D8B030D-6E8A-4147-A177-3AD203B41FA5}">
                      <a16:colId xmlns:a16="http://schemas.microsoft.com/office/drawing/2014/main" val="1017151642"/>
                    </a:ext>
                  </a:extLst>
                </a:gridCol>
                <a:gridCol w="570484">
                  <a:extLst>
                    <a:ext uri="{9D8B030D-6E8A-4147-A177-3AD203B41FA5}">
                      <a16:colId xmlns:a16="http://schemas.microsoft.com/office/drawing/2014/main" val="3853245557"/>
                    </a:ext>
                  </a:extLst>
                </a:gridCol>
                <a:gridCol w="570484">
                  <a:extLst>
                    <a:ext uri="{9D8B030D-6E8A-4147-A177-3AD203B41FA5}">
                      <a16:colId xmlns:a16="http://schemas.microsoft.com/office/drawing/2014/main" val="81947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6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476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64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88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19736"/>
                  </a:ext>
                </a:extLst>
              </a:tr>
            </a:tbl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265B1BD8-F67F-99E7-8000-C4A235222F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705345"/>
              </p:ext>
            </p:extLst>
          </p:nvPr>
        </p:nvGraphicFramePr>
        <p:xfrm>
          <a:off x="9467262" y="894614"/>
          <a:ext cx="2552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01720" imgH="482400" progId="Equation.3">
                  <p:embed/>
                </p:oleObj>
              </mc:Choice>
              <mc:Fallback>
                <p:oleObj name="Equation" r:id="rId7" imgW="1701720" imgH="482400" progId="Equation.3">
                  <p:embed/>
                  <p:pic>
                    <p:nvPicPr>
                      <p:cNvPr id="9" name="Object 6">
                        <a:extLst>
                          <a:ext uri="{FF2B5EF4-FFF2-40B4-BE49-F238E27FC236}">
                            <a16:creationId xmlns:a16="http://schemas.microsoft.com/office/drawing/2014/main" id="{265B1BD8-F67F-99E7-8000-C4A235222F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7262" y="894614"/>
                        <a:ext cx="25527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 dir="r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82B20C7-EC22-1CF4-E195-DC82E32D8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1883-9803-41B7-AB0A-39F9104CB3DF}" type="datetime4">
              <a:rPr lang="en-US" altLang="en-US"/>
              <a:pPr/>
              <a:t>November 14, 2024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861410B-F4F5-CBB4-5CF3-6C3EC15A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77D593-6261-68A9-65E2-309AF17BE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CC1C-4796-48A0-B580-9AF390CE3053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451010" name="Rectangle 2">
            <a:extLst>
              <a:ext uri="{FF2B5EF4-FFF2-40B4-BE49-F238E27FC236}">
                <a16:creationId xmlns:a16="http://schemas.microsoft.com/office/drawing/2014/main" id="{9813599A-E31A-3E0E-6AE0-A8B9C91373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08289" y="457200"/>
            <a:ext cx="7297737" cy="782638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ru-RU" altLang="en-US" sz="3200" dirty="0"/>
              <a:t>Номинальные переменные</a:t>
            </a:r>
            <a:endParaRPr lang="en-US" altLang="en-US" sz="3200" dirty="0"/>
          </a:p>
        </p:txBody>
      </p:sp>
      <p:sp>
        <p:nvSpPr>
          <p:cNvPr id="1451011" name="Rectangle 3">
            <a:extLst>
              <a:ext uri="{FF2B5EF4-FFF2-40B4-BE49-F238E27FC236}">
                <a16:creationId xmlns:a16="http://schemas.microsoft.com/office/drawing/2014/main" id="{3D3E6790-8045-D239-2AB1-22747C68E7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334" y="1676400"/>
            <a:ext cx="9685866" cy="4419600"/>
          </a:xfrm>
          <a:noFill/>
          <a:ln/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ru-RU" altLang="en-US" sz="2400" dirty="0"/>
              <a:t>Обобщение бинарных переменных, которые могут иметь более 2 значений</a:t>
            </a:r>
            <a:r>
              <a:rPr lang="en-US" altLang="en-US" sz="2400" dirty="0"/>
              <a:t>, </a:t>
            </a:r>
            <a:r>
              <a:rPr lang="ru-RU" altLang="en-US" sz="2400" dirty="0"/>
              <a:t>например</a:t>
            </a:r>
            <a:r>
              <a:rPr lang="en-US" altLang="en-US" sz="2400" dirty="0"/>
              <a:t>, </a:t>
            </a:r>
            <a:r>
              <a:rPr lang="ru-RU" altLang="en-US" sz="2400" dirty="0"/>
              <a:t>красный, желтый, голубой, зеленый</a:t>
            </a:r>
            <a:endParaRPr lang="en-US" altLang="en-US" sz="2400" dirty="0"/>
          </a:p>
          <a:p>
            <a:pPr>
              <a:lnSpc>
                <a:spcPct val="120000"/>
              </a:lnSpc>
            </a:pPr>
            <a:r>
              <a:rPr lang="ru-RU" altLang="en-US" sz="2400" dirty="0"/>
              <a:t>Метод</a:t>
            </a:r>
            <a:r>
              <a:rPr lang="en-US" altLang="en-US" sz="2400" dirty="0"/>
              <a:t> 1: </a:t>
            </a:r>
            <a:r>
              <a:rPr lang="ru-RU" altLang="en-US" sz="2400" dirty="0"/>
              <a:t>Простое сопоставление</a:t>
            </a:r>
            <a:endParaRPr lang="en-US" altLang="en-US" sz="2400" i="1" dirty="0"/>
          </a:p>
          <a:p>
            <a:pPr lvl="1">
              <a:lnSpc>
                <a:spcPct val="120000"/>
              </a:lnSpc>
            </a:pPr>
            <a:r>
              <a:rPr lang="en-US" altLang="en-US" sz="2400" i="1" dirty="0"/>
              <a:t>m</a:t>
            </a:r>
            <a:r>
              <a:rPr lang="en-US" altLang="en-US" sz="2400" dirty="0"/>
              <a:t>: # of matches,</a:t>
            </a:r>
            <a:r>
              <a:rPr lang="en-US" altLang="en-US" sz="2400" i="1" dirty="0"/>
              <a:t> p</a:t>
            </a:r>
            <a:r>
              <a:rPr lang="en-US" altLang="en-US" sz="2400" dirty="0"/>
              <a:t>: total # of variables</a:t>
            </a:r>
          </a:p>
          <a:p>
            <a:pPr>
              <a:lnSpc>
                <a:spcPct val="120000"/>
              </a:lnSpc>
            </a:pPr>
            <a:endParaRPr lang="en-US" altLang="en-US" sz="2400" dirty="0"/>
          </a:p>
          <a:p>
            <a:pPr>
              <a:lnSpc>
                <a:spcPct val="120000"/>
              </a:lnSpc>
            </a:pPr>
            <a:endParaRPr lang="en-US" altLang="en-US" sz="2400" dirty="0"/>
          </a:p>
          <a:p>
            <a:pPr>
              <a:lnSpc>
                <a:spcPct val="120000"/>
              </a:lnSpc>
            </a:pPr>
            <a:r>
              <a:rPr lang="ru-RU" altLang="en-US" sz="2400" dirty="0"/>
              <a:t>Метод</a:t>
            </a:r>
            <a:r>
              <a:rPr lang="en-US" altLang="en-US" sz="2400" dirty="0"/>
              <a:t> 2: </a:t>
            </a:r>
            <a:r>
              <a:rPr lang="ru-RU" altLang="en-US" sz="2400" dirty="0"/>
              <a:t>использовать большее кол-во бинарных переменных</a:t>
            </a:r>
            <a:endParaRPr lang="en-US" altLang="en-US" sz="2400" dirty="0"/>
          </a:p>
          <a:p>
            <a:pPr lvl="1">
              <a:lnSpc>
                <a:spcPct val="120000"/>
              </a:lnSpc>
            </a:pPr>
            <a:r>
              <a:rPr lang="ru-RU" altLang="en-US" sz="2400" dirty="0"/>
              <a:t>Создать новые бинарные переменные для каждого из</a:t>
            </a:r>
            <a:r>
              <a:rPr lang="en-US" altLang="en-US" sz="2400" dirty="0"/>
              <a:t> </a:t>
            </a:r>
            <a:r>
              <a:rPr lang="en-US" altLang="en-US" sz="2400" i="1" dirty="0"/>
              <a:t>M</a:t>
            </a:r>
            <a:r>
              <a:rPr lang="en-US" altLang="en-US" sz="2400" dirty="0"/>
              <a:t> </a:t>
            </a:r>
            <a:r>
              <a:rPr lang="ru-RU" altLang="en-US" sz="2400" dirty="0"/>
              <a:t>номинальных состояний</a:t>
            </a:r>
            <a:endParaRPr lang="en-US" altLang="en-US" sz="2400" dirty="0"/>
          </a:p>
        </p:txBody>
      </p:sp>
      <p:graphicFrame>
        <p:nvGraphicFramePr>
          <p:cNvPr id="1451012" name="Object 4">
            <a:extLst>
              <a:ext uri="{FF2B5EF4-FFF2-40B4-BE49-F238E27FC236}">
                <a16:creationId xmlns:a16="http://schemas.microsoft.com/office/drawing/2014/main" id="{2847765C-E764-7E08-2431-0112BA24BA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3810000"/>
          <a:ext cx="2133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4200" imgH="469800" progId="Equation.3">
                  <p:embed/>
                </p:oleObj>
              </mc:Choice>
              <mc:Fallback>
                <p:oleObj name="Equation" r:id="rId2" imgW="1384200" imgH="469800" progId="Equation.3">
                  <p:embed/>
                  <p:pic>
                    <p:nvPicPr>
                      <p:cNvPr id="1451012" name="Object 4">
                        <a:extLst>
                          <a:ext uri="{FF2B5EF4-FFF2-40B4-BE49-F238E27FC236}">
                            <a16:creationId xmlns:a16="http://schemas.microsoft.com/office/drawing/2014/main" id="{2847765C-E764-7E08-2431-0112BA24BA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810000"/>
                        <a:ext cx="2133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 dir="r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006F3CE-D4C6-F4D9-6422-F158E8B1D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9AF3-0ABC-4365-879F-64DE50E5CD97}" type="datetime4">
              <a:rPr lang="en-US" altLang="en-US"/>
              <a:pPr/>
              <a:t>November 14, 2024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4C972D2-0F18-DA92-ADE9-C7029F036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5792763-FD6F-BC5B-7BE4-FBE0F058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5B5F-A8FB-4B9C-B669-25957DC59F02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452034" name="Rectangle 2">
            <a:extLst>
              <a:ext uri="{FF2B5EF4-FFF2-40B4-BE49-F238E27FC236}">
                <a16:creationId xmlns:a16="http://schemas.microsoft.com/office/drawing/2014/main" id="{57E8518E-6B1A-2F2C-1599-31D2617485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0" y="609600"/>
            <a:ext cx="5836920" cy="630238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ru-RU" altLang="en-US" sz="3200" dirty="0"/>
              <a:t>Количественные переменные</a:t>
            </a:r>
            <a:endParaRPr lang="en-US" altLang="en-US" sz="3200" dirty="0"/>
          </a:p>
        </p:txBody>
      </p:sp>
      <p:sp>
        <p:nvSpPr>
          <p:cNvPr id="1452035" name="Rectangle 3">
            <a:extLst>
              <a:ext uri="{FF2B5EF4-FFF2-40B4-BE49-F238E27FC236}">
                <a16:creationId xmlns:a16="http://schemas.microsoft.com/office/drawing/2014/main" id="{7F448EAC-991E-2B06-4929-0EB435C86F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3860" y="1371600"/>
            <a:ext cx="10675620" cy="4724400"/>
          </a:xfrm>
          <a:noFill/>
          <a:ln/>
        </p:spPr>
        <p:txBody>
          <a:bodyPr vert="horz" lIns="92075" tIns="46038" rIns="92075" bIns="46038" rtlCol="0"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ru-RU" altLang="en-US" sz="2400" dirty="0"/>
              <a:t>Количественные переменные могут быть дискретными или непрерывными</a:t>
            </a:r>
            <a:endParaRPr lang="en-US" altLang="en-US" sz="2400" dirty="0"/>
          </a:p>
          <a:p>
            <a:pPr>
              <a:lnSpc>
                <a:spcPct val="110000"/>
              </a:lnSpc>
            </a:pPr>
            <a:r>
              <a:rPr lang="ru-RU" altLang="en-US" sz="2400" dirty="0"/>
              <a:t>Могут быть проранжированы</a:t>
            </a:r>
            <a:endParaRPr lang="en-US" altLang="en-US" sz="2400" dirty="0"/>
          </a:p>
          <a:p>
            <a:pPr>
              <a:lnSpc>
                <a:spcPct val="110000"/>
              </a:lnSpc>
            </a:pPr>
            <a:r>
              <a:rPr lang="ru-RU" altLang="en-US" sz="2400" dirty="0"/>
              <a:t>Могут быть переведены в интервальные</a:t>
            </a:r>
            <a:endParaRPr lang="en-US" altLang="en-US" sz="2400" dirty="0"/>
          </a:p>
          <a:p>
            <a:pPr lvl="1">
              <a:lnSpc>
                <a:spcPct val="110000"/>
              </a:lnSpc>
            </a:pPr>
            <a:r>
              <a:rPr lang="ru-RU" altLang="en-US" sz="2400" dirty="0"/>
              <a:t>заменяем</a:t>
            </a:r>
            <a:r>
              <a:rPr lang="en-US" altLang="en-US" sz="2400" dirty="0"/>
              <a:t> </a:t>
            </a:r>
            <a:r>
              <a:rPr lang="en-US" altLang="en-US" sz="2400" i="1" dirty="0" err="1"/>
              <a:t>x</a:t>
            </a:r>
            <a:r>
              <a:rPr lang="en-US" altLang="en-US" sz="2400" i="1" baseline="-25000" dirty="0" err="1"/>
              <a:t>if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 </a:t>
            </a:r>
            <a:r>
              <a:rPr lang="ru-RU" altLang="en-US" sz="2400" dirty="0"/>
              <a:t>его рангом</a:t>
            </a:r>
            <a:r>
              <a:rPr lang="en-US" altLang="en-US" sz="2400" dirty="0"/>
              <a:t> </a:t>
            </a:r>
          </a:p>
          <a:p>
            <a:pPr lvl="1">
              <a:lnSpc>
                <a:spcPct val="110000"/>
              </a:lnSpc>
            </a:pPr>
            <a:r>
              <a:rPr lang="ru-RU" altLang="en-US" sz="2400" dirty="0"/>
              <a:t>Отображаем каждое значение в интервал </a:t>
            </a:r>
            <a:r>
              <a:rPr lang="en-US" altLang="en-US" sz="2400" dirty="0"/>
              <a:t>[0, 1]</a:t>
            </a:r>
            <a:r>
              <a:rPr lang="ru-RU" altLang="en-US" sz="2400" dirty="0"/>
              <a:t> заменяя</a:t>
            </a:r>
            <a:r>
              <a:rPr lang="en-US" altLang="en-US" sz="2400" i="1" dirty="0"/>
              <a:t> </a:t>
            </a:r>
            <a:r>
              <a:rPr lang="en-US" altLang="en-US" sz="2400" i="1" dirty="0" err="1"/>
              <a:t>i</a:t>
            </a:r>
            <a:r>
              <a:rPr lang="en-US" altLang="en-US" sz="2400" dirty="0"/>
              <a:t>-</a:t>
            </a:r>
            <a:r>
              <a:rPr lang="ru-RU" altLang="en-US" sz="2400" dirty="0"/>
              <a:t>й</a:t>
            </a:r>
            <a:r>
              <a:rPr lang="en-US" altLang="en-US" sz="2400" dirty="0"/>
              <a:t> </a:t>
            </a:r>
            <a:r>
              <a:rPr lang="ru-RU" altLang="en-US" sz="2400" dirty="0"/>
              <a:t>объект</a:t>
            </a:r>
            <a:r>
              <a:rPr lang="en-US" altLang="en-US" sz="2400" dirty="0"/>
              <a:t> </a:t>
            </a:r>
            <a:r>
              <a:rPr lang="en-US" altLang="en-US" sz="2400" i="1" dirty="0"/>
              <a:t>f</a:t>
            </a:r>
            <a:r>
              <a:rPr lang="en-US" altLang="en-US" sz="2400" dirty="0"/>
              <a:t>-</a:t>
            </a:r>
            <a:r>
              <a:rPr lang="ru-RU" altLang="en-US" sz="2400" dirty="0"/>
              <a:t>ой</a:t>
            </a:r>
            <a:r>
              <a:rPr lang="en-US" altLang="en-US" sz="2400" dirty="0"/>
              <a:t> </a:t>
            </a:r>
            <a:r>
              <a:rPr lang="ru-RU" altLang="en-US" sz="2400" dirty="0"/>
              <a:t>переменной по формуле</a:t>
            </a:r>
            <a:endParaRPr lang="en-US" altLang="en-US" sz="2400" dirty="0"/>
          </a:p>
          <a:p>
            <a:pPr lvl="1">
              <a:lnSpc>
                <a:spcPct val="110000"/>
              </a:lnSpc>
            </a:pPr>
            <a:endParaRPr lang="en-US" altLang="en-US" sz="2400" dirty="0"/>
          </a:p>
          <a:p>
            <a:pPr lvl="1">
              <a:lnSpc>
                <a:spcPct val="110000"/>
              </a:lnSpc>
            </a:pPr>
            <a:endParaRPr lang="en-US" altLang="en-US" sz="2400" dirty="0"/>
          </a:p>
          <a:p>
            <a:pPr lvl="1">
              <a:lnSpc>
                <a:spcPct val="110000"/>
              </a:lnSpc>
            </a:pPr>
            <a:r>
              <a:rPr lang="ru-RU" altLang="en-US" sz="2400" dirty="0"/>
              <a:t>вычисляем</a:t>
            </a:r>
            <a:r>
              <a:rPr lang="en-US" altLang="en-US" sz="2400" dirty="0"/>
              <a:t> </a:t>
            </a:r>
            <a:r>
              <a:rPr lang="ru-RU" altLang="en-US" sz="2400" dirty="0"/>
              <a:t>несхожесть используя методы для интервальных переменных</a:t>
            </a:r>
            <a:endParaRPr lang="en-US" altLang="en-US" sz="2400" dirty="0"/>
          </a:p>
        </p:txBody>
      </p:sp>
      <p:graphicFrame>
        <p:nvGraphicFramePr>
          <p:cNvPr id="1452036" name="Object 4">
            <a:extLst>
              <a:ext uri="{FF2B5EF4-FFF2-40B4-BE49-F238E27FC236}">
                <a16:creationId xmlns:a16="http://schemas.microsoft.com/office/drawing/2014/main" id="{27864A6D-D1F0-7388-94B6-9EFBA0CBDD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659278"/>
              </p:ext>
            </p:extLst>
          </p:nvPr>
        </p:nvGraphicFramePr>
        <p:xfrm>
          <a:off x="4930140" y="4511040"/>
          <a:ext cx="2438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68200" imgH="711000" progId="Equation.3">
                  <p:embed/>
                </p:oleObj>
              </mc:Choice>
              <mc:Fallback>
                <p:oleObj name="Equation" r:id="rId2" imgW="1168200" imgH="711000" progId="Equation.3">
                  <p:embed/>
                  <p:pic>
                    <p:nvPicPr>
                      <p:cNvPr id="1452036" name="Object 4">
                        <a:extLst>
                          <a:ext uri="{FF2B5EF4-FFF2-40B4-BE49-F238E27FC236}">
                            <a16:creationId xmlns:a16="http://schemas.microsoft.com/office/drawing/2014/main" id="{27864A6D-D1F0-7388-94B6-9EFBA0CBDD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140" y="4511040"/>
                        <a:ext cx="24384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2037" name="Object 5">
            <a:extLst>
              <a:ext uri="{FF2B5EF4-FFF2-40B4-BE49-F238E27FC236}">
                <a16:creationId xmlns:a16="http://schemas.microsoft.com/office/drawing/2014/main" id="{F0F94E37-7D41-5F7F-753B-34A0B4F77F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2819401"/>
          <a:ext cx="22098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0" imgH="368280" progId="Equation.3">
                  <p:embed/>
                </p:oleObj>
              </mc:Choice>
              <mc:Fallback>
                <p:oleObj name="Equation" r:id="rId4" imgW="1396800" imgH="368280" progId="Equation.3">
                  <p:embed/>
                  <p:pic>
                    <p:nvPicPr>
                      <p:cNvPr id="1452037" name="Object 5">
                        <a:extLst>
                          <a:ext uri="{FF2B5EF4-FFF2-40B4-BE49-F238E27FC236}">
                            <a16:creationId xmlns:a16="http://schemas.microsoft.com/office/drawing/2014/main" id="{F0F94E37-7D41-5F7F-753B-34A0B4F77F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819401"/>
                        <a:ext cx="22098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 dir="r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5A7CCE8-DC0F-BF72-DF1F-6D81ACBA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F1EF-80E9-46F9-99C9-25A1218469C5}" type="datetime4">
              <a:rPr lang="en-US" altLang="en-US"/>
              <a:pPr/>
              <a:t>November 14, 2024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3F8A25B-117C-5C9A-A520-30588AAF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BC11062-A606-071C-739F-A6E4B453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A7CEB-B0E6-4351-A203-5D2DD02B52EA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453058" name="Rectangle 2">
            <a:extLst>
              <a:ext uri="{FF2B5EF4-FFF2-40B4-BE49-F238E27FC236}">
                <a16:creationId xmlns:a16="http://schemas.microsoft.com/office/drawing/2014/main" id="{C7854AEF-5971-FE91-7C08-D68CEE9204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7240" y="457200"/>
            <a:ext cx="8016240" cy="782638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ru-RU" altLang="en-US" sz="3200" dirty="0"/>
              <a:t>Относительные (</a:t>
            </a:r>
            <a:r>
              <a:rPr lang="en-US" altLang="en-US" sz="3200" dirty="0"/>
              <a:t>Ratio-Scaled</a:t>
            </a:r>
            <a:r>
              <a:rPr lang="ru-RU" altLang="en-US" sz="3200" dirty="0"/>
              <a:t>)</a:t>
            </a:r>
            <a:r>
              <a:rPr lang="en-US" altLang="en-US" sz="3200" dirty="0"/>
              <a:t> </a:t>
            </a:r>
            <a:r>
              <a:rPr lang="ru-RU" altLang="en-US" sz="3200" dirty="0"/>
              <a:t>переменные</a:t>
            </a:r>
            <a:endParaRPr lang="en-US" altLang="en-US" sz="3200" dirty="0"/>
          </a:p>
        </p:txBody>
      </p:sp>
      <p:sp>
        <p:nvSpPr>
          <p:cNvPr id="1453059" name="Rectangle 3">
            <a:extLst>
              <a:ext uri="{FF2B5EF4-FFF2-40B4-BE49-F238E27FC236}">
                <a16:creationId xmlns:a16="http://schemas.microsoft.com/office/drawing/2014/main" id="{3A82E1EB-C8E4-2BE6-7B10-88CB993D7F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240" y="1600200"/>
            <a:ext cx="9662160" cy="4724400"/>
          </a:xfrm>
          <a:noFill/>
          <a:ln/>
        </p:spPr>
        <p:txBody>
          <a:bodyPr vert="horz" lIns="92075" tIns="46038" rIns="92075" bIns="46038" rtlCol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ru-RU" altLang="en-US" sz="2400" u="sng" dirty="0"/>
              <a:t>Относительные переменные</a:t>
            </a:r>
            <a:r>
              <a:rPr lang="en-US" altLang="en-US" sz="2400" dirty="0"/>
              <a:t>: </a:t>
            </a:r>
            <a:r>
              <a:rPr lang="ru-RU" altLang="en-US" sz="2400" dirty="0"/>
              <a:t>положительные измерения в нелинейном масштабе</a:t>
            </a:r>
            <a:r>
              <a:rPr lang="en-US" altLang="en-US" sz="2400" dirty="0"/>
              <a:t>, </a:t>
            </a:r>
            <a:r>
              <a:rPr lang="ru-RU" altLang="en-US" sz="2400" dirty="0"/>
              <a:t>приблизительно в логарифмической шкале</a:t>
            </a:r>
            <a:r>
              <a:rPr lang="en-US" altLang="en-US" sz="2400" dirty="0"/>
              <a:t>, </a:t>
            </a:r>
            <a:r>
              <a:rPr lang="ru-RU" altLang="en-US" sz="2400" dirty="0"/>
              <a:t> такой как</a:t>
            </a:r>
            <a:r>
              <a:rPr lang="en-US" altLang="en-US" sz="2400" dirty="0"/>
              <a:t> </a:t>
            </a:r>
            <a:r>
              <a:rPr lang="en-US" altLang="en-US" sz="2400" i="1" dirty="0" err="1"/>
              <a:t>Ae</a:t>
            </a:r>
            <a:r>
              <a:rPr lang="en-US" altLang="en-US" sz="2400" i="1" baseline="30000" dirty="0" err="1"/>
              <a:t>Bt</a:t>
            </a:r>
            <a:r>
              <a:rPr lang="en-US" altLang="en-US" sz="2400" dirty="0"/>
              <a:t> </a:t>
            </a:r>
            <a:r>
              <a:rPr lang="ru-RU" altLang="en-US" sz="2400" dirty="0"/>
              <a:t>или</a:t>
            </a:r>
            <a:r>
              <a:rPr lang="en-US" altLang="en-US" sz="2400" dirty="0"/>
              <a:t> </a:t>
            </a:r>
            <a:r>
              <a:rPr lang="en-US" altLang="en-US" sz="2400" i="1" dirty="0"/>
              <a:t>Ae</a:t>
            </a:r>
            <a:r>
              <a:rPr lang="en-US" altLang="en-US" sz="2400" i="1" baseline="30000" dirty="0"/>
              <a:t>-</a:t>
            </a:r>
            <a:r>
              <a:rPr lang="en-US" altLang="en-US" sz="2400" i="1" baseline="30000" dirty="0" err="1"/>
              <a:t>Bt</a:t>
            </a:r>
            <a:r>
              <a:rPr lang="en-US" altLang="en-US" sz="2400" dirty="0"/>
              <a:t> </a:t>
            </a:r>
          </a:p>
          <a:p>
            <a:pPr>
              <a:lnSpc>
                <a:spcPct val="120000"/>
              </a:lnSpc>
            </a:pPr>
            <a:r>
              <a:rPr lang="ru-RU" altLang="en-US" sz="2400" dirty="0"/>
              <a:t>Методы</a:t>
            </a:r>
            <a:r>
              <a:rPr lang="en-US" altLang="en-US" sz="2400" dirty="0"/>
              <a:t>:</a:t>
            </a:r>
          </a:p>
          <a:p>
            <a:pPr lvl="1">
              <a:lnSpc>
                <a:spcPct val="120000"/>
              </a:lnSpc>
            </a:pPr>
            <a:r>
              <a:rPr lang="ru-RU" altLang="en-US" sz="2400" dirty="0"/>
              <a:t>Обрабатывать их как интервальные переменные </a:t>
            </a:r>
            <a:r>
              <a:rPr lang="en-US" altLang="en-US" sz="2400" dirty="0"/>
              <a:t>— </a:t>
            </a:r>
            <a:r>
              <a:rPr lang="ru-RU" altLang="en-US" sz="2400" i="1" dirty="0">
                <a:solidFill>
                  <a:schemeClr val="hlink"/>
                </a:solidFill>
              </a:rPr>
              <a:t>почему это не очень хорошо</a:t>
            </a:r>
            <a:r>
              <a:rPr lang="en-US" altLang="en-US" sz="2400" i="1" dirty="0">
                <a:solidFill>
                  <a:schemeClr val="hlink"/>
                </a:solidFill>
              </a:rPr>
              <a:t>?</a:t>
            </a:r>
            <a:endParaRPr lang="en-US" altLang="en-US" sz="2400" dirty="0">
              <a:solidFill>
                <a:schemeClr val="hlink"/>
              </a:solidFill>
            </a:endParaRPr>
          </a:p>
          <a:p>
            <a:pPr lvl="1">
              <a:lnSpc>
                <a:spcPct val="120000"/>
              </a:lnSpc>
            </a:pPr>
            <a:r>
              <a:rPr lang="ru-RU" altLang="en-US" sz="2400" dirty="0"/>
              <a:t>Применить логарифмическую трансформацию</a:t>
            </a:r>
            <a:endParaRPr lang="en-US" altLang="en-US" sz="2400" dirty="0"/>
          </a:p>
          <a:p>
            <a:pPr algn="ctr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400" i="1" dirty="0" err="1"/>
              <a:t>y</a:t>
            </a:r>
            <a:r>
              <a:rPr lang="en-US" altLang="en-US" sz="2400" i="1" baseline="-25000" dirty="0" err="1"/>
              <a:t>if</a:t>
            </a:r>
            <a:r>
              <a:rPr lang="en-US" altLang="en-US" sz="2400" i="1" baseline="-25000" dirty="0"/>
              <a:t> </a:t>
            </a:r>
            <a:r>
              <a:rPr lang="en-US" altLang="en-US" sz="2400" dirty="0"/>
              <a:t>=</a:t>
            </a:r>
            <a:r>
              <a:rPr lang="en-US" altLang="en-US" sz="2400" i="1" dirty="0"/>
              <a:t> log(</a:t>
            </a:r>
            <a:r>
              <a:rPr lang="en-US" altLang="en-US" sz="2400" i="1" dirty="0" err="1"/>
              <a:t>x</a:t>
            </a:r>
            <a:r>
              <a:rPr lang="en-US" altLang="en-US" sz="2400" i="1" baseline="-25000" dirty="0" err="1"/>
              <a:t>if</a:t>
            </a:r>
            <a:r>
              <a:rPr lang="en-US" altLang="en-US" sz="2400" i="1" dirty="0"/>
              <a:t>)</a:t>
            </a:r>
          </a:p>
          <a:p>
            <a:pPr lvl="1">
              <a:lnSpc>
                <a:spcPct val="120000"/>
              </a:lnSpc>
            </a:pPr>
            <a:r>
              <a:rPr lang="ru-RU" altLang="en-US" sz="2400" dirty="0"/>
              <a:t>Рассматривать их как </a:t>
            </a:r>
            <a:r>
              <a:rPr lang="en-US" altLang="en-US" sz="2400" dirty="0"/>
              <a:t>ordinary</a:t>
            </a:r>
            <a:r>
              <a:rPr lang="ru-RU" altLang="en-US" sz="2400" dirty="0"/>
              <a:t> переменные, оценить их ранг, применить методы для интервальных переменных</a:t>
            </a:r>
            <a:r>
              <a:rPr lang="en-US" altLang="en-US" sz="2400" dirty="0"/>
              <a:t>.</a:t>
            </a:r>
          </a:p>
        </p:txBody>
      </p:sp>
    </p:spTree>
  </p:cSld>
  <p:clrMapOvr>
    <a:masterClrMapping/>
  </p:clrMapOvr>
  <p:transition>
    <p:strips dir="r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41A8DE1-3360-1CC8-DB5F-FAA5131F2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7680-2DEF-4CA3-A94E-4C8259B9735E}" type="datetime4">
              <a:rPr lang="en-US" altLang="en-US"/>
              <a:pPr/>
              <a:t>November 14, 2024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A1BA78C-B88C-2F78-1F3D-495158A3A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0DCCDD6-8A73-69F5-C537-FD4AC5DB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8B42-B135-4674-9CA8-165F2F1618C8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454082" name="Rectangle 2">
            <a:extLst>
              <a:ext uri="{FF2B5EF4-FFF2-40B4-BE49-F238E27FC236}">
                <a16:creationId xmlns:a16="http://schemas.microsoft.com/office/drawing/2014/main" id="{AC3C34AF-AB19-9CF3-0423-C4EDC51F0F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27188" y="381000"/>
            <a:ext cx="6297612" cy="858838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ru-RU" altLang="en-US" sz="3200" dirty="0"/>
              <a:t>Переменные смешанного типа</a:t>
            </a:r>
            <a:endParaRPr lang="en-US" altLang="en-US" sz="3200" dirty="0"/>
          </a:p>
        </p:txBody>
      </p:sp>
      <p:sp>
        <p:nvSpPr>
          <p:cNvPr id="1454083" name="Rectangle 3">
            <a:extLst>
              <a:ext uri="{FF2B5EF4-FFF2-40B4-BE49-F238E27FC236}">
                <a16:creationId xmlns:a16="http://schemas.microsoft.com/office/drawing/2014/main" id="{8364F587-B72F-B8F7-AC15-C5CA867E3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2480" y="1371600"/>
            <a:ext cx="11140440" cy="4876800"/>
          </a:xfrm>
          <a:noFill/>
          <a:ln/>
        </p:spPr>
        <p:txBody>
          <a:bodyPr vert="horz" lIns="92075" tIns="46038" rIns="92075" bIns="46038" rtlCol="0">
            <a:normAutofit lnSpcReduction="10000"/>
          </a:bodyPr>
          <a:lstStyle/>
          <a:p>
            <a:r>
              <a:rPr lang="ru-RU" altLang="en-US" sz="2400" dirty="0"/>
              <a:t>Набор данных может содержать все типы переменных</a:t>
            </a:r>
            <a:r>
              <a:rPr lang="en-US" altLang="en-US" sz="2400" dirty="0"/>
              <a:t>:</a:t>
            </a:r>
          </a:p>
          <a:p>
            <a:pPr lvl="1"/>
            <a:r>
              <a:rPr lang="ru-RU" altLang="en-US" sz="2400" dirty="0"/>
              <a:t>Симметричные бинарные</a:t>
            </a:r>
            <a:r>
              <a:rPr lang="en-US" altLang="en-US" sz="2400" dirty="0"/>
              <a:t>, </a:t>
            </a:r>
            <a:r>
              <a:rPr lang="ru-RU" altLang="en-US" sz="2400" dirty="0"/>
              <a:t>несимметричные бинарные</a:t>
            </a:r>
            <a:r>
              <a:rPr lang="en-US" altLang="en-US" sz="2400" dirty="0"/>
              <a:t>, </a:t>
            </a:r>
            <a:r>
              <a:rPr lang="ru-RU" altLang="en-US" sz="2400" dirty="0"/>
              <a:t>номинальные</a:t>
            </a:r>
            <a:r>
              <a:rPr lang="en-US" altLang="en-US" sz="2400" dirty="0"/>
              <a:t>, </a:t>
            </a:r>
            <a:r>
              <a:rPr lang="ru-RU" altLang="en-US" sz="2400" dirty="0"/>
              <a:t>порядковые</a:t>
            </a:r>
            <a:r>
              <a:rPr lang="en-US" altLang="en-US" sz="2400" dirty="0"/>
              <a:t>, </a:t>
            </a:r>
            <a:r>
              <a:rPr lang="ru-RU" altLang="en-US" sz="2400" dirty="0"/>
              <a:t>интервальные или относительные</a:t>
            </a:r>
            <a:r>
              <a:rPr lang="en-US" altLang="en-US" sz="2400" dirty="0"/>
              <a:t>.</a:t>
            </a:r>
          </a:p>
          <a:p>
            <a:r>
              <a:rPr lang="ru-RU" altLang="en-US" sz="2400" dirty="0"/>
              <a:t>Можно использовать взвешенное расстояние, чтобы учесть все типы</a:t>
            </a:r>
            <a:r>
              <a:rPr lang="en-US" altLang="en-US" sz="2400" dirty="0"/>
              <a:t>.</a:t>
            </a:r>
          </a:p>
          <a:p>
            <a:endParaRPr lang="en-US" altLang="en-US" sz="2400" dirty="0"/>
          </a:p>
          <a:p>
            <a:pPr lvl="1"/>
            <a:r>
              <a:rPr lang="en-US" altLang="en-US" sz="2400" i="1" dirty="0"/>
              <a:t>f</a:t>
            </a:r>
            <a:r>
              <a:rPr lang="en-US" altLang="en-US" sz="2400" dirty="0"/>
              <a:t>  </a:t>
            </a:r>
            <a:r>
              <a:rPr lang="ru-RU" altLang="en-US" sz="2400" dirty="0"/>
              <a:t>- бинарная или номинальная</a:t>
            </a:r>
            <a:r>
              <a:rPr lang="en-US" altLang="en-US" sz="2400" dirty="0"/>
              <a:t>: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000" dirty="0" err="1"/>
              <a:t>d</a:t>
            </a:r>
            <a:r>
              <a:rPr lang="en-US" altLang="en-US" sz="2000" baseline="-25000" dirty="0" err="1"/>
              <a:t>ij</a:t>
            </a:r>
            <a:r>
              <a:rPr lang="en-US" altLang="en-US" sz="2000" baseline="30000" dirty="0"/>
              <a:t>(f)</a:t>
            </a:r>
            <a:r>
              <a:rPr lang="en-US" altLang="en-US" sz="2000" dirty="0"/>
              <a:t> = 0  if </a:t>
            </a:r>
            <a:r>
              <a:rPr lang="en-US" altLang="en-US" sz="2000" dirty="0" err="1"/>
              <a:t>x</a:t>
            </a:r>
            <a:r>
              <a:rPr lang="en-US" altLang="en-US" sz="2000" baseline="-25000" dirty="0" err="1"/>
              <a:t>if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= </a:t>
            </a:r>
            <a:r>
              <a:rPr lang="en-US" altLang="en-US" sz="2000" dirty="0" err="1"/>
              <a:t>x</a:t>
            </a:r>
            <a:r>
              <a:rPr lang="en-US" altLang="en-US" sz="2000" baseline="-25000" dirty="0" err="1"/>
              <a:t>jf</a:t>
            </a:r>
            <a:r>
              <a:rPr lang="en-US" altLang="en-US" sz="2000" dirty="0"/>
              <a:t> , or </a:t>
            </a:r>
            <a:r>
              <a:rPr lang="en-US" altLang="en-US" sz="2000" dirty="0" err="1"/>
              <a:t>d</a:t>
            </a:r>
            <a:r>
              <a:rPr lang="en-US" altLang="en-US" sz="2000" baseline="-25000" dirty="0" err="1"/>
              <a:t>ij</a:t>
            </a:r>
            <a:r>
              <a:rPr lang="en-US" altLang="en-US" sz="2000" baseline="30000" dirty="0"/>
              <a:t>(f)</a:t>
            </a:r>
            <a:r>
              <a:rPr lang="en-US" altLang="en-US" sz="2000" dirty="0"/>
              <a:t> = 1 </a:t>
            </a:r>
            <a:r>
              <a:rPr lang="ru-RU" altLang="en-US" sz="2000" dirty="0"/>
              <a:t>иначе</a:t>
            </a:r>
            <a:endParaRPr lang="en-US" altLang="en-US" sz="2000" dirty="0"/>
          </a:p>
          <a:p>
            <a:pPr lvl="1"/>
            <a:r>
              <a:rPr lang="en-US" altLang="en-US" sz="2400" i="1" dirty="0"/>
              <a:t>f</a:t>
            </a:r>
            <a:r>
              <a:rPr lang="en-US" altLang="en-US" sz="2400" dirty="0"/>
              <a:t>  </a:t>
            </a:r>
            <a:r>
              <a:rPr lang="ru-RU" altLang="en-US" sz="2400" dirty="0"/>
              <a:t>- интервальная</a:t>
            </a:r>
            <a:r>
              <a:rPr lang="en-US" altLang="en-US" sz="2400" dirty="0"/>
              <a:t>: </a:t>
            </a:r>
            <a:r>
              <a:rPr lang="ru-RU" altLang="en-US" sz="2400" dirty="0"/>
              <a:t>используйте нормированное расстояние</a:t>
            </a:r>
            <a:endParaRPr lang="en-US" altLang="en-US" sz="2400" dirty="0"/>
          </a:p>
          <a:p>
            <a:pPr lvl="1"/>
            <a:r>
              <a:rPr lang="en-US" altLang="en-US" sz="2400" i="1" dirty="0"/>
              <a:t>f</a:t>
            </a:r>
            <a:r>
              <a:rPr lang="en-US" altLang="en-US" sz="2400" dirty="0"/>
              <a:t>  </a:t>
            </a:r>
            <a:r>
              <a:rPr lang="ru-RU" altLang="en-US" sz="2400" dirty="0"/>
              <a:t>- количественное или относительное</a:t>
            </a:r>
            <a:endParaRPr lang="en-US" altLang="en-US" sz="2400" dirty="0"/>
          </a:p>
          <a:p>
            <a:pPr lvl="2"/>
            <a:r>
              <a:rPr lang="ru-RU" altLang="en-US" sz="1800" dirty="0"/>
              <a:t>Считаем ранг </a:t>
            </a:r>
            <a:r>
              <a:rPr lang="en-US" altLang="en-US" sz="1800" dirty="0" err="1"/>
              <a:t>r</a:t>
            </a:r>
            <a:r>
              <a:rPr lang="en-US" altLang="en-US" sz="1800" baseline="-25000" dirty="0" err="1"/>
              <a:t>if</a:t>
            </a:r>
            <a:r>
              <a:rPr lang="en-US" altLang="en-US" sz="1800" dirty="0"/>
              <a:t> </a:t>
            </a:r>
            <a:r>
              <a:rPr lang="ru-RU" altLang="en-US" sz="1800" dirty="0"/>
              <a:t>и</a:t>
            </a:r>
            <a:endParaRPr lang="en-US" altLang="en-US" sz="1800" dirty="0"/>
          </a:p>
          <a:p>
            <a:pPr lvl="2"/>
            <a:r>
              <a:rPr lang="ru-RU" altLang="en-US" sz="1800" dirty="0"/>
              <a:t>И рассматриваем</a:t>
            </a:r>
            <a:r>
              <a:rPr lang="en-US" altLang="en-US" sz="1800" dirty="0"/>
              <a:t> </a:t>
            </a:r>
            <a:r>
              <a:rPr lang="en-US" altLang="en-US" sz="1800" dirty="0" err="1"/>
              <a:t>z</a:t>
            </a:r>
            <a:r>
              <a:rPr lang="en-US" altLang="en-US" sz="1800" baseline="-25000" dirty="0" err="1"/>
              <a:t>if</a:t>
            </a:r>
            <a:r>
              <a:rPr lang="en-US" altLang="en-US" sz="1800" dirty="0"/>
              <a:t> </a:t>
            </a:r>
            <a:r>
              <a:rPr lang="ru-RU" altLang="en-US" sz="1800" dirty="0"/>
              <a:t>как интервальную</a:t>
            </a:r>
            <a:endParaRPr lang="en-US" altLang="en-US" sz="1800" dirty="0"/>
          </a:p>
          <a:p>
            <a:endParaRPr lang="en-US" altLang="en-US" sz="2400" dirty="0"/>
          </a:p>
        </p:txBody>
      </p:sp>
      <p:graphicFrame>
        <p:nvGraphicFramePr>
          <p:cNvPr id="1454084" name="Object 4">
            <a:extLst>
              <a:ext uri="{FF2B5EF4-FFF2-40B4-BE49-F238E27FC236}">
                <a16:creationId xmlns:a16="http://schemas.microsoft.com/office/drawing/2014/main" id="{AA8B7587-CCEA-187A-8C85-A401DAE742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201670"/>
              </p:ext>
            </p:extLst>
          </p:nvPr>
        </p:nvGraphicFramePr>
        <p:xfrm>
          <a:off x="6362700" y="3124200"/>
          <a:ext cx="41751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08160" imgH="736560" progId="Equation.3">
                  <p:embed/>
                </p:oleObj>
              </mc:Choice>
              <mc:Fallback>
                <p:oleObj name="Equation" r:id="rId2" imgW="2108160" imgH="736560" progId="Equation.3">
                  <p:embed/>
                  <p:pic>
                    <p:nvPicPr>
                      <p:cNvPr id="1454084" name="Object 4">
                        <a:extLst>
                          <a:ext uri="{FF2B5EF4-FFF2-40B4-BE49-F238E27FC236}">
                            <a16:creationId xmlns:a16="http://schemas.microsoft.com/office/drawing/2014/main" id="{AA8B7587-CCEA-187A-8C85-A401DAE742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2700" y="3124200"/>
                        <a:ext cx="417512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086" name="Object 6">
            <a:extLst>
              <a:ext uri="{FF2B5EF4-FFF2-40B4-BE49-F238E27FC236}">
                <a16:creationId xmlns:a16="http://schemas.microsoft.com/office/drawing/2014/main" id="{24D8A769-53A3-EAC0-E1C0-25E3381098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914627"/>
              </p:ext>
            </p:extLst>
          </p:nvPr>
        </p:nvGraphicFramePr>
        <p:xfrm>
          <a:off x="6390945" y="5152031"/>
          <a:ext cx="22052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02960" imgH="533160" progId="Equation.3">
                  <p:embed/>
                </p:oleObj>
              </mc:Choice>
              <mc:Fallback>
                <p:oleObj name="Equation" r:id="rId4" imgW="1002960" imgH="533160" progId="Equation.3">
                  <p:embed/>
                  <p:pic>
                    <p:nvPicPr>
                      <p:cNvPr id="1454086" name="Object 6">
                        <a:extLst>
                          <a:ext uri="{FF2B5EF4-FFF2-40B4-BE49-F238E27FC236}">
                            <a16:creationId xmlns:a16="http://schemas.microsoft.com/office/drawing/2014/main" id="{24D8A769-53A3-EAC0-E1C0-25E3381098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0945" y="5152031"/>
                        <a:ext cx="2205238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 dir="r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8FECE-7966-499B-ACF5-0CB4AA11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из СМС-спама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23A82-B22E-4AB4-9E9C-E42C2C54D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977" y="1690688"/>
            <a:ext cx="11037711" cy="4351338"/>
          </a:xfrm>
        </p:spPr>
        <p:txBody>
          <a:bodyPr>
            <a:normAutofit/>
          </a:bodyPr>
          <a:lstStyle/>
          <a:p>
            <a:r>
              <a:rPr lang="en-US" dirty="0"/>
              <a:t>SMS Message (arbitrary text) -&gt; 5 dimensional array of binary features</a:t>
            </a:r>
          </a:p>
          <a:p>
            <a:endParaRPr lang="en-US" sz="1600" dirty="0"/>
          </a:p>
          <a:p>
            <a:r>
              <a:rPr lang="en-US" sz="1600" dirty="0"/>
              <a:t>1 if message is longer than 40 chars, 0 otherwise</a:t>
            </a:r>
          </a:p>
          <a:p>
            <a:r>
              <a:rPr lang="en-US" sz="1600" dirty="0"/>
              <a:t>1 if message contains a digit, 0 otherwise</a:t>
            </a:r>
          </a:p>
          <a:p>
            <a:r>
              <a:rPr lang="en-US" sz="1600" dirty="0"/>
              <a:t>1 if message contains word ‘call’, 0 otherwise</a:t>
            </a:r>
          </a:p>
          <a:p>
            <a:r>
              <a:rPr lang="en-US" sz="1600" dirty="0"/>
              <a:t>1 if message contains word ‘to’, 0 otherwise</a:t>
            </a:r>
          </a:p>
          <a:p>
            <a:r>
              <a:rPr lang="en-US" sz="1600" dirty="0"/>
              <a:t>1 if message contains word ‘your’, 0 otherwise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9428FC-20DB-4A91-A7F1-BD483D81D805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5875020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142334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2941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032492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831691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91219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Long?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HasDigit</a:t>
                      </a:r>
                      <a:r>
                        <a:rPr lang="en-US" sz="12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ContainsWord</a:t>
                      </a:r>
                      <a:r>
                        <a:rPr lang="en-US" sz="1200" dirty="0"/>
                        <a:t>(Call)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ContainsWord</a:t>
                      </a:r>
                      <a:r>
                        <a:rPr lang="en-US" sz="1200" dirty="0"/>
                        <a:t>(to)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ContainsWord</a:t>
                      </a:r>
                      <a:r>
                        <a:rPr lang="en-US" sz="1200" dirty="0"/>
                        <a:t>(your)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83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3469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D48645-E5F8-4544-AC78-D0BFD2DEA922}"/>
              </a:ext>
            </a:extLst>
          </p:cNvPr>
          <p:cNvSpPr txBox="1"/>
          <p:nvPr/>
        </p:nvSpPr>
        <p:spPr>
          <a:xfrm>
            <a:off x="485422" y="4741333"/>
            <a:ext cx="11037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“SIX chances to win CASH! From 100 to 20,000 pounds txt&gt; CSH11 and send to 87575. Cost 150p/day, 6days, 16+ </a:t>
            </a:r>
            <a:r>
              <a:rPr lang="en-US" dirty="0" err="1"/>
              <a:t>TsandCs</a:t>
            </a:r>
            <a:r>
              <a:rPr lang="en-US" dirty="0"/>
              <a:t> apply Reply HL 4 info”</a:t>
            </a:r>
          </a:p>
        </p:txBody>
      </p:sp>
    </p:spTree>
    <p:extLst>
      <p:ext uri="{BB962C8B-B14F-4D97-AF65-F5344CB8AC3E}">
        <p14:creationId xmlns:p14="http://schemas.microsoft.com/office/powerpoint/2010/main" val="715979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A5E2-09DE-4655-B450-E5A5F3FB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типы данных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2CD0A5-E022-42DD-8467-AACF9EE39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443" y="1690687"/>
            <a:ext cx="2892972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Binary Features</a:t>
            </a:r>
          </a:p>
          <a:p>
            <a:pPr lvl="1"/>
            <a:endParaRPr lang="en-US" dirty="0"/>
          </a:p>
          <a:p>
            <a:r>
              <a:rPr lang="en-US" sz="1800" dirty="0" err="1"/>
              <a:t>ContainsWord</a:t>
            </a:r>
            <a:r>
              <a:rPr lang="en-US" sz="1800" dirty="0"/>
              <a:t>(call)?</a:t>
            </a:r>
          </a:p>
          <a:p>
            <a:endParaRPr lang="en-US" sz="1800" dirty="0"/>
          </a:p>
          <a:p>
            <a:r>
              <a:rPr lang="en-US" sz="1800" dirty="0" err="1"/>
              <a:t>IsLongSMSMessage</a:t>
            </a:r>
            <a:r>
              <a:rPr lang="en-US" sz="1800" dirty="0"/>
              <a:t>?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Contains(*#)?</a:t>
            </a:r>
          </a:p>
          <a:p>
            <a:endParaRPr lang="en-US" sz="1800" dirty="0"/>
          </a:p>
          <a:p>
            <a:r>
              <a:rPr lang="en-US" sz="1800" dirty="0" err="1"/>
              <a:t>ContainsPunctuation</a:t>
            </a:r>
            <a:r>
              <a:rPr lang="en-US" sz="1800" dirty="0"/>
              <a:t>?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8B4441B-F54D-4FDA-A40E-E277FB0400E2}"/>
              </a:ext>
            </a:extLst>
          </p:cNvPr>
          <p:cNvSpPr txBox="1">
            <a:spLocks/>
          </p:cNvSpPr>
          <p:nvPr/>
        </p:nvSpPr>
        <p:spPr>
          <a:xfrm>
            <a:off x="8573718" y="1690687"/>
            <a:ext cx="289297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Numeric Features</a:t>
            </a:r>
            <a:br>
              <a:rPr lang="en-US" dirty="0"/>
            </a:br>
            <a:endParaRPr lang="en-US" dirty="0"/>
          </a:p>
          <a:p>
            <a:r>
              <a:rPr lang="en-US" sz="1800" dirty="0" err="1"/>
              <a:t>CountOfWord</a:t>
            </a:r>
            <a:r>
              <a:rPr lang="en-US" sz="1800" dirty="0"/>
              <a:t>(call)</a:t>
            </a:r>
          </a:p>
          <a:p>
            <a:endParaRPr lang="en-US" sz="1800" dirty="0"/>
          </a:p>
          <a:p>
            <a:r>
              <a:rPr lang="en-US" sz="1800" dirty="0" err="1"/>
              <a:t>MessageLength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FirstNumberInMessage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WritingGradeLevel</a:t>
            </a: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EAEBBC6-402B-4DC1-A127-48126C1B35C8}"/>
              </a:ext>
            </a:extLst>
          </p:cNvPr>
          <p:cNvSpPr txBox="1">
            <a:spLocks/>
          </p:cNvSpPr>
          <p:nvPr/>
        </p:nvSpPr>
        <p:spPr>
          <a:xfrm>
            <a:off x="4018844" y="1690688"/>
            <a:ext cx="4165600" cy="442633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00" dirty="0"/>
              <a:t>Categorical Features</a:t>
            </a:r>
            <a:br>
              <a:rPr lang="en-US" dirty="0"/>
            </a:b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r>
              <a:rPr lang="en-US" sz="2300" dirty="0" err="1"/>
              <a:t>FirstWordPOS</a:t>
            </a:r>
            <a:r>
              <a:rPr lang="en-US" sz="2300" dirty="0"/>
              <a:t> -&gt;</a:t>
            </a:r>
          </a:p>
          <a:p>
            <a:pPr marL="457200" lvl="1" indent="0">
              <a:buNone/>
            </a:pPr>
            <a:r>
              <a:rPr lang="en-US" sz="2300" dirty="0"/>
              <a:t>{ Verb, Noun, Other }</a:t>
            </a:r>
          </a:p>
          <a:p>
            <a:pPr marL="457200" lvl="1" indent="0">
              <a:buNone/>
            </a:pPr>
            <a:endParaRPr lang="en-US" sz="2300" dirty="0"/>
          </a:p>
          <a:p>
            <a:r>
              <a:rPr lang="en-US" sz="2300" dirty="0" err="1"/>
              <a:t>MessageLength</a:t>
            </a:r>
            <a:r>
              <a:rPr lang="en-US" sz="2300" dirty="0"/>
              <a:t> -&gt;</a:t>
            </a:r>
          </a:p>
          <a:p>
            <a:pPr marL="457200" lvl="1" indent="0">
              <a:buNone/>
            </a:pPr>
            <a:r>
              <a:rPr lang="en-US" sz="2300" dirty="0"/>
              <a:t>{ Short, Medium, Long, </a:t>
            </a:r>
            <a:r>
              <a:rPr lang="en-US" sz="2300" dirty="0" err="1"/>
              <a:t>VeryLong</a:t>
            </a:r>
            <a:r>
              <a:rPr lang="en-US" sz="2300" dirty="0"/>
              <a:t> }</a:t>
            </a:r>
          </a:p>
          <a:p>
            <a:pPr marL="457200" lvl="1" indent="0">
              <a:buNone/>
            </a:pPr>
            <a:endParaRPr lang="en-US" sz="2300" dirty="0"/>
          </a:p>
          <a:p>
            <a:r>
              <a:rPr lang="en-US" sz="2300" dirty="0" err="1"/>
              <a:t>TokenType</a:t>
            </a:r>
            <a:r>
              <a:rPr lang="en-US" sz="2300" dirty="0"/>
              <a:t> -&gt;</a:t>
            </a:r>
          </a:p>
          <a:p>
            <a:pPr marL="457200" lvl="1" indent="0">
              <a:buNone/>
            </a:pPr>
            <a:r>
              <a:rPr lang="en-US" sz="2300" dirty="0"/>
              <a:t>{ Number, URL, Word, Phone#, Unknown }</a:t>
            </a:r>
          </a:p>
          <a:p>
            <a:endParaRPr lang="en-US" sz="2300" dirty="0"/>
          </a:p>
          <a:p>
            <a:r>
              <a:rPr lang="en-US" sz="2300" dirty="0" err="1"/>
              <a:t>GrammarAnalysis</a:t>
            </a:r>
            <a:r>
              <a:rPr lang="en-US" sz="2300" dirty="0"/>
              <a:t> -&gt;</a:t>
            </a:r>
          </a:p>
          <a:p>
            <a:pPr lvl="1"/>
            <a:r>
              <a:rPr lang="en-US" sz="2300" dirty="0"/>
              <a:t>{ Fragment, </a:t>
            </a:r>
            <a:r>
              <a:rPr lang="en-US" sz="2300" dirty="0" err="1"/>
              <a:t>SimpleSentence</a:t>
            </a:r>
            <a:r>
              <a:rPr lang="en-US" sz="2300" dirty="0"/>
              <a:t>, </a:t>
            </a:r>
            <a:r>
              <a:rPr lang="en-US" sz="2300" dirty="0" err="1"/>
              <a:t>ComplexSentence</a:t>
            </a:r>
            <a:r>
              <a:rPr lang="en-US" sz="2300" dirty="0"/>
              <a:t>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717FCA-C4A2-76A8-CA78-A5DE47D162CC}"/>
              </a:ext>
            </a:extLst>
          </p:cNvPr>
          <p:cNvSpPr txBox="1"/>
          <p:nvPr/>
        </p:nvSpPr>
        <p:spPr>
          <a:xfrm>
            <a:off x="500662" y="6211669"/>
            <a:ext cx="11037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“SIX chances to win CASH! From 100 to 20,000 pounds txt&gt; CSH11 and send to 87575. Cost 150p/day, 6days, 16+ </a:t>
            </a:r>
            <a:r>
              <a:rPr lang="en-US" dirty="0" err="1"/>
              <a:t>TsandCs</a:t>
            </a:r>
            <a:r>
              <a:rPr lang="en-US" dirty="0"/>
              <a:t> apply Reply HL 4 info”</a:t>
            </a:r>
          </a:p>
        </p:txBody>
      </p:sp>
    </p:spTree>
    <p:extLst>
      <p:ext uri="{BB962C8B-B14F-4D97-AF65-F5344CB8AC3E}">
        <p14:creationId xmlns:p14="http://schemas.microsoft.com/office/powerpoint/2010/main" val="156029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FB6E-E6A1-4CC0-BC36-6128A754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между типами элементов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59AEA-3ABC-471C-9AD2-8C0BBDF1E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numeric feature + single threshold =&gt; Binary Feature</a:t>
            </a:r>
          </a:p>
          <a:p>
            <a:pPr marL="457200" lvl="1" indent="0">
              <a:buNone/>
            </a:pPr>
            <a:r>
              <a:rPr lang="en-US" dirty="0"/>
              <a:t>Length of text + [ 40 ] =&gt; { 0, 1 }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numeric feature + set of thresholds =&gt; Categorical Feature</a:t>
            </a:r>
          </a:p>
          <a:p>
            <a:pPr marL="457200" lvl="1" indent="0">
              <a:buNone/>
            </a:pPr>
            <a:r>
              <a:rPr lang="en-US" dirty="0"/>
              <a:t>Length of text + [ 20, 40 ] =&gt; { short or medium or long }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categorical feature + one-hot encoding =&gt; Binary Features</a:t>
            </a:r>
          </a:p>
          <a:p>
            <a:pPr marL="457200" lvl="1" indent="0">
              <a:buNone/>
            </a:pPr>
            <a:r>
              <a:rPr lang="en-US" dirty="0"/>
              <a:t>{ short or medium or long } =&gt; [ 0, 0, 1] or [ 0, 1, 0] or [1, 0, 0]</a:t>
            </a:r>
          </a:p>
        </p:txBody>
      </p:sp>
    </p:spTree>
    <p:extLst>
      <p:ext uri="{BB962C8B-B14F-4D97-AF65-F5344CB8AC3E}">
        <p14:creationId xmlns:p14="http://schemas.microsoft.com/office/powerpoint/2010/main" val="352817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7DF69-A48D-4080-87D2-189051729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6819A-5BAE-46EE-894A-EE757444BD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System State</a:t>
            </a:r>
          </a:p>
          <a:p>
            <a:pPr lvl="1"/>
            <a:r>
              <a:rPr lang="en-US" dirty="0"/>
              <a:t>Settings [ high/low filter ]</a:t>
            </a:r>
          </a:p>
          <a:p>
            <a:pPr lvl="1"/>
            <a:r>
              <a:rPr lang="en-US" dirty="0"/>
              <a:t>Roaming?</a:t>
            </a:r>
          </a:p>
          <a:p>
            <a:pPr lvl="1"/>
            <a:r>
              <a:rPr lang="en-US" dirty="0"/>
              <a:t>Sensor readings</a:t>
            </a:r>
          </a:p>
          <a:p>
            <a:endParaRPr lang="en-US" dirty="0"/>
          </a:p>
          <a:p>
            <a:r>
              <a:rPr lang="en-US" dirty="0"/>
              <a:t>Content Analysis</a:t>
            </a:r>
          </a:p>
          <a:p>
            <a:pPr lvl="1"/>
            <a:r>
              <a:rPr lang="en-US" dirty="0"/>
              <a:t>Stuff we’ve been talking about</a:t>
            </a:r>
          </a:p>
          <a:p>
            <a:pPr lvl="1"/>
            <a:r>
              <a:rPr lang="en-US" dirty="0"/>
              <a:t>Stuff we’re going to talk about next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User Information</a:t>
            </a:r>
          </a:p>
          <a:p>
            <a:pPr lvl="1"/>
            <a:r>
              <a:rPr lang="en-US" dirty="0"/>
              <a:t>Industry</a:t>
            </a:r>
          </a:p>
          <a:p>
            <a:pPr lvl="1"/>
            <a:r>
              <a:rPr lang="en-US" dirty="0"/>
              <a:t>Demographics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FC9FA-03A4-4B90-8C62-7D9BF3A237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Interaction History</a:t>
            </a:r>
          </a:p>
          <a:p>
            <a:pPr lvl="1"/>
            <a:r>
              <a:rPr lang="en-US" dirty="0"/>
              <a:t>User’s ‘report as junk’ rate</a:t>
            </a:r>
          </a:p>
          <a:p>
            <a:pPr lvl="1"/>
            <a:r>
              <a:rPr lang="en-US" dirty="0"/>
              <a:t># previous interactions with sender</a:t>
            </a:r>
          </a:p>
          <a:p>
            <a:pPr lvl="1"/>
            <a:r>
              <a:rPr lang="en-US" dirty="0"/>
              <a:t># messages sent/received</a:t>
            </a:r>
          </a:p>
          <a:p>
            <a:endParaRPr lang="en-US" dirty="0"/>
          </a:p>
          <a:p>
            <a:r>
              <a:rPr lang="en-US" dirty="0"/>
              <a:t>Metadata</a:t>
            </a:r>
          </a:p>
          <a:p>
            <a:pPr lvl="1"/>
            <a:r>
              <a:rPr lang="en-US" dirty="0"/>
              <a:t>Properties of phone #s referenced</a:t>
            </a:r>
          </a:p>
          <a:p>
            <a:pPr lvl="1"/>
            <a:r>
              <a:rPr lang="en-US" dirty="0"/>
              <a:t>Properties of the sender</a:t>
            </a:r>
          </a:p>
          <a:p>
            <a:pPr lvl="1"/>
            <a:r>
              <a:rPr lang="en-US" dirty="0"/>
              <a:t>Run other models on the content</a:t>
            </a:r>
          </a:p>
          <a:p>
            <a:pPr lvl="2"/>
            <a:r>
              <a:rPr lang="en-US" dirty="0"/>
              <a:t>Grammar</a:t>
            </a:r>
          </a:p>
          <a:p>
            <a:pPr lvl="2"/>
            <a:r>
              <a:rPr lang="en-US" dirty="0"/>
              <a:t>Language</a:t>
            </a:r>
          </a:p>
          <a:p>
            <a:pPr lvl="2"/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63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D5F70-E284-74C1-D393-B8839C8F8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A6C67D3-8DDD-6EED-0F90-BB4002A6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1243250" cy="365125"/>
          </a:xfrm>
        </p:spPr>
        <p:txBody>
          <a:bodyPr/>
          <a:lstStyle/>
          <a:p>
            <a:fld id="{65BC661E-EC90-4980-8A65-2C8D3A4E6767}" type="datetime4">
              <a:rPr lang="en-US" altLang="en-US"/>
              <a:pPr/>
              <a:t>November 14, 2024</a:t>
            </a:fld>
            <a:endParaRPr lang="en-US" alt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604C903-3FA4-8D54-C5FF-DC1AD62B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DAEF904-EDFE-BD2E-C85B-1E239E963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55CD-72D6-44F5-9491-CECFCD7528B2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035267" name="Rectangle 3">
            <a:extLst>
              <a:ext uri="{FF2B5EF4-FFF2-40B4-BE49-F238E27FC236}">
                <a16:creationId xmlns:a16="http://schemas.microsoft.com/office/drawing/2014/main" id="{A502602D-8129-6805-C338-0E024AF3FD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28121" y="829456"/>
            <a:ext cx="7924800" cy="4648200"/>
          </a:xfrm>
          <a:noFill/>
          <a:ln/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ru-RU" sz="2400" b="0" i="0" dirty="0">
                <a:solidFill>
                  <a:schemeClr val="tx1"/>
                </a:solidFill>
                <a:effectLst/>
                <a:latin typeface="Segoe UI Web (Cyrillic)"/>
              </a:rPr>
              <a:t>Что такое кластерный анализ? </a:t>
            </a:r>
          </a:p>
          <a:p>
            <a:pPr>
              <a:lnSpc>
                <a:spcPct val="110000"/>
              </a:lnSpc>
            </a:pPr>
            <a:r>
              <a:rPr lang="ru-RU" sz="2400" b="0" i="0" dirty="0">
                <a:solidFill>
                  <a:schemeClr val="tx1"/>
                </a:solidFill>
                <a:effectLst/>
                <a:latin typeface="Segoe UI Web (Cyrillic)"/>
              </a:rPr>
              <a:t>Типы данных в кластерном анализе </a:t>
            </a:r>
          </a:p>
          <a:p>
            <a:pPr>
              <a:lnSpc>
                <a:spcPct val="110000"/>
              </a:lnSpc>
            </a:pPr>
            <a:r>
              <a:rPr lang="ru-RU" sz="2400" b="0" i="0" dirty="0">
                <a:solidFill>
                  <a:schemeClr val="accent1"/>
                </a:solidFill>
                <a:effectLst/>
                <a:latin typeface="Segoe UI Web (Cyrillic)"/>
              </a:rPr>
              <a:t>Категоризация основных методов кластеризации</a:t>
            </a:r>
          </a:p>
          <a:p>
            <a:pPr>
              <a:lnSpc>
                <a:spcPct val="110000"/>
              </a:lnSpc>
            </a:pPr>
            <a:r>
              <a:rPr lang="ru-RU" sz="2400" b="0" i="0" dirty="0">
                <a:solidFill>
                  <a:srgbClr val="000000"/>
                </a:solidFill>
                <a:effectLst/>
                <a:latin typeface="Segoe UI Web (Cyrillic)"/>
              </a:rPr>
              <a:t> Методы секционирования </a:t>
            </a:r>
          </a:p>
          <a:p>
            <a:pPr>
              <a:lnSpc>
                <a:spcPct val="110000"/>
              </a:lnSpc>
            </a:pPr>
            <a:r>
              <a:rPr lang="ru-RU" sz="2400" b="0" i="0" dirty="0">
                <a:solidFill>
                  <a:srgbClr val="000000"/>
                </a:solidFill>
                <a:effectLst/>
                <a:latin typeface="Segoe UI Web (Cyrillic)"/>
              </a:rPr>
              <a:t>Иерархические методы </a:t>
            </a:r>
          </a:p>
          <a:p>
            <a:pPr>
              <a:lnSpc>
                <a:spcPct val="110000"/>
              </a:lnSpc>
            </a:pPr>
            <a:r>
              <a:rPr lang="ru-RU" sz="2400" b="0" i="0" dirty="0">
                <a:solidFill>
                  <a:srgbClr val="000000"/>
                </a:solidFill>
                <a:effectLst/>
                <a:latin typeface="Segoe UI Web (Cyrillic)"/>
              </a:rPr>
              <a:t>Методы, основанные на плотности </a:t>
            </a:r>
          </a:p>
          <a:p>
            <a:pPr>
              <a:lnSpc>
                <a:spcPct val="110000"/>
              </a:lnSpc>
            </a:pPr>
            <a:r>
              <a:rPr lang="ru-RU" sz="2400" b="0" i="0" dirty="0">
                <a:solidFill>
                  <a:srgbClr val="000000"/>
                </a:solidFill>
                <a:effectLst/>
                <a:latin typeface="Segoe UI Web (Cyrillic)"/>
              </a:rPr>
              <a:t>Методы на основе сетки </a:t>
            </a:r>
          </a:p>
          <a:p>
            <a:pPr>
              <a:lnSpc>
                <a:spcPct val="110000"/>
              </a:lnSpc>
            </a:pPr>
            <a:r>
              <a:rPr lang="ru-RU" sz="2400" b="0" i="0" dirty="0">
                <a:solidFill>
                  <a:srgbClr val="000000"/>
                </a:solidFill>
                <a:effectLst/>
                <a:latin typeface="Segoe UI Web (Cyrillic)"/>
              </a:rPr>
              <a:t>Методы кластеризации на основе моделей </a:t>
            </a:r>
          </a:p>
          <a:p>
            <a:pPr>
              <a:lnSpc>
                <a:spcPct val="110000"/>
              </a:lnSpc>
            </a:pPr>
            <a:r>
              <a:rPr lang="ru-RU" sz="2400" b="0" i="0" dirty="0">
                <a:solidFill>
                  <a:srgbClr val="000000"/>
                </a:solidFill>
                <a:effectLst/>
                <a:latin typeface="Segoe UI Web (Cyrillic)"/>
              </a:rPr>
              <a:t>Анализ выбросов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2924908790"/>
      </p:ext>
    </p:extLst>
  </p:cSld>
  <p:clrMapOvr>
    <a:masterClrMapping/>
  </p:clrMapOvr>
  <p:transition>
    <p:strips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313AF19-425F-FFF5-06DD-06661EBD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1243250" cy="365125"/>
          </a:xfrm>
        </p:spPr>
        <p:txBody>
          <a:bodyPr/>
          <a:lstStyle/>
          <a:p>
            <a:fld id="{65BC661E-EC90-4980-8A65-2C8D3A4E6767}" type="datetime4">
              <a:rPr lang="en-US" altLang="en-US"/>
              <a:pPr/>
              <a:t>November 14, 2024</a:t>
            </a:fld>
            <a:endParaRPr lang="en-US" alt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89EEAED-B023-F48B-1FB9-0959CFF7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9B4D1EC-FAF0-0D99-58F1-50BA330E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55CD-72D6-44F5-9491-CECFCD7528B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035267" name="Rectangle 3">
            <a:extLst>
              <a:ext uri="{FF2B5EF4-FFF2-40B4-BE49-F238E27FC236}">
                <a16:creationId xmlns:a16="http://schemas.microsoft.com/office/drawing/2014/main" id="{FB886350-0315-F2B0-8002-624201059A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28121" y="829456"/>
            <a:ext cx="7924800" cy="4648200"/>
          </a:xfrm>
          <a:noFill/>
          <a:ln/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ru-RU" sz="2400" b="0" i="0" dirty="0">
                <a:solidFill>
                  <a:schemeClr val="accent1"/>
                </a:solidFill>
                <a:effectLst/>
                <a:latin typeface="Segoe UI Web (Cyrillic)"/>
              </a:rPr>
              <a:t>Что такое кластерный анализ? </a:t>
            </a:r>
          </a:p>
          <a:p>
            <a:pPr>
              <a:lnSpc>
                <a:spcPct val="110000"/>
              </a:lnSpc>
            </a:pPr>
            <a:r>
              <a:rPr lang="ru-RU" sz="2400" b="0" i="0" dirty="0">
                <a:solidFill>
                  <a:srgbClr val="000000"/>
                </a:solidFill>
                <a:effectLst/>
                <a:latin typeface="Segoe UI Web (Cyrillic)"/>
              </a:rPr>
              <a:t>Типы данных в кластерном анализе </a:t>
            </a:r>
          </a:p>
          <a:p>
            <a:pPr>
              <a:lnSpc>
                <a:spcPct val="110000"/>
              </a:lnSpc>
            </a:pPr>
            <a:r>
              <a:rPr lang="ru-RU" sz="2400" b="0" i="0" dirty="0">
                <a:solidFill>
                  <a:srgbClr val="000000"/>
                </a:solidFill>
                <a:effectLst/>
                <a:latin typeface="Segoe UI Web (Cyrillic)"/>
              </a:rPr>
              <a:t>Категоризация основных методов кластеризации</a:t>
            </a:r>
          </a:p>
          <a:p>
            <a:pPr>
              <a:lnSpc>
                <a:spcPct val="110000"/>
              </a:lnSpc>
            </a:pPr>
            <a:r>
              <a:rPr lang="ru-RU" sz="2400" b="0" i="0" dirty="0">
                <a:solidFill>
                  <a:srgbClr val="000000"/>
                </a:solidFill>
                <a:effectLst/>
                <a:latin typeface="Segoe UI Web (Cyrillic)"/>
              </a:rPr>
              <a:t> Методы секционирования </a:t>
            </a:r>
          </a:p>
          <a:p>
            <a:pPr>
              <a:lnSpc>
                <a:spcPct val="110000"/>
              </a:lnSpc>
            </a:pPr>
            <a:r>
              <a:rPr lang="ru-RU" sz="2400" b="0" i="0" dirty="0">
                <a:solidFill>
                  <a:srgbClr val="000000"/>
                </a:solidFill>
                <a:effectLst/>
                <a:latin typeface="Segoe UI Web (Cyrillic)"/>
              </a:rPr>
              <a:t>Иерархические методы </a:t>
            </a:r>
          </a:p>
          <a:p>
            <a:pPr>
              <a:lnSpc>
                <a:spcPct val="110000"/>
              </a:lnSpc>
            </a:pPr>
            <a:r>
              <a:rPr lang="ru-RU" sz="2400" b="0" i="0" dirty="0">
                <a:solidFill>
                  <a:srgbClr val="000000"/>
                </a:solidFill>
                <a:effectLst/>
                <a:latin typeface="Segoe UI Web (Cyrillic)"/>
              </a:rPr>
              <a:t>Методы, основанные на плотности </a:t>
            </a:r>
          </a:p>
          <a:p>
            <a:pPr>
              <a:lnSpc>
                <a:spcPct val="110000"/>
              </a:lnSpc>
            </a:pPr>
            <a:r>
              <a:rPr lang="ru-RU" sz="2400" b="0" i="0" dirty="0">
                <a:solidFill>
                  <a:srgbClr val="000000"/>
                </a:solidFill>
                <a:effectLst/>
                <a:latin typeface="Segoe UI Web (Cyrillic)"/>
              </a:rPr>
              <a:t>Методы на основе сетки </a:t>
            </a:r>
          </a:p>
          <a:p>
            <a:pPr>
              <a:lnSpc>
                <a:spcPct val="110000"/>
              </a:lnSpc>
            </a:pPr>
            <a:r>
              <a:rPr lang="ru-RU" sz="2400" b="0" i="0" dirty="0">
                <a:solidFill>
                  <a:srgbClr val="000000"/>
                </a:solidFill>
                <a:effectLst/>
                <a:latin typeface="Segoe UI Web (Cyrillic)"/>
              </a:rPr>
              <a:t>Методы кластеризации на основе моделей </a:t>
            </a:r>
          </a:p>
          <a:p>
            <a:pPr>
              <a:lnSpc>
                <a:spcPct val="110000"/>
              </a:lnSpc>
            </a:pPr>
            <a:r>
              <a:rPr lang="ru-RU" sz="2400" b="0" i="0" dirty="0">
                <a:solidFill>
                  <a:srgbClr val="000000"/>
                </a:solidFill>
                <a:effectLst/>
                <a:latin typeface="Segoe UI Web (Cyrillic)"/>
              </a:rPr>
              <a:t>Анализ выбросов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Summary </a:t>
            </a:r>
          </a:p>
        </p:txBody>
      </p:sp>
    </p:spTree>
  </p:cSld>
  <p:clrMapOvr>
    <a:masterClrMapping/>
  </p:clrMapOvr>
  <p:transition>
    <p:strips dir="r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C50D3F7-86B6-15B7-B519-83791ACD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161F-02D7-4F8F-BE07-40EE29D7C9E8}" type="datetime4">
              <a:rPr lang="en-US" altLang="en-US"/>
              <a:pPr/>
              <a:t>November 14, 2024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4290E4A-BABD-3E42-FCDF-AD541AC41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1FC1732-EB04-30CD-FBD4-2436594E8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9B6A-1D51-4955-9D49-F647E1B4B1F6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456130" name="Rectangle 2">
            <a:extLst>
              <a:ext uri="{FF2B5EF4-FFF2-40B4-BE49-F238E27FC236}">
                <a16:creationId xmlns:a16="http://schemas.microsoft.com/office/drawing/2014/main" id="{CCBA129F-37ED-C0F3-8B08-DDDD6E1F9F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1180" y="473738"/>
            <a:ext cx="7802880" cy="6858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ru-RU" altLang="en-US" sz="3200" dirty="0"/>
              <a:t>Основные подходы в кластеризации</a:t>
            </a:r>
            <a:endParaRPr lang="en-US" altLang="en-US" dirty="0"/>
          </a:p>
        </p:txBody>
      </p:sp>
      <p:sp>
        <p:nvSpPr>
          <p:cNvPr id="1456131" name="Rectangle 3">
            <a:extLst>
              <a:ext uri="{FF2B5EF4-FFF2-40B4-BE49-F238E27FC236}">
                <a16:creationId xmlns:a16="http://schemas.microsoft.com/office/drawing/2014/main" id="{DAA50125-6ED6-18D5-179F-63FCD81620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2554" y="1316962"/>
            <a:ext cx="9685866" cy="4724400"/>
          </a:xfrm>
          <a:noFill/>
          <a:ln/>
        </p:spPr>
        <p:txBody>
          <a:bodyPr vert="horz" lIns="92075" tIns="46038" rIns="92075" bIns="46038" rtlCol="0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en-US" sz="2400" u="sng" dirty="0"/>
              <a:t>Partitioning algorithms</a:t>
            </a:r>
            <a:r>
              <a:rPr lang="en-US" altLang="en-US" sz="2400" dirty="0"/>
              <a:t>: </a:t>
            </a:r>
            <a:r>
              <a:rPr lang="ru-RU" altLang="en-US" sz="2400" dirty="0"/>
              <a:t>Делим каким-то образом датасет, оцениваем как хорошо разделили по каким-то критериям</a:t>
            </a:r>
            <a:endParaRPr lang="en-US" altLang="en-US" sz="2400" dirty="0"/>
          </a:p>
          <a:p>
            <a:pPr>
              <a:lnSpc>
                <a:spcPct val="130000"/>
              </a:lnSpc>
            </a:pPr>
            <a:r>
              <a:rPr lang="en-US" altLang="en-US" sz="2400" u="sng" dirty="0"/>
              <a:t>Hierarchy algorithms</a:t>
            </a:r>
            <a:r>
              <a:rPr lang="en-US" altLang="en-US" sz="2400" dirty="0"/>
              <a:t>: </a:t>
            </a:r>
            <a:r>
              <a:rPr lang="ru-RU" altLang="en-US" sz="2400" dirty="0"/>
              <a:t>Создание иерархической декомпозиции набора данных согласно каким-то критериям</a:t>
            </a:r>
            <a:endParaRPr lang="en-US" altLang="en-US" sz="2400" dirty="0"/>
          </a:p>
          <a:p>
            <a:pPr>
              <a:lnSpc>
                <a:spcPct val="130000"/>
              </a:lnSpc>
            </a:pPr>
            <a:r>
              <a:rPr lang="en-US" altLang="en-US" sz="2400" u="sng" dirty="0"/>
              <a:t>Density-based</a:t>
            </a:r>
            <a:r>
              <a:rPr lang="en-US" altLang="en-US" sz="2400" dirty="0"/>
              <a:t>: </a:t>
            </a:r>
            <a:r>
              <a:rPr lang="ru-RU" altLang="en-US" sz="2400" dirty="0"/>
              <a:t>основаны на связности и плотности</a:t>
            </a:r>
            <a:endParaRPr lang="en-US" altLang="en-US" sz="2400" dirty="0"/>
          </a:p>
          <a:p>
            <a:pPr>
              <a:lnSpc>
                <a:spcPct val="130000"/>
              </a:lnSpc>
            </a:pPr>
            <a:r>
              <a:rPr lang="en-US" altLang="en-US" sz="2400" u="sng" dirty="0"/>
              <a:t>Grid-based</a:t>
            </a:r>
            <a:r>
              <a:rPr lang="en-US" altLang="en-US" sz="2400" dirty="0"/>
              <a:t>: based on a multiple-level granularity structure</a:t>
            </a:r>
            <a:endParaRPr lang="en-US" altLang="en-US" sz="2400" b="1" dirty="0"/>
          </a:p>
          <a:p>
            <a:pPr>
              <a:lnSpc>
                <a:spcPct val="130000"/>
              </a:lnSpc>
            </a:pPr>
            <a:r>
              <a:rPr lang="en-US" altLang="en-US" sz="2400" u="sng" dirty="0"/>
              <a:t>Model-based</a:t>
            </a:r>
            <a:r>
              <a:rPr lang="en-US" altLang="en-US" sz="2400" dirty="0"/>
              <a:t>:</a:t>
            </a:r>
            <a:r>
              <a:rPr lang="ru-RU" altLang="en-US" sz="2400" dirty="0"/>
              <a:t> предполагаем, что есть модель для каждого кластера. И идея в том, чтобы как можно лучше обучить модель для каждого кластера</a:t>
            </a:r>
            <a:endParaRPr lang="en-US" altLang="en-US" sz="2400" b="1" dirty="0"/>
          </a:p>
        </p:txBody>
      </p:sp>
    </p:spTree>
  </p:cSld>
  <p:clrMapOvr>
    <a:masterClrMapping/>
  </p:clrMapOvr>
  <p:transition>
    <p:strips dir="r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EDEF4-CB30-47B0-6E6B-6426665E6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DF75D5D-89C0-D3C5-EE8F-E91435FC4F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1243250" cy="365125"/>
          </a:xfrm>
        </p:spPr>
        <p:txBody>
          <a:bodyPr/>
          <a:lstStyle/>
          <a:p>
            <a:fld id="{65BC661E-EC90-4980-8A65-2C8D3A4E6767}" type="datetime4">
              <a:rPr lang="en-US" altLang="en-US"/>
              <a:pPr/>
              <a:t>November 14, 2024</a:t>
            </a:fld>
            <a:endParaRPr lang="en-US" alt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259CFD8-52EF-9901-56F7-A7484C7F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EC10A27-8550-C9C0-CF4E-96E1369E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55CD-72D6-44F5-9491-CECFCD7528B2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035267" name="Rectangle 3">
            <a:extLst>
              <a:ext uri="{FF2B5EF4-FFF2-40B4-BE49-F238E27FC236}">
                <a16:creationId xmlns:a16="http://schemas.microsoft.com/office/drawing/2014/main" id="{75918A69-128D-B4EE-D4A5-F8DDD3DF08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28121" y="829456"/>
            <a:ext cx="7924800" cy="4648200"/>
          </a:xfrm>
          <a:noFill/>
          <a:ln/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ru-RU" sz="2400" b="0" i="0" dirty="0">
                <a:solidFill>
                  <a:schemeClr val="tx1"/>
                </a:solidFill>
                <a:effectLst/>
                <a:latin typeface="Segoe UI Web (Cyrillic)"/>
              </a:rPr>
              <a:t>Что такое кластерный анализ? </a:t>
            </a:r>
          </a:p>
          <a:p>
            <a:pPr>
              <a:lnSpc>
                <a:spcPct val="110000"/>
              </a:lnSpc>
            </a:pPr>
            <a:r>
              <a:rPr lang="ru-RU" sz="2400" b="0" i="0" dirty="0">
                <a:solidFill>
                  <a:schemeClr val="tx1"/>
                </a:solidFill>
                <a:effectLst/>
                <a:latin typeface="Segoe UI Web (Cyrillic)"/>
              </a:rPr>
              <a:t>Типы данных в кластерном анализе </a:t>
            </a:r>
          </a:p>
          <a:p>
            <a:pPr>
              <a:lnSpc>
                <a:spcPct val="110000"/>
              </a:lnSpc>
            </a:pPr>
            <a:r>
              <a:rPr lang="ru-RU" sz="2400" b="0" i="0" dirty="0">
                <a:solidFill>
                  <a:srgbClr val="000000"/>
                </a:solidFill>
                <a:effectLst/>
                <a:latin typeface="Segoe UI Web (Cyrillic)"/>
              </a:rPr>
              <a:t>Категоризация основных методов кластеризации</a:t>
            </a:r>
          </a:p>
          <a:p>
            <a:pPr>
              <a:lnSpc>
                <a:spcPct val="110000"/>
              </a:lnSpc>
            </a:pPr>
            <a:r>
              <a:rPr lang="ru-RU" sz="2400" b="0" i="0" dirty="0">
                <a:solidFill>
                  <a:srgbClr val="000000"/>
                </a:solidFill>
                <a:effectLst/>
                <a:latin typeface="Segoe UI Web (Cyrillic)"/>
              </a:rPr>
              <a:t> </a:t>
            </a:r>
            <a:r>
              <a:rPr lang="ru-RU" sz="2400" b="0" i="0" dirty="0">
                <a:solidFill>
                  <a:schemeClr val="accent1"/>
                </a:solidFill>
                <a:effectLst/>
                <a:latin typeface="Segoe UI Web (Cyrillic)"/>
              </a:rPr>
              <a:t>Методы секционирования (</a:t>
            </a:r>
            <a:r>
              <a:rPr lang="en-US" altLang="en-US" sz="2400" u="sng" dirty="0">
                <a:solidFill>
                  <a:schemeClr val="accent1"/>
                </a:solidFill>
              </a:rPr>
              <a:t>Partitioning</a:t>
            </a:r>
            <a:r>
              <a:rPr lang="ru-RU" altLang="en-US" sz="2400" u="sng" dirty="0">
                <a:solidFill>
                  <a:schemeClr val="accent1"/>
                </a:solidFill>
              </a:rPr>
              <a:t>)</a:t>
            </a:r>
            <a:endParaRPr lang="ru-RU" sz="2400" b="0" i="0" dirty="0">
              <a:solidFill>
                <a:schemeClr val="accent1"/>
              </a:solidFill>
              <a:effectLst/>
              <a:latin typeface="Segoe UI Web (Cyrillic)"/>
            </a:endParaRPr>
          </a:p>
          <a:p>
            <a:pPr>
              <a:lnSpc>
                <a:spcPct val="110000"/>
              </a:lnSpc>
            </a:pPr>
            <a:r>
              <a:rPr lang="ru-RU" sz="2400" b="0" i="0" dirty="0">
                <a:solidFill>
                  <a:srgbClr val="000000"/>
                </a:solidFill>
                <a:effectLst/>
                <a:latin typeface="Segoe UI Web (Cyrillic)"/>
              </a:rPr>
              <a:t>Иерархические методы </a:t>
            </a:r>
          </a:p>
          <a:p>
            <a:pPr>
              <a:lnSpc>
                <a:spcPct val="110000"/>
              </a:lnSpc>
            </a:pPr>
            <a:r>
              <a:rPr lang="ru-RU" sz="2400" b="0" i="0" dirty="0">
                <a:solidFill>
                  <a:srgbClr val="000000"/>
                </a:solidFill>
                <a:effectLst/>
                <a:latin typeface="Segoe UI Web (Cyrillic)"/>
              </a:rPr>
              <a:t>Методы, основанные на плотности </a:t>
            </a:r>
          </a:p>
          <a:p>
            <a:pPr>
              <a:lnSpc>
                <a:spcPct val="110000"/>
              </a:lnSpc>
            </a:pPr>
            <a:r>
              <a:rPr lang="ru-RU" sz="2400" b="0" i="0" dirty="0">
                <a:solidFill>
                  <a:srgbClr val="000000"/>
                </a:solidFill>
                <a:effectLst/>
                <a:latin typeface="Segoe UI Web (Cyrillic)"/>
              </a:rPr>
              <a:t>Методы на основе сетки </a:t>
            </a:r>
          </a:p>
          <a:p>
            <a:pPr>
              <a:lnSpc>
                <a:spcPct val="110000"/>
              </a:lnSpc>
            </a:pPr>
            <a:r>
              <a:rPr lang="ru-RU" sz="2400" b="0" i="0" dirty="0">
                <a:solidFill>
                  <a:srgbClr val="000000"/>
                </a:solidFill>
                <a:effectLst/>
                <a:latin typeface="Segoe UI Web (Cyrillic)"/>
              </a:rPr>
              <a:t>Методы кластеризации на основе моделей </a:t>
            </a:r>
          </a:p>
          <a:p>
            <a:pPr>
              <a:lnSpc>
                <a:spcPct val="110000"/>
              </a:lnSpc>
            </a:pPr>
            <a:r>
              <a:rPr lang="ru-RU" sz="2400" b="0" i="0" dirty="0">
                <a:solidFill>
                  <a:srgbClr val="000000"/>
                </a:solidFill>
                <a:effectLst/>
                <a:latin typeface="Segoe UI Web (Cyrillic)"/>
              </a:rPr>
              <a:t>Анализ выбросов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2452406242"/>
      </p:ext>
    </p:extLst>
  </p:cSld>
  <p:clrMapOvr>
    <a:masterClrMapping/>
  </p:clrMapOvr>
  <p:transition>
    <p:strips dir="r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FBCC465-05E2-7F86-38C0-7ABC6D4E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C839-2BAC-49A4-8E46-171DE188CAF3}" type="datetime4">
              <a:rPr lang="en-US" altLang="en-US"/>
              <a:pPr/>
              <a:t>November 14, 2024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5FA1A6A-0304-1C39-90C0-0E483606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2BFA221-F02B-3106-CBBA-B5E65DA53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7E2F-904A-4DED-B818-5BB5B7284557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460226" name="Rectangle 2">
            <a:extLst>
              <a:ext uri="{FF2B5EF4-FFF2-40B4-BE49-F238E27FC236}">
                <a16:creationId xmlns:a16="http://schemas.microsoft.com/office/drawing/2014/main" id="{1EC1EE0C-4153-9EF7-35BF-ED147425B7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8740" y="381000"/>
            <a:ext cx="8862060" cy="8382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ru-RU" altLang="en-US" sz="3200" dirty="0"/>
              <a:t>Алгоритмы разбиения: основные понятия</a:t>
            </a:r>
            <a:endParaRPr lang="en-US" altLang="en-US" sz="2800" b="1" dirty="0"/>
          </a:p>
        </p:txBody>
      </p:sp>
      <p:sp>
        <p:nvSpPr>
          <p:cNvPr id="1460227" name="Rectangle 3">
            <a:extLst>
              <a:ext uri="{FF2B5EF4-FFF2-40B4-BE49-F238E27FC236}">
                <a16:creationId xmlns:a16="http://schemas.microsoft.com/office/drawing/2014/main" id="{6A1D5C15-7E14-9324-B543-5636346EC9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524000"/>
            <a:ext cx="8458200" cy="4800600"/>
          </a:xfrm>
          <a:noFill/>
          <a:ln/>
        </p:spPr>
        <p:txBody>
          <a:bodyPr vert="horz" lIns="92075" tIns="46038" rIns="92075" bIns="46038" rtlCol="0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ru-RU" altLang="en-US" sz="2400" u="sng" dirty="0"/>
              <a:t>Метод разбиения: Создание разделов датасета D из n объектов в набор из k кластеров</a:t>
            </a:r>
          </a:p>
          <a:p>
            <a:pPr>
              <a:lnSpc>
                <a:spcPct val="110000"/>
              </a:lnSpc>
            </a:pPr>
            <a:r>
              <a:rPr lang="ru-RU" altLang="en-US" sz="2400" dirty="0"/>
              <a:t>При заданном k найти разбиение из k кластеров, которое оптимизирует выбранный критерий секционирования (разбиения)
Глобальный оптимальный: исчерпывающе перечислить все кластеры
Эвристические методы: алгоритмы k-средних и k-</a:t>
            </a:r>
            <a:r>
              <a:rPr lang="ru-RU" altLang="en-US" sz="2400" dirty="0" err="1"/>
              <a:t>медоидов</a:t>
            </a:r>
            <a:r>
              <a:rPr lang="ru-RU" altLang="en-US" sz="2400" dirty="0"/>
              <a:t>
k-</a:t>
            </a:r>
            <a:r>
              <a:rPr lang="ru-RU" altLang="en-US" sz="2400" dirty="0" err="1"/>
              <a:t>means</a:t>
            </a:r>
            <a:r>
              <a:rPr lang="ru-RU" altLang="en-US" sz="2400" dirty="0"/>
              <a:t> (MacQueen'67): Каждый кластер представлен центром кластера
k-</a:t>
            </a:r>
            <a:r>
              <a:rPr lang="ru-RU" altLang="en-US" sz="2400" dirty="0" err="1"/>
              <a:t>medoids</a:t>
            </a:r>
            <a:r>
              <a:rPr lang="ru-RU" altLang="en-US" sz="2400" dirty="0"/>
              <a:t> или PAM (</a:t>
            </a:r>
            <a:r>
              <a:rPr lang="ru-RU" altLang="en-US" sz="2400" dirty="0" err="1"/>
              <a:t>Partition</a:t>
            </a:r>
            <a:r>
              <a:rPr lang="ru-RU" altLang="en-US" sz="2400" dirty="0"/>
              <a:t> </a:t>
            </a:r>
            <a:r>
              <a:rPr lang="ru-RU" altLang="en-US" sz="2400" dirty="0" err="1"/>
              <a:t>around</a:t>
            </a:r>
            <a:r>
              <a:rPr lang="ru-RU" altLang="en-US" sz="2400" dirty="0"/>
              <a:t> </a:t>
            </a:r>
            <a:r>
              <a:rPr lang="ru-RU" altLang="en-US" sz="2400" dirty="0" err="1"/>
              <a:t>medoids</a:t>
            </a:r>
            <a:r>
              <a:rPr lang="ru-RU" altLang="en-US" sz="2400" dirty="0"/>
              <a:t>) (</a:t>
            </a:r>
            <a:r>
              <a:rPr lang="ru-RU" altLang="en-US" sz="2400" dirty="0" err="1"/>
              <a:t>Kaufman</a:t>
            </a:r>
            <a:r>
              <a:rPr lang="ru-RU" altLang="en-US" sz="2400" dirty="0"/>
              <a:t> &amp; Rousseeuw'87): Каждый кластер представлен одним из объектов в кластере</a:t>
            </a:r>
            <a:r>
              <a:rPr lang="en-US" altLang="en-US" sz="2400" dirty="0"/>
              <a:t>  </a:t>
            </a:r>
          </a:p>
        </p:txBody>
      </p:sp>
    </p:spTree>
  </p:cSld>
  <p:clrMapOvr>
    <a:masterClrMapping/>
  </p:clrMapOvr>
  <p:transition>
    <p:strips dir="r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0D2CEAA-6E87-D5C3-10EF-0ECCE8077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C32F-D2C9-4FEC-911A-3FF59C7BECE1}" type="datetime4">
              <a:rPr lang="en-US" altLang="en-US"/>
              <a:pPr/>
              <a:t>November 14, 2024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E429BB5-20F1-62EF-9166-BE9AE2C26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60FF990-C8E9-AC59-0F90-FF3E25CB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D208-04C2-4746-B56B-53259498C314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462274" name="Rectangle 2">
            <a:extLst>
              <a:ext uri="{FF2B5EF4-FFF2-40B4-BE49-F238E27FC236}">
                <a16:creationId xmlns:a16="http://schemas.microsoft.com/office/drawing/2014/main" id="{EA9BCBCE-60BA-757B-58FB-BD69463589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79725" y="796926"/>
            <a:ext cx="7296150" cy="498475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The </a:t>
            </a:r>
            <a:r>
              <a:rPr lang="en-US" altLang="en-US" sz="3200" i="1"/>
              <a:t>K-Means</a:t>
            </a:r>
            <a:r>
              <a:rPr lang="en-US" altLang="en-US" sz="3200"/>
              <a:t> Clustering Method</a:t>
            </a:r>
            <a:r>
              <a:rPr lang="en-US" altLang="en-US" sz="2400" b="1"/>
              <a:t> </a:t>
            </a:r>
            <a:endParaRPr lang="en-US" altLang="en-US" sz="2800"/>
          </a:p>
        </p:txBody>
      </p:sp>
      <p:sp>
        <p:nvSpPr>
          <p:cNvPr id="1462275" name="Rectangle 3">
            <a:extLst>
              <a:ext uri="{FF2B5EF4-FFF2-40B4-BE49-F238E27FC236}">
                <a16:creationId xmlns:a16="http://schemas.microsoft.com/office/drawing/2014/main" id="{FDA6AE56-ACD8-DB3A-1202-6D2412826D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9620" y="1828801"/>
            <a:ext cx="9369743" cy="4576763"/>
          </a:xfrm>
        </p:spPr>
        <p:txBody>
          <a:bodyPr>
            <a:normAutofit/>
          </a:bodyPr>
          <a:lstStyle/>
          <a:p>
            <a:r>
              <a:rPr lang="ru-RU" altLang="en-US" sz="2400" dirty="0"/>
              <a:t>При заданном k алгоритм k-средних реализуется в 4 шага</a:t>
            </a:r>
            <a:r>
              <a:rPr lang="en-US" altLang="en-US" sz="2400" dirty="0"/>
              <a:t>:</a:t>
            </a:r>
          </a:p>
          <a:p>
            <a:pPr lvl="1"/>
            <a:r>
              <a:rPr lang="ru-RU" altLang="en-US" sz="2400" dirty="0">
                <a:solidFill>
                  <a:srgbClr val="000000"/>
                </a:solidFill>
              </a:rPr>
              <a:t>Секционирование объектов на k непустых подмножеств
Вычисление начальных точек в качестве </a:t>
            </a:r>
            <a:r>
              <a:rPr lang="ru-RU" altLang="en-US" sz="2400" dirty="0" err="1">
                <a:solidFill>
                  <a:srgbClr val="000000"/>
                </a:solidFill>
              </a:rPr>
              <a:t>центроидов</a:t>
            </a:r>
            <a:r>
              <a:rPr lang="ru-RU" altLang="en-US" sz="2400" dirty="0">
                <a:solidFill>
                  <a:srgbClr val="000000"/>
                </a:solidFill>
              </a:rPr>
              <a:t> кластеров текущего раздела.  </a:t>
            </a:r>
            <a:r>
              <a:rPr lang="ru-RU" altLang="en-US" sz="2400" dirty="0" err="1">
                <a:solidFill>
                  <a:srgbClr val="000000"/>
                </a:solidFill>
              </a:rPr>
              <a:t>Центроид</a:t>
            </a:r>
            <a:r>
              <a:rPr lang="ru-RU" altLang="en-US" sz="2400" dirty="0">
                <a:solidFill>
                  <a:srgbClr val="000000"/>
                </a:solidFill>
              </a:rPr>
              <a:t> — это центр (средняя точка) кластера.
Назначьте каждый объект кластеру с ближайшей начальной точкой.  
Вернитесь к Шагу 2, остановитесь, когда больше не будет новых кластеров.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strips dir="r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9EE0799-C7CF-5420-5B2F-B6178198F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6DA8-F72B-49FE-9BEC-81BB82D676A6}" type="datetime4">
              <a:rPr lang="en-US" altLang="en-US"/>
              <a:pPr/>
              <a:t>November 14, 2024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CFE4390-CF29-6D80-9C3E-6DFB22CE7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1182091-9D94-F010-99D4-1D57AA993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79CE-7DE8-474D-BF99-41D0C9502282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463298" name="Rectangle 2">
            <a:extLst>
              <a:ext uri="{FF2B5EF4-FFF2-40B4-BE49-F238E27FC236}">
                <a16:creationId xmlns:a16="http://schemas.microsoft.com/office/drawing/2014/main" id="{E2087BA3-448E-EE5F-7EFE-35A7A1CFAC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79725" y="796926"/>
            <a:ext cx="7296150" cy="498475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The </a:t>
            </a:r>
            <a:r>
              <a:rPr lang="en-US" altLang="en-US" sz="3200" i="1"/>
              <a:t>K-Means</a:t>
            </a:r>
            <a:r>
              <a:rPr lang="en-US" altLang="en-US" sz="3200"/>
              <a:t> Clustering Method</a:t>
            </a:r>
            <a:r>
              <a:rPr lang="en-US" altLang="en-US" sz="2400" b="1"/>
              <a:t> </a:t>
            </a:r>
            <a:endParaRPr lang="en-US" altLang="en-US" sz="2800"/>
          </a:p>
        </p:txBody>
      </p:sp>
      <p:sp>
        <p:nvSpPr>
          <p:cNvPr id="1463299" name="Rectangle 3">
            <a:extLst>
              <a:ext uri="{FF2B5EF4-FFF2-40B4-BE49-F238E27FC236}">
                <a16:creationId xmlns:a16="http://schemas.microsoft.com/office/drawing/2014/main" id="{43C932ED-2A33-8CF2-3899-94423D8A78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5340" y="1369484"/>
            <a:ext cx="9319260" cy="5183716"/>
          </a:xfrm>
        </p:spPr>
        <p:txBody>
          <a:bodyPr/>
          <a:lstStyle/>
          <a:p>
            <a:r>
              <a:rPr lang="ru-RU" altLang="en-US" dirty="0">
                <a:solidFill>
                  <a:srgbClr val="000000"/>
                </a:solidFill>
              </a:rPr>
              <a:t>Пример</a:t>
            </a:r>
            <a:endParaRPr lang="en-US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463301" name="Object 5">
            <a:extLst>
              <a:ext uri="{FF2B5EF4-FFF2-40B4-BE49-F238E27FC236}">
                <a16:creationId xmlns:a16="http://schemas.microsoft.com/office/drawing/2014/main" id="{90DF67E3-27C2-59DE-7671-ABAB9EA609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376922"/>
              </p:ext>
            </p:extLst>
          </p:nvPr>
        </p:nvGraphicFramePr>
        <p:xfrm>
          <a:off x="3505200" y="2145680"/>
          <a:ext cx="22860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400654" imgH="2915107" progId="Excel.Sheet.8">
                  <p:embed/>
                </p:oleObj>
              </mc:Choice>
              <mc:Fallback>
                <p:oleObj name="Worksheet" r:id="rId2" imgW="3400654" imgH="2915107" progId="Excel.Sheet.8">
                  <p:embed/>
                  <p:pic>
                    <p:nvPicPr>
                      <p:cNvPr id="1463301" name="Object 5">
                        <a:extLst>
                          <a:ext uri="{FF2B5EF4-FFF2-40B4-BE49-F238E27FC236}">
                            <a16:creationId xmlns:a16="http://schemas.microsoft.com/office/drawing/2014/main" id="{90DF67E3-27C2-59DE-7671-ABAB9EA609AD}"/>
                          </a:ext>
                        </a:extLst>
                      </p:cNvPr>
                      <p:cNvPicPr>
                        <a:picLocks noRot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145680"/>
                        <a:ext cx="22860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63304" name="Group 8">
            <a:extLst>
              <a:ext uri="{FF2B5EF4-FFF2-40B4-BE49-F238E27FC236}">
                <a16:creationId xmlns:a16="http://schemas.microsoft.com/office/drawing/2014/main" id="{F497B904-CEDF-C280-2ACC-DFCBD8B31C4F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2057400"/>
            <a:ext cx="3200400" cy="2057400"/>
            <a:chOff x="2688" y="1296"/>
            <a:chExt cx="2016" cy="1296"/>
          </a:xfrm>
        </p:grpSpPr>
        <p:graphicFrame>
          <p:nvGraphicFramePr>
            <p:cNvPr id="1463306" name="Object 10">
              <a:extLst>
                <a:ext uri="{FF2B5EF4-FFF2-40B4-BE49-F238E27FC236}">
                  <a16:creationId xmlns:a16="http://schemas.microsoft.com/office/drawing/2014/main" id="{CA8F6DDE-75E2-75E1-F321-4BC8BC5EA4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4" y="1296"/>
            <a:ext cx="1440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4" imgW="3400654" imgH="2915107" progId="Excel.Sheet.8">
                    <p:embed/>
                  </p:oleObj>
                </mc:Choice>
                <mc:Fallback>
                  <p:oleObj name="Worksheet" r:id="rId4" imgW="3400654" imgH="2915107" progId="Excel.Sheet.8">
                    <p:embed/>
                    <p:pic>
                      <p:nvPicPr>
                        <p:cNvPr id="1463306" name="Object 10">
                          <a:extLst>
                            <a:ext uri="{FF2B5EF4-FFF2-40B4-BE49-F238E27FC236}">
                              <a16:creationId xmlns:a16="http://schemas.microsoft.com/office/drawing/2014/main" id="{CA8F6DDE-75E2-75E1-F321-4BC8BC5EA48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296"/>
                          <a:ext cx="1440" cy="1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63309" name="Line 13">
              <a:extLst>
                <a:ext uri="{FF2B5EF4-FFF2-40B4-BE49-F238E27FC236}">
                  <a16:creationId xmlns:a16="http://schemas.microsoft.com/office/drawing/2014/main" id="{A73D8435-E18B-6961-4AC3-4CF3908C6D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9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63310" name="Group 14">
            <a:extLst>
              <a:ext uri="{FF2B5EF4-FFF2-40B4-BE49-F238E27FC236}">
                <a16:creationId xmlns:a16="http://schemas.microsoft.com/office/drawing/2014/main" id="{5832F7B8-8CF7-FFEB-1344-0CC302F4CAE1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4191000"/>
            <a:ext cx="2286000" cy="2286000"/>
            <a:chOff x="3312" y="2640"/>
            <a:chExt cx="1440" cy="1440"/>
          </a:xfrm>
        </p:grpSpPr>
        <p:graphicFrame>
          <p:nvGraphicFramePr>
            <p:cNvPr id="1463311" name="Object 15">
              <a:extLst>
                <a:ext uri="{FF2B5EF4-FFF2-40B4-BE49-F238E27FC236}">
                  <a16:creationId xmlns:a16="http://schemas.microsoft.com/office/drawing/2014/main" id="{228BF0D3-B345-882F-8E50-DBF0845CF2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2" y="2832"/>
            <a:ext cx="1440" cy="1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6" imgW="3419856" imgH="2934005" progId="Excel.Sheet.8">
                    <p:embed/>
                  </p:oleObj>
                </mc:Choice>
                <mc:Fallback>
                  <p:oleObj name="Worksheet" r:id="rId6" imgW="3419856" imgH="2934005" progId="Excel.Sheet.8">
                    <p:embed/>
                    <p:pic>
                      <p:nvPicPr>
                        <p:cNvPr id="1463311" name="Object 15">
                          <a:extLst>
                            <a:ext uri="{FF2B5EF4-FFF2-40B4-BE49-F238E27FC236}">
                              <a16:creationId xmlns:a16="http://schemas.microsoft.com/office/drawing/2014/main" id="{228BF0D3-B345-882F-8E50-DBF0845CF25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832"/>
                          <a:ext cx="1440" cy="1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63312" name="Line 16">
              <a:extLst>
                <a:ext uri="{FF2B5EF4-FFF2-40B4-BE49-F238E27FC236}">
                  <a16:creationId xmlns:a16="http://schemas.microsoft.com/office/drawing/2014/main" id="{D6186C92-DCF6-5B21-E5F8-233A6417A7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6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63313" name="Group 17">
            <a:extLst>
              <a:ext uri="{FF2B5EF4-FFF2-40B4-BE49-F238E27FC236}">
                <a16:creationId xmlns:a16="http://schemas.microsoft.com/office/drawing/2014/main" id="{7CF3333C-4F3D-466A-818E-0777E5F600A2}"/>
              </a:ext>
            </a:extLst>
          </p:cNvPr>
          <p:cNvGrpSpPr>
            <a:grpSpLocks/>
          </p:cNvGrpSpPr>
          <p:nvPr/>
        </p:nvGrpSpPr>
        <p:grpSpPr bwMode="auto">
          <a:xfrm>
            <a:off x="3467100" y="4419601"/>
            <a:ext cx="3162300" cy="1981200"/>
            <a:chOff x="1224" y="2784"/>
            <a:chExt cx="1992" cy="1248"/>
          </a:xfrm>
        </p:grpSpPr>
        <p:graphicFrame>
          <p:nvGraphicFramePr>
            <p:cNvPr id="1463315" name="Object 19">
              <a:extLst>
                <a:ext uri="{FF2B5EF4-FFF2-40B4-BE49-F238E27FC236}">
                  <a16:creationId xmlns:a16="http://schemas.microsoft.com/office/drawing/2014/main" id="{6853FA71-DDE2-CADC-D22F-2FA664E1342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9414992"/>
                </p:ext>
              </p:extLst>
            </p:nvPr>
          </p:nvGraphicFramePr>
          <p:xfrm>
            <a:off x="1224" y="2784"/>
            <a:ext cx="1440" cy="1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8" imgW="3410407" imgH="2924556" progId="Excel.Sheet.8">
                    <p:embed/>
                  </p:oleObj>
                </mc:Choice>
                <mc:Fallback>
                  <p:oleObj name="Worksheet" r:id="rId8" imgW="3410407" imgH="2924556" progId="Excel.Sheet.8">
                    <p:embed/>
                    <p:pic>
                      <p:nvPicPr>
                        <p:cNvPr id="1463315" name="Object 19">
                          <a:extLst>
                            <a:ext uri="{FF2B5EF4-FFF2-40B4-BE49-F238E27FC236}">
                              <a16:creationId xmlns:a16="http://schemas.microsoft.com/office/drawing/2014/main" id="{6853FA71-DDE2-CADC-D22F-2FA664E1342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4" y="2784"/>
                          <a:ext cx="1440" cy="1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63318" name="Line 22">
              <a:extLst>
                <a:ext uri="{FF2B5EF4-FFF2-40B4-BE49-F238E27FC236}">
                  <a16:creationId xmlns:a16="http://schemas.microsoft.com/office/drawing/2014/main" id="{71F06ECC-0B6C-14E3-F9ED-F361D115BD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4" y="32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6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6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0FB746-610F-1EB1-86C3-3D55C47E1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F762F-9F6E-410F-AA9F-93995A3D5DED}" type="datetime4">
              <a:rPr lang="en-US" altLang="en-US"/>
              <a:pPr/>
              <a:t>November 14, 2024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C120F42-4633-DAC3-8434-61723CE3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FFBF069-F9BE-E829-B54B-0CEEB81E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8767-E01D-44D5-9905-03F2312D7B52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464322" name="Rectangle 2">
            <a:extLst>
              <a:ext uri="{FF2B5EF4-FFF2-40B4-BE49-F238E27FC236}">
                <a16:creationId xmlns:a16="http://schemas.microsoft.com/office/drawing/2014/main" id="{4B792241-4CDA-C94B-ADFE-68E38E234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08289" y="741363"/>
            <a:ext cx="7439025" cy="442912"/>
          </a:xfrm>
        </p:spPr>
        <p:txBody>
          <a:bodyPr>
            <a:normAutofit fontScale="90000"/>
          </a:bodyPr>
          <a:lstStyle/>
          <a:p>
            <a:r>
              <a:rPr lang="ru-RU" altLang="en-US" sz="3200" dirty="0"/>
              <a:t>Комментарии</a:t>
            </a:r>
            <a:r>
              <a:rPr lang="en-US" altLang="en-US" sz="3200" dirty="0"/>
              <a:t> </a:t>
            </a:r>
            <a:r>
              <a:rPr lang="ru-RU" altLang="en-US" sz="3200" dirty="0"/>
              <a:t>о </a:t>
            </a:r>
            <a:r>
              <a:rPr lang="en-US" altLang="en-US" sz="3200" i="1" dirty="0"/>
              <a:t>K-Means</a:t>
            </a:r>
            <a:r>
              <a:rPr lang="en-US" altLang="en-US" sz="3200" dirty="0"/>
              <a:t> Method</a:t>
            </a:r>
            <a:endParaRPr lang="en-US" altLang="en-US" sz="2400" b="1" dirty="0"/>
          </a:p>
        </p:txBody>
      </p:sp>
      <p:sp>
        <p:nvSpPr>
          <p:cNvPr id="1464323" name="Rectangle 3">
            <a:extLst>
              <a:ext uri="{FF2B5EF4-FFF2-40B4-BE49-F238E27FC236}">
                <a16:creationId xmlns:a16="http://schemas.microsoft.com/office/drawing/2014/main" id="{43AA3A91-862D-E4BB-91FC-1768DA7CE9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4340" y="1524000"/>
            <a:ext cx="10005060" cy="4953000"/>
          </a:xfrm>
        </p:spPr>
        <p:txBody>
          <a:bodyPr>
            <a:normAutofit fontScale="92500" lnSpcReduction="10000"/>
          </a:bodyPr>
          <a:lstStyle/>
          <a:p>
            <a:r>
              <a:rPr lang="ru-RU" altLang="en-US" sz="2400" u="sng" dirty="0"/>
              <a:t>Преимущества</a:t>
            </a:r>
            <a:r>
              <a:rPr lang="en-US" altLang="en-US" sz="2400" dirty="0"/>
              <a:t> </a:t>
            </a:r>
          </a:p>
          <a:p>
            <a:pPr lvl="1"/>
            <a:r>
              <a:rPr lang="ru-RU" altLang="en-US" sz="2400" i="1" dirty="0"/>
              <a:t>Относительно эффективный: O(</a:t>
            </a:r>
            <a:r>
              <a:rPr lang="ru-RU" altLang="en-US" sz="2400" i="1" dirty="0" err="1"/>
              <a:t>tkn</a:t>
            </a:r>
            <a:r>
              <a:rPr lang="ru-RU" altLang="en-US" sz="2400" i="1" dirty="0"/>
              <a:t>), где n — # объектов, k — # кластеров, а t — # итераций. В норме k, t &lt;&lt; n.
Часто заканчивается на локальном оптимуме. Глобальный оптимум может быть найден с помощью таких методов, как: детерминированный отжиг и генетические алгоритмы</a:t>
            </a:r>
          </a:p>
          <a:p>
            <a:pPr marL="449263" lvl="1" indent="-449263"/>
            <a:r>
              <a:rPr lang="ru-RU" altLang="en-US" sz="2400" u="sng" dirty="0"/>
              <a:t>Недостатки</a:t>
            </a:r>
            <a:endParaRPr lang="en-US" altLang="en-US" sz="2400" dirty="0"/>
          </a:p>
          <a:p>
            <a:pPr lvl="1"/>
            <a:r>
              <a:rPr lang="ru-RU" altLang="en-US" sz="2400" dirty="0"/>
              <a:t>Применимо только тогда, когда определено среднее, тогда как насчет категориальных данных?
Нужно заранее указать k, количество кластеров
Невозможность обработки зашумленных данных и выбросов
Не подходит для обнаружения кластеров с невыпуклой формой</a:t>
            </a:r>
            <a:endParaRPr lang="en-US" altLang="en-US" sz="2400" i="1" dirty="0"/>
          </a:p>
        </p:txBody>
      </p:sp>
    </p:spTree>
  </p:cSld>
  <p:clrMapOvr>
    <a:masterClrMapping/>
  </p:clrMapOvr>
  <p:transition>
    <p:strips dir="r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B222732-EF0A-7CCC-E774-5538A454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7834-FC05-44D5-A5C8-D48DD052A7C7}" type="datetime4">
              <a:rPr lang="en-US" altLang="en-US"/>
              <a:pPr/>
              <a:t>November 14, 2024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5298811-B963-C37C-47DF-0B0365985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1031ED6-D912-CC7D-E61C-0EBB89C60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52996-10BF-47B0-AA4B-A9E217353D09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465346" name="Rectangle 2">
            <a:extLst>
              <a:ext uri="{FF2B5EF4-FFF2-40B4-BE49-F238E27FC236}">
                <a16:creationId xmlns:a16="http://schemas.microsoft.com/office/drawing/2014/main" id="{EC995229-72F0-4A2D-8F41-CE25FE0C8B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08288" y="741364"/>
            <a:ext cx="7510462" cy="498475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Variations of the </a:t>
            </a:r>
            <a:r>
              <a:rPr lang="en-US" altLang="en-US" sz="3200" i="1"/>
              <a:t>K-Means</a:t>
            </a:r>
            <a:r>
              <a:rPr lang="en-US" altLang="en-US" sz="3200"/>
              <a:t> Method</a:t>
            </a:r>
            <a:endParaRPr lang="en-US" altLang="en-US" sz="2400" b="1"/>
          </a:p>
        </p:txBody>
      </p:sp>
      <p:sp>
        <p:nvSpPr>
          <p:cNvPr id="1465347" name="Rectangle 3">
            <a:extLst>
              <a:ext uri="{FF2B5EF4-FFF2-40B4-BE49-F238E27FC236}">
                <a16:creationId xmlns:a16="http://schemas.microsoft.com/office/drawing/2014/main" id="{0781241D-BBFA-9E25-D549-31CC7C9CAB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2480" y="1524000"/>
            <a:ext cx="10942320" cy="4800600"/>
          </a:xfrm>
        </p:spPr>
        <p:txBody>
          <a:bodyPr>
            <a:normAutofit lnSpcReduction="10000"/>
          </a:bodyPr>
          <a:lstStyle/>
          <a:p>
            <a:r>
              <a:rPr lang="ru-RU" altLang="en-US" sz="2400" dirty="0"/>
              <a:t>Несколько вариантов k-средних</a:t>
            </a:r>
            <a:r>
              <a:rPr lang="en-US" altLang="en-US" sz="2400" dirty="0"/>
              <a:t>:</a:t>
            </a:r>
          </a:p>
          <a:p>
            <a:pPr lvl="1"/>
            <a:r>
              <a:rPr lang="ru-RU" altLang="en-US" sz="2400" dirty="0"/>
              <a:t>Выбор начальных k средних
Расчет несходства
Стратегии вычисления кластерных средних</a:t>
            </a:r>
            <a:endParaRPr lang="en-US" altLang="en-US" sz="2400" dirty="0"/>
          </a:p>
          <a:p>
            <a:r>
              <a:rPr lang="ru-RU" altLang="en-US" sz="2400" dirty="0"/>
              <a:t>Работа с категориальными данными: k-режимы</a:t>
            </a:r>
            <a:r>
              <a:rPr lang="en-US" altLang="en-US" sz="2400" dirty="0"/>
              <a:t>(Huang’98)</a:t>
            </a:r>
          </a:p>
          <a:p>
            <a:pPr lvl="1"/>
            <a:r>
              <a:rPr lang="ru-RU" altLang="en-US" sz="2400" dirty="0"/>
              <a:t>Замена средств кластеров на режимы
Использование новых мер несходства для работы с категориальными объектами
Использование частотного метода для обновления режимов работы кластеров
Смесь категориальных и числовых данных: метод k-прототипа</a:t>
            </a:r>
            <a:endParaRPr lang="en-US" altLang="en-US" sz="2400" dirty="0"/>
          </a:p>
        </p:txBody>
      </p:sp>
    </p:spTree>
  </p:cSld>
  <p:clrMapOvr>
    <a:masterClrMapping/>
  </p:clrMapOvr>
  <p:transition>
    <p:strips dir="r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E28106D-DAC5-CF71-9F75-49687083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FD6E-4509-4B05-BF92-32477E91D6ED}" type="datetime4">
              <a:rPr lang="en-US" altLang="en-US"/>
              <a:pPr/>
              <a:t>November 14, 2024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BAA4F0E-E957-E663-C2BD-8A8D50D4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31E36EE-D6A0-9648-96CA-C36E3B9B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92B5-081B-4961-87C3-4E8B72AA17FC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466370" name="Rectangle 2">
            <a:extLst>
              <a:ext uri="{FF2B5EF4-FFF2-40B4-BE49-F238E27FC236}">
                <a16:creationId xmlns:a16="http://schemas.microsoft.com/office/drawing/2014/main" id="{0312B248-FB4C-C349-5CAD-AF49A43AD3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77440" y="451513"/>
            <a:ext cx="7721600" cy="442913"/>
          </a:xfrm>
        </p:spPr>
        <p:txBody>
          <a:bodyPr>
            <a:normAutofit fontScale="90000"/>
          </a:bodyPr>
          <a:lstStyle/>
          <a:p>
            <a:r>
              <a:rPr lang="en-US" altLang="en-US" sz="3200" dirty="0"/>
              <a:t>The</a:t>
            </a:r>
            <a:r>
              <a:rPr lang="en-US" altLang="en-US" sz="3200" i="1" dirty="0"/>
              <a:t> K</a:t>
            </a:r>
            <a:r>
              <a:rPr lang="en-US" altLang="en-US" sz="3200" dirty="0"/>
              <a:t>-</a:t>
            </a:r>
            <a:r>
              <a:rPr lang="en-US" altLang="en-US" sz="3200" i="1" dirty="0"/>
              <a:t>Medoids</a:t>
            </a:r>
            <a:r>
              <a:rPr lang="en-US" altLang="en-US" dirty="0"/>
              <a:t> </a:t>
            </a:r>
            <a:r>
              <a:rPr lang="en-US" altLang="en-US" sz="3200" dirty="0"/>
              <a:t>Clustering Method</a:t>
            </a:r>
          </a:p>
        </p:txBody>
      </p:sp>
      <p:sp>
        <p:nvSpPr>
          <p:cNvPr id="1466371" name="Rectangle 3">
            <a:extLst>
              <a:ext uri="{FF2B5EF4-FFF2-40B4-BE49-F238E27FC236}">
                <a16:creationId xmlns:a16="http://schemas.microsoft.com/office/drawing/2014/main" id="{A69DDBC9-5A93-090D-3A20-22AE80258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8800" y="1239839"/>
            <a:ext cx="9829800" cy="502920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ru-RU" altLang="en-US" sz="2400" dirty="0"/>
              <a:t>Поиск репрезентативных объектов, называемых </a:t>
            </a:r>
            <a:r>
              <a:rPr lang="ru-RU" altLang="en-US" sz="2400" dirty="0" err="1"/>
              <a:t>медоидами</a:t>
            </a:r>
            <a:r>
              <a:rPr lang="ru-RU" altLang="en-US" sz="2400" dirty="0"/>
              <a:t>, в кластерах</a:t>
            </a:r>
            <a:endParaRPr lang="en-US" altLang="en-US" sz="2400" dirty="0"/>
          </a:p>
          <a:p>
            <a:pPr>
              <a:lnSpc>
                <a:spcPct val="110000"/>
              </a:lnSpc>
            </a:pPr>
            <a:r>
              <a:rPr lang="en-US" altLang="en-US" sz="2400" i="1" dirty="0"/>
              <a:t>PAM</a:t>
            </a:r>
            <a:r>
              <a:rPr lang="en-US" altLang="en-US" sz="2400" dirty="0"/>
              <a:t> (Partitioning Around Medoids, 1987)</a:t>
            </a:r>
          </a:p>
          <a:p>
            <a:pPr lvl="1">
              <a:lnSpc>
                <a:spcPct val="110000"/>
              </a:lnSpc>
            </a:pPr>
            <a:r>
              <a:rPr lang="ru-RU" altLang="en-US" sz="2400" dirty="0"/>
              <a:t>Начинается с начального набора </a:t>
            </a:r>
            <a:r>
              <a:rPr lang="ru-RU" altLang="en-US" sz="2400" dirty="0" err="1"/>
              <a:t>медоидов</a:t>
            </a:r>
            <a:r>
              <a:rPr lang="ru-RU" altLang="en-US" sz="2400" dirty="0"/>
              <a:t> и итеративно заменяет один из </a:t>
            </a:r>
            <a:r>
              <a:rPr lang="ru-RU" altLang="en-US" sz="2400" dirty="0" err="1"/>
              <a:t>медоидов</a:t>
            </a:r>
            <a:r>
              <a:rPr lang="ru-RU" altLang="en-US" sz="2400" dirty="0"/>
              <a:t> на один из </a:t>
            </a:r>
            <a:r>
              <a:rPr lang="ru-RU" altLang="en-US" sz="2400" dirty="0" err="1"/>
              <a:t>немедоидов</a:t>
            </a:r>
            <a:r>
              <a:rPr lang="ru-RU" altLang="en-US" sz="2400" dirty="0"/>
              <a:t>, если это увеличивает общее расстояние результирующей кластеризации
PAM эффективно работает с небольшими наборами данных, но плохо масштабируется для больших наборов данных</a:t>
            </a:r>
            <a:endParaRPr lang="en-US" altLang="en-US" sz="2400" dirty="0"/>
          </a:p>
          <a:p>
            <a:pPr>
              <a:lnSpc>
                <a:spcPct val="110000"/>
              </a:lnSpc>
            </a:pPr>
            <a:r>
              <a:rPr lang="en-US" altLang="en-US" sz="2400" i="1" dirty="0"/>
              <a:t>CLARA</a:t>
            </a:r>
            <a:r>
              <a:rPr lang="en-US" altLang="en-US" sz="2400" dirty="0"/>
              <a:t> (Kaufmann &amp; </a:t>
            </a:r>
            <a:r>
              <a:rPr lang="en-US" altLang="en-US" sz="2400" dirty="0" err="1"/>
              <a:t>Rousseeuw</a:t>
            </a:r>
            <a:r>
              <a:rPr lang="en-US" altLang="en-US" sz="2400" dirty="0"/>
              <a:t>, 1990)</a:t>
            </a:r>
          </a:p>
          <a:p>
            <a:pPr>
              <a:lnSpc>
                <a:spcPct val="110000"/>
              </a:lnSpc>
            </a:pPr>
            <a:r>
              <a:rPr lang="en-US" altLang="en-US" sz="2400" i="1" dirty="0"/>
              <a:t>CLARANS</a:t>
            </a:r>
            <a:r>
              <a:rPr lang="en-US" altLang="en-US" sz="2400" dirty="0"/>
              <a:t> (Ng &amp; Han, 1994): </a:t>
            </a:r>
            <a:r>
              <a:rPr lang="ru-RU" altLang="en-US" sz="2400" dirty="0"/>
              <a:t>Рандомизированная выборка</a:t>
            </a:r>
            <a:endParaRPr lang="en-US" altLang="en-US" sz="2400" dirty="0"/>
          </a:p>
          <a:p>
            <a:pPr>
              <a:lnSpc>
                <a:spcPct val="110000"/>
              </a:lnSpc>
            </a:pPr>
            <a:r>
              <a:rPr lang="ru-RU" altLang="en-US" sz="2400" dirty="0"/>
              <a:t>Фокусировка + пространственная структура данных</a:t>
            </a:r>
            <a:r>
              <a:rPr lang="en-US" altLang="en-US" sz="2400" dirty="0"/>
              <a:t>(Ester et al., 1995)</a:t>
            </a:r>
          </a:p>
        </p:txBody>
      </p:sp>
    </p:spTree>
  </p:cSld>
  <p:clrMapOvr>
    <a:masterClrMapping/>
  </p:clrMapOvr>
  <p:transition>
    <p:strips dir="r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3CDEA0D-A647-DAEC-BABF-A1D81B788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E580A-BDAC-471F-869E-5D5FE518495C}" type="datetime4">
              <a:rPr lang="en-US" altLang="en-US"/>
              <a:pPr/>
              <a:t>November 14, 2024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8845AEB-D54F-84D5-4030-F769E9A2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5F5A51A-AD95-BE6E-A6EE-8791C239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941C-FBAD-4B04-9156-FFC82F08979A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467394" name="Rectangle 2">
            <a:extLst>
              <a:ext uri="{FF2B5EF4-FFF2-40B4-BE49-F238E27FC236}">
                <a16:creationId xmlns:a16="http://schemas.microsoft.com/office/drawing/2014/main" id="{B118C49A-44B5-46FF-A9D4-7A653B1879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796926"/>
            <a:ext cx="7721600" cy="442913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PAM (Partitioning Around Medoids) (1987)</a:t>
            </a:r>
            <a:endParaRPr lang="en-US" altLang="en-US" sz="4400"/>
          </a:p>
        </p:txBody>
      </p:sp>
      <p:sp>
        <p:nvSpPr>
          <p:cNvPr id="1467395" name="Rectangle 3">
            <a:extLst>
              <a:ext uri="{FF2B5EF4-FFF2-40B4-BE49-F238E27FC236}">
                <a16:creationId xmlns:a16="http://schemas.microsoft.com/office/drawing/2014/main" id="{5E5270B4-F9D8-2CA3-C07E-8A656683BE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3880" y="1600200"/>
            <a:ext cx="979932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ru-RU" altLang="en-US" sz="2400" dirty="0"/>
              <a:t>PAM (</a:t>
            </a:r>
            <a:r>
              <a:rPr lang="ru-RU" altLang="en-US" sz="2400" dirty="0" err="1"/>
              <a:t>Kaufman</a:t>
            </a:r>
            <a:r>
              <a:rPr lang="ru-RU" altLang="en-US" sz="2400" dirty="0"/>
              <a:t> </a:t>
            </a:r>
            <a:r>
              <a:rPr lang="ru-RU" altLang="en-US" sz="2400" dirty="0" err="1"/>
              <a:t>and</a:t>
            </a:r>
            <a:r>
              <a:rPr lang="ru-RU" altLang="en-US" sz="2400" dirty="0"/>
              <a:t> </a:t>
            </a:r>
            <a:r>
              <a:rPr lang="ru-RU" altLang="en-US" sz="2400" dirty="0" err="1"/>
              <a:t>Rousseeuw</a:t>
            </a:r>
            <a:r>
              <a:rPr lang="ru-RU" altLang="en-US" sz="2400" dirty="0"/>
              <a:t>, 1987), построенный в </a:t>
            </a:r>
            <a:r>
              <a:rPr lang="ru-RU" altLang="en-US" sz="2400" dirty="0" err="1"/>
              <a:t>Splus</a:t>
            </a:r>
            <a:r>
              <a:rPr lang="ru-RU" altLang="en-US" sz="2400" dirty="0"/>
              <a:t>
Использование реального объекта для представления кластера</a:t>
            </a:r>
            <a:endParaRPr lang="en-US" altLang="en-US" sz="2400" dirty="0"/>
          </a:p>
          <a:p>
            <a:pPr lvl="1">
              <a:lnSpc>
                <a:spcPct val="120000"/>
              </a:lnSpc>
            </a:pPr>
            <a:r>
              <a:rPr lang="ru-RU" altLang="en-US" sz="2400" dirty="0"/>
              <a:t>Произвольно выбрать k репрезентативных объектов
Для каждой пары невыбранных объектов h и выбранных объектов i рассчитать общую стоимость замены </a:t>
            </a:r>
            <a:r>
              <a:rPr lang="ru-RU" altLang="en-US" sz="2400" dirty="0" err="1"/>
              <a:t>TC</a:t>
            </a:r>
            <a:r>
              <a:rPr lang="ru-RU" altLang="en-US" dirty="0" err="1"/>
              <a:t>ih</a:t>
            </a:r>
            <a:r>
              <a:rPr lang="ru-RU" altLang="en-US" sz="2400" dirty="0"/>
              <a:t>
Для каждой пары i и h 
Если </a:t>
            </a:r>
            <a:r>
              <a:rPr lang="ru-RU" altLang="en-US" sz="2400" dirty="0" err="1"/>
              <a:t>TCih</a:t>
            </a:r>
            <a:r>
              <a:rPr lang="ru-RU" altLang="en-US" sz="2400" dirty="0"/>
              <a:t> &lt; 0, i заменяется на h
Затем присвойте каждому невыбранному объекту наиболее похожий репрезентативный объект
Повторяйте шаги 2-3 до тех пор, пока изменения не исчезнут</a:t>
            </a:r>
            <a:endParaRPr lang="en-US" altLang="en-US" sz="2400" dirty="0"/>
          </a:p>
        </p:txBody>
      </p:sp>
    </p:spTree>
  </p:cSld>
  <p:clrMapOvr>
    <a:masterClrMapping/>
  </p:clrMapOvr>
  <p:transition>
    <p:strips dir="r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BB84C79-FA78-B523-6504-76B9B48F6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2501-1411-45DC-8ECB-ABE09248BEC8}" type="datetime4">
              <a:rPr lang="en-US" altLang="en-US"/>
              <a:pPr/>
              <a:t>November 14, 2024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C411D38-83D9-5D44-A4D2-11C91A28B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66AD8CB-BFDA-8DEA-DC4D-613F3180E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C992-F8E3-4D55-B3A3-38C1E9C4D713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468418" name="Rectangle 2">
            <a:extLst>
              <a:ext uri="{FF2B5EF4-FFF2-40B4-BE49-F238E27FC236}">
                <a16:creationId xmlns:a16="http://schemas.microsoft.com/office/drawing/2014/main" id="{D6BBCAD7-CF9F-1D4F-0F02-F09594DA3E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533400"/>
            <a:ext cx="8763000" cy="609600"/>
          </a:xfrm>
        </p:spPr>
        <p:txBody>
          <a:bodyPr/>
          <a:lstStyle/>
          <a:p>
            <a:r>
              <a:rPr lang="en-US" altLang="en-US" sz="3200"/>
              <a:t>PAM Clustering: </a:t>
            </a:r>
            <a:r>
              <a:rPr lang="en-US" altLang="en-US" sz="2800">
                <a:solidFill>
                  <a:srgbClr val="170981"/>
                </a:solidFill>
              </a:rPr>
              <a:t>Total swapping cost </a:t>
            </a:r>
            <a:r>
              <a:rPr lang="en-US" altLang="en-US" sz="2800" i="1">
                <a:solidFill>
                  <a:srgbClr val="170981"/>
                </a:solidFill>
              </a:rPr>
              <a:t> TC</a:t>
            </a:r>
            <a:r>
              <a:rPr lang="en-US" altLang="en-US" sz="2800" i="1" baseline="-25000">
                <a:solidFill>
                  <a:srgbClr val="170981"/>
                </a:solidFill>
              </a:rPr>
              <a:t>ih</a:t>
            </a:r>
            <a:r>
              <a:rPr lang="en-US" altLang="en-US" sz="2800" i="1">
                <a:solidFill>
                  <a:srgbClr val="170981"/>
                </a:solidFill>
              </a:rPr>
              <a:t>=</a:t>
            </a:r>
            <a:r>
              <a:rPr lang="en-US" altLang="en-US" sz="2800" i="1">
                <a:solidFill>
                  <a:srgbClr val="170981"/>
                </a:solidFill>
                <a:sym typeface="Symbol" panose="05050102010706020507" pitchFamily="18" charset="2"/>
              </a:rPr>
              <a:t></a:t>
            </a:r>
            <a:r>
              <a:rPr lang="en-US" altLang="en-US" sz="2800" i="1" baseline="-25000">
                <a:solidFill>
                  <a:srgbClr val="170981"/>
                </a:solidFill>
                <a:sym typeface="Symbol" panose="05050102010706020507" pitchFamily="18" charset="2"/>
              </a:rPr>
              <a:t>j</a:t>
            </a:r>
            <a:r>
              <a:rPr lang="en-US" altLang="en-US" sz="2800" i="1">
                <a:solidFill>
                  <a:srgbClr val="170981"/>
                </a:solidFill>
                <a:sym typeface="Symbol" panose="05050102010706020507" pitchFamily="18" charset="2"/>
              </a:rPr>
              <a:t>C</a:t>
            </a:r>
            <a:r>
              <a:rPr lang="en-US" altLang="en-US" sz="2800" i="1" baseline="-25000">
                <a:solidFill>
                  <a:srgbClr val="170981"/>
                </a:solidFill>
                <a:sym typeface="Symbol" panose="05050102010706020507" pitchFamily="18" charset="2"/>
              </a:rPr>
              <a:t>jih</a:t>
            </a:r>
            <a:endParaRPr lang="en-US" altLang="en-US" sz="4800" b="1" i="1" baseline="-25000">
              <a:sym typeface="Symbol" panose="05050102010706020507" pitchFamily="18" charset="2"/>
            </a:endParaRPr>
          </a:p>
        </p:txBody>
      </p:sp>
      <p:grpSp>
        <p:nvGrpSpPr>
          <p:cNvPr id="1468419" name="Group 3">
            <a:extLst>
              <a:ext uri="{FF2B5EF4-FFF2-40B4-BE49-F238E27FC236}">
                <a16:creationId xmlns:a16="http://schemas.microsoft.com/office/drawing/2014/main" id="{1F72BED5-3DCA-9924-D26F-EF4CFE3ED8B6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1295400"/>
            <a:ext cx="2667000" cy="2647950"/>
            <a:chOff x="3168" y="720"/>
            <a:chExt cx="1680" cy="1668"/>
          </a:xfrm>
        </p:grpSpPr>
        <p:grpSp>
          <p:nvGrpSpPr>
            <p:cNvPr id="1468420" name="Group 4">
              <a:extLst>
                <a:ext uri="{FF2B5EF4-FFF2-40B4-BE49-F238E27FC236}">
                  <a16:creationId xmlns:a16="http://schemas.microsoft.com/office/drawing/2014/main" id="{22BAC78F-B23C-BA07-CFCF-B296664CE7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720"/>
              <a:ext cx="1680" cy="1488"/>
              <a:chOff x="3168" y="720"/>
              <a:chExt cx="1680" cy="1488"/>
            </a:xfrm>
          </p:grpSpPr>
          <p:graphicFrame>
            <p:nvGraphicFramePr>
              <p:cNvPr id="1468421" name="Object 5">
                <a:extLst>
                  <a:ext uri="{FF2B5EF4-FFF2-40B4-BE49-F238E27FC236}">
                    <a16:creationId xmlns:a16="http://schemas.microsoft.com/office/drawing/2014/main" id="{EA88536F-5E00-E063-D320-AD604138CDA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68" y="720"/>
              <a:ext cx="1680" cy="14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Worksheet" r:id="rId2" imgW="2200656" imgH="2076907" progId="Excel.Sheet.8">
                      <p:embed/>
                    </p:oleObj>
                  </mc:Choice>
                  <mc:Fallback>
                    <p:oleObj name="Worksheet" r:id="rId2" imgW="2200656" imgH="2076907" progId="Excel.Sheet.8">
                      <p:embed/>
                      <p:pic>
                        <p:nvPicPr>
                          <p:cNvPr id="1468421" name="Object 5">
                            <a:extLst>
                              <a:ext uri="{FF2B5EF4-FFF2-40B4-BE49-F238E27FC236}">
                                <a16:creationId xmlns:a16="http://schemas.microsoft.com/office/drawing/2014/main" id="{EA88536F-5E00-E063-D320-AD604138CDA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68" y="720"/>
                            <a:ext cx="1680" cy="14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68422" name="Text Box 6">
                <a:extLst>
                  <a:ext uri="{FF2B5EF4-FFF2-40B4-BE49-F238E27FC236}">
                    <a16:creationId xmlns:a16="http://schemas.microsoft.com/office/drawing/2014/main" id="{6E8ABC62-736F-70B8-48B7-420132A394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8" y="884"/>
                <a:ext cx="2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just" eaLnBrk="0" hangingPunct="0">
                  <a:spcBef>
                    <a:spcPct val="50000"/>
                  </a:spcBef>
                </a:pPr>
                <a:r>
                  <a:rPr lang="en-US" altLang="en-US" b="1" i="1">
                    <a:latin typeface="Times New Roman" panose="02020603050405020304" pitchFamily="18" charset="0"/>
                  </a:rPr>
                  <a:t>j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8423" name="Text Box 7">
                <a:extLst>
                  <a:ext uri="{FF2B5EF4-FFF2-40B4-BE49-F238E27FC236}">
                    <a16:creationId xmlns:a16="http://schemas.microsoft.com/office/drawing/2014/main" id="{A6DF5C94-DECA-52EA-DB5F-67769C66CF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6" y="956"/>
                <a:ext cx="23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8424" name="Text Box 8">
                <a:extLst>
                  <a:ext uri="{FF2B5EF4-FFF2-40B4-BE49-F238E27FC236}">
                    <a16:creationId xmlns:a16="http://schemas.microsoft.com/office/drawing/2014/main" id="{B03751D9-69BC-D658-248D-B5B7EEFA41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7" y="1542"/>
                <a:ext cx="29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b="1" i="1">
                    <a:latin typeface="Times New Roman" panose="02020603050405020304" pitchFamily="18" charset="0"/>
                  </a:rPr>
                  <a:t>i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8425" name="Text Box 9">
                <a:extLst>
                  <a:ext uri="{FF2B5EF4-FFF2-40B4-BE49-F238E27FC236}">
                    <a16:creationId xmlns:a16="http://schemas.microsoft.com/office/drawing/2014/main" id="{0C53D6FD-4D65-4D1B-F163-E30BD03AFC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6" y="1432"/>
                <a:ext cx="2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b="1" i="1">
                    <a:latin typeface="Times New Roman" panose="02020603050405020304" pitchFamily="18" charset="0"/>
                  </a:rPr>
                  <a:t>h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8426" name="Text Box 10">
                <a:extLst>
                  <a:ext uri="{FF2B5EF4-FFF2-40B4-BE49-F238E27FC236}">
                    <a16:creationId xmlns:a16="http://schemas.microsoft.com/office/drawing/2014/main" id="{78642A02-EF22-DEDD-85B4-C4CA273D4E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7" y="956"/>
                <a:ext cx="1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b="1" i="1">
                    <a:latin typeface="Times New Roman" panose="02020603050405020304" pitchFamily="18" charset="0"/>
                  </a:rPr>
                  <a:t>t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8427" name="Oval 11">
                <a:extLst>
                  <a:ext uri="{FF2B5EF4-FFF2-40B4-BE49-F238E27FC236}">
                    <a16:creationId xmlns:a16="http://schemas.microsoft.com/office/drawing/2014/main" id="{9C045633-3FEA-A8CB-5837-6125B5DC1F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8" y="1065"/>
                <a:ext cx="164" cy="3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68428" name="Oval 12">
                <a:extLst>
                  <a:ext uri="{FF2B5EF4-FFF2-40B4-BE49-F238E27FC236}">
                    <a16:creationId xmlns:a16="http://schemas.microsoft.com/office/drawing/2014/main" id="{11BCE2B6-264C-AB40-D155-00C0FFADC0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8" y="1378"/>
                <a:ext cx="520" cy="3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aphicFrame>
          <p:nvGraphicFramePr>
            <p:cNvPr id="1468429" name="Object 13">
              <a:extLst>
                <a:ext uri="{FF2B5EF4-FFF2-40B4-BE49-F238E27FC236}">
                  <a16:creationId xmlns:a16="http://schemas.microsoft.com/office/drawing/2014/main" id="{86EBA0CF-4E9B-4328-3CB4-7ACB6BA125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6" y="2160"/>
            <a:ext cx="696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4" imgW="1141560" imgH="387360" progId="Word.Document.8">
                    <p:embed/>
                  </p:oleObj>
                </mc:Choice>
                <mc:Fallback>
                  <p:oleObj name="Document" r:id="rId4" imgW="1141560" imgH="387360" progId="Word.Document.8">
                    <p:embed/>
                    <p:pic>
                      <p:nvPicPr>
                        <p:cNvPr id="1468429" name="Object 13">
                          <a:extLst>
                            <a:ext uri="{FF2B5EF4-FFF2-40B4-BE49-F238E27FC236}">
                              <a16:creationId xmlns:a16="http://schemas.microsoft.com/office/drawing/2014/main" id="{86EBA0CF-4E9B-4328-3CB4-7ACB6BA1259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160"/>
                          <a:ext cx="696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68430" name="Group 14">
            <a:extLst>
              <a:ext uri="{FF2B5EF4-FFF2-40B4-BE49-F238E27FC236}">
                <a16:creationId xmlns:a16="http://schemas.microsoft.com/office/drawing/2014/main" id="{B7882259-9A86-E5FF-7340-E4B4FDDE0D71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1295400"/>
            <a:ext cx="2514600" cy="3048000"/>
            <a:chOff x="864" y="720"/>
            <a:chExt cx="1584" cy="1920"/>
          </a:xfrm>
        </p:grpSpPr>
        <p:grpSp>
          <p:nvGrpSpPr>
            <p:cNvPr id="1468431" name="Group 15">
              <a:extLst>
                <a:ext uri="{FF2B5EF4-FFF2-40B4-BE49-F238E27FC236}">
                  <a16:creationId xmlns:a16="http://schemas.microsoft.com/office/drawing/2014/main" id="{21590354-2FD3-8581-6C25-5C21E1BF9E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720"/>
              <a:ext cx="1584" cy="1488"/>
              <a:chOff x="864" y="720"/>
              <a:chExt cx="1584" cy="1488"/>
            </a:xfrm>
          </p:grpSpPr>
          <p:graphicFrame>
            <p:nvGraphicFramePr>
              <p:cNvPr id="1468432" name="Object 16">
                <a:extLst>
                  <a:ext uri="{FF2B5EF4-FFF2-40B4-BE49-F238E27FC236}">
                    <a16:creationId xmlns:a16="http://schemas.microsoft.com/office/drawing/2014/main" id="{A2BC2D08-50E2-9CDF-AFA4-ACC9BDB433C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64" y="720"/>
              <a:ext cx="1584" cy="14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Worksheet" r:id="rId6" imgW="2200656" imgH="2076907" progId="Excel.Sheet.8">
                      <p:embed/>
                    </p:oleObj>
                  </mc:Choice>
                  <mc:Fallback>
                    <p:oleObj name="Worksheet" r:id="rId6" imgW="2200656" imgH="2076907" progId="Excel.Sheet.8">
                      <p:embed/>
                      <p:pic>
                        <p:nvPicPr>
                          <p:cNvPr id="1468432" name="Object 16">
                            <a:extLst>
                              <a:ext uri="{FF2B5EF4-FFF2-40B4-BE49-F238E27FC236}">
                                <a16:creationId xmlns:a16="http://schemas.microsoft.com/office/drawing/2014/main" id="{A2BC2D08-50E2-9CDF-AFA4-ACC9BDB433C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4" y="720"/>
                            <a:ext cx="1584" cy="14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68433" name="Text Box 17">
                <a:extLst>
                  <a:ext uri="{FF2B5EF4-FFF2-40B4-BE49-F238E27FC236}">
                    <a16:creationId xmlns:a16="http://schemas.microsoft.com/office/drawing/2014/main" id="{13807611-97C3-167B-BDF7-C2F038DEA2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7" y="990"/>
                <a:ext cx="22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b="1" i="1">
                    <a:latin typeface="Times New Roman" panose="02020603050405020304" pitchFamily="18" charset="0"/>
                  </a:rPr>
                  <a:t>t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8434" name="Text Box 18">
                <a:extLst>
                  <a:ext uri="{FF2B5EF4-FFF2-40B4-BE49-F238E27FC236}">
                    <a16:creationId xmlns:a16="http://schemas.microsoft.com/office/drawing/2014/main" id="{FAD06114-8BC2-86BA-1615-72988EF33B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3" y="1451"/>
                <a:ext cx="2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b="1" i="1">
                    <a:latin typeface="Times New Roman" panose="02020603050405020304" pitchFamily="18" charset="0"/>
                  </a:rPr>
                  <a:t>i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8435" name="Text Box 19">
                <a:extLst>
                  <a:ext uri="{FF2B5EF4-FFF2-40B4-BE49-F238E27FC236}">
                    <a16:creationId xmlns:a16="http://schemas.microsoft.com/office/drawing/2014/main" id="{05FA6F0C-8763-9B35-846A-919A1882F7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6" y="1451"/>
                <a:ext cx="22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b="1" i="1">
                    <a:latin typeface="Times New Roman" panose="02020603050405020304" pitchFamily="18" charset="0"/>
                  </a:rPr>
                  <a:t>h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8436" name="Text Box 20">
                <a:extLst>
                  <a:ext uri="{FF2B5EF4-FFF2-40B4-BE49-F238E27FC236}">
                    <a16:creationId xmlns:a16="http://schemas.microsoft.com/office/drawing/2014/main" id="{5EC0834D-4732-1F59-0790-700B18E766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6" y="1220"/>
                <a:ext cx="22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just" eaLnBrk="0" hangingPunct="0">
                  <a:spcBef>
                    <a:spcPct val="50000"/>
                  </a:spcBef>
                </a:pPr>
                <a:r>
                  <a:rPr lang="en-US" altLang="en-US" b="1" i="1">
                    <a:latin typeface="Times New Roman" panose="02020603050405020304" pitchFamily="18" charset="0"/>
                  </a:rPr>
                  <a:t>j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8437" name="Line 21">
                <a:extLst>
                  <a:ext uri="{FF2B5EF4-FFF2-40B4-BE49-F238E27FC236}">
                    <a16:creationId xmlns:a16="http://schemas.microsoft.com/office/drawing/2014/main" id="{BEA7F478-AD81-FF89-46B0-A7FBE3D0FF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1358"/>
                <a:ext cx="0" cy="1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68438" name="Line 22">
                <a:extLst>
                  <a:ext uri="{FF2B5EF4-FFF2-40B4-BE49-F238E27FC236}">
                    <a16:creationId xmlns:a16="http://schemas.microsoft.com/office/drawing/2014/main" id="{F9D3A1DA-FF31-E68E-CD97-6BB1220F7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06" y="1315"/>
                <a:ext cx="85" cy="17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68439" name="Oval 23">
                <a:extLst>
                  <a:ext uri="{FF2B5EF4-FFF2-40B4-BE49-F238E27FC236}">
                    <a16:creationId xmlns:a16="http://schemas.microsoft.com/office/drawing/2014/main" id="{FA165BB9-3EE6-1867-BC8B-60CE7EDDD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4" y="1109"/>
                <a:ext cx="164" cy="3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68440" name="Oval 24">
                <a:extLst>
                  <a:ext uri="{FF2B5EF4-FFF2-40B4-BE49-F238E27FC236}">
                    <a16:creationId xmlns:a16="http://schemas.microsoft.com/office/drawing/2014/main" id="{8ECE8201-987A-41C4-E14D-F242D71A8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7" y="1385"/>
                <a:ext cx="514" cy="3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aphicFrame>
          <p:nvGraphicFramePr>
            <p:cNvPr id="1468441" name="Object 25">
              <a:extLst>
                <a:ext uri="{FF2B5EF4-FFF2-40B4-BE49-F238E27FC236}">
                  <a16:creationId xmlns:a16="http://schemas.microsoft.com/office/drawing/2014/main" id="{C7D9525A-FAAA-B839-FB77-DDE1D4EAE5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72" y="2208"/>
            <a:ext cx="142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8" imgW="2324160" imgH="699120" progId="Word.Document.8">
                    <p:embed/>
                  </p:oleObj>
                </mc:Choice>
                <mc:Fallback>
                  <p:oleObj name="Document" r:id="rId8" imgW="2324160" imgH="699120" progId="Word.Document.8">
                    <p:embed/>
                    <p:pic>
                      <p:nvPicPr>
                        <p:cNvPr id="1468441" name="Object 25">
                          <a:extLst>
                            <a:ext uri="{FF2B5EF4-FFF2-40B4-BE49-F238E27FC236}">
                              <a16:creationId xmlns:a16="http://schemas.microsoft.com/office/drawing/2014/main" id="{C7D9525A-FAAA-B839-FB77-DDE1D4EAE5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2" y="2208"/>
                          <a:ext cx="1428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68442" name="Group 26">
            <a:extLst>
              <a:ext uri="{FF2B5EF4-FFF2-40B4-BE49-F238E27FC236}">
                <a16:creationId xmlns:a16="http://schemas.microsoft.com/office/drawing/2014/main" id="{00115AF5-E8E8-3FCD-DEAE-DD59E12DE7FE}"/>
              </a:ext>
            </a:extLst>
          </p:cNvPr>
          <p:cNvGrpSpPr>
            <a:grpSpLocks/>
          </p:cNvGrpSpPr>
          <p:nvPr/>
        </p:nvGrpSpPr>
        <p:grpSpPr bwMode="auto">
          <a:xfrm>
            <a:off x="2819401" y="4210050"/>
            <a:ext cx="2587625" cy="2647950"/>
            <a:chOff x="818" y="2496"/>
            <a:chExt cx="1630" cy="1668"/>
          </a:xfrm>
        </p:grpSpPr>
        <p:grpSp>
          <p:nvGrpSpPr>
            <p:cNvPr id="1468443" name="Group 27">
              <a:extLst>
                <a:ext uri="{FF2B5EF4-FFF2-40B4-BE49-F238E27FC236}">
                  <a16:creationId xmlns:a16="http://schemas.microsoft.com/office/drawing/2014/main" id="{93DBCC26-70A2-E2C2-43C6-343A467386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2496"/>
              <a:ext cx="1584" cy="1488"/>
              <a:chOff x="864" y="2496"/>
              <a:chExt cx="1584" cy="1488"/>
            </a:xfrm>
          </p:grpSpPr>
          <p:graphicFrame>
            <p:nvGraphicFramePr>
              <p:cNvPr id="1468444" name="Object 28">
                <a:extLst>
                  <a:ext uri="{FF2B5EF4-FFF2-40B4-BE49-F238E27FC236}">
                    <a16:creationId xmlns:a16="http://schemas.microsoft.com/office/drawing/2014/main" id="{CD5DDCA5-F42C-3765-8391-256DBC0FADD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64" y="2496"/>
              <a:ext cx="1584" cy="14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Worksheet" r:id="rId10" imgW="2200656" imgH="2076907" progId="Excel.Sheet.8">
                      <p:embed/>
                    </p:oleObj>
                  </mc:Choice>
                  <mc:Fallback>
                    <p:oleObj name="Worksheet" r:id="rId10" imgW="2200656" imgH="2076907" progId="Excel.Sheet.8">
                      <p:embed/>
                      <p:pic>
                        <p:nvPicPr>
                          <p:cNvPr id="1468444" name="Object 28">
                            <a:extLst>
                              <a:ext uri="{FF2B5EF4-FFF2-40B4-BE49-F238E27FC236}">
                                <a16:creationId xmlns:a16="http://schemas.microsoft.com/office/drawing/2014/main" id="{CD5DDCA5-F42C-3765-8391-256DBC0FADD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4" y="2496"/>
                            <a:ext cx="1584" cy="14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68445" name="Text Box 29">
                <a:extLst>
                  <a:ext uri="{FF2B5EF4-FFF2-40B4-BE49-F238E27FC236}">
                    <a16:creationId xmlns:a16="http://schemas.microsoft.com/office/drawing/2014/main" id="{FDAE66F1-9A7C-A2FB-9837-C088957874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9" y="2751"/>
                <a:ext cx="1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b="1" i="1">
                    <a:latin typeface="Times New Roman" panose="02020603050405020304" pitchFamily="18" charset="0"/>
                  </a:rPr>
                  <a:t>h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8446" name="Text Box 30">
                <a:extLst>
                  <a:ext uri="{FF2B5EF4-FFF2-40B4-BE49-F238E27FC236}">
                    <a16:creationId xmlns:a16="http://schemas.microsoft.com/office/drawing/2014/main" id="{C4F4A908-AAF9-E525-288C-E8FFDBE3D7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8" y="3142"/>
                <a:ext cx="1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b="1" i="1">
                    <a:latin typeface="Times New Roman" panose="02020603050405020304" pitchFamily="18" charset="0"/>
                  </a:rPr>
                  <a:t>i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8447" name="Text Box 31">
                <a:extLst>
                  <a:ext uri="{FF2B5EF4-FFF2-40B4-BE49-F238E27FC236}">
                    <a16:creationId xmlns:a16="http://schemas.microsoft.com/office/drawing/2014/main" id="{4B4EC2E5-FE04-C592-7EAB-ED0F93656A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4" y="3219"/>
                <a:ext cx="17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b="1" i="1">
                    <a:latin typeface="Times New Roman" panose="02020603050405020304" pitchFamily="18" charset="0"/>
                  </a:rPr>
                  <a:t>t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8448" name="Text Box 32">
                <a:extLst>
                  <a:ext uri="{FF2B5EF4-FFF2-40B4-BE49-F238E27FC236}">
                    <a16:creationId xmlns:a16="http://schemas.microsoft.com/office/drawing/2014/main" id="{FE9EFD88-1F79-A426-86EA-35E3CE2D26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7" y="2879"/>
                <a:ext cx="1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just" eaLnBrk="0" hangingPunct="0">
                  <a:spcBef>
                    <a:spcPct val="50000"/>
                  </a:spcBef>
                </a:pPr>
                <a:r>
                  <a:rPr lang="en-US" altLang="en-US" b="1" i="1">
                    <a:latin typeface="Times New Roman" panose="02020603050405020304" pitchFamily="18" charset="0"/>
                  </a:rPr>
                  <a:t>j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8449" name="Line 33">
                <a:extLst>
                  <a:ext uri="{FF2B5EF4-FFF2-40B4-BE49-F238E27FC236}">
                    <a16:creationId xmlns:a16="http://schemas.microsoft.com/office/drawing/2014/main" id="{8C358B53-0E8A-22D9-6339-54ACED56A8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3" y="2879"/>
                <a:ext cx="172" cy="2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68450" name="Line 34">
                <a:extLst>
                  <a:ext uri="{FF2B5EF4-FFF2-40B4-BE49-F238E27FC236}">
                    <a16:creationId xmlns:a16="http://schemas.microsoft.com/office/drawing/2014/main" id="{8F1D09C4-88AE-3FC6-66F9-34461DAA7F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92" y="3134"/>
                <a:ext cx="85" cy="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68451" name="Oval 35">
                <a:extLst>
                  <a:ext uri="{FF2B5EF4-FFF2-40B4-BE49-F238E27FC236}">
                    <a16:creationId xmlns:a16="http://schemas.microsoft.com/office/drawing/2014/main" id="{0E3F43D9-FB90-646D-C8F5-157882762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6" y="2906"/>
                <a:ext cx="600" cy="3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68452" name="Oval 36">
                <a:extLst>
                  <a:ext uri="{FF2B5EF4-FFF2-40B4-BE49-F238E27FC236}">
                    <a16:creationId xmlns:a16="http://schemas.microsoft.com/office/drawing/2014/main" id="{27542379-CFB4-61DB-C201-39C500FDCF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3" y="3204"/>
                <a:ext cx="428" cy="3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aphicFrame>
          <p:nvGraphicFramePr>
            <p:cNvPr id="1468453" name="Object 37">
              <a:extLst>
                <a:ext uri="{FF2B5EF4-FFF2-40B4-BE49-F238E27FC236}">
                  <a16:creationId xmlns:a16="http://schemas.microsoft.com/office/drawing/2014/main" id="{D805414F-0C8A-9356-E1DF-A1E6C82719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8" y="3936"/>
            <a:ext cx="1427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12" imgW="2344320" imgH="382680" progId="Word.Document.8">
                    <p:embed/>
                  </p:oleObj>
                </mc:Choice>
                <mc:Fallback>
                  <p:oleObj name="Document" r:id="rId12" imgW="2344320" imgH="382680" progId="Word.Document.8">
                    <p:embed/>
                    <p:pic>
                      <p:nvPicPr>
                        <p:cNvPr id="1468453" name="Object 37">
                          <a:extLst>
                            <a:ext uri="{FF2B5EF4-FFF2-40B4-BE49-F238E27FC236}">
                              <a16:creationId xmlns:a16="http://schemas.microsoft.com/office/drawing/2014/main" id="{D805414F-0C8A-9356-E1DF-A1E6C827192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8" y="3936"/>
                          <a:ext cx="1427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68454" name="Group 38">
            <a:extLst>
              <a:ext uri="{FF2B5EF4-FFF2-40B4-BE49-F238E27FC236}">
                <a16:creationId xmlns:a16="http://schemas.microsoft.com/office/drawing/2014/main" id="{EE122EE9-0642-66E8-9BDC-A32D260E1B6D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64014"/>
            <a:ext cx="2820988" cy="2693987"/>
            <a:chOff x="3119" y="2496"/>
            <a:chExt cx="1777" cy="1697"/>
          </a:xfrm>
        </p:grpSpPr>
        <p:grpSp>
          <p:nvGrpSpPr>
            <p:cNvPr id="1468455" name="Group 39">
              <a:extLst>
                <a:ext uri="{FF2B5EF4-FFF2-40B4-BE49-F238E27FC236}">
                  <a16:creationId xmlns:a16="http://schemas.microsoft.com/office/drawing/2014/main" id="{8989DA24-79A4-913E-1814-77896B259D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1728" cy="1488"/>
              <a:chOff x="3168" y="2496"/>
              <a:chExt cx="1728" cy="1488"/>
            </a:xfrm>
          </p:grpSpPr>
          <p:graphicFrame>
            <p:nvGraphicFramePr>
              <p:cNvPr id="1468456" name="Object 40">
                <a:extLst>
                  <a:ext uri="{FF2B5EF4-FFF2-40B4-BE49-F238E27FC236}">
                    <a16:creationId xmlns:a16="http://schemas.microsoft.com/office/drawing/2014/main" id="{7EAF6112-5140-0936-D09A-8EB1135BAB4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68" y="2496"/>
              <a:ext cx="1728" cy="14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Worksheet" r:id="rId14" imgW="2200656" imgH="2076907" progId="Excel.Sheet.8">
                      <p:embed/>
                    </p:oleObj>
                  </mc:Choice>
                  <mc:Fallback>
                    <p:oleObj name="Worksheet" r:id="rId14" imgW="2200656" imgH="2076907" progId="Excel.Sheet.8">
                      <p:embed/>
                      <p:pic>
                        <p:nvPicPr>
                          <p:cNvPr id="1468456" name="Object 40">
                            <a:extLst>
                              <a:ext uri="{FF2B5EF4-FFF2-40B4-BE49-F238E27FC236}">
                                <a16:creationId xmlns:a16="http://schemas.microsoft.com/office/drawing/2014/main" id="{7EAF6112-5140-0936-D09A-8EB1135BAB4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68" y="2496"/>
                            <a:ext cx="1728" cy="14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68457" name="Text Box 41">
                <a:extLst>
                  <a:ext uri="{FF2B5EF4-FFF2-40B4-BE49-F238E27FC236}">
                    <a16:creationId xmlns:a16="http://schemas.microsoft.com/office/drawing/2014/main" id="{456BEA06-EB1B-736F-1B49-2FB4E8E6E8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8" y="3433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b="1" i="1">
                    <a:latin typeface="Times New Roman" panose="02020603050405020304" pitchFamily="18" charset="0"/>
                  </a:rPr>
                  <a:t>t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8458" name="Text Box 42">
                <a:extLst>
                  <a:ext uri="{FF2B5EF4-FFF2-40B4-BE49-F238E27FC236}">
                    <a16:creationId xmlns:a16="http://schemas.microsoft.com/office/drawing/2014/main" id="{8C30CEEB-457C-0A08-1B4C-80E1613C82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3" y="3066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b="1" i="1">
                    <a:latin typeface="Times New Roman" panose="02020603050405020304" pitchFamily="18" charset="0"/>
                  </a:rPr>
                  <a:t>i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8459" name="Text Box 43">
                <a:extLst>
                  <a:ext uri="{FF2B5EF4-FFF2-40B4-BE49-F238E27FC236}">
                    <a16:creationId xmlns:a16="http://schemas.microsoft.com/office/drawing/2014/main" id="{3F4C7910-A489-C79C-2527-57C1C25720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0" y="3212"/>
                <a:ext cx="15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b="1" i="1">
                    <a:latin typeface="Times New Roman" panose="02020603050405020304" pitchFamily="18" charset="0"/>
                  </a:rPr>
                  <a:t>h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8460" name="Text Box 44">
                <a:extLst>
                  <a:ext uri="{FF2B5EF4-FFF2-40B4-BE49-F238E27FC236}">
                    <a16:creationId xmlns:a16="http://schemas.microsoft.com/office/drawing/2014/main" id="{1FF8111D-532B-8C29-7B8D-EA72F25160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4" y="3212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just" eaLnBrk="0" hangingPunct="0">
                  <a:spcBef>
                    <a:spcPct val="50000"/>
                  </a:spcBef>
                </a:pPr>
                <a:r>
                  <a:rPr lang="en-US" altLang="en-US" b="1" i="1">
                    <a:latin typeface="Times New Roman" panose="02020603050405020304" pitchFamily="18" charset="0"/>
                  </a:rPr>
                  <a:t>j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8461" name="Line 45">
                <a:extLst>
                  <a:ext uri="{FF2B5EF4-FFF2-40B4-BE49-F238E27FC236}">
                    <a16:creationId xmlns:a16="http://schemas.microsoft.com/office/drawing/2014/main" id="{B5C44F0A-FD2E-7EBC-3CC5-28177368D4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3311"/>
                <a:ext cx="4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68462" name="Line 46">
                <a:extLst>
                  <a:ext uri="{FF2B5EF4-FFF2-40B4-BE49-F238E27FC236}">
                    <a16:creationId xmlns:a16="http://schemas.microsoft.com/office/drawing/2014/main" id="{DE260DD3-4987-A6BA-9590-7061E71410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6" y="3189"/>
                <a:ext cx="518" cy="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68463" name="Oval 47">
                <a:extLst>
                  <a:ext uri="{FF2B5EF4-FFF2-40B4-BE49-F238E27FC236}">
                    <a16:creationId xmlns:a16="http://schemas.microsoft.com/office/drawing/2014/main" id="{24B0A1D3-1DBF-B252-C49E-4BC9A29ED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2923"/>
                <a:ext cx="164" cy="3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68464" name="Oval 48">
                <a:extLst>
                  <a:ext uri="{FF2B5EF4-FFF2-40B4-BE49-F238E27FC236}">
                    <a16:creationId xmlns:a16="http://schemas.microsoft.com/office/drawing/2014/main" id="{51DD9947-9CD8-9BFE-54AA-1DA43763E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8" y="3188"/>
                <a:ext cx="562" cy="3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aphicFrame>
          <p:nvGraphicFramePr>
            <p:cNvPr id="1468465" name="Object 49">
              <a:extLst>
                <a:ext uri="{FF2B5EF4-FFF2-40B4-BE49-F238E27FC236}">
                  <a16:creationId xmlns:a16="http://schemas.microsoft.com/office/drawing/2014/main" id="{87E79F5A-13EE-1383-F8DB-BB75E2ECC2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19" y="3933"/>
            <a:ext cx="1666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16" imgW="2690640" imgH="419040" progId="Word.Document.8">
                    <p:embed/>
                  </p:oleObj>
                </mc:Choice>
                <mc:Fallback>
                  <p:oleObj name="Document" r:id="rId16" imgW="2690640" imgH="419040" progId="Word.Document.8">
                    <p:embed/>
                    <p:pic>
                      <p:nvPicPr>
                        <p:cNvPr id="1468465" name="Object 49">
                          <a:extLst>
                            <a:ext uri="{FF2B5EF4-FFF2-40B4-BE49-F238E27FC236}">
                              <a16:creationId xmlns:a16="http://schemas.microsoft.com/office/drawing/2014/main" id="{87E79F5A-13EE-1383-F8DB-BB75E2ECC2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9" y="3933"/>
                          <a:ext cx="1666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8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6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6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D49C751-1B17-EED2-7667-96CC997A6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4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60E0589-E466-B8C5-3F18-1839652F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Кластеризация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57C91A-AC34-B7A5-7E12-C838139B69C8}"/>
              </a:ext>
            </a:extLst>
          </p:cNvPr>
          <p:cNvSpPr txBox="1"/>
          <p:nvPr/>
        </p:nvSpPr>
        <p:spPr>
          <a:xfrm>
            <a:off x="923982" y="1440077"/>
            <a:ext cx="103663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Кластеризация – это разбиение элементов некоторого множества на группы на основе</a:t>
            </a:r>
          </a:p>
          <a:p>
            <a:r>
              <a:rPr lang="ru-RU" dirty="0"/>
              <a:t>их схожести. Задача кластеризации состоит в разбиении объектов из X на несколько</a:t>
            </a:r>
          </a:p>
          <a:p>
            <a:r>
              <a:rPr lang="ru-RU" dirty="0"/>
              <a:t>подмножеств (кластеров), в которых объекты более схожи между собой, чем с</a:t>
            </a:r>
          </a:p>
          <a:p>
            <a:r>
              <a:rPr lang="ru-RU" dirty="0"/>
              <a:t>объектами из других кластеров.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D9E7A84-FDCF-E211-B501-EAC3FFC81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175" y="2757108"/>
            <a:ext cx="8829822" cy="370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811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0416E5F-459B-C78C-5AA3-87C2692C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9446-CDD2-41DF-BD1D-D86A6DA546A6}" type="datetime4">
              <a:rPr lang="en-US" altLang="en-US"/>
              <a:pPr/>
              <a:t>November 14, 2024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935DF23-7F48-D77C-534E-95346560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772AC7C-A7A6-191B-25FE-077D56A0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0CF0-39C6-4C65-B587-E7D54C3CA480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470466" name="Rectangle 2">
            <a:extLst>
              <a:ext uri="{FF2B5EF4-FFF2-40B4-BE49-F238E27FC236}">
                <a16:creationId xmlns:a16="http://schemas.microsoft.com/office/drawing/2014/main" id="{8D74030C-5E5C-9CEE-EF7C-C3BD797F41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457200"/>
            <a:ext cx="8458200" cy="762000"/>
          </a:xfrm>
        </p:spPr>
        <p:txBody>
          <a:bodyPr/>
          <a:lstStyle/>
          <a:p>
            <a:r>
              <a:rPr lang="en-US" altLang="en-US" sz="3200" i="1"/>
              <a:t>CLARA</a:t>
            </a:r>
            <a:r>
              <a:rPr lang="en-US" altLang="en-US" sz="3200"/>
              <a:t> (Clustering Large Applications) (1990)</a:t>
            </a:r>
            <a:endParaRPr lang="en-US" altLang="en-US" sz="2100" b="1"/>
          </a:p>
        </p:txBody>
      </p:sp>
      <p:sp>
        <p:nvSpPr>
          <p:cNvPr id="1470467" name="Rectangle 3">
            <a:extLst>
              <a:ext uri="{FF2B5EF4-FFF2-40B4-BE49-F238E27FC236}">
                <a16:creationId xmlns:a16="http://schemas.microsoft.com/office/drawing/2014/main" id="{CA6BA7E7-AAFC-8D21-1B7E-164EDBB9B5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524000"/>
            <a:ext cx="8305800" cy="4724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2400" i="1" dirty="0"/>
              <a:t>CLARA</a:t>
            </a:r>
            <a:r>
              <a:rPr lang="en-US" altLang="en-US" sz="2400" dirty="0"/>
              <a:t> (Kaufmann and </a:t>
            </a:r>
            <a:r>
              <a:rPr lang="en-US" altLang="en-US" sz="2400" dirty="0" err="1"/>
              <a:t>Rousseeuw</a:t>
            </a:r>
            <a:r>
              <a:rPr lang="en-US" altLang="en-US" sz="2400" dirty="0"/>
              <a:t> in 1990)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ru-RU" altLang="en-US" sz="2400" dirty="0"/>
              <a:t>Встроенные пакеты статистического анализа, такие как S+</a:t>
            </a:r>
            <a:endParaRPr lang="en-US" altLang="en-US" sz="2400" dirty="0"/>
          </a:p>
          <a:p>
            <a:pPr>
              <a:lnSpc>
                <a:spcPct val="120000"/>
              </a:lnSpc>
            </a:pPr>
            <a:r>
              <a:rPr lang="ru-RU" altLang="en-US" sz="2400" dirty="0"/>
              <a:t>Он рисует несколько выборок из набора данных, применяет PAM к каждой выборке и выдает наилучшую кластеризацию в качестве выходных данных</a:t>
            </a:r>
          </a:p>
          <a:p>
            <a:pPr>
              <a:lnSpc>
                <a:spcPct val="120000"/>
              </a:lnSpc>
            </a:pPr>
            <a:endParaRPr lang="en-US" altLang="en-US" sz="2400" dirty="0"/>
          </a:p>
          <a:p>
            <a:pPr>
              <a:lnSpc>
                <a:spcPct val="120000"/>
              </a:lnSpc>
            </a:pPr>
            <a:r>
              <a:rPr lang="ru-RU" altLang="en-US" sz="2400" u="sng" dirty="0"/>
              <a:t>Преимущества: работает с большими наборами данных, чем PAM</a:t>
            </a:r>
            <a:endParaRPr lang="en-US" altLang="en-US" sz="2400" dirty="0"/>
          </a:p>
          <a:p>
            <a:pPr>
              <a:lnSpc>
                <a:spcPct val="120000"/>
              </a:lnSpc>
            </a:pPr>
            <a:r>
              <a:rPr lang="ru-RU" altLang="en-US" sz="2400" u="sng" dirty="0"/>
              <a:t>Недостаток</a:t>
            </a:r>
            <a:r>
              <a:rPr lang="en-US" altLang="en-US" sz="2400" u="sng" dirty="0"/>
              <a:t>:</a:t>
            </a:r>
            <a:endParaRPr lang="en-US" altLang="en-US" sz="2400" dirty="0"/>
          </a:p>
          <a:p>
            <a:pPr lvl="1">
              <a:lnSpc>
                <a:spcPct val="120000"/>
              </a:lnSpc>
            </a:pPr>
            <a:r>
              <a:rPr lang="ru-RU" altLang="en-US" sz="2400" dirty="0"/>
              <a:t>Эффективность зависит от размера выборки
Хорошая кластеризация на основе выборок не обязательно будет представлять собой хорошую кластеризацию всего набора данных, если выборка смещена</a:t>
            </a:r>
            <a:endParaRPr lang="en-US" altLang="en-US" sz="2400" dirty="0"/>
          </a:p>
        </p:txBody>
      </p:sp>
    </p:spTree>
  </p:cSld>
  <p:clrMapOvr>
    <a:masterClrMapping/>
  </p:clrMapOvr>
  <p:transition>
    <p:strips dir="r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 descr="Сфера из сетки и узлов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solidFill>
            <a:schemeClr val="bg1"/>
          </a:solidFill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bg1">
              <a:alpha val="70000"/>
            </a:schemeClr>
          </a:solidFill>
        </p:spPr>
        <p:txBody>
          <a:bodyPr rtlCol="0"/>
          <a:lstStyle/>
          <a:p>
            <a:pPr rtl="0"/>
            <a:r>
              <a:rPr lang="ru-RU" dirty="0">
                <a:solidFill>
                  <a:schemeClr val="tx1"/>
                </a:solidFill>
              </a:rPr>
              <a:t>Спасибо за внимание!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7E363B-55F5-4528-8A9D-A5D90055CD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17699" y="4508500"/>
            <a:ext cx="5304417" cy="330200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ru-RU" dirty="0">
                <a:solidFill>
                  <a:schemeClr val="tx1"/>
                </a:solidFill>
              </a:rPr>
              <a:t>Марина Александровна Барулина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45FEE4F-333C-40EF-B46D-8D25C79C05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rmAutofit fontScale="55000" lnSpcReduction="20000"/>
          </a:bodyPr>
          <a:lstStyle/>
          <a:p>
            <a:pPr rtl="0"/>
            <a:r>
              <a:rPr lang="en-US" dirty="0">
                <a:solidFill>
                  <a:schemeClr val="tx1"/>
                </a:solidFill>
              </a:rPr>
              <a:t>marina</a:t>
            </a:r>
            <a:r>
              <a:rPr lang="ru-RU" dirty="0">
                <a:solidFill>
                  <a:schemeClr val="tx1"/>
                </a:solidFill>
              </a:rPr>
              <a:t>@</a:t>
            </a:r>
            <a:r>
              <a:rPr lang="en-US" dirty="0">
                <a:solidFill>
                  <a:schemeClr val="tx1"/>
                </a:solidFill>
              </a:rPr>
              <a:t>barulina.ru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05F44DEB-FABF-4ADE-B7EB-29DFAFA3DF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>
            <a:normAutofit fontScale="55000" lnSpcReduction="20000"/>
          </a:bodyPr>
          <a:lstStyle/>
          <a:p>
            <a:pPr rtl="0"/>
            <a:r>
              <a:rPr lang="en-US" dirty="0">
                <a:solidFill>
                  <a:schemeClr val="tx1"/>
                </a:solidFill>
              </a:rPr>
              <a:t>@m_a_barulina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CF795760-75DB-4415-BB10-2C6299BBF1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ru-RU" dirty="0">
                <a:solidFill>
                  <a:schemeClr val="tx1"/>
                </a:solidFill>
              </a:rPr>
              <a:t>Д.ф.-м.н., директор ФМИ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AF39051-1049-4508-8373-6A289966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1399" y="2238573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9" name="объект 7" descr="Бежевый прямоугольник">
            <a:extLst>
              <a:ext uri="{FF2B5EF4-FFF2-40B4-BE49-F238E27FC236}">
                <a16:creationId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 flipV="1">
            <a:off x="1204699" y="3791668"/>
            <a:ext cx="518400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ru-RU"/>
          </a:p>
        </p:txBody>
      </p:sp>
      <p:grpSp>
        <p:nvGrpSpPr>
          <p:cNvPr id="46" name="Группа 45" descr="Значок телефона">
            <a:extLst>
              <a:ext uri="{FF2B5EF4-FFF2-40B4-BE49-F238E27FC236}">
                <a16:creationId xmlns:a16="http://schemas.microsoft.com/office/drawing/2014/main" id="{4BB2D73A-DB1F-47D9-9BDA-D6F01A0EDC06}"/>
              </a:ext>
            </a:extLst>
          </p:cNvPr>
          <p:cNvGrpSpPr/>
          <p:nvPr/>
        </p:nvGrpSpPr>
        <p:grpSpPr>
          <a:xfrm>
            <a:off x="1365937" y="5637315"/>
            <a:ext cx="297521" cy="297521"/>
            <a:chOff x="1334697" y="5606075"/>
            <a:chExt cx="360000" cy="360000"/>
          </a:xfrm>
        </p:grpSpPr>
        <p:sp>
          <p:nvSpPr>
            <p:cNvPr id="47" name="Полилиния: Фигура 46">
              <a:extLst>
                <a:ext uri="{FF2B5EF4-FFF2-40B4-BE49-F238E27FC236}">
                  <a16:creationId xmlns:a16="http://schemas.microsoft.com/office/drawing/2014/main" id="{3C40AF29-F294-4B60-B5B4-56011134948E}"/>
                </a:ext>
              </a:extLst>
            </p:cNvPr>
            <p:cNvSpPr/>
            <p:nvPr/>
          </p:nvSpPr>
          <p:spPr>
            <a:xfrm>
              <a:off x="1423220" y="5624464"/>
              <a:ext cx="257175" cy="257175"/>
            </a:xfrm>
            <a:custGeom>
              <a:avLst/>
              <a:gdLst>
                <a:gd name="connsiteX0" fmla="*/ 0 w 257175"/>
                <a:gd name="connsiteY0" fmla="*/ 163664 h 257175"/>
                <a:gd name="connsiteX1" fmla="*/ 163664 w 257175"/>
                <a:gd name="connsiteY1" fmla="*/ 0 h 257175"/>
                <a:gd name="connsiteX2" fmla="*/ 261323 w 257175"/>
                <a:gd name="connsiteY2" fmla="*/ 97659 h 257175"/>
                <a:gd name="connsiteX3" fmla="*/ 97659 w 257175"/>
                <a:gd name="connsiteY3" fmla="*/ 26132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0" y="163664"/>
                  </a:moveTo>
                  <a:lnTo>
                    <a:pt x="163664" y="0"/>
                  </a:lnTo>
                  <a:lnTo>
                    <a:pt x="261323" y="97659"/>
                  </a:lnTo>
                  <a:lnTo>
                    <a:pt x="97659" y="261323"/>
                  </a:lnTo>
                  <a:close/>
                </a:path>
              </a:pathLst>
            </a:custGeom>
            <a:noFill/>
            <a:ln w="23813" cap="flat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pPr rtl="0"/>
              <a:endParaRPr lang="ru-RU"/>
            </a:p>
          </p:txBody>
        </p:sp>
        <p:sp>
          <p:nvSpPr>
            <p:cNvPr id="48" name="Полилиния: фигура 47">
              <a:extLst>
                <a:ext uri="{FF2B5EF4-FFF2-40B4-BE49-F238E27FC236}">
                  <a16:creationId xmlns:a16="http://schemas.microsoft.com/office/drawing/2014/main" id="{82F5782C-5E0E-47EA-861C-88990A8D95DF}"/>
                </a:ext>
              </a:extLst>
            </p:cNvPr>
            <p:cNvSpPr/>
            <p:nvPr/>
          </p:nvSpPr>
          <p:spPr>
            <a:xfrm>
              <a:off x="1491815" y="5800385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17145 w 9525"/>
                <a:gd name="connsiteY1" fmla="*/ 1809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17145" y="18098"/>
                  </a:lnTo>
                </a:path>
              </a:pathLst>
            </a:custGeom>
            <a:ln w="23813" cap="flat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pPr rtl="0"/>
              <a:endParaRPr lang="ru-RU"/>
            </a:p>
          </p:txBody>
        </p:sp>
        <p:sp>
          <p:nvSpPr>
            <p:cNvPr id="49" name="Полилиния: фигура 48">
              <a:extLst>
                <a:ext uri="{FF2B5EF4-FFF2-40B4-BE49-F238E27FC236}">
                  <a16:creationId xmlns:a16="http://schemas.microsoft.com/office/drawing/2014/main" id="{0ACDDF69-03CD-491C-A9E4-08E5726C5BD3}"/>
                </a:ext>
              </a:extLst>
            </p:cNvPr>
            <p:cNvSpPr/>
            <p:nvPr/>
          </p:nvSpPr>
          <p:spPr>
            <a:xfrm>
              <a:off x="1334697" y="5606075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185104 w 360000"/>
                <a:gd name="connsiteY1" fmla="*/ 0 h 360000"/>
                <a:gd name="connsiteX2" fmla="*/ 185104 w 360000"/>
                <a:gd name="connsiteY2" fmla="*/ 172694 h 360000"/>
                <a:gd name="connsiteX3" fmla="*/ 360000 w 360000"/>
                <a:gd name="connsiteY3" fmla="*/ 172694 h 360000"/>
                <a:gd name="connsiteX4" fmla="*/ 360000 w 360000"/>
                <a:gd name="connsiteY4" fmla="*/ 360000 h 360000"/>
                <a:gd name="connsiteX5" fmla="*/ 0 w 360000"/>
                <a:gd name="connsiteY5" fmla="*/ 360000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6" fmla="*/ 276544 w 360000"/>
                <a:gd name="connsiteY6" fmla="*/ 264134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0" fmla="*/ 360000 w 360000"/>
                <a:gd name="connsiteY0" fmla="*/ 172694 h 360000"/>
                <a:gd name="connsiteX1" fmla="*/ 360000 w 360000"/>
                <a:gd name="connsiteY1" fmla="*/ 360000 h 360000"/>
                <a:gd name="connsiteX2" fmla="*/ 0 w 360000"/>
                <a:gd name="connsiteY2" fmla="*/ 360000 h 360000"/>
                <a:gd name="connsiteX3" fmla="*/ 0 w 360000"/>
                <a:gd name="connsiteY3" fmla="*/ 0 h 360000"/>
                <a:gd name="connsiteX4" fmla="*/ 185104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>
                  <a:moveTo>
                    <a:pt x="360000" y="172694"/>
                  </a:move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185104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/>
            </a:p>
          </p:txBody>
        </p:sp>
      </p:grpSp>
      <p:grpSp>
        <p:nvGrpSpPr>
          <p:cNvPr id="50" name="Группа 49" descr="Значок электронной почты">
            <a:extLst>
              <a:ext uri="{FF2B5EF4-FFF2-40B4-BE49-F238E27FC236}">
                <a16:creationId xmlns:a16="http://schemas.microsoft.com/office/drawing/2014/main" id="{F7F47E31-EB9A-4529-BE0F-A1213B79FE07}"/>
              </a:ext>
            </a:extLst>
          </p:cNvPr>
          <p:cNvGrpSpPr/>
          <p:nvPr/>
        </p:nvGrpSpPr>
        <p:grpSpPr>
          <a:xfrm>
            <a:off x="1365937" y="5133777"/>
            <a:ext cx="297521" cy="297521"/>
            <a:chOff x="1334697" y="5102537"/>
            <a:chExt cx="360000" cy="360000"/>
          </a:xfrm>
        </p:grpSpPr>
        <p:grpSp>
          <p:nvGrpSpPr>
            <p:cNvPr id="51" name="Группа 50">
              <a:extLst>
                <a:ext uri="{FF2B5EF4-FFF2-40B4-BE49-F238E27FC236}">
                  <a16:creationId xmlns:a16="http://schemas.microsoft.com/office/drawing/2014/main" id="{299C0ACA-AA85-4505-A8DF-0275634D7832}"/>
                </a:ext>
              </a:extLst>
            </p:cNvPr>
            <p:cNvGrpSpPr/>
            <p:nvPr/>
          </p:nvGrpSpPr>
          <p:grpSpPr>
            <a:xfrm>
              <a:off x="1413695" y="5129259"/>
              <a:ext cx="257175" cy="257175"/>
              <a:chOff x="1423220" y="5138784"/>
              <a:chExt cx="257175" cy="257175"/>
            </a:xfrm>
          </p:grpSpPr>
          <p:sp>
            <p:nvSpPr>
              <p:cNvPr id="53" name="Полилиния: Фигура 52">
                <a:extLst>
                  <a:ext uri="{FF2B5EF4-FFF2-40B4-BE49-F238E27FC236}">
                    <a16:creationId xmlns:a16="http://schemas.microsoft.com/office/drawing/2014/main" id="{85AA236B-9A92-4808-B7BB-0AEF3FD2754B}"/>
                  </a:ext>
                </a:extLst>
              </p:cNvPr>
              <p:cNvSpPr/>
              <p:nvPr/>
            </p:nvSpPr>
            <p:spPr>
              <a:xfrm>
                <a:off x="1423220" y="5138784"/>
                <a:ext cx="257175" cy="257175"/>
              </a:xfrm>
              <a:custGeom>
                <a:avLst/>
                <a:gdLst>
                  <a:gd name="connsiteX0" fmla="*/ 0 w 257175"/>
                  <a:gd name="connsiteY0" fmla="*/ 163664 h 257175"/>
                  <a:gd name="connsiteX1" fmla="*/ 163664 w 257175"/>
                  <a:gd name="connsiteY1" fmla="*/ 0 h 257175"/>
                  <a:gd name="connsiteX2" fmla="*/ 261323 w 257175"/>
                  <a:gd name="connsiteY2" fmla="*/ 97659 h 257175"/>
                  <a:gd name="connsiteX3" fmla="*/ 97659 w 257175"/>
                  <a:gd name="connsiteY3" fmla="*/ 261323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57175">
                    <a:moveTo>
                      <a:pt x="0" y="163664"/>
                    </a:moveTo>
                    <a:lnTo>
                      <a:pt x="163664" y="0"/>
                    </a:lnTo>
                    <a:lnTo>
                      <a:pt x="261323" y="97659"/>
                    </a:lnTo>
                    <a:lnTo>
                      <a:pt x="97659" y="261323"/>
                    </a:lnTo>
                    <a:close/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rtl="0"/>
                <a:endParaRPr lang="ru-RU"/>
              </a:p>
            </p:txBody>
          </p:sp>
          <p:sp>
            <p:nvSpPr>
              <p:cNvPr id="54" name="Полилиния: фигура 53">
                <a:extLst>
                  <a:ext uri="{FF2B5EF4-FFF2-40B4-BE49-F238E27FC236}">
                    <a16:creationId xmlns:a16="http://schemas.microsoft.com/office/drawing/2014/main" id="{94E72230-A0A3-4A80-AD64-FE14B4AA1A95}"/>
                  </a:ext>
                </a:extLst>
              </p:cNvPr>
              <p:cNvSpPr/>
              <p:nvPr/>
            </p:nvSpPr>
            <p:spPr>
              <a:xfrm>
                <a:off x="1427045" y="5144212"/>
                <a:ext cx="161925" cy="161925"/>
              </a:xfrm>
              <a:custGeom>
                <a:avLst/>
                <a:gdLst>
                  <a:gd name="connsiteX0" fmla="*/ 0 w 161925"/>
                  <a:gd name="connsiteY0" fmla="*/ 162878 h 161925"/>
                  <a:gd name="connsiteX1" fmla="*/ 141923 w 161925"/>
                  <a:gd name="connsiteY1" fmla="*/ 135255 h 161925"/>
                  <a:gd name="connsiteX2" fmla="*/ 162878 w 161925"/>
                  <a:gd name="connsiteY2" fmla="*/ 0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1925" h="161925">
                    <a:moveTo>
                      <a:pt x="0" y="162878"/>
                    </a:moveTo>
                    <a:lnTo>
                      <a:pt x="141923" y="135255"/>
                    </a:lnTo>
                    <a:lnTo>
                      <a:pt x="162878" y="0"/>
                    </a:lnTo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rtl="0"/>
                <a:endParaRPr lang="ru-RU"/>
              </a:p>
            </p:txBody>
          </p:sp>
        </p:grpSp>
        <p:sp>
          <p:nvSpPr>
            <p:cNvPr id="52" name="Полилиния: фигура 51">
              <a:extLst>
                <a:ext uri="{FF2B5EF4-FFF2-40B4-BE49-F238E27FC236}">
                  <a16:creationId xmlns:a16="http://schemas.microsoft.com/office/drawing/2014/main" id="{D01D119F-74E1-4482-B664-AAD0BB5B651F}"/>
                </a:ext>
              </a:extLst>
            </p:cNvPr>
            <p:cNvSpPr/>
            <p:nvPr/>
          </p:nvSpPr>
          <p:spPr>
            <a:xfrm>
              <a:off x="1334697" y="510253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185104 w 360000"/>
                <a:gd name="connsiteY1" fmla="*/ 0 h 360000"/>
                <a:gd name="connsiteX2" fmla="*/ 185104 w 360000"/>
                <a:gd name="connsiteY2" fmla="*/ 172694 h 360000"/>
                <a:gd name="connsiteX3" fmla="*/ 360000 w 360000"/>
                <a:gd name="connsiteY3" fmla="*/ 172694 h 360000"/>
                <a:gd name="connsiteX4" fmla="*/ 360000 w 360000"/>
                <a:gd name="connsiteY4" fmla="*/ 360000 h 360000"/>
                <a:gd name="connsiteX5" fmla="*/ 0 w 360000"/>
                <a:gd name="connsiteY5" fmla="*/ 360000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6" fmla="*/ 276544 w 360000"/>
                <a:gd name="connsiteY6" fmla="*/ 264134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0" fmla="*/ 360000 w 360000"/>
                <a:gd name="connsiteY0" fmla="*/ 172694 h 360000"/>
                <a:gd name="connsiteX1" fmla="*/ 360000 w 360000"/>
                <a:gd name="connsiteY1" fmla="*/ 360000 h 360000"/>
                <a:gd name="connsiteX2" fmla="*/ 0 w 360000"/>
                <a:gd name="connsiteY2" fmla="*/ 360000 h 360000"/>
                <a:gd name="connsiteX3" fmla="*/ 0 w 360000"/>
                <a:gd name="connsiteY3" fmla="*/ 0 h 360000"/>
                <a:gd name="connsiteX4" fmla="*/ 185104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>
                  <a:moveTo>
                    <a:pt x="360000" y="172694"/>
                  </a:move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185104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/>
            </a:p>
          </p:txBody>
        </p:sp>
      </p:grpSp>
      <p:grpSp>
        <p:nvGrpSpPr>
          <p:cNvPr id="55" name="Группа 54" descr="Значок человека">
            <a:extLst>
              <a:ext uri="{FF2B5EF4-FFF2-40B4-BE49-F238E27FC236}">
                <a16:creationId xmlns:a16="http://schemas.microsoft.com/office/drawing/2014/main" id="{9E1A2D9D-4A3F-4720-9A14-FFD74FC5C7A2}"/>
              </a:ext>
            </a:extLst>
          </p:cNvPr>
          <p:cNvGrpSpPr/>
          <p:nvPr/>
        </p:nvGrpSpPr>
        <p:grpSpPr>
          <a:xfrm>
            <a:off x="1365937" y="4611901"/>
            <a:ext cx="297521" cy="297521"/>
            <a:chOff x="1334697" y="4580661"/>
            <a:chExt cx="360000" cy="360000"/>
          </a:xfrm>
        </p:grpSpPr>
        <p:grpSp>
          <p:nvGrpSpPr>
            <p:cNvPr id="56" name="Группа 55">
              <a:extLst>
                <a:ext uri="{FF2B5EF4-FFF2-40B4-BE49-F238E27FC236}">
                  <a16:creationId xmlns:a16="http://schemas.microsoft.com/office/drawing/2014/main" id="{FBC59C07-FDEC-40D0-BE4E-E1FAC0DEBC4A}"/>
                </a:ext>
              </a:extLst>
            </p:cNvPr>
            <p:cNvGrpSpPr/>
            <p:nvPr/>
          </p:nvGrpSpPr>
          <p:grpSpPr>
            <a:xfrm>
              <a:off x="1421012" y="4633770"/>
              <a:ext cx="180975" cy="231458"/>
              <a:chOff x="1443237" y="4633770"/>
              <a:chExt cx="180975" cy="231458"/>
            </a:xfrm>
          </p:grpSpPr>
          <p:sp>
            <p:nvSpPr>
              <p:cNvPr id="58" name="Полилиния: Фигура 57">
                <a:extLst>
                  <a:ext uri="{FF2B5EF4-FFF2-40B4-BE49-F238E27FC236}">
                    <a16:creationId xmlns:a16="http://schemas.microsoft.com/office/drawing/2014/main" id="{15EC7012-98A7-4A94-8CC9-0EC3408A6BC4}"/>
                  </a:ext>
                </a:extLst>
              </p:cNvPr>
              <p:cNvSpPr/>
              <p:nvPr/>
            </p:nvSpPr>
            <p:spPr>
              <a:xfrm>
                <a:off x="1478479" y="4633770"/>
                <a:ext cx="114300" cy="114300"/>
              </a:xfrm>
              <a:custGeom>
                <a:avLst/>
                <a:gdLst>
                  <a:gd name="connsiteX0" fmla="*/ 118110 w 114300"/>
                  <a:gd name="connsiteY0" fmla="*/ 59055 h 114300"/>
                  <a:gd name="connsiteX1" fmla="*/ 59055 w 114300"/>
                  <a:gd name="connsiteY1" fmla="*/ 118110 h 114300"/>
                  <a:gd name="connsiteX2" fmla="*/ 0 w 114300"/>
                  <a:gd name="connsiteY2" fmla="*/ 59055 h 114300"/>
                  <a:gd name="connsiteX3" fmla="*/ 59055 w 114300"/>
                  <a:gd name="connsiteY3" fmla="*/ 0 h 114300"/>
                  <a:gd name="connsiteX4" fmla="*/ 118110 w 114300"/>
                  <a:gd name="connsiteY4" fmla="*/ 5905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8110" y="59055"/>
                    </a:moveTo>
                    <a:cubicBezTo>
                      <a:pt x="118110" y="91440"/>
                      <a:pt x="91440" y="118110"/>
                      <a:pt x="59055" y="118110"/>
                    </a:cubicBezTo>
                    <a:cubicBezTo>
                      <a:pt x="26670" y="118110"/>
                      <a:pt x="0" y="91440"/>
                      <a:pt x="0" y="59055"/>
                    </a:cubicBezTo>
                    <a:cubicBezTo>
                      <a:pt x="0" y="26670"/>
                      <a:pt x="26670" y="0"/>
                      <a:pt x="59055" y="0"/>
                    </a:cubicBezTo>
                    <a:cubicBezTo>
                      <a:pt x="91440" y="0"/>
                      <a:pt x="118110" y="25718"/>
                      <a:pt x="118110" y="59055"/>
                    </a:cubicBezTo>
                    <a:close/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/>
              </a:p>
            </p:txBody>
          </p:sp>
          <p:sp>
            <p:nvSpPr>
              <p:cNvPr id="59" name="Полилиния: фигура 58">
                <a:extLst>
                  <a:ext uri="{FF2B5EF4-FFF2-40B4-BE49-F238E27FC236}">
                    <a16:creationId xmlns:a16="http://schemas.microsoft.com/office/drawing/2014/main" id="{E519FE88-ED74-4D46-86D2-F2530BE46026}"/>
                  </a:ext>
                </a:extLst>
              </p:cNvPr>
              <p:cNvSpPr/>
              <p:nvPr/>
            </p:nvSpPr>
            <p:spPr>
              <a:xfrm>
                <a:off x="1443237" y="4798553"/>
                <a:ext cx="180975" cy="66675"/>
              </a:xfrm>
              <a:custGeom>
                <a:avLst/>
                <a:gdLst>
                  <a:gd name="connsiteX0" fmla="*/ 0 w 180975"/>
                  <a:gd name="connsiteY0" fmla="*/ 72390 h 66675"/>
                  <a:gd name="connsiteX1" fmla="*/ 94298 w 180975"/>
                  <a:gd name="connsiteY1" fmla="*/ 0 h 66675"/>
                  <a:gd name="connsiteX2" fmla="*/ 188595 w 180975"/>
                  <a:gd name="connsiteY2" fmla="*/ 7239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975" h="66675">
                    <a:moveTo>
                      <a:pt x="0" y="72390"/>
                    </a:moveTo>
                    <a:cubicBezTo>
                      <a:pt x="0" y="20955"/>
                      <a:pt x="41910" y="0"/>
                      <a:pt x="94298" y="0"/>
                    </a:cubicBezTo>
                    <a:cubicBezTo>
                      <a:pt x="146685" y="0"/>
                      <a:pt x="188595" y="20955"/>
                      <a:pt x="188595" y="72390"/>
                    </a:cubicBezTo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/>
              </a:p>
            </p:txBody>
          </p:sp>
        </p:grpSp>
        <p:sp>
          <p:nvSpPr>
            <p:cNvPr id="57" name="Полилиния: фигура 56">
              <a:extLst>
                <a:ext uri="{FF2B5EF4-FFF2-40B4-BE49-F238E27FC236}">
                  <a16:creationId xmlns:a16="http://schemas.microsoft.com/office/drawing/2014/main" id="{03AF6D1D-DE4A-460B-A540-E7DACF1F333F}"/>
                </a:ext>
              </a:extLst>
            </p:cNvPr>
            <p:cNvSpPr/>
            <p:nvPr/>
          </p:nvSpPr>
          <p:spPr>
            <a:xfrm>
              <a:off x="1334697" y="4580661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83322 w 360000"/>
                <a:gd name="connsiteY1" fmla="*/ 0 h 360000"/>
                <a:gd name="connsiteX2" fmla="*/ 83322 w 360000"/>
                <a:gd name="connsiteY2" fmla="*/ 68850 h 360000"/>
                <a:gd name="connsiteX3" fmla="*/ 276679 w 360000"/>
                <a:gd name="connsiteY3" fmla="*/ 68850 h 360000"/>
                <a:gd name="connsiteX4" fmla="*/ 276679 w 360000"/>
                <a:gd name="connsiteY4" fmla="*/ 0 h 360000"/>
                <a:gd name="connsiteX5" fmla="*/ 360000 w 360000"/>
                <a:gd name="connsiteY5" fmla="*/ 0 h 360000"/>
                <a:gd name="connsiteX6" fmla="*/ 360000 w 360000"/>
                <a:gd name="connsiteY6" fmla="*/ 360000 h 360000"/>
                <a:gd name="connsiteX7" fmla="*/ 0 w 360000"/>
                <a:gd name="connsiteY7" fmla="*/ 360000 h 360000"/>
                <a:gd name="connsiteX0" fmla="*/ 276679 w 368119"/>
                <a:gd name="connsiteY0" fmla="*/ 68850 h 360000"/>
                <a:gd name="connsiteX1" fmla="*/ 276679 w 368119"/>
                <a:gd name="connsiteY1" fmla="*/ 0 h 360000"/>
                <a:gd name="connsiteX2" fmla="*/ 360000 w 368119"/>
                <a:gd name="connsiteY2" fmla="*/ 0 h 360000"/>
                <a:gd name="connsiteX3" fmla="*/ 360000 w 368119"/>
                <a:gd name="connsiteY3" fmla="*/ 360000 h 360000"/>
                <a:gd name="connsiteX4" fmla="*/ 0 w 368119"/>
                <a:gd name="connsiteY4" fmla="*/ 360000 h 360000"/>
                <a:gd name="connsiteX5" fmla="*/ 0 w 368119"/>
                <a:gd name="connsiteY5" fmla="*/ 0 h 360000"/>
                <a:gd name="connsiteX6" fmla="*/ 83322 w 368119"/>
                <a:gd name="connsiteY6" fmla="*/ 0 h 360000"/>
                <a:gd name="connsiteX7" fmla="*/ 83322 w 368119"/>
                <a:gd name="connsiteY7" fmla="*/ 68850 h 360000"/>
                <a:gd name="connsiteX8" fmla="*/ 368119 w 368119"/>
                <a:gd name="connsiteY8" fmla="*/ 16029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7" fmla="*/ 83322 w 360000"/>
                <a:gd name="connsiteY7" fmla="*/ 6885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0" fmla="*/ 276679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83322 w 360000"/>
                <a:gd name="connsiteY5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000" h="360000">
                  <a:moveTo>
                    <a:pt x="276679" y="0"/>
                  </a:moveTo>
                  <a:lnTo>
                    <a:pt x="360000" y="0"/>
                  </a:ln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83322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E9A3FCE-AF49-52F7-9802-693E73893E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5</a:t>
            </a:fld>
            <a:endParaRPr lang="ru-RU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AF134-BD2B-634C-481B-B95D8F6559DF}"/>
              </a:ext>
            </a:extLst>
          </p:cNvPr>
          <p:cNvSpPr txBox="1"/>
          <p:nvPr/>
        </p:nvSpPr>
        <p:spPr>
          <a:xfrm>
            <a:off x="392862" y="315360"/>
            <a:ext cx="110617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Процедура кластеризации – зависит от меры сходства или не</a:t>
            </a:r>
            <a:r>
              <a:rPr lang="en-US" dirty="0"/>
              <a:t> </a:t>
            </a:r>
            <a:r>
              <a:rPr lang="ru-RU" dirty="0"/>
              <a:t>сходства. </a:t>
            </a:r>
            <a:endParaRPr lang="en-US" dirty="0"/>
          </a:p>
          <a:p>
            <a:r>
              <a:rPr lang="ru-RU" dirty="0"/>
              <a:t>Такие меры выражаются виде функций расстояний,</a:t>
            </a:r>
            <a:r>
              <a:rPr lang="en-US" dirty="0"/>
              <a:t> </a:t>
            </a:r>
            <a:r>
              <a:rPr lang="ru-RU" dirty="0"/>
              <a:t>выраженных в виде той или иной функции.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8425E7-35F0-2535-5AA0-4665E19CA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63" y="1215778"/>
            <a:ext cx="5270292" cy="342409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243EA8D-95E4-2CA5-C14C-9A6C8962C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062" y="2797790"/>
            <a:ext cx="4897105" cy="353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9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59A2584-1E6D-2444-48BA-8461507A6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6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AD19C2F-86ED-B07D-8FF6-B710F4A9C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Направления в кластерном анализе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2C6109-1A5C-A612-FD8C-AFFD6EDE10BB}"/>
              </a:ext>
            </a:extLst>
          </p:cNvPr>
          <p:cNvSpPr txBox="1"/>
          <p:nvPr/>
        </p:nvSpPr>
        <p:spPr>
          <a:xfrm>
            <a:off x="268297" y="1386362"/>
            <a:ext cx="1179411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Partitioning approach: </a:t>
            </a:r>
            <a:r>
              <a:rPr lang="ru-RU" dirty="0"/>
              <a:t>плоская кластеризация - предполагает разделение объектов на кластеры сразу,</a:t>
            </a:r>
          </a:p>
          <a:p>
            <a:r>
              <a:rPr lang="ru-RU" dirty="0"/>
              <a:t>причем один объект относится только к одному кластеру.</a:t>
            </a:r>
          </a:p>
          <a:p>
            <a:r>
              <a:rPr lang="en-US" i="1" dirty="0"/>
              <a:t>Typical methods: </a:t>
            </a:r>
            <a:r>
              <a:rPr lang="en-US" dirty="0"/>
              <a:t>K-means, k-medoids, CLARANS</a:t>
            </a:r>
            <a:endParaRPr lang="ru-RU" dirty="0"/>
          </a:p>
          <a:p>
            <a:endParaRPr lang="en-US" dirty="0"/>
          </a:p>
          <a:p>
            <a:r>
              <a:rPr lang="en-US" b="1" dirty="0"/>
              <a:t>Fuzzy approach: </a:t>
            </a:r>
            <a:r>
              <a:rPr lang="ru-RU" dirty="0"/>
              <a:t>Метод нечеткой кластеризации позволяет разбить имеющееся множество объектов</a:t>
            </a:r>
          </a:p>
          <a:p>
            <a:r>
              <a:rPr lang="en-US" dirty="0"/>
              <a:t>p </a:t>
            </a:r>
            <a:r>
              <a:rPr lang="ru-RU" dirty="0"/>
              <a:t>на заданное число нечетких множеств, то есть один и тот же объект может принадлежать разным</a:t>
            </a:r>
          </a:p>
          <a:p>
            <a:r>
              <a:rPr lang="ru-RU" dirty="0"/>
              <a:t>классам. Принадлежность характеризуется степенью принадлежности, например вероятностью.</a:t>
            </a:r>
          </a:p>
          <a:p>
            <a:r>
              <a:rPr lang="en-US" i="1" dirty="0"/>
              <a:t>Typical methods:</a:t>
            </a:r>
            <a:r>
              <a:rPr lang="ru-RU" i="1" dirty="0"/>
              <a:t> </a:t>
            </a:r>
            <a:r>
              <a:rPr lang="en-US" dirty="0"/>
              <a:t>C-means (C-</a:t>
            </a:r>
            <a:r>
              <a:rPr lang="ru-RU" dirty="0"/>
              <a:t>средних)</a:t>
            </a:r>
          </a:p>
          <a:p>
            <a:endParaRPr lang="ru-RU" dirty="0"/>
          </a:p>
          <a:p>
            <a:r>
              <a:rPr lang="en-US" b="1" dirty="0"/>
              <a:t>Hierarchical approach:</a:t>
            </a:r>
          </a:p>
          <a:p>
            <a:r>
              <a:rPr lang="ru-RU" dirty="0"/>
              <a:t>Восходящая/нисходящая кластеризации: Иерархическая кластеризация (восходящая) -</a:t>
            </a:r>
          </a:p>
          <a:p>
            <a:r>
              <a:rPr lang="ru-RU" dirty="0"/>
              <a:t>допускаем наличие </a:t>
            </a:r>
            <a:r>
              <a:rPr lang="ru-RU" dirty="0" err="1"/>
              <a:t>подкластеров</a:t>
            </a:r>
            <a:r>
              <a:rPr lang="ru-RU" dirty="0"/>
              <a:t>, осуществляется в несколько приемов, в результате образуется</a:t>
            </a:r>
          </a:p>
          <a:p>
            <a:r>
              <a:rPr lang="ru-RU" dirty="0"/>
              <a:t>в иерархическое дерево (</a:t>
            </a:r>
            <a:r>
              <a:rPr lang="ru-RU" dirty="0" err="1"/>
              <a:t>дендрограмму</a:t>
            </a:r>
            <a:r>
              <a:rPr lang="ru-RU" dirty="0"/>
              <a:t>).</a:t>
            </a:r>
          </a:p>
          <a:p>
            <a:r>
              <a:rPr lang="en-US" i="1" dirty="0"/>
              <a:t>Typical methods: </a:t>
            </a:r>
            <a:r>
              <a:rPr lang="en-US" dirty="0"/>
              <a:t>Hierarchical, Diana, Agnes, BIRCH, ROCK, CAMELEON</a:t>
            </a:r>
            <a:endParaRPr lang="ru-RU" dirty="0"/>
          </a:p>
          <a:p>
            <a:endParaRPr lang="en-US" dirty="0"/>
          </a:p>
          <a:p>
            <a:r>
              <a:rPr lang="en-US" b="1" dirty="0"/>
              <a:t>Density-based approach: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Segoe UI Web (Cyrillic)"/>
              </a:rPr>
              <a:t>На основе функций связности и плотности</a:t>
            </a:r>
          </a:p>
          <a:p>
            <a:r>
              <a:rPr lang="en-US" i="1" dirty="0"/>
              <a:t>Typical methods: </a:t>
            </a:r>
            <a:r>
              <a:rPr lang="en-US" dirty="0"/>
              <a:t>DBSACN, OPTICS, </a:t>
            </a:r>
            <a:r>
              <a:rPr lang="en-US" dirty="0" err="1"/>
              <a:t>DenClue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648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FBF8C59-80C5-6662-2E4B-F2244C42E0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ru-RU" noProof="0" smtClean="0"/>
              <a:pPr rtl="0"/>
              <a:t>7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812BC09-60CC-CEFF-18DE-84FE03896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кластерного анализа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CEB7A-E1BA-1886-77A0-99CF7BD3BBA6}"/>
              </a:ext>
            </a:extLst>
          </p:cNvPr>
          <p:cNvSpPr txBox="1"/>
          <p:nvPr/>
        </p:nvSpPr>
        <p:spPr>
          <a:xfrm>
            <a:off x="168369" y="1525499"/>
            <a:ext cx="799552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Статистика </a:t>
            </a:r>
          </a:p>
          <a:p>
            <a:pPr marL="342900" indent="-342900">
              <a:buAutoNum type="arabicPeriod"/>
            </a:pPr>
            <a:r>
              <a:rPr lang="ru-RU" dirty="0"/>
              <a:t>Распознавание образов </a:t>
            </a:r>
          </a:p>
          <a:p>
            <a:pPr marL="342900" indent="-342900">
              <a:buAutoNum type="arabicPeriod"/>
            </a:pPr>
            <a:r>
              <a:rPr lang="ru-RU" dirty="0"/>
              <a:t>Финансовая математика </a:t>
            </a:r>
          </a:p>
          <a:p>
            <a:pPr marL="342900" indent="-342900">
              <a:buAutoNum type="arabicPeriod"/>
            </a:pPr>
            <a:r>
              <a:rPr lang="ru-RU" dirty="0"/>
              <a:t>Автоматическая классификация в различных областях науки (например, в археологи, биологии (кластеризация видов животных и растений)) </a:t>
            </a:r>
          </a:p>
          <a:p>
            <a:pPr marL="342900" indent="-342900">
              <a:buAutoNum type="arabicPeriod"/>
            </a:pPr>
            <a:r>
              <a:rPr lang="ru-RU" dirty="0"/>
              <a:t> Маркетинг. Маркетологи выделяют группы с целью оптимизации рекламной деятельности, оптимизации логистической деятельности. </a:t>
            </a:r>
          </a:p>
          <a:p>
            <a:pPr marL="342900" indent="-342900">
              <a:buAutoNum type="arabicPeriod"/>
            </a:pPr>
            <a:r>
              <a:rPr lang="ru-RU" dirty="0"/>
              <a:t>Исследование свойств ДНК </a:t>
            </a:r>
          </a:p>
          <a:p>
            <a:pPr marL="342900" indent="-342900">
              <a:buAutoNum type="arabicPeriod"/>
            </a:pPr>
            <a:r>
              <a:rPr lang="ru-RU" dirty="0"/>
              <a:t>Страхование (цель выделения групп населения и соотнесение групп с </a:t>
            </a:r>
            <a:r>
              <a:rPr lang="ru-RU" dirty="0" err="1"/>
              <a:t>геогрф</a:t>
            </a:r>
            <a:r>
              <a:rPr lang="ru-RU" dirty="0"/>
              <a:t>. расположением, заработком, семейным статусом и другой..) </a:t>
            </a:r>
          </a:p>
          <a:p>
            <a:pPr marL="342900" indent="-342900">
              <a:buAutoNum type="arabicPeriod"/>
            </a:pPr>
            <a:r>
              <a:rPr lang="ru-RU" dirty="0"/>
              <a:t> Городское планирование. </a:t>
            </a:r>
          </a:p>
          <a:p>
            <a:pPr marL="342900" indent="-342900">
              <a:buAutoNum type="arabicPeriod"/>
            </a:pPr>
            <a:r>
              <a:rPr lang="ru-RU" dirty="0"/>
              <a:t>Финансовое планирование города, района….</a:t>
            </a:r>
          </a:p>
          <a:p>
            <a:pPr marL="342900" indent="-342900">
              <a:buAutoNum type="arabicPeriod"/>
            </a:pPr>
            <a:r>
              <a:rPr lang="ru-RU" dirty="0"/>
              <a:t>Социологические исследования.</a:t>
            </a:r>
          </a:p>
        </p:txBody>
      </p:sp>
    </p:spTree>
    <p:extLst>
      <p:ext uri="{BB962C8B-B14F-4D97-AF65-F5344CB8AC3E}">
        <p14:creationId xmlns:p14="http://schemas.microsoft.com/office/powerpoint/2010/main" val="1785611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1FB98FA-5886-BEDB-0216-699C4A363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FE7CB-53E7-4AE4-8335-EF50B3CEEAA0}" type="datetime4">
              <a:rPr lang="en-US" altLang="en-US"/>
              <a:pPr/>
              <a:t>November 14, 2024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DA6FC98-3E98-37B7-A802-795DD53C3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CC32001-F1CC-DA5F-FC7D-FDF15FC3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B70B-4F60-49DE-9750-F73458AC8C4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435650" name="Rectangle 2">
            <a:extLst>
              <a:ext uri="{FF2B5EF4-FFF2-40B4-BE49-F238E27FC236}">
                <a16:creationId xmlns:a16="http://schemas.microsoft.com/office/drawing/2014/main" id="{6F2E7214-BD15-A4F1-B568-AA2C79A715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08289" y="457200"/>
            <a:ext cx="7297737" cy="782638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ru-RU" altLang="en-US" sz="3200" dirty="0"/>
              <a:t>Области применения кластеризации</a:t>
            </a:r>
            <a:endParaRPr lang="en-US" altLang="en-US" sz="3200" dirty="0"/>
          </a:p>
        </p:txBody>
      </p:sp>
      <p:sp>
        <p:nvSpPr>
          <p:cNvPr id="1435651" name="Rectangle 3">
            <a:extLst>
              <a:ext uri="{FF2B5EF4-FFF2-40B4-BE49-F238E27FC236}">
                <a16:creationId xmlns:a16="http://schemas.microsoft.com/office/drawing/2014/main" id="{7167A806-FEA6-6F0F-001E-F8A58FCD8F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2289" y="1239838"/>
            <a:ext cx="11572406" cy="4876800"/>
          </a:xfrm>
          <a:noFill/>
          <a:ln/>
        </p:spPr>
        <p:txBody>
          <a:bodyPr vert="horz" lIns="92075" tIns="46038" rIns="92075" bIns="46038" rtlCol="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sz="2400" b="0" i="0" dirty="0">
                <a:solidFill>
                  <a:srgbClr val="000000"/>
                </a:solidFill>
                <a:effectLst/>
                <a:latin typeface="Segoe UI Web (Cyrillic)"/>
              </a:rPr>
              <a:t>Распознавание образов </a:t>
            </a:r>
          </a:p>
          <a:p>
            <a:pPr>
              <a:lnSpc>
                <a:spcPct val="90000"/>
              </a:lnSpc>
            </a:pPr>
            <a:r>
              <a:rPr lang="ru-RU" sz="2400" b="0" i="0" dirty="0">
                <a:solidFill>
                  <a:srgbClr val="000000"/>
                </a:solidFill>
                <a:effectLst/>
                <a:latin typeface="Segoe UI Web (Cyrillic)"/>
              </a:rPr>
              <a:t>Анализ пространственных данных </a:t>
            </a:r>
          </a:p>
          <a:p>
            <a:pPr lvl="1">
              <a:lnSpc>
                <a:spcPct val="90000"/>
              </a:lnSpc>
            </a:pPr>
            <a:r>
              <a:rPr lang="ru-RU" sz="2200" b="0" i="0" dirty="0">
                <a:solidFill>
                  <a:srgbClr val="000000"/>
                </a:solidFill>
                <a:effectLst/>
                <a:latin typeface="Segoe UI Web (Cyrillic)"/>
              </a:rPr>
              <a:t>создавать тематические карты в ГИС путем кластеризации пространственных пространств </a:t>
            </a:r>
          </a:p>
          <a:p>
            <a:pPr lvl="1">
              <a:lnSpc>
                <a:spcPct val="90000"/>
              </a:lnSpc>
            </a:pPr>
            <a:r>
              <a:rPr lang="ru-RU" sz="2200" b="0" i="0" dirty="0">
                <a:solidFill>
                  <a:srgbClr val="000000"/>
                </a:solidFill>
                <a:effectLst/>
                <a:latin typeface="Segoe UI Web (Cyrillic)"/>
              </a:rPr>
              <a:t>обнаружение пространственных кластеров и их объяснение в интеллектуальном анализе пространственных данных </a:t>
            </a:r>
          </a:p>
          <a:p>
            <a:pPr>
              <a:lnSpc>
                <a:spcPct val="90000"/>
              </a:lnSpc>
            </a:pPr>
            <a:r>
              <a:rPr lang="ru-RU" sz="2400" b="0" i="0" dirty="0">
                <a:solidFill>
                  <a:srgbClr val="000000"/>
                </a:solidFill>
                <a:effectLst/>
                <a:latin typeface="Segoe UI Web (Cyrillic)"/>
              </a:rPr>
              <a:t>Обработка изображений </a:t>
            </a:r>
          </a:p>
          <a:p>
            <a:pPr>
              <a:lnSpc>
                <a:spcPct val="90000"/>
              </a:lnSpc>
            </a:pPr>
            <a:r>
              <a:rPr lang="ru-RU" sz="2400" b="0" i="0" dirty="0">
                <a:solidFill>
                  <a:srgbClr val="000000"/>
                </a:solidFill>
                <a:effectLst/>
                <a:latin typeface="Segoe UI Web (Cyrillic)"/>
              </a:rPr>
              <a:t>Экономические науки (особенно маркетинговые исследования) </a:t>
            </a:r>
          </a:p>
          <a:p>
            <a:pPr>
              <a:lnSpc>
                <a:spcPct val="90000"/>
              </a:lnSpc>
            </a:pPr>
            <a:r>
              <a:rPr lang="ru-RU" sz="2400" b="0" i="0" dirty="0">
                <a:solidFill>
                  <a:srgbClr val="000000"/>
                </a:solidFill>
                <a:effectLst/>
                <a:latin typeface="Segoe UI Web (Cyrillic)"/>
              </a:rPr>
              <a:t>Веб </a:t>
            </a:r>
          </a:p>
          <a:p>
            <a:pPr lvl="1">
              <a:lnSpc>
                <a:spcPct val="90000"/>
              </a:lnSpc>
            </a:pPr>
            <a:r>
              <a:rPr lang="ru-RU" sz="2200" b="0" i="0" dirty="0">
                <a:solidFill>
                  <a:srgbClr val="000000"/>
                </a:solidFill>
                <a:effectLst/>
                <a:latin typeface="Segoe UI Web (Cyrillic)"/>
              </a:rPr>
              <a:t>Классификация документов </a:t>
            </a:r>
          </a:p>
          <a:p>
            <a:pPr lvl="1">
              <a:lnSpc>
                <a:spcPct val="90000"/>
              </a:lnSpc>
            </a:pPr>
            <a:r>
              <a:rPr lang="ru-RU" sz="2200" b="0" i="0" dirty="0">
                <a:solidFill>
                  <a:srgbClr val="000000"/>
                </a:solidFill>
                <a:effectLst/>
                <a:latin typeface="Segoe UI Web (Cyrillic)"/>
              </a:rPr>
              <a:t>Кластеризация данных </a:t>
            </a:r>
          </a:p>
          <a:p>
            <a:pPr lvl="1">
              <a:lnSpc>
                <a:spcPct val="90000"/>
              </a:lnSpc>
            </a:pPr>
            <a:r>
              <a:rPr lang="ru-RU" sz="2200" b="0" i="0" dirty="0" err="1">
                <a:solidFill>
                  <a:srgbClr val="000000"/>
                </a:solidFill>
                <a:effectLst/>
                <a:latin typeface="Segoe UI Web (Cyrillic)"/>
              </a:rPr>
              <a:t>Weblog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Segoe UI Web (Cyrillic)"/>
              </a:rPr>
              <a:t> для обнаружения групп со схожими шаблонами доступа</a:t>
            </a:r>
            <a:endParaRPr lang="en-US" altLang="en-US" sz="2200" dirty="0"/>
          </a:p>
        </p:txBody>
      </p:sp>
    </p:spTree>
  </p:cSld>
  <p:clrMapOvr>
    <a:masterClrMapping/>
  </p:clrMapOvr>
  <p:transition>
    <p:strips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B382883-E82B-CF39-DC0B-F353ADEA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8C465-0888-4BB1-A4AF-7AA70575B6FB}" type="datetime4">
              <a:rPr lang="en-US" altLang="en-US"/>
              <a:pPr/>
              <a:t>November 14, 2024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6681415-137E-B5FC-2F33-A6B4DB04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60AE210-5508-472D-B24B-ADE5BCA4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31AC-F140-41D0-904D-8B14CD63C32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437698" name="Rectangle 2">
            <a:extLst>
              <a:ext uri="{FF2B5EF4-FFF2-40B4-BE49-F238E27FC236}">
                <a16:creationId xmlns:a16="http://schemas.microsoft.com/office/drawing/2014/main" id="{ACC78F08-44E8-916E-991D-BC3FDB407B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00794" y="451513"/>
            <a:ext cx="7367587" cy="498475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ru-RU" altLang="en-US" sz="3200" dirty="0"/>
              <a:t>Примеры</a:t>
            </a:r>
            <a:endParaRPr lang="en-US" altLang="en-US" sz="3200" dirty="0"/>
          </a:p>
        </p:txBody>
      </p:sp>
      <p:sp>
        <p:nvSpPr>
          <p:cNvPr id="1437699" name="Rectangle 3">
            <a:extLst>
              <a:ext uri="{FF2B5EF4-FFF2-40B4-BE49-F238E27FC236}">
                <a16:creationId xmlns:a16="http://schemas.microsoft.com/office/drawing/2014/main" id="{795C0D58-36D0-CE6E-0BD1-76C5C218B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446" y="1042930"/>
            <a:ext cx="11684833" cy="51054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2400" b="0" i="0" dirty="0">
                <a:solidFill>
                  <a:srgbClr val="000000"/>
                </a:solidFill>
                <a:effectLst/>
                <a:latin typeface="Segoe UI Web (Cyrillic)"/>
              </a:rPr>
              <a:t>Маркетинг: Помогите маркетологам обнаружить отдельные группы в своих клиентских базах, а затем использовать эти знания для разработки целевых маркетинговых программ </a:t>
            </a:r>
          </a:p>
          <a:p>
            <a:pPr>
              <a:lnSpc>
                <a:spcPct val="110000"/>
              </a:lnSpc>
            </a:pPr>
            <a:r>
              <a:rPr lang="ru-RU" sz="2400" b="0" i="0" dirty="0">
                <a:solidFill>
                  <a:srgbClr val="000000"/>
                </a:solidFill>
                <a:effectLst/>
                <a:latin typeface="Segoe UI Web (Cyrillic)"/>
              </a:rPr>
              <a:t>Землепользование: Выявление районов аналогичного землепользования в базе данных наблюдения Земли </a:t>
            </a:r>
          </a:p>
          <a:p>
            <a:pPr>
              <a:lnSpc>
                <a:spcPct val="110000"/>
              </a:lnSpc>
            </a:pPr>
            <a:r>
              <a:rPr lang="ru-RU" sz="2400" b="0" i="0" dirty="0">
                <a:solidFill>
                  <a:srgbClr val="000000"/>
                </a:solidFill>
                <a:effectLst/>
                <a:latin typeface="Segoe UI Web (Cyrillic)"/>
              </a:rPr>
              <a:t>Страхование: Выявление групп держателей полисов автострахования с высокой средней страховой стоимостью </a:t>
            </a:r>
            <a:endParaRPr lang="ru-RU" sz="2400" dirty="0">
              <a:solidFill>
                <a:srgbClr val="000000"/>
              </a:solidFill>
              <a:latin typeface="Segoe UI Web (Cyrillic)"/>
            </a:endParaRPr>
          </a:p>
          <a:p>
            <a:pPr>
              <a:lnSpc>
                <a:spcPct val="110000"/>
              </a:lnSpc>
            </a:pPr>
            <a:r>
              <a:rPr lang="ru-RU" sz="2400" b="0" i="0" dirty="0">
                <a:solidFill>
                  <a:srgbClr val="000000"/>
                </a:solidFill>
                <a:effectLst/>
                <a:latin typeface="Segoe UI Web (Cyrillic)"/>
              </a:rPr>
              <a:t>Градостроительство: Определение групп домов в соответствии с типом дома, стоимостью и географическим расположением </a:t>
            </a:r>
          </a:p>
          <a:p>
            <a:pPr>
              <a:lnSpc>
                <a:spcPct val="110000"/>
              </a:lnSpc>
            </a:pPr>
            <a:r>
              <a:rPr lang="ru-RU" sz="2400" b="0" i="0" dirty="0">
                <a:solidFill>
                  <a:srgbClr val="000000"/>
                </a:solidFill>
                <a:effectLst/>
                <a:latin typeface="Segoe UI Web (Cyrillic)"/>
              </a:rPr>
              <a:t>Исследования землетрясений: наблюдаемые эпицентры землетрясений должны быть сгруппированы вдоль разломов континента</a:t>
            </a:r>
            <a:endParaRPr lang="en-US" altLang="en-US" sz="2400" dirty="0"/>
          </a:p>
        </p:txBody>
      </p:sp>
    </p:spTree>
  </p:cSld>
  <p:clrMapOvr>
    <a:masterClrMapping/>
  </p:clrMapOvr>
  <p:transition>
    <p:strips dir="rd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3590</TotalTime>
  <Words>2779</Words>
  <Application>Microsoft Office PowerPoint</Application>
  <PresentationFormat>Widescreen</PresentationFormat>
  <Paragraphs>484</Paragraphs>
  <Slides>41</Slides>
  <Notes>13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Arial</vt:lpstr>
      <vt:lpstr>Calibri</vt:lpstr>
      <vt:lpstr>Segoe UI Web (Cyrillic)</vt:lpstr>
      <vt:lpstr>Symbol</vt:lpstr>
      <vt:lpstr>Times New Roman</vt:lpstr>
      <vt:lpstr>Trebuchet MS</vt:lpstr>
      <vt:lpstr>Wingdings</vt:lpstr>
      <vt:lpstr>Wingdings 3</vt:lpstr>
      <vt:lpstr>Facet</vt:lpstr>
      <vt:lpstr>Equation</vt:lpstr>
      <vt:lpstr>Document</vt:lpstr>
      <vt:lpstr>Worksheet</vt:lpstr>
      <vt:lpstr>Интеллектуальный анализ данных методами МО</vt:lpstr>
      <vt:lpstr>Кластеризация</vt:lpstr>
      <vt:lpstr>PowerPoint Presentation</vt:lpstr>
      <vt:lpstr>Кластеризация</vt:lpstr>
      <vt:lpstr>PowerPoint Presentation</vt:lpstr>
      <vt:lpstr>Направления в кластерном анализе</vt:lpstr>
      <vt:lpstr>Применение кластерного анализа</vt:lpstr>
      <vt:lpstr>Области применения кластеризации</vt:lpstr>
      <vt:lpstr>Примеры</vt:lpstr>
      <vt:lpstr>Что такое хорошая кластеризация?</vt:lpstr>
      <vt:lpstr>Требования к кластеризации в интеллектуальном анализе данных</vt:lpstr>
      <vt:lpstr>PowerPoint Presentation</vt:lpstr>
      <vt:lpstr>Data Structures</vt:lpstr>
      <vt:lpstr>Измерение качества кластеризации</vt:lpstr>
      <vt:lpstr>Тип данных в кластерном анализе</vt:lpstr>
      <vt:lpstr>Переменные с интервальными значениями</vt:lpstr>
      <vt:lpstr>Сходство и несходство между объектами</vt:lpstr>
      <vt:lpstr>Сходство и несходство между объектами</vt:lpstr>
      <vt:lpstr>Двоичные переменные</vt:lpstr>
      <vt:lpstr>Различия между двоичными переменными</vt:lpstr>
      <vt:lpstr>Номинальные переменные</vt:lpstr>
      <vt:lpstr>Количественные переменные</vt:lpstr>
      <vt:lpstr>Относительные (Ratio-Scaled) переменные</vt:lpstr>
      <vt:lpstr>Переменные смешанного типа</vt:lpstr>
      <vt:lpstr>Образец из СМС-спама</vt:lpstr>
      <vt:lpstr>Основные типы данных</vt:lpstr>
      <vt:lpstr>Преобразование между типами элементов</vt:lpstr>
      <vt:lpstr>Types of Features</vt:lpstr>
      <vt:lpstr>PowerPoint Presentation</vt:lpstr>
      <vt:lpstr>Основные подходы в кластеризации</vt:lpstr>
      <vt:lpstr>PowerPoint Presentation</vt:lpstr>
      <vt:lpstr>Алгоритмы разбиения: основные понятия</vt:lpstr>
      <vt:lpstr>The K-Means Clustering Method </vt:lpstr>
      <vt:lpstr>The K-Means Clustering Method </vt:lpstr>
      <vt:lpstr>Комментарии о K-Means Method</vt:lpstr>
      <vt:lpstr>Variations of the K-Means Method</vt:lpstr>
      <vt:lpstr>The K-Medoids Clustering Method</vt:lpstr>
      <vt:lpstr>PAM (Partitioning Around Medoids) (1987)</vt:lpstr>
      <vt:lpstr>PAM Clustering: Total swapping cost  TCih=jCjih</vt:lpstr>
      <vt:lpstr>CLARA (Clustering Large Applications) (1990)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Ваше решение в области здравоохранения</dc:title>
  <dc:creator>Марина Барулина</dc:creator>
  <cp:lastModifiedBy>Марина Барулина</cp:lastModifiedBy>
  <cp:revision>25</cp:revision>
  <dcterms:created xsi:type="dcterms:W3CDTF">2022-04-24T19:28:37Z</dcterms:created>
  <dcterms:modified xsi:type="dcterms:W3CDTF">2024-11-14T15:11:05Z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