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B195-DEC4-4C00-B709-FB9D4BD1A1EA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E16-473D-4873-A1FF-C2C2DC0A5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8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B195-DEC4-4C00-B709-FB9D4BD1A1EA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E16-473D-4873-A1FF-C2C2DC0A5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87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B195-DEC4-4C00-B709-FB9D4BD1A1EA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E16-473D-4873-A1FF-C2C2DC0A54F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36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B195-DEC4-4C00-B709-FB9D4BD1A1EA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E16-473D-4873-A1FF-C2C2DC0A5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38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B195-DEC4-4C00-B709-FB9D4BD1A1EA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E16-473D-4873-A1FF-C2C2DC0A54F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203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B195-DEC4-4C00-B709-FB9D4BD1A1EA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E16-473D-4873-A1FF-C2C2DC0A5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7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B195-DEC4-4C00-B709-FB9D4BD1A1EA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E16-473D-4873-A1FF-C2C2DC0A5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219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B195-DEC4-4C00-B709-FB9D4BD1A1EA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E16-473D-4873-A1FF-C2C2DC0A5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B195-DEC4-4C00-B709-FB9D4BD1A1EA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E16-473D-4873-A1FF-C2C2DC0A5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4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B195-DEC4-4C00-B709-FB9D4BD1A1EA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E16-473D-4873-A1FF-C2C2DC0A5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28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B195-DEC4-4C00-B709-FB9D4BD1A1EA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E16-473D-4873-A1FF-C2C2DC0A5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1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B195-DEC4-4C00-B709-FB9D4BD1A1EA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E16-473D-4873-A1FF-C2C2DC0A5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B195-DEC4-4C00-B709-FB9D4BD1A1EA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E16-473D-4873-A1FF-C2C2DC0A5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2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B195-DEC4-4C00-B709-FB9D4BD1A1EA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E16-473D-4873-A1FF-C2C2DC0A5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57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B195-DEC4-4C00-B709-FB9D4BD1A1EA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E16-473D-4873-A1FF-C2C2DC0A5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53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B195-DEC4-4C00-B709-FB9D4BD1A1EA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4E16-473D-4873-A1FF-C2C2DC0A5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2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CB195-DEC4-4C00-B709-FB9D4BD1A1EA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A44E16-473D-4873-A1FF-C2C2DC0A5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B79D7-1C25-DDC1-68BF-3F93A44F74A0}"/>
              </a:ext>
            </a:extLst>
          </p:cNvPr>
          <p:cNvSpPr txBox="1"/>
          <p:nvPr/>
        </p:nvSpPr>
        <p:spPr>
          <a:xfrm>
            <a:off x="4366199" y="744744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Кирилл Долгоруков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C821E-620C-C14E-F397-48111613A5E4}"/>
              </a:ext>
            </a:extLst>
          </p:cNvPr>
          <p:cNvSpPr txBox="1"/>
          <p:nvPr/>
        </p:nvSpPr>
        <p:spPr>
          <a:xfrm>
            <a:off x="394161" y="2507468"/>
            <a:ext cx="5937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Студент Поволжского государственного технологического университета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3AE5B-839B-06F7-C2C4-BA09803BCF37}"/>
              </a:ext>
            </a:extLst>
          </p:cNvPr>
          <p:cNvSpPr txBox="1"/>
          <p:nvPr/>
        </p:nvSpPr>
        <p:spPr>
          <a:xfrm>
            <a:off x="7318983" y="4087162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Группа ПС-22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4160D-F387-C91B-0F40-70249E9DF1ED}"/>
              </a:ext>
            </a:extLst>
          </p:cNvPr>
          <p:cNvSpPr txBox="1"/>
          <p:nvPr/>
        </p:nvSpPr>
        <p:spPr>
          <a:xfrm>
            <a:off x="2019550" y="5093504"/>
            <a:ext cx="2686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github.com/QSA-215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0687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111DB-C15A-5E96-B97E-C1D7A893DE85}"/>
              </a:ext>
            </a:extLst>
          </p:cNvPr>
          <p:cNvSpPr txBox="1"/>
          <p:nvPr/>
        </p:nvSpPr>
        <p:spPr>
          <a:xfrm>
            <a:off x="845640" y="638331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Мой проект – </a:t>
            </a:r>
            <a:r>
              <a:rPr lang="en-US" sz="2400" dirty="0"/>
              <a:t>Card Maker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434C0-CAEC-CB55-127D-55EA4C831E62}"/>
              </a:ext>
            </a:extLst>
          </p:cNvPr>
          <p:cNvSpPr txBox="1"/>
          <p:nvPr/>
        </p:nvSpPr>
        <p:spPr>
          <a:xfrm>
            <a:off x="845640" y="1656785"/>
            <a:ext cx="496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Небольшой сайт для создания открыток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D0494-21FC-07E7-01C6-E4AF556A5A57}"/>
              </a:ext>
            </a:extLst>
          </p:cNvPr>
          <p:cNvSpPr txBox="1"/>
          <p:nvPr/>
        </p:nvSpPr>
        <p:spPr>
          <a:xfrm>
            <a:off x="4520044" y="3674340"/>
            <a:ext cx="5544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Я выбрал его, так как хотел сделать всё сам и не хотел нести ответственность за чужие ошибки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9C9E7-08D1-2997-64D7-EFE6BA0A5137}"/>
              </a:ext>
            </a:extLst>
          </p:cNvPr>
          <p:cNvSpPr txBox="1"/>
          <p:nvPr/>
        </p:nvSpPr>
        <p:spPr>
          <a:xfrm>
            <a:off x="1265095" y="5139071"/>
            <a:ext cx="5544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Я хотел сделать проект, полагаясь только на свои силы, и не зависеть от других</a:t>
            </a:r>
          </a:p>
        </p:txBody>
      </p:sp>
    </p:spTree>
    <p:extLst>
      <p:ext uri="{BB962C8B-B14F-4D97-AF65-F5344CB8AC3E}">
        <p14:creationId xmlns:p14="http://schemas.microsoft.com/office/powerpoint/2010/main" val="44947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51E882-D2E6-318F-97EF-2D7DC71939D5}"/>
              </a:ext>
            </a:extLst>
          </p:cNvPr>
          <p:cNvSpPr txBox="1"/>
          <p:nvPr/>
        </p:nvSpPr>
        <p:spPr>
          <a:xfrm>
            <a:off x="2751491" y="2828835"/>
            <a:ext cx="6689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Самой сложным моментом в моём проекте оказалась шестая лабораторная, где нужно было добавить взаимодействие с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194650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8C58B4-4F36-B007-80D8-5DA1BC4689D6}"/>
              </a:ext>
            </a:extLst>
          </p:cNvPr>
          <p:cNvSpPr txBox="1"/>
          <p:nvPr/>
        </p:nvSpPr>
        <p:spPr>
          <a:xfrm>
            <a:off x="2829017" y="3013501"/>
            <a:ext cx="6533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Больше всего в моём проекте я горжусь стилем </a:t>
            </a:r>
            <a:r>
              <a:rPr lang="en-US" sz="2400" dirty="0"/>
              <a:t>toolbar</a:t>
            </a:r>
            <a:r>
              <a:rPr lang="ru-RU" sz="2400" dirty="0"/>
              <a:t>-а и появляющихся менюшек</a:t>
            </a:r>
          </a:p>
        </p:txBody>
      </p:sp>
    </p:spTree>
    <p:extLst>
      <p:ext uri="{BB962C8B-B14F-4D97-AF65-F5344CB8AC3E}">
        <p14:creationId xmlns:p14="http://schemas.microsoft.com/office/powerpoint/2010/main" val="44263411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88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Долгоруков</dc:creator>
  <cp:lastModifiedBy>Кирилл Долгоруков</cp:lastModifiedBy>
  <cp:revision>6</cp:revision>
  <dcterms:created xsi:type="dcterms:W3CDTF">2024-01-08T15:35:33Z</dcterms:created>
  <dcterms:modified xsi:type="dcterms:W3CDTF">2024-01-08T18:19:32Z</dcterms:modified>
</cp:coreProperties>
</file>