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5" r:id="rId2"/>
    <p:sldId id="888" r:id="rId3"/>
    <p:sldId id="889" r:id="rId4"/>
    <p:sldId id="891" r:id="rId5"/>
    <p:sldId id="892" r:id="rId6"/>
    <p:sldId id="893" r:id="rId7"/>
    <p:sldId id="894" r:id="rId8"/>
    <p:sldId id="895" r:id="rId9"/>
    <p:sldId id="896" r:id="rId10"/>
    <p:sldId id="898" r:id="rId11"/>
    <p:sldId id="8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F81"/>
    <a:srgbClr val="0000FF"/>
    <a:srgbClr val="FF9900"/>
    <a:srgbClr val="20425A"/>
    <a:srgbClr val="FCCB10"/>
    <a:srgbClr val="EB6622"/>
    <a:srgbClr val="153153"/>
    <a:srgbClr val="E287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3946" autoAdjust="0"/>
  </p:normalViewPr>
  <p:slideViewPr>
    <p:cSldViewPr>
      <p:cViewPr varScale="1">
        <p:scale>
          <a:sx n="108" d="100"/>
          <a:sy n="108" d="100"/>
        </p:scale>
        <p:origin x="6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927" y="1913475"/>
            <a:ext cx="2687123" cy="32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400800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00800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1601" y="-38160"/>
            <a:ext cx="1325944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400800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1601" y="-38160"/>
            <a:ext cx="1325944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400800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1601" y="-38160"/>
            <a:ext cx="1325944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00800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5944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1601" y="-38160"/>
            <a:ext cx="1325944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3533B1E-EEB1-4D3D-A1E8-B07AEE623E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07286" y="6134582"/>
            <a:ext cx="822366" cy="7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hoek 9">
            <a:extLst>
              <a:ext uri="{FF2B5EF4-FFF2-40B4-BE49-F238E27FC236}">
                <a16:creationId xmlns:a16="http://schemas.microsoft.com/office/drawing/2014/main" id="{F95C1061-64D9-4E4A-BEB2-349B77D196FC}"/>
              </a:ext>
            </a:extLst>
          </p:cNvPr>
          <p:cNvSpPr/>
          <p:nvPr userDrawn="1"/>
        </p:nvSpPr>
        <p:spPr>
          <a:xfrm>
            <a:off x="0" y="1"/>
            <a:ext cx="11327363" cy="65913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 noProof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17B80726-3DF2-482C-991A-97D6D9E8430F}"/>
              </a:ext>
            </a:extLst>
          </p:cNvPr>
          <p:cNvSpPr/>
          <p:nvPr userDrawn="1"/>
        </p:nvSpPr>
        <p:spPr>
          <a:xfrm>
            <a:off x="98369" y="76954"/>
            <a:ext cx="509144" cy="50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7BD0D8-3CA7-4C8D-8A26-1752BFB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8" y="0"/>
            <a:ext cx="10544315" cy="659130"/>
          </a:xfrm>
          <a:prstGeom prst="rect">
            <a:avLst/>
          </a:prstGeom>
        </p:spPr>
        <p:txBody>
          <a:bodyPr anchor="ctr"/>
          <a:lstStyle>
            <a:lvl1pPr>
              <a:defRPr sz="3600" b="1" cap="small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DDE84CCC-EC47-47B4-B343-C0178342DADE}"/>
              </a:ext>
            </a:extLst>
          </p:cNvPr>
          <p:cNvGrpSpPr/>
          <p:nvPr userDrawn="1"/>
        </p:nvGrpSpPr>
        <p:grpSpPr>
          <a:xfrm>
            <a:off x="103340" y="6578937"/>
            <a:ext cx="1182425" cy="220995"/>
            <a:chOff x="103340" y="6578937"/>
            <a:chExt cx="1182425" cy="220995"/>
          </a:xfrm>
        </p:grpSpPr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A99A2495-8F68-4AB9-B9E9-37261505F1BF}"/>
                </a:ext>
              </a:extLst>
            </p:cNvPr>
            <p:cNvGrpSpPr/>
            <p:nvPr userDrawn="1"/>
          </p:nvGrpSpPr>
          <p:grpSpPr>
            <a:xfrm>
              <a:off x="103340" y="6597826"/>
              <a:ext cx="1182425" cy="183220"/>
              <a:chOff x="8426207" y="1337023"/>
              <a:chExt cx="2323293" cy="360000"/>
            </a:xfrm>
          </p:grpSpPr>
          <p:pic>
            <p:nvPicPr>
              <p:cNvPr id="13" name="Afbeelding 12">
                <a:extLst>
                  <a:ext uri="{FF2B5EF4-FFF2-40B4-BE49-F238E27FC236}">
                    <a16:creationId xmlns:a16="http://schemas.microsoft.com/office/drawing/2014/main" id="{F7512792-8657-4D9D-88DF-C8CF862CD8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426207" y="1337023"/>
                <a:ext cx="601328" cy="360000"/>
              </a:xfrm>
              <a:prstGeom prst="rect">
                <a:avLst/>
              </a:prstGeom>
            </p:spPr>
          </p:pic>
          <p:pic>
            <p:nvPicPr>
              <p:cNvPr id="15" name="Afbeelding 14">
                <a:extLst>
                  <a:ext uri="{FF2B5EF4-FFF2-40B4-BE49-F238E27FC236}">
                    <a16:creationId xmlns:a16="http://schemas.microsoft.com/office/drawing/2014/main" id="{BEC5797E-6C70-414D-91BE-B0EDF4E56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8362" y="1337023"/>
                <a:ext cx="611138" cy="360000"/>
              </a:xfrm>
              <a:prstGeom prst="rect">
                <a:avLst/>
              </a:prstGeom>
            </p:spPr>
          </p:pic>
        </p:grpSp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39C84B01-8F88-4B7A-8F58-5B62FDB1A7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15" b="19339"/>
            <a:stretch/>
          </p:blipFill>
          <p:spPr>
            <a:xfrm>
              <a:off x="512294" y="6578937"/>
              <a:ext cx="356179" cy="22099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6D8D11-F353-1644-9F6F-2F0BE03ECA94}"/>
              </a:ext>
            </a:extLst>
          </p:cNvPr>
          <p:cNvSpPr txBox="1"/>
          <p:nvPr userDrawn="1"/>
        </p:nvSpPr>
        <p:spPr>
          <a:xfrm>
            <a:off x="11660905" y="653554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D62B9C-1313-6240-B3A9-12C8D3C5854C}" type="slidenum">
              <a:rPr lang="en-US" sz="1400" noProof="0" smtClean="0"/>
              <a:t>‹#›</a:t>
            </a:fld>
            <a:endParaRPr lang="en-US" sz="1400" noProof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1968962-4102-1841-BBEE-88E05FE72C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4801" y="1137272"/>
            <a:ext cx="11180936" cy="490696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93D2251-DA7C-4B35-BF44-219C7C8CCD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-773" t="-304" r="191" b="-1528"/>
          <a:stretch/>
        </p:blipFill>
        <p:spPr>
          <a:xfrm>
            <a:off x="81986" y="76954"/>
            <a:ext cx="619076" cy="6381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302CA3-AE69-4739-92B4-E9D3ADEE218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952" y="14678"/>
            <a:ext cx="736345" cy="6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514600"/>
            <a:ext cx="7086600" cy="1380363"/>
          </a:xfrm>
        </p:spPr>
        <p:txBody>
          <a:bodyPr>
            <a:normAutofit/>
          </a:bodyPr>
          <a:lstStyle/>
          <a:p>
            <a:r>
              <a:rPr lang="en-US" altLang="ko-KR" sz="7200" b="1" dirty="0" smtClean="0">
                <a:cs typeface="Calibri"/>
                <a:sym typeface="Calibri"/>
              </a:rPr>
              <a:t>REDCDM </a:t>
            </a:r>
            <a:r>
              <a:rPr lang="ko-KR" altLang="en-US" sz="7200" b="1" dirty="0" smtClean="0">
                <a:cs typeface="Calibri"/>
                <a:sym typeface="Calibri"/>
              </a:rPr>
              <a:t>패키지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149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B46-E71B-C740-A14B-84714E7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cs typeface="Calibri"/>
                <a:sym typeface="Calibri"/>
              </a:rPr>
              <a:t>REDCDM </a:t>
            </a:r>
            <a:r>
              <a:rPr lang="ko-KR" altLang="en-US" b="1" dirty="0">
                <a:cs typeface="Calibri"/>
                <a:sym typeface="Calibri"/>
              </a:rPr>
              <a:t>패키지 실행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" y="5105400"/>
            <a:ext cx="1196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해당 코드를 통해 생성되는 기본 폴더 내 </a:t>
            </a:r>
            <a:r>
              <a:rPr lang="en-US" altLang="ko-KR" sz="3200" b="1" dirty="0" smtClean="0"/>
              <a:t>CSV </a:t>
            </a:r>
            <a:r>
              <a:rPr lang="ko-KR" altLang="en-US" sz="3200" b="1" dirty="0" smtClean="0"/>
              <a:t>파일 공유</a:t>
            </a:r>
            <a:endParaRPr lang="en-US" altLang="ko-KR" sz="3200" b="1" dirty="0" smtClean="0"/>
          </a:p>
          <a:p>
            <a:r>
              <a:rPr lang="en-US" altLang="ko-KR" sz="3200" b="1" dirty="0"/>
              <a:t> (</a:t>
            </a:r>
            <a:r>
              <a:rPr lang="ko-KR" altLang="en-US" sz="3200" b="1" dirty="0"/>
              <a:t>기본 </a:t>
            </a:r>
            <a:r>
              <a:rPr lang="en-US" altLang="ko-KR" sz="3200" b="1" dirty="0"/>
              <a:t>C:/REDCDMv2.0/REDCDM_condition.csv)</a:t>
            </a:r>
            <a:endParaRPr lang="en-US" altLang="ko-KR" sz="3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162175"/>
            <a:ext cx="121729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사용환경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CDM  </a:t>
            </a:r>
            <a:r>
              <a:rPr lang="ko-KR" altLang="en-US" sz="2400" dirty="0" smtClean="0"/>
              <a:t>구축이 완료된 환경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JAVA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JDBC </a:t>
            </a:r>
            <a:r>
              <a:rPr lang="ko-KR" altLang="en-US" sz="2400" dirty="0" smtClean="0"/>
              <a:t>설치 필요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rJava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Rtools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설치 필요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정상 실행 </a:t>
            </a:r>
            <a:r>
              <a:rPr lang="ko-KR" altLang="en-US" sz="2400" dirty="0"/>
              <a:t>후 </a:t>
            </a:r>
            <a:r>
              <a:rPr lang="en-US" altLang="ko-KR" sz="2400" dirty="0"/>
              <a:t>C:\</a:t>
            </a:r>
            <a:r>
              <a:rPr lang="en-US" altLang="ko-KR" sz="2400" dirty="0" smtClean="0"/>
              <a:t>REDCDM\diagnosticsExport\Results_REDCDM.zip </a:t>
            </a:r>
            <a:r>
              <a:rPr lang="ko-KR" altLang="en-US" sz="2400" dirty="0" smtClean="0"/>
              <a:t>파일을 공유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패키지 사용 불가한 경우에는 </a:t>
            </a:r>
            <a:r>
              <a:rPr lang="en-US" altLang="ko-KR" sz="2400" dirty="0" smtClean="0"/>
              <a:t>JSON</a:t>
            </a:r>
            <a:r>
              <a:rPr lang="ko-KR" altLang="en-US" sz="2400" dirty="0" smtClean="0"/>
              <a:t>파일과 </a:t>
            </a:r>
            <a:r>
              <a:rPr lang="ko-KR" altLang="en-US" sz="2400" dirty="0" err="1" smtClean="0"/>
              <a:t>쿼리문을</a:t>
            </a:r>
            <a:r>
              <a:rPr lang="ko-KR" altLang="en-US" sz="2400" dirty="0" smtClean="0"/>
              <a:t> 이용해 결과 공유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기타 패키지 충돌 문제시 </a:t>
            </a:r>
            <a:r>
              <a:rPr lang="en-US" altLang="ko-KR" sz="2400" dirty="0" err="1" smtClean="0"/>
              <a:t>renv</a:t>
            </a:r>
            <a:r>
              <a:rPr lang="en-US" altLang="ko-KR" sz="2400" dirty="0"/>
              <a:t>::restore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를 통해 패키지 다운그레이드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42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B46-E71B-C740-A14B-84714E7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cs typeface="Calibri"/>
                <a:sym typeface="Calibri"/>
              </a:rPr>
              <a:t>REDCDM </a:t>
            </a:r>
            <a:r>
              <a:rPr lang="ko-KR" altLang="en-US" b="1" dirty="0">
                <a:cs typeface="Calibri"/>
                <a:sym typeface="Calibri"/>
              </a:rPr>
              <a:t>패키지 </a:t>
            </a:r>
            <a:r>
              <a:rPr lang="ko-KR" altLang="en-US" b="1" dirty="0" smtClean="0">
                <a:cs typeface="Calibri"/>
                <a:sym typeface="Calibri"/>
              </a:rPr>
              <a:t>실행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7" y="2286000"/>
            <a:ext cx="116800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B46-E71B-C740-A14B-84714E7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cs typeface="Calibri"/>
                <a:sym typeface="Calibri"/>
              </a:rPr>
              <a:t>REDCDM </a:t>
            </a:r>
            <a:r>
              <a:rPr lang="ko-KR" altLang="en-US" b="1" dirty="0">
                <a:cs typeface="Calibri"/>
                <a:sym typeface="Calibri"/>
              </a:rPr>
              <a:t>패키지 실행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9200"/>
            <a:ext cx="4981575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4303455"/>
            <a:ext cx="1196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redCohort.Rproj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실행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Extras </a:t>
            </a:r>
            <a:r>
              <a:rPr lang="ko-KR" altLang="en-US" sz="3200" b="1" dirty="0"/>
              <a:t>폴더의 </a:t>
            </a:r>
            <a:r>
              <a:rPr lang="en-US" altLang="ko-KR" sz="3200" b="1" dirty="0" err="1" smtClean="0"/>
              <a:t>CodeToRun.R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불러오기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Build </a:t>
            </a:r>
            <a:r>
              <a:rPr lang="en-US" altLang="ko-KR" sz="3200" b="1" dirty="0" smtClean="0"/>
              <a:t>-&gt; Install and Restart </a:t>
            </a:r>
            <a:r>
              <a:rPr lang="ko-KR" altLang="en-US" sz="3200" b="1" dirty="0" smtClean="0"/>
              <a:t>선택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정상적으로 실행되면 </a:t>
            </a:r>
            <a:r>
              <a:rPr lang="en-US" altLang="ko-KR" sz="3200" b="1" dirty="0" smtClean="0"/>
              <a:t>REDCDM </a:t>
            </a:r>
            <a:r>
              <a:rPr lang="ko-KR" altLang="en-US" sz="3200" b="1" dirty="0" smtClean="0"/>
              <a:t>패키지 구축 및 사용가능</a:t>
            </a:r>
            <a:endParaRPr lang="en-US" altLang="ko-KR" sz="3200" b="1" dirty="0" smtClean="0"/>
          </a:p>
          <a:p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9332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B46-E71B-C740-A14B-84714E7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cs typeface="Calibri"/>
                <a:sym typeface="Calibri"/>
              </a:rPr>
              <a:t>REDCDM </a:t>
            </a:r>
            <a:r>
              <a:rPr lang="ko-KR" altLang="en-US" b="1" dirty="0">
                <a:cs typeface="Calibri"/>
                <a:sym typeface="Calibri"/>
              </a:rPr>
              <a:t>패키지 실행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181975" cy="1543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089" y="41148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maxCores</a:t>
            </a:r>
            <a:r>
              <a:rPr lang="en-US" altLang="ko-KR" sz="3200" b="1" dirty="0" smtClean="0"/>
              <a:t> </a:t>
            </a:r>
            <a:r>
              <a:rPr lang="en-US" altLang="ko-KR" sz="3200" b="1" dirty="0"/>
              <a:t>&lt;- parallel::</a:t>
            </a:r>
            <a:r>
              <a:rPr lang="en-US" altLang="ko-KR" sz="3200" b="1" dirty="0" err="1"/>
              <a:t>detectCores</a:t>
            </a:r>
            <a:r>
              <a:rPr lang="en-US" altLang="ko-KR" sz="3200" b="1" dirty="0" smtClean="0"/>
              <a:t>() &lt;- </a:t>
            </a:r>
            <a:r>
              <a:rPr lang="ko-KR" altLang="en-US" sz="3200" b="1" dirty="0" smtClean="0"/>
              <a:t>사용되는 </a:t>
            </a:r>
            <a:r>
              <a:rPr lang="ko-KR" altLang="en-US" sz="3200" b="1" dirty="0" err="1" smtClean="0"/>
              <a:t>코어수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비워도 됨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  <a:p>
            <a:r>
              <a:rPr lang="en-US" altLang="ko-KR" sz="3200" b="1" dirty="0" err="1" smtClean="0"/>
              <a:t>outputFolder</a:t>
            </a:r>
            <a:r>
              <a:rPr lang="en-US" altLang="ko-KR" sz="3200" b="1" dirty="0" smtClean="0"/>
              <a:t> </a:t>
            </a:r>
            <a:r>
              <a:rPr lang="en-US" altLang="ko-KR" sz="3200" b="1" dirty="0"/>
              <a:t>&lt;- "C:/</a:t>
            </a:r>
            <a:r>
              <a:rPr lang="en-US" altLang="ko-KR" sz="3200" b="1" dirty="0" smtClean="0"/>
              <a:t>REDCDMv2.0“ </a:t>
            </a:r>
            <a:r>
              <a:rPr lang="en-US" altLang="ko-KR" sz="3200" b="1" dirty="0" smtClean="0"/>
              <a:t>&lt;- </a:t>
            </a:r>
            <a:r>
              <a:rPr lang="ko-KR" altLang="en-US" sz="3200" b="1" dirty="0" smtClean="0"/>
              <a:t>결과물 출력 </a:t>
            </a:r>
            <a:r>
              <a:rPr lang="ko-KR" altLang="en-US" sz="3200" b="1" dirty="0"/>
              <a:t>폴더 </a:t>
            </a:r>
            <a:r>
              <a:rPr lang="ko-KR" altLang="en-US" sz="3200" b="1" dirty="0" smtClean="0"/>
              <a:t>설정</a:t>
            </a:r>
            <a:endParaRPr lang="en-US" altLang="ko-KR" sz="3200" b="1" dirty="0" smtClean="0"/>
          </a:p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                                                                   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기본 </a:t>
            </a:r>
            <a:r>
              <a:rPr lang="en-US" altLang="ko-KR" sz="3200" b="1" dirty="0"/>
              <a:t>C:/REDCDMv2.0)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8001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B46-E71B-C740-A14B-84714E7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cs typeface="Calibri"/>
                <a:sym typeface="Calibri"/>
              </a:rPr>
              <a:t>REDCDM </a:t>
            </a:r>
            <a:r>
              <a:rPr lang="ko-KR" altLang="en-US" b="1" dirty="0">
                <a:cs typeface="Calibri"/>
                <a:sym typeface="Calibri"/>
              </a:rPr>
              <a:t>패키지 실행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089" y="4114800"/>
            <a:ext cx="1196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DBMS </a:t>
            </a:r>
            <a:r>
              <a:rPr lang="ko-KR" altLang="en-US" sz="3200" b="1" dirty="0" smtClean="0"/>
              <a:t>정보 입력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필요시 </a:t>
            </a:r>
            <a:r>
              <a:rPr lang="en-US" altLang="ko-KR" sz="3200" b="1" dirty="0" smtClean="0"/>
              <a:t>JDBC </a:t>
            </a:r>
            <a:r>
              <a:rPr lang="ko-KR" altLang="en-US" sz="3200" b="1" dirty="0" smtClean="0"/>
              <a:t>경로 입력</a:t>
            </a:r>
            <a:endParaRPr lang="en-US" altLang="ko-KR" sz="32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51816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B46-E71B-C740-A14B-84714E7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cs typeface="Calibri"/>
                <a:sym typeface="Calibri"/>
              </a:rPr>
              <a:t>REDCDM </a:t>
            </a:r>
            <a:r>
              <a:rPr lang="ko-KR" altLang="en-US" b="1" dirty="0">
                <a:cs typeface="Calibri"/>
                <a:sym typeface="Calibri"/>
              </a:rPr>
              <a:t>패키지 실행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089" y="4114800"/>
            <a:ext cx="1196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cdmDatabaseSchema</a:t>
            </a:r>
            <a:r>
              <a:rPr lang="en-US" altLang="ko-KR" sz="3200" b="1" dirty="0" smtClean="0"/>
              <a:t> </a:t>
            </a:r>
            <a:r>
              <a:rPr lang="en-US" altLang="ko-KR" sz="3200" b="1" dirty="0"/>
              <a:t>&lt;- </a:t>
            </a:r>
            <a:r>
              <a:rPr lang="en-US" altLang="ko-KR" sz="3200" b="1" dirty="0" smtClean="0"/>
              <a:t>CDM </a:t>
            </a:r>
            <a:r>
              <a:rPr lang="ko-KR" altLang="en-US" sz="3200" b="1" dirty="0" smtClean="0"/>
              <a:t>데이터 베이스</a:t>
            </a:r>
            <a:endParaRPr lang="en-US" altLang="ko-KR" sz="3200" b="1" dirty="0" smtClean="0"/>
          </a:p>
          <a:p>
            <a:r>
              <a:rPr lang="en-US" altLang="ko-KR" sz="3200" b="1" dirty="0" err="1" smtClean="0"/>
              <a:t>cohortDatabaseSchema</a:t>
            </a:r>
            <a:r>
              <a:rPr lang="en-US" altLang="ko-KR" sz="3200" b="1" dirty="0" smtClean="0"/>
              <a:t> &lt;- </a:t>
            </a:r>
            <a:r>
              <a:rPr lang="ko-KR" altLang="en-US" sz="3200" b="1" dirty="0" smtClean="0"/>
              <a:t>생성될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코호트가</a:t>
            </a:r>
            <a:r>
              <a:rPr lang="ko-KR" altLang="en-US" sz="3200" b="1" dirty="0" smtClean="0"/>
              <a:t> 저장될 데이터베이스</a:t>
            </a:r>
            <a:endParaRPr lang="en-US" altLang="ko-KR" sz="3200" b="1" dirty="0" smtClean="0"/>
          </a:p>
          <a:p>
            <a:r>
              <a:rPr lang="en-US" altLang="ko-KR" sz="3200" b="1" dirty="0" err="1" smtClean="0"/>
              <a:t>cohortTable</a:t>
            </a:r>
            <a:r>
              <a:rPr lang="en-US" altLang="ko-KR" sz="3200" b="1" dirty="0" smtClean="0"/>
              <a:t> &lt;- </a:t>
            </a:r>
            <a:r>
              <a:rPr lang="ko-KR" altLang="en-US" sz="3200" b="1" dirty="0" smtClean="0"/>
              <a:t>생성될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코호트</a:t>
            </a:r>
            <a:r>
              <a:rPr lang="ko-KR" altLang="en-US" sz="3200" b="1" dirty="0" smtClean="0"/>
              <a:t> </a:t>
            </a:r>
            <a:r>
              <a:rPr lang="ko-KR" altLang="en-US" sz="3200" b="1" dirty="0" smtClean="0"/>
              <a:t>테이블 명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새로운 빈 테이블 </a:t>
            </a:r>
            <a:r>
              <a:rPr lang="ko-KR" altLang="en-US" sz="3200" b="1" dirty="0" err="1" smtClean="0"/>
              <a:t>만드는것을</a:t>
            </a:r>
            <a:r>
              <a:rPr lang="ko-KR" altLang="en-US" sz="3200" b="1" dirty="0" smtClean="0"/>
              <a:t> 추천 자동 생성됨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800"/>
            <a:ext cx="86868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B46-E71B-C740-A14B-84714E7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cs typeface="Calibri"/>
                <a:sym typeface="Calibri"/>
              </a:rPr>
              <a:t>REDCDM </a:t>
            </a:r>
            <a:r>
              <a:rPr lang="ko-KR" altLang="en-US" b="1" dirty="0">
                <a:cs typeface="Calibri"/>
                <a:sym typeface="Calibri"/>
              </a:rPr>
              <a:t>패키지 실행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406" y="4343400"/>
            <a:ext cx="1196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코호트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생성코드</a:t>
            </a:r>
            <a:endParaRPr lang="en-US" altLang="ko-KR" sz="3200" b="1" dirty="0" smtClean="0"/>
          </a:p>
          <a:p>
            <a:r>
              <a:rPr lang="en-US" altLang="ko-KR" sz="3200" b="1" dirty="0" err="1" smtClean="0"/>
              <a:t>minCellcount</a:t>
            </a:r>
            <a:r>
              <a:rPr lang="ko-KR" altLang="en-US" sz="3200" b="1" dirty="0" smtClean="0"/>
              <a:t>로 최소 </a:t>
            </a:r>
            <a:r>
              <a:rPr lang="en-US" altLang="ko-KR" sz="3200" b="1" dirty="0" smtClean="0"/>
              <a:t>N</a:t>
            </a:r>
            <a:r>
              <a:rPr lang="ko-KR" altLang="en-US" sz="3200" b="1" dirty="0" smtClean="0"/>
              <a:t>수의 출력 인원수 </a:t>
            </a:r>
            <a:r>
              <a:rPr lang="ko-KR" altLang="en-US" sz="3200" b="1" dirty="0" err="1" smtClean="0"/>
              <a:t>조절가능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기본 </a:t>
            </a:r>
            <a:r>
              <a:rPr lang="en-US" altLang="ko-KR" sz="3200" b="1" dirty="0" smtClean="0"/>
              <a:t>1</a:t>
            </a:r>
            <a:r>
              <a:rPr lang="ko-KR" altLang="en-US" sz="3200" b="1" dirty="0" smtClean="0"/>
              <a:t>명</a:t>
            </a:r>
            <a:r>
              <a:rPr lang="en-US" altLang="ko-KR" sz="3200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6" y="1600200"/>
            <a:ext cx="5143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B46-E71B-C740-A14B-84714E7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cs typeface="Calibri"/>
                <a:sym typeface="Calibri"/>
              </a:rPr>
              <a:t>REDCDM </a:t>
            </a:r>
            <a:r>
              <a:rPr lang="ko-KR" altLang="en-US" b="1" dirty="0">
                <a:cs typeface="Calibri"/>
                <a:sym typeface="Calibri"/>
              </a:rPr>
              <a:t>패키지 실행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0480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위 코드까지 문제없이 작동되면 </a:t>
            </a:r>
            <a:endParaRPr lang="en-US" altLang="ko-KR" sz="3200" b="1" dirty="0" smtClean="0"/>
          </a:p>
          <a:p>
            <a:r>
              <a:rPr lang="en-US" altLang="ko-KR" sz="3200" b="1" dirty="0"/>
              <a:t>C:\</a:t>
            </a:r>
            <a:r>
              <a:rPr lang="en-US" altLang="ko-KR" sz="3200" b="1" dirty="0" smtClean="0"/>
              <a:t>REDCDMv2.0\diagnosticsExport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기본경로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  <a:p>
            <a:r>
              <a:rPr lang="ko-KR" altLang="en-US" sz="3200" b="1" dirty="0" smtClean="0"/>
              <a:t>에 </a:t>
            </a:r>
            <a:r>
              <a:rPr lang="en-US" altLang="ko-KR" sz="3200" b="1" dirty="0" smtClean="0"/>
              <a:t>zip</a:t>
            </a:r>
            <a:r>
              <a:rPr lang="ko-KR" altLang="en-US" sz="3200" b="1" dirty="0" smtClean="0"/>
              <a:t> </a:t>
            </a:r>
            <a:r>
              <a:rPr lang="ko-KR" altLang="en-US" sz="3200" b="1" dirty="0" smtClean="0"/>
              <a:t>파일 </a:t>
            </a:r>
            <a:r>
              <a:rPr lang="ko-KR" altLang="en-US" sz="3200" b="1" dirty="0" smtClean="0"/>
              <a:t>생성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해당</a:t>
            </a:r>
            <a:r>
              <a:rPr lang="en-US" altLang="ko-KR" sz="3200" b="1" dirty="0" smtClean="0"/>
              <a:t> zip </a:t>
            </a:r>
            <a:r>
              <a:rPr lang="ko-KR" altLang="en-US" sz="3200" b="1" dirty="0" smtClean="0"/>
              <a:t>파일 공유</a:t>
            </a:r>
            <a:r>
              <a:rPr lang="en-US" altLang="ko-KR" sz="3200" b="1" dirty="0" smtClean="0"/>
              <a:t>)</a:t>
            </a:r>
            <a:endParaRPr lang="en-US" altLang="ko-KR" sz="32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1" y="2143125"/>
            <a:ext cx="5791200" cy="209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4" y="1371600"/>
            <a:ext cx="61626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B46-E71B-C740-A14B-84714E78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cs typeface="Calibri"/>
                <a:sym typeface="Calibri"/>
              </a:rPr>
              <a:t>REDCDM </a:t>
            </a:r>
            <a:r>
              <a:rPr lang="ko-KR" altLang="en-US" b="1" dirty="0">
                <a:cs typeface="Calibri"/>
                <a:sym typeface="Calibri"/>
              </a:rPr>
              <a:t>패키지 실행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92" y="5867400"/>
            <a:ext cx="1196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소스코드를 </a:t>
            </a:r>
            <a:r>
              <a:rPr lang="ko-KR" altLang="en-US" sz="3200" b="1" dirty="0" err="1" smtClean="0"/>
              <a:t>실행시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Shiny</a:t>
            </a:r>
            <a:r>
              <a:rPr lang="ko-KR" altLang="en-US" sz="3200" b="1" dirty="0" smtClean="0"/>
              <a:t>창 실행</a:t>
            </a:r>
            <a:endParaRPr lang="en-US" altLang="ko-KR" sz="32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3" y="1453655"/>
            <a:ext cx="6191250" cy="552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68422"/>
            <a:ext cx="4648200" cy="35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216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REDCDM 패키지</vt:lpstr>
      <vt:lpstr>REDCDM 패키지 실행</vt:lpstr>
      <vt:lpstr>REDCDM 패키지 실행</vt:lpstr>
      <vt:lpstr>REDCDM 패키지 실행</vt:lpstr>
      <vt:lpstr>REDCDM 패키지 실행</vt:lpstr>
      <vt:lpstr>REDCDM 패키지 실행</vt:lpstr>
      <vt:lpstr>REDCDM 패키지 실행</vt:lpstr>
      <vt:lpstr>REDCDM 패키지 실행</vt:lpstr>
      <vt:lpstr>REDCDM 패키지 실행</vt:lpstr>
      <vt:lpstr>REDCDM 패키지 실행</vt:lpstr>
      <vt:lpstr>패키지 사용환경</vt:lpstr>
    </vt:vector>
  </TitlesOfParts>
  <Manager/>
  <Company>Johnson &amp; Johnson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Patrick Ryan</dc:creator>
  <cp:keywords/>
  <dc:description/>
  <cp:lastModifiedBy>YU800FYWDP003</cp:lastModifiedBy>
  <cp:revision>834</cp:revision>
  <dcterms:created xsi:type="dcterms:W3CDTF">2013-12-30T14:14:20Z</dcterms:created>
  <dcterms:modified xsi:type="dcterms:W3CDTF">2021-09-28T05:07:39Z</dcterms:modified>
  <cp:category/>
</cp:coreProperties>
</file>