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37"/>
  </p:notesMasterIdLst>
  <p:handoutMasterIdLst>
    <p:handoutMasterId r:id="rId38"/>
  </p:handoutMasterIdLst>
  <p:sldIdLst>
    <p:sldId id="384" r:id="rId2"/>
    <p:sldId id="395" r:id="rId3"/>
    <p:sldId id="480" r:id="rId4"/>
    <p:sldId id="391" r:id="rId5"/>
    <p:sldId id="471" r:id="rId6"/>
    <p:sldId id="459" r:id="rId7"/>
    <p:sldId id="483" r:id="rId8"/>
    <p:sldId id="460" r:id="rId9"/>
    <p:sldId id="461" r:id="rId10"/>
    <p:sldId id="495" r:id="rId11"/>
    <p:sldId id="496" r:id="rId12"/>
    <p:sldId id="497" r:id="rId13"/>
    <p:sldId id="504" r:id="rId14"/>
    <p:sldId id="505" r:id="rId15"/>
    <p:sldId id="498" r:id="rId16"/>
    <p:sldId id="499" r:id="rId17"/>
    <p:sldId id="500" r:id="rId18"/>
    <p:sldId id="501" r:id="rId19"/>
    <p:sldId id="502" r:id="rId20"/>
    <p:sldId id="503" r:id="rId21"/>
    <p:sldId id="506" r:id="rId22"/>
    <p:sldId id="507" r:id="rId23"/>
    <p:sldId id="508" r:id="rId24"/>
    <p:sldId id="396" r:id="rId25"/>
    <p:sldId id="467" r:id="rId26"/>
    <p:sldId id="462" r:id="rId27"/>
    <p:sldId id="463" r:id="rId28"/>
    <p:sldId id="399" r:id="rId29"/>
    <p:sldId id="491" r:id="rId30"/>
    <p:sldId id="492" r:id="rId31"/>
    <p:sldId id="493" r:id="rId32"/>
    <p:sldId id="481" r:id="rId33"/>
    <p:sldId id="485" r:id="rId34"/>
    <p:sldId id="486" r:id="rId35"/>
    <p:sldId id="487" r:id="rId36"/>
  </p:sldIdLst>
  <p:sldSz cx="9144000" cy="6858000" type="screen4x3"/>
  <p:notesSz cx="6858000" cy="9144000"/>
  <p:defaultTextStyle>
    <a:defPPr>
      <a:defRPr lang="en-US"/>
    </a:defPPr>
    <a:lvl1pPr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20000"/>
      </a:spcBef>
      <a:spcAft>
        <a:spcPct val="0"/>
      </a:spcAft>
      <a:buClr>
        <a:schemeClr val="folHlink"/>
      </a:buClr>
      <a:buSzPct val="60000"/>
      <a:buFont typeface="Wingdings" panose="05000000000000000000" pitchFamily="2" charset="2"/>
      <a:buChar char="n"/>
      <a:defRPr sz="2000"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EE7E2"/>
    <a:srgbClr val="F2BBB0"/>
    <a:srgbClr val="CC6600"/>
    <a:srgbClr val="CA6448"/>
    <a:srgbClr val="CC694E"/>
    <a:srgbClr val="C0C0C0"/>
    <a:srgbClr val="EC2E08"/>
    <a:srgbClr val="A28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48" autoAdjust="0"/>
  </p:normalViewPr>
  <p:slideViewPr>
    <p:cSldViewPr>
      <p:cViewPr varScale="1">
        <p:scale>
          <a:sx n="78" d="100"/>
          <a:sy n="78" d="100"/>
        </p:scale>
        <p:origin x="1522" y="72"/>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189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4B71D071-D3FF-4C5E-A59C-8161485FBEA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zh-CN" altLang="en-US"/>
          </a:p>
        </p:txBody>
      </p:sp>
      <p:sp>
        <p:nvSpPr>
          <p:cNvPr id="514051" name="Rectangle 3">
            <a:extLst>
              <a:ext uri="{FF2B5EF4-FFF2-40B4-BE49-F238E27FC236}">
                <a16:creationId xmlns:a16="http://schemas.microsoft.com/office/drawing/2014/main" id="{EC1CFBC9-3F92-4F1F-A972-4153DE5C01F9}"/>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zh-CN"/>
          </a:p>
        </p:txBody>
      </p:sp>
      <p:sp>
        <p:nvSpPr>
          <p:cNvPr id="514052" name="Rectangle 4">
            <a:extLst>
              <a:ext uri="{FF2B5EF4-FFF2-40B4-BE49-F238E27FC236}">
                <a16:creationId xmlns:a16="http://schemas.microsoft.com/office/drawing/2014/main" id="{6E0B85E0-9AEA-4D78-823D-084FF0778B6C}"/>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ltLang="zh-CN"/>
          </a:p>
        </p:txBody>
      </p:sp>
      <p:sp>
        <p:nvSpPr>
          <p:cNvPr id="514053" name="Rectangle 5">
            <a:extLst>
              <a:ext uri="{FF2B5EF4-FFF2-40B4-BE49-F238E27FC236}">
                <a16:creationId xmlns:a16="http://schemas.microsoft.com/office/drawing/2014/main" id="{7B750AF2-11D9-4895-B1E1-4355DF691E1A}"/>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DEC1431B-537E-466B-81D2-F0E5B030F0B3}" type="slidenum">
              <a:rPr lang="zh-CN" altLang="en-US"/>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6EB2775-017E-43EE-9EEA-CB7B8D1C20C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kumimoji="1" sz="1200" smtClean="0">
                <a:latin typeface="Times New Roman" pitchFamily="18" charset="0"/>
              </a:defRPr>
            </a:lvl1pPr>
          </a:lstStyle>
          <a:p>
            <a:pPr>
              <a:defRPr/>
            </a:pPr>
            <a:endParaRPr lang="zh-CN" altLang="en-US"/>
          </a:p>
        </p:txBody>
      </p:sp>
      <p:sp>
        <p:nvSpPr>
          <p:cNvPr id="32771" name="Rectangle 3">
            <a:extLst>
              <a:ext uri="{FF2B5EF4-FFF2-40B4-BE49-F238E27FC236}">
                <a16:creationId xmlns:a16="http://schemas.microsoft.com/office/drawing/2014/main" id="{8548155C-F98D-404C-8E8D-147B699EF747}"/>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kumimoji="1" sz="1200" smtClean="0">
                <a:latin typeface="Times New Roman" pitchFamily="18" charset="0"/>
              </a:defRPr>
            </a:lvl1pPr>
          </a:lstStyle>
          <a:p>
            <a:pPr>
              <a:defRPr/>
            </a:pPr>
            <a:endParaRPr lang="en-US" altLang="zh-CN"/>
          </a:p>
        </p:txBody>
      </p:sp>
      <p:sp>
        <p:nvSpPr>
          <p:cNvPr id="38916" name="Rectangle 4">
            <a:extLst>
              <a:ext uri="{FF2B5EF4-FFF2-40B4-BE49-F238E27FC236}">
                <a16:creationId xmlns:a16="http://schemas.microsoft.com/office/drawing/2014/main" id="{6FDD22ED-3531-4DCA-A09A-694AFEE5710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3" name="Rectangle 5">
            <a:extLst>
              <a:ext uri="{FF2B5EF4-FFF2-40B4-BE49-F238E27FC236}">
                <a16:creationId xmlns:a16="http://schemas.microsoft.com/office/drawing/2014/main" id="{131ACFC7-95F3-414C-9AF4-2F942458F9F6}"/>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2774" name="Rectangle 6">
            <a:extLst>
              <a:ext uri="{FF2B5EF4-FFF2-40B4-BE49-F238E27FC236}">
                <a16:creationId xmlns:a16="http://schemas.microsoft.com/office/drawing/2014/main" id="{AB1C302D-32AE-4A97-9C91-90847E12BEA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kumimoji="1" sz="1200" smtClean="0">
                <a:latin typeface="Times New Roman" pitchFamily="18" charset="0"/>
              </a:defRPr>
            </a:lvl1pPr>
          </a:lstStyle>
          <a:p>
            <a:pPr>
              <a:defRPr/>
            </a:pPr>
            <a:endParaRPr lang="en-US" altLang="zh-CN"/>
          </a:p>
        </p:txBody>
      </p:sp>
      <p:sp>
        <p:nvSpPr>
          <p:cNvPr id="32775" name="Rectangle 7">
            <a:extLst>
              <a:ext uri="{FF2B5EF4-FFF2-40B4-BE49-F238E27FC236}">
                <a16:creationId xmlns:a16="http://schemas.microsoft.com/office/drawing/2014/main" id="{80B4D327-067C-4D96-B684-C2A988F6A292}"/>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kumimoji="1" sz="1200">
                <a:latin typeface="Times New Roman" panose="02020603050405020304" pitchFamily="18" charset="0"/>
              </a:defRPr>
            </a:lvl1pPr>
          </a:lstStyle>
          <a:p>
            <a:fld id="{50F1CF31-5910-42E4-8BBC-4565CB4B07D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EFB0021-0F39-4C22-92FB-B7E548BCBC6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fld id="{4D4FBF44-8E34-4FB7-B8D4-0C5C493A32E9}" type="slidenum">
              <a:rPr lang="zh-CN" altLang="en-US" sz="1200">
                <a:latin typeface="Times New Roman" panose="02020603050405020304" pitchFamily="18" charset="0"/>
              </a:rPr>
              <a:pPr eaLnBrk="1" hangingPunct="1"/>
              <a:t>8</a:t>
            </a:fld>
            <a:endParaRPr lang="en-US" altLang="zh-CN" sz="1200">
              <a:latin typeface="Times New Roman" panose="02020603050405020304" pitchFamily="18" charset="0"/>
            </a:endParaRPr>
          </a:p>
        </p:txBody>
      </p:sp>
      <p:sp>
        <p:nvSpPr>
          <p:cNvPr id="39939" name="Rectangle 2">
            <a:extLst>
              <a:ext uri="{FF2B5EF4-FFF2-40B4-BE49-F238E27FC236}">
                <a16:creationId xmlns:a16="http://schemas.microsoft.com/office/drawing/2014/main" id="{AC303358-13DD-4377-B483-059D01331BE7}"/>
              </a:ext>
            </a:extLst>
          </p:cNvPr>
          <p:cNvSpPr>
            <a:spLocks noGrp="1" noRot="1" noChangeAspect="1" noChangeArrowheads="1" noTextEdit="1"/>
          </p:cNvSpPr>
          <p:nvPr>
            <p:ph type="sldImg"/>
          </p:nvPr>
        </p:nvSpPr>
        <p:spPr>
          <a:xfrm>
            <a:off x="1277938" y="646113"/>
            <a:ext cx="4303712" cy="3227387"/>
          </a:xfrm>
          <a:solidFill>
            <a:srgbClr val="FFFFFF"/>
          </a:solidFill>
          <a:ln/>
        </p:spPr>
      </p:sp>
      <p:sp>
        <p:nvSpPr>
          <p:cNvPr id="39940" name="Rectangle 3">
            <a:extLst>
              <a:ext uri="{FF2B5EF4-FFF2-40B4-BE49-F238E27FC236}">
                <a16:creationId xmlns:a16="http://schemas.microsoft.com/office/drawing/2014/main" id="{8B7FA7B8-F4D7-4764-A047-D7D7012B9E74}"/>
              </a:ext>
            </a:extLst>
          </p:cNvPr>
          <p:cNvSpPr>
            <a:spLocks noGrp="1" noChangeArrowheads="1"/>
          </p:cNvSpPr>
          <p:nvPr>
            <p:ph type="body" idx="1"/>
          </p:nvPr>
        </p:nvSpPr>
        <p:spPr>
          <a:xfrm>
            <a:off x="914400" y="4087813"/>
            <a:ext cx="5029200" cy="3873500"/>
          </a:xfrm>
          <a:solidFill>
            <a:srgbClr val="FFFFFF"/>
          </a:solidFill>
          <a:ln>
            <a:solidFill>
              <a:srgbClr val="000000"/>
            </a:solidFill>
          </a:ln>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09932"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209933"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a:extLst>
              <a:ext uri="{FF2B5EF4-FFF2-40B4-BE49-F238E27FC236}">
                <a16:creationId xmlns:a16="http://schemas.microsoft.com/office/drawing/2014/main" id="{13EC7D87-B76E-48F5-BF8D-E2BC392E6DD1}"/>
              </a:ext>
            </a:extLst>
          </p:cNvPr>
          <p:cNvSpPr>
            <a:spLocks noGrp="1" noChangeArrowheads="1"/>
          </p:cNvSpPr>
          <p:nvPr>
            <p:ph type="dt" sz="half" idx="10"/>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spcBef>
                <a:spcPct val="0"/>
              </a:spcBef>
              <a:buClrTx/>
              <a:buSzTx/>
              <a:buFontTx/>
              <a:buNone/>
              <a:defRPr sz="1400" smtClean="0">
                <a:solidFill>
                  <a:schemeClr val="bg2"/>
                </a:solidFill>
              </a:defRPr>
            </a:lvl1pPr>
          </a:lstStyle>
          <a:p>
            <a:pPr>
              <a:defRPr/>
            </a:pPr>
            <a:fld id="{74DE4779-1962-40F0-86FE-6A0FBE61A34C}" type="datetime2">
              <a:rPr lang="zh-CN" altLang="en-US"/>
              <a:pPr>
                <a:defRPr/>
              </a:pPr>
              <a:t>2021年1月10日</a:t>
            </a:fld>
            <a:endParaRPr lang="en-US" altLang="zh-CN"/>
          </a:p>
        </p:txBody>
      </p:sp>
      <p:sp>
        <p:nvSpPr>
          <p:cNvPr id="15" name="Rectangle 15">
            <a:extLst>
              <a:ext uri="{FF2B5EF4-FFF2-40B4-BE49-F238E27FC236}">
                <a16:creationId xmlns:a16="http://schemas.microsoft.com/office/drawing/2014/main" id="{E768D991-3CD9-4011-B430-5098833E0CF0}"/>
              </a:ext>
            </a:extLst>
          </p:cNvPr>
          <p:cNvSpPr>
            <a:spLocks noGrp="1" noChangeArrowheads="1"/>
          </p:cNvSpPr>
          <p:nvPr>
            <p:ph type="ftr" sz="quarter" idx="11"/>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ctr">
              <a:spcBef>
                <a:spcPct val="0"/>
              </a:spcBef>
              <a:buClrTx/>
              <a:buSzTx/>
              <a:buFontTx/>
              <a:buNone/>
              <a:defRPr sz="1400" smtClean="0">
                <a:solidFill>
                  <a:schemeClr val="bg2"/>
                </a:solidFill>
              </a:defRPr>
            </a:lvl1pPr>
          </a:lstStyle>
          <a:p>
            <a:pPr>
              <a:defRPr/>
            </a:pPr>
            <a:r>
              <a:rPr lang="zh-CN" altLang="en-US"/>
              <a:t>洁明过滤系统</a:t>
            </a:r>
            <a:endParaRPr lang="en-US" altLang="zh-CN"/>
          </a:p>
        </p:txBody>
      </p:sp>
      <p:sp>
        <p:nvSpPr>
          <p:cNvPr id="16" name="Rectangle 16">
            <a:extLst>
              <a:ext uri="{FF2B5EF4-FFF2-40B4-BE49-F238E27FC236}">
                <a16:creationId xmlns:a16="http://schemas.microsoft.com/office/drawing/2014/main" id="{CD70771C-321E-4FA7-8EB6-64281AAD7BEA}"/>
              </a:ext>
            </a:extLst>
          </p:cNvPr>
          <p:cNvSpPr>
            <a:spLocks noGrp="1" noChangeArrowheads="1"/>
          </p:cNvSpPr>
          <p:nvPr>
            <p:ph type="sldNum" sz="quarter" idx="12"/>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spcBef>
                <a:spcPct val="0"/>
              </a:spcBef>
              <a:buClrTx/>
              <a:buSzTx/>
              <a:buFontTx/>
              <a:buNone/>
              <a:defRPr sz="1400">
                <a:solidFill>
                  <a:schemeClr val="bg2"/>
                </a:solidFill>
              </a:defRPr>
            </a:lvl1pPr>
          </a:lstStyle>
          <a:p>
            <a:fld id="{1BDA64C6-71D9-4EA2-983B-A56877E7A98A}" type="slidenum">
              <a:rPr lang="zh-CN" altLang="en-US"/>
              <a:pPr/>
              <a:t>‹#›</a:t>
            </a:fld>
            <a:endParaRPr lang="en-US" altLang="zh-CN"/>
          </a:p>
        </p:txBody>
      </p:sp>
    </p:spTree>
    <p:extLst>
      <p:ext uri="{BB962C8B-B14F-4D97-AF65-F5344CB8AC3E}">
        <p14:creationId xmlns:p14="http://schemas.microsoft.com/office/powerpoint/2010/main" val="1014715211"/>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112062"/>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0"/>
            <a:ext cx="1989137" cy="61325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82688" y="0"/>
            <a:ext cx="5819775" cy="61325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31927673"/>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574981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20036419"/>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65888863"/>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26587580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97248937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11627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0528504"/>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7471090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65" name="Rectangle 9">
            <a:extLst>
              <a:ext uri="{FF2B5EF4-FFF2-40B4-BE49-F238E27FC236}">
                <a16:creationId xmlns:a16="http://schemas.microsoft.com/office/drawing/2014/main" id="{685283EB-A8DB-4A18-8939-62AA7EA53247}"/>
              </a:ext>
            </a:extLst>
          </p:cNvPr>
          <p:cNvSpPr>
            <a:spLocks noGrp="1" noChangeArrowheads="1"/>
          </p:cNvSpPr>
          <p:nvPr>
            <p:ph type="title"/>
          </p:nvPr>
        </p:nvSpPr>
        <p:spPr bwMode="auto">
          <a:xfrm>
            <a:off x="1350963" y="0"/>
            <a:ext cx="7793037" cy="146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9466" name="Rectangle 10">
            <a:extLst>
              <a:ext uri="{FF2B5EF4-FFF2-40B4-BE49-F238E27FC236}">
                <a16:creationId xmlns:a16="http://schemas.microsoft.com/office/drawing/2014/main" id="{1D1634FE-B8FA-4AE8-8CAB-5F1C1CE36CED}"/>
              </a:ext>
            </a:extLst>
          </p:cNvPr>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ransition>
    <p:random/>
  </p:transition>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hyperlink" Target="&#20379;&#30005;&#24037;&#31243;&#35838;&#31243;&#31616;&#20171;.ppt#-1,3,&#35838;&#31243;&#20027;&#35201;&#20869;&#23481;" TargetMode="External"/><Relationship Id="rId2" Type="http://schemas.openxmlformats.org/officeDocument/2006/relationships/slide" Target="slide2.xml"/><Relationship Id="rId1" Type="http://schemas.openxmlformats.org/officeDocument/2006/relationships/slideLayout" Target="../slideLayouts/slideLayout4.xml"/><Relationship Id="rId6" Type="http://schemas.openxmlformats.org/officeDocument/2006/relationships/slide" Target="slide19.xml"/><Relationship Id="rId5" Type="http://schemas.openxmlformats.org/officeDocument/2006/relationships/slide" Target="slide12.xml"/><Relationship Id="rId4" Type="http://schemas.openxmlformats.org/officeDocument/2006/relationships/slide" Target="slide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8.bin"/><Relationship Id="rId1" Type="http://schemas.openxmlformats.org/officeDocument/2006/relationships/slideLayout" Target="../slideLayouts/slideLayout2.xml"/><Relationship Id="rId6" Type="http://schemas.openxmlformats.org/officeDocument/2006/relationships/image" Target="../media/image17.wmf"/><Relationship Id="rId5" Type="http://schemas.openxmlformats.org/officeDocument/2006/relationships/oleObject" Target="../embeddings/oleObject9.bin"/><Relationship Id="rId4" Type="http://schemas.openxmlformats.org/officeDocument/2006/relationships/slide" Target="slide35.xml"/></Relationships>
</file>

<file path=ppt/slides/_rels/slide16.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10.bin"/><Relationship Id="rId1" Type="http://schemas.openxmlformats.org/officeDocument/2006/relationships/slideLayout" Target="../slideLayouts/slideLayout2.xml"/><Relationship Id="rId5" Type="http://schemas.openxmlformats.org/officeDocument/2006/relationships/image" Target="../media/image19.wmf"/><Relationship Id="rId4"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12.bin"/><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3.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oleObject" Target="../embeddings/oleObject15.bin"/><Relationship Id="rId4" Type="http://schemas.openxmlformats.org/officeDocument/2006/relationships/image" Target="../media/image22.wmf"/></Relationships>
</file>

<file path=ppt/slides/_rels/slide19.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oleObject" Target="../embeddings/oleObject16.bin"/><Relationship Id="rId1" Type="http://schemas.openxmlformats.org/officeDocument/2006/relationships/slideLayout" Target="../slideLayouts/slideLayout2.xml"/><Relationship Id="rId4" Type="http://schemas.openxmlformats.org/officeDocument/2006/relationships/slide" Target="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2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4.xml"/><Relationship Id="rId5" Type="http://schemas.openxmlformats.org/officeDocument/2006/relationships/image" Target="../media/image29.w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1.bin"/><Relationship Id="rId1" Type="http://schemas.openxmlformats.org/officeDocument/2006/relationships/slideLayout" Target="../slideLayouts/slideLayout2.xml"/><Relationship Id="rId4" Type="http://schemas.openxmlformats.org/officeDocument/2006/relationships/slide" Target="slide33.xml"/></Relationships>
</file>

<file path=ppt/slides/_rels/slide2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4.x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 Target="slide35.xml"/><Relationship Id="rId1" Type="http://schemas.openxmlformats.org/officeDocument/2006/relationships/slideLayout" Target="../slideLayouts/slideLayout4.xml"/><Relationship Id="rId4" Type="http://schemas.openxmlformats.org/officeDocument/2006/relationships/image" Target="../media/image33.wmf"/></Relationships>
</file>

<file path=ppt/slides/_rels/slide28.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5.bin"/><Relationship Id="rId1" Type="http://schemas.openxmlformats.org/officeDocument/2006/relationships/slideLayout" Target="../slideLayouts/slideLayout2.xml"/><Relationship Id="rId5" Type="http://schemas.openxmlformats.org/officeDocument/2006/relationships/slide" Target="slide1.xml"/><Relationship Id="rId4" Type="http://schemas.openxmlformats.org/officeDocument/2006/relationships/slide" Target="slide3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2.wmf"/><Relationship Id="rId4" Type="http://schemas.openxmlformats.org/officeDocument/2006/relationships/oleObject" Target="../embeddings/oleObject2.bin"/><Relationship Id="rId9" Type="http://schemas.openxmlformats.org/officeDocument/2006/relationships/slide" Target="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image" Target="../media/image37.jpeg"/><Relationship Id="rId5" Type="http://schemas.openxmlformats.org/officeDocument/2006/relationships/image" Target="../media/image36.w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1.wmf"/><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oleObject" Target="../embeddings/oleObject29.bin"/><Relationship Id="rId5" Type="http://schemas.openxmlformats.org/officeDocument/2006/relationships/image" Target="../media/image40.wmf"/><Relationship Id="rId4"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13" Type="http://schemas.openxmlformats.org/officeDocument/2006/relationships/image" Target="../media/image46.wmf"/><Relationship Id="rId18" Type="http://schemas.openxmlformats.org/officeDocument/2006/relationships/oleObject" Target="../embeddings/oleObject37.bin"/><Relationship Id="rId26" Type="http://schemas.openxmlformats.org/officeDocument/2006/relationships/oleObject" Target="../embeddings/oleObject41.bin"/><Relationship Id="rId39" Type="http://schemas.openxmlformats.org/officeDocument/2006/relationships/image" Target="../media/image59.wmf"/><Relationship Id="rId21" Type="http://schemas.openxmlformats.org/officeDocument/2006/relationships/image" Target="../media/image50.wmf"/><Relationship Id="rId34" Type="http://schemas.openxmlformats.org/officeDocument/2006/relationships/oleObject" Target="../embeddings/oleObject45.bin"/><Relationship Id="rId7" Type="http://schemas.openxmlformats.org/officeDocument/2006/relationships/image" Target="../media/image43.wmf"/><Relationship Id="rId2" Type="http://schemas.openxmlformats.org/officeDocument/2006/relationships/audio" Target="../media/audio1.wav"/><Relationship Id="rId16" Type="http://schemas.openxmlformats.org/officeDocument/2006/relationships/oleObject" Target="../embeddings/oleObject36.bin"/><Relationship Id="rId20" Type="http://schemas.openxmlformats.org/officeDocument/2006/relationships/oleObject" Target="../embeddings/oleObject38.bin"/><Relationship Id="rId29" Type="http://schemas.openxmlformats.org/officeDocument/2006/relationships/image" Target="../media/image54.wmf"/><Relationship Id="rId41" Type="http://schemas.openxmlformats.org/officeDocument/2006/relationships/image" Target="../media/image60.wmf"/><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45.wmf"/><Relationship Id="rId24" Type="http://schemas.openxmlformats.org/officeDocument/2006/relationships/oleObject" Target="../embeddings/oleObject40.bin"/><Relationship Id="rId32" Type="http://schemas.openxmlformats.org/officeDocument/2006/relationships/oleObject" Target="../embeddings/oleObject44.bin"/><Relationship Id="rId37" Type="http://schemas.openxmlformats.org/officeDocument/2006/relationships/image" Target="../media/image58.wmf"/><Relationship Id="rId40" Type="http://schemas.openxmlformats.org/officeDocument/2006/relationships/oleObject" Target="../embeddings/oleObject48.bin"/><Relationship Id="rId5" Type="http://schemas.openxmlformats.org/officeDocument/2006/relationships/image" Target="../media/image42.wmf"/><Relationship Id="rId15" Type="http://schemas.openxmlformats.org/officeDocument/2006/relationships/image" Target="../media/image47.wmf"/><Relationship Id="rId23" Type="http://schemas.openxmlformats.org/officeDocument/2006/relationships/image" Target="../media/image51.wmf"/><Relationship Id="rId28" Type="http://schemas.openxmlformats.org/officeDocument/2006/relationships/oleObject" Target="../embeddings/oleObject42.bin"/><Relationship Id="rId36" Type="http://schemas.openxmlformats.org/officeDocument/2006/relationships/oleObject" Target="../embeddings/oleObject46.bin"/><Relationship Id="rId10" Type="http://schemas.openxmlformats.org/officeDocument/2006/relationships/oleObject" Target="../embeddings/oleObject33.bin"/><Relationship Id="rId19" Type="http://schemas.openxmlformats.org/officeDocument/2006/relationships/image" Target="../media/image49.wmf"/><Relationship Id="rId31" Type="http://schemas.openxmlformats.org/officeDocument/2006/relationships/image" Target="../media/image55.wmf"/><Relationship Id="rId4" Type="http://schemas.openxmlformats.org/officeDocument/2006/relationships/oleObject" Target="../embeddings/oleObject30.bin"/><Relationship Id="rId9" Type="http://schemas.openxmlformats.org/officeDocument/2006/relationships/image" Target="../media/image44.wmf"/><Relationship Id="rId14" Type="http://schemas.openxmlformats.org/officeDocument/2006/relationships/oleObject" Target="../embeddings/oleObject35.bin"/><Relationship Id="rId22" Type="http://schemas.openxmlformats.org/officeDocument/2006/relationships/oleObject" Target="../embeddings/oleObject39.bin"/><Relationship Id="rId27" Type="http://schemas.openxmlformats.org/officeDocument/2006/relationships/image" Target="../media/image53.wmf"/><Relationship Id="rId30" Type="http://schemas.openxmlformats.org/officeDocument/2006/relationships/oleObject" Target="../embeddings/oleObject43.bin"/><Relationship Id="rId35" Type="http://schemas.openxmlformats.org/officeDocument/2006/relationships/image" Target="../media/image57.wmf"/><Relationship Id="rId8" Type="http://schemas.openxmlformats.org/officeDocument/2006/relationships/oleObject" Target="../embeddings/oleObject32.bin"/><Relationship Id="rId3" Type="http://schemas.openxmlformats.org/officeDocument/2006/relationships/audio" Target="../media/audio2.wav"/><Relationship Id="rId12" Type="http://schemas.openxmlformats.org/officeDocument/2006/relationships/oleObject" Target="../embeddings/oleObject34.bin"/><Relationship Id="rId17" Type="http://schemas.openxmlformats.org/officeDocument/2006/relationships/image" Target="../media/image48.wmf"/><Relationship Id="rId25" Type="http://schemas.openxmlformats.org/officeDocument/2006/relationships/image" Target="../media/image52.wmf"/><Relationship Id="rId33" Type="http://schemas.openxmlformats.org/officeDocument/2006/relationships/image" Target="../media/image56.wmf"/><Relationship Id="rId38" Type="http://schemas.openxmlformats.org/officeDocument/2006/relationships/oleObject" Target="../embeddings/oleObject47.bin"/></Relationships>
</file>

<file path=ppt/slides/_rels/slide35.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 Target="slide27.xml"/><Relationship Id="rId3" Type="http://schemas.openxmlformats.org/officeDocument/2006/relationships/oleObject" Target="../embeddings/oleObject5.bin"/><Relationship Id="rId7" Type="http://schemas.openxmlformats.org/officeDocument/2006/relationships/slide" Target="slide3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10.wmf"/><Relationship Id="rId5" Type="http://schemas.openxmlformats.org/officeDocument/2006/relationships/oleObject" Target="../embeddings/oleObject6.bin"/><Relationship Id="rId10" Type="http://schemas.openxmlformats.org/officeDocument/2006/relationships/slide" Target="slide32.xml"/><Relationship Id="rId4" Type="http://schemas.openxmlformats.org/officeDocument/2006/relationships/image" Target="../media/image9.wmf"/><Relationship Id="rId9" Type="http://schemas.openxmlformats.org/officeDocument/2006/relationships/slide" Target="slide30.xml"/></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7.bin"/><Relationship Id="rId1" Type="http://schemas.openxmlformats.org/officeDocument/2006/relationships/slideLayout" Target="../slideLayouts/slideLayout4.xml"/><Relationship Id="rId5" Type="http://schemas.openxmlformats.org/officeDocument/2006/relationships/slide" Target="slide34.xml"/><Relationship Id="rId4" Type="http://schemas.openxmlformats.org/officeDocument/2006/relationships/slide" Target="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C4AD9E5-0718-4087-9C92-8C514860D607}"/>
              </a:ext>
            </a:extLst>
          </p:cNvPr>
          <p:cNvSpPr>
            <a:spLocks noGrp="1" noChangeArrowheads="1"/>
          </p:cNvSpPr>
          <p:nvPr>
            <p:ph type="title"/>
          </p:nvPr>
        </p:nvSpPr>
        <p:spPr>
          <a:xfrm>
            <a:off x="971550" y="836613"/>
            <a:ext cx="7143750" cy="685800"/>
          </a:xfrm>
        </p:spPr>
        <p:txBody>
          <a:bodyPr/>
          <a:lstStyle/>
          <a:p>
            <a:pPr algn="ctr" eaLnBrk="1" hangingPunct="1"/>
            <a:r>
              <a:rPr lang="zh-CN" altLang="en-US" sz="3600" b="1">
                <a:solidFill>
                  <a:schemeClr val="tx1"/>
                </a:solidFill>
                <a:latin typeface="宋体" panose="02010600030101010101" pitchFamily="2" charset="-122"/>
              </a:rPr>
              <a:t>第七章</a:t>
            </a:r>
            <a:r>
              <a:rPr lang="zh-CN" altLang="en-US" sz="3600" b="1">
                <a:solidFill>
                  <a:schemeClr val="tx1"/>
                </a:solidFill>
                <a:latin typeface="Times New Roman" panose="02020603050405020304" pitchFamily="18" charset="0"/>
              </a:rPr>
              <a:t>  工厂</a:t>
            </a:r>
            <a:r>
              <a:rPr lang="zh-CN" altLang="en-US" sz="3600" b="1">
                <a:solidFill>
                  <a:schemeClr val="tx1"/>
                </a:solidFill>
                <a:latin typeface="宋体" panose="02010600030101010101" pitchFamily="2" charset="-122"/>
              </a:rPr>
              <a:t>供电系统的二次回路       和自动装置</a:t>
            </a:r>
            <a:endParaRPr lang="zh-CN" altLang="en-US" sz="3600" b="1">
              <a:solidFill>
                <a:schemeClr val="tx1"/>
              </a:solidFill>
              <a:latin typeface="Times New Roman" panose="02020603050405020304" pitchFamily="18" charset="0"/>
            </a:endParaRPr>
          </a:p>
        </p:txBody>
      </p:sp>
      <p:sp>
        <p:nvSpPr>
          <p:cNvPr id="21507" name="Text Box 7">
            <a:extLst>
              <a:ext uri="{FF2B5EF4-FFF2-40B4-BE49-F238E27FC236}">
                <a16:creationId xmlns:a16="http://schemas.microsoft.com/office/drawing/2014/main" id="{B28EA9D5-7B7C-4D4F-8D32-58D661299552}"/>
              </a:ext>
            </a:extLst>
          </p:cNvPr>
          <p:cNvSpPr txBox="1">
            <a:spLocks noChangeArrowheads="1"/>
          </p:cNvSpPr>
          <p:nvPr/>
        </p:nvSpPr>
        <p:spPr bwMode="auto">
          <a:xfrm>
            <a:off x="1476375" y="1844675"/>
            <a:ext cx="7219950" cy="363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35000"/>
              </a:lnSpc>
              <a:spcBef>
                <a:spcPct val="0"/>
              </a:spcBef>
              <a:buClrTx/>
              <a:buSzTx/>
              <a:buFontTx/>
              <a:buNone/>
            </a:pPr>
            <a:r>
              <a:rPr kumimoji="1" lang="zh-CN" altLang="en-US" sz="2800" b="1">
                <a:latin typeface="Times New Roman" panose="02020603050405020304" pitchFamily="18" charset="0"/>
              </a:rPr>
              <a:t>第一节  </a:t>
            </a:r>
            <a:r>
              <a:rPr kumimoji="1" lang="zh-CN" altLang="en-US" sz="2800" b="1">
                <a:latin typeface="Times New Roman" panose="02020603050405020304" pitchFamily="18" charset="0"/>
                <a:hlinkClick r:id="rId2" action="ppaction://hlinksldjump"/>
              </a:rPr>
              <a:t>概述</a:t>
            </a:r>
            <a:endParaRPr kumimoji="1" lang="zh-CN" altLang="en-US" sz="2800" b="1">
              <a:latin typeface="Times New Roman" panose="02020603050405020304" pitchFamily="18" charset="0"/>
            </a:endParaRPr>
          </a:p>
          <a:p>
            <a:pPr algn="just" eaLnBrk="1" hangingPunct="1">
              <a:lnSpc>
                <a:spcPct val="135000"/>
              </a:lnSpc>
              <a:spcBef>
                <a:spcPct val="0"/>
              </a:spcBef>
              <a:buClrTx/>
              <a:buSzTx/>
              <a:buFontTx/>
              <a:buNone/>
            </a:pPr>
            <a:r>
              <a:rPr kumimoji="1" lang="zh-CN" altLang="en-US" sz="2800" b="1">
                <a:latin typeface="Times New Roman" panose="02020603050405020304" pitchFamily="18" charset="0"/>
              </a:rPr>
              <a:t>第二节  </a:t>
            </a:r>
            <a:r>
              <a:rPr kumimoji="1" lang="zh-CN" altLang="en-US" sz="2800" b="1">
                <a:latin typeface="Times New Roman" panose="02020603050405020304" pitchFamily="18" charset="0"/>
                <a:hlinkClick r:id="rId3" action="ppaction://hlinksldjump"/>
              </a:rPr>
              <a:t>操作电源</a:t>
            </a:r>
            <a:endParaRPr kumimoji="1" lang="zh-CN" altLang="en-US" sz="2800" b="1">
              <a:latin typeface="Times New Roman" panose="02020603050405020304" pitchFamily="18" charset="0"/>
            </a:endParaRPr>
          </a:p>
          <a:p>
            <a:pPr algn="just" eaLnBrk="1" hangingPunct="1">
              <a:lnSpc>
                <a:spcPct val="125000"/>
              </a:lnSpc>
              <a:spcBef>
                <a:spcPct val="0"/>
              </a:spcBef>
              <a:buClrTx/>
              <a:buSzTx/>
              <a:buFontTx/>
              <a:buNone/>
            </a:pPr>
            <a:r>
              <a:rPr kumimoji="1" lang="zh-CN" altLang="en-US" sz="2800" b="1">
                <a:latin typeface="Times New Roman" panose="02020603050405020304" pitchFamily="18" charset="0"/>
              </a:rPr>
              <a:t>第三节  </a:t>
            </a:r>
            <a:r>
              <a:rPr kumimoji="1" lang="zh-CN" altLang="en-US" sz="2800" b="1">
                <a:latin typeface="Times New Roman" panose="02020603050405020304" pitchFamily="18" charset="0"/>
                <a:hlinkClick r:id="rId4" action="ppaction://hlinksldjump"/>
              </a:rPr>
              <a:t>电气测量回路与绝缘监视</a:t>
            </a:r>
            <a:endParaRPr kumimoji="1" lang="zh-CN" altLang="en-US" sz="2800" b="1">
              <a:latin typeface="Times New Roman" panose="02020603050405020304" pitchFamily="18" charset="0"/>
            </a:endParaRPr>
          </a:p>
          <a:p>
            <a:pPr algn="just" eaLnBrk="1" hangingPunct="1">
              <a:spcBef>
                <a:spcPct val="0"/>
              </a:spcBef>
              <a:buClrTx/>
              <a:buSzTx/>
              <a:buFontTx/>
              <a:buNone/>
            </a:pPr>
            <a:r>
              <a:rPr kumimoji="1" lang="zh-CN" altLang="en-US" sz="2800" b="1">
                <a:latin typeface="Times New Roman" panose="02020603050405020304" pitchFamily="18" charset="0"/>
              </a:rPr>
              <a:t>                            </a:t>
            </a:r>
            <a:r>
              <a:rPr kumimoji="1" lang="zh-CN" altLang="en-US" sz="2400">
                <a:latin typeface="Times New Roman" panose="02020603050405020304" pitchFamily="18" charset="0"/>
              </a:rPr>
              <a:t>（</a:t>
            </a:r>
            <a:r>
              <a:rPr kumimoji="1" lang="zh-CN" altLang="en-US" sz="2400">
                <a:solidFill>
                  <a:schemeClr val="folHlink"/>
                </a:solidFill>
                <a:latin typeface="宋体" panose="02010600030101010101" pitchFamily="2" charset="-122"/>
              </a:rPr>
              <a:t>重点</a:t>
            </a:r>
            <a:r>
              <a:rPr kumimoji="1" lang="zh-CN" altLang="en-US" sz="2400">
                <a:latin typeface="宋体" panose="02010600030101010101" pitchFamily="2" charset="-122"/>
              </a:rPr>
              <a:t>）</a:t>
            </a:r>
            <a:endParaRPr kumimoji="1" lang="zh-CN" altLang="en-US" sz="2400">
              <a:latin typeface="Times New Roman" panose="02020603050405020304" pitchFamily="18" charset="0"/>
            </a:endParaRPr>
          </a:p>
          <a:p>
            <a:pPr algn="just" eaLnBrk="1" hangingPunct="1">
              <a:spcBef>
                <a:spcPct val="0"/>
              </a:spcBef>
              <a:buClrTx/>
              <a:buSzTx/>
              <a:buFontTx/>
              <a:buNone/>
            </a:pPr>
            <a:r>
              <a:rPr kumimoji="1" lang="zh-CN" altLang="en-US" sz="2800" b="1">
                <a:latin typeface="Times New Roman" panose="02020603050405020304" pitchFamily="18" charset="0"/>
              </a:rPr>
              <a:t>第四节  </a:t>
            </a:r>
            <a:r>
              <a:rPr kumimoji="1" lang="zh-CN" altLang="en-US" sz="2800" b="1">
                <a:latin typeface="Times New Roman" panose="02020603050405020304" pitchFamily="18" charset="0"/>
                <a:hlinkClick r:id="rId5" action="ppaction://hlinksldjump"/>
              </a:rPr>
              <a:t>高压断路器的控制和信号回路</a:t>
            </a:r>
            <a:endParaRPr kumimoji="1" lang="zh-CN" altLang="en-US" sz="2800" b="1">
              <a:latin typeface="Times New Roman" panose="02020603050405020304" pitchFamily="18" charset="0"/>
            </a:endParaRPr>
          </a:p>
          <a:p>
            <a:pPr algn="just" eaLnBrk="1" hangingPunct="1">
              <a:spcBef>
                <a:spcPct val="0"/>
              </a:spcBef>
              <a:buClrTx/>
              <a:buSzTx/>
              <a:buFontTx/>
              <a:buNone/>
            </a:pPr>
            <a:r>
              <a:rPr kumimoji="1" lang="zh-CN" altLang="en-US" sz="2800" b="1">
                <a:latin typeface="Times New Roman" panose="02020603050405020304" pitchFamily="18" charset="0"/>
              </a:rPr>
              <a:t>                        </a:t>
            </a:r>
            <a:r>
              <a:rPr kumimoji="1" lang="zh-CN" altLang="en-US" sz="2400">
                <a:latin typeface="Times New Roman" panose="02020603050405020304" pitchFamily="18" charset="0"/>
              </a:rPr>
              <a:t>（</a:t>
            </a:r>
            <a:r>
              <a:rPr kumimoji="1" lang="zh-CN" altLang="en-US" sz="2400">
                <a:solidFill>
                  <a:schemeClr val="folHlink"/>
                </a:solidFill>
                <a:latin typeface="宋体" panose="02010600030101010101" pitchFamily="2" charset="-122"/>
              </a:rPr>
              <a:t>重点</a:t>
            </a:r>
            <a:r>
              <a:rPr kumimoji="1" lang="zh-CN" altLang="en-US" sz="2400">
                <a:latin typeface="宋体" panose="02010600030101010101" pitchFamily="2" charset="-122"/>
              </a:rPr>
              <a:t>/</a:t>
            </a:r>
            <a:r>
              <a:rPr kumimoji="1" lang="zh-CN" altLang="en-US" sz="2400">
                <a:solidFill>
                  <a:srgbClr val="006600"/>
                </a:solidFill>
                <a:latin typeface="宋体" panose="02010600030101010101" pitchFamily="2" charset="-122"/>
              </a:rPr>
              <a:t>难点）</a:t>
            </a:r>
            <a:endParaRPr kumimoji="1" lang="zh-CN" altLang="en-US" sz="2400">
              <a:latin typeface="Times New Roman" panose="02020603050405020304" pitchFamily="18" charset="0"/>
            </a:endParaRPr>
          </a:p>
          <a:p>
            <a:pPr algn="just" eaLnBrk="1" hangingPunct="1">
              <a:lnSpc>
                <a:spcPct val="135000"/>
              </a:lnSpc>
              <a:spcBef>
                <a:spcPct val="0"/>
              </a:spcBef>
              <a:buClrTx/>
              <a:buSzTx/>
              <a:buFontTx/>
              <a:buNone/>
            </a:pPr>
            <a:r>
              <a:rPr kumimoji="1" lang="zh-CN" altLang="en-US" sz="2800" b="1">
                <a:latin typeface="Times New Roman" panose="02020603050405020304" pitchFamily="18" charset="0"/>
              </a:rPr>
              <a:t>第五节  </a:t>
            </a:r>
            <a:r>
              <a:rPr kumimoji="1" lang="zh-CN" altLang="en-US" sz="2800" b="1">
                <a:latin typeface="Times New Roman" panose="02020603050405020304" pitchFamily="18" charset="0"/>
                <a:hlinkClick r:id="rId6" action="ppaction://hlinksldjump"/>
              </a:rPr>
              <a:t>中央信号装置 </a:t>
            </a:r>
            <a:endParaRPr kumimoji="1" lang="zh-CN" altLang="en-US" sz="2800" b="1">
              <a:latin typeface="Times New Roman" panose="02020603050405020304" pitchFamily="18" charset="0"/>
            </a:endParaRPr>
          </a:p>
        </p:txBody>
      </p:sp>
      <p:sp>
        <p:nvSpPr>
          <p:cNvPr id="21508" name="AutoShape 11">
            <a:hlinkClick r:id="rId7" action="ppaction://hlinkpres?slideindex=3&amp;slidetitle=课程主要内容" highlightClick="1"/>
            <a:extLst>
              <a:ext uri="{FF2B5EF4-FFF2-40B4-BE49-F238E27FC236}">
                <a16:creationId xmlns:a16="http://schemas.microsoft.com/office/drawing/2014/main" id="{B83C0F4F-229E-490A-9BBA-224BE24BC2EB}"/>
              </a:ext>
            </a:extLst>
          </p:cNvPr>
          <p:cNvSpPr>
            <a:spLocks noChangeArrowheads="1"/>
          </p:cNvSpPr>
          <p:nvPr/>
        </p:nvSpPr>
        <p:spPr bwMode="auto">
          <a:xfrm>
            <a:off x="8610600" y="6477000"/>
            <a:ext cx="533400" cy="381000"/>
          </a:xfrm>
          <a:prstGeom prst="actionButtonEnd">
            <a:avLst/>
          </a:prstGeom>
          <a:noFill/>
          <a:ln w="12700" cap="sq">
            <a:solidFill>
              <a:srgbClr val="39B76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D1BF4F19-EF3A-44F1-806E-7A1FB7BF727B}"/>
              </a:ext>
            </a:extLst>
          </p:cNvPr>
          <p:cNvSpPr>
            <a:spLocks noGrp="1" noChangeArrowheads="1"/>
          </p:cNvSpPr>
          <p:nvPr>
            <p:ph type="title"/>
          </p:nvPr>
        </p:nvSpPr>
        <p:spPr>
          <a:xfrm>
            <a:off x="1524000" y="152400"/>
            <a:ext cx="6400800" cy="1447800"/>
          </a:xfrm>
          <a:noFill/>
        </p:spPr>
        <p:txBody>
          <a:bodyPr/>
          <a:lstStyle/>
          <a:p>
            <a:pPr eaLnBrk="1" hangingPunct="1">
              <a:lnSpc>
                <a:spcPct val="125000"/>
              </a:lnSpc>
            </a:pPr>
            <a:r>
              <a:rPr lang="zh-CN" altLang="en-US" sz="3600" b="1">
                <a:solidFill>
                  <a:schemeClr val="tx1"/>
                </a:solidFill>
                <a:latin typeface="宋体" panose="02010600030101010101" pitchFamily="2" charset="-122"/>
              </a:rPr>
              <a:t>第三节  高压断路器的控制和</a:t>
            </a:r>
            <a:br>
              <a:rPr lang="zh-CN" altLang="en-US" sz="3600" b="1">
                <a:solidFill>
                  <a:schemeClr val="tx1"/>
                </a:solidFill>
                <a:latin typeface="宋体" panose="02010600030101010101" pitchFamily="2" charset="-122"/>
              </a:rPr>
            </a:br>
            <a:r>
              <a:rPr lang="zh-CN" altLang="en-US" sz="3600" b="1">
                <a:solidFill>
                  <a:schemeClr val="tx1"/>
                </a:solidFill>
                <a:latin typeface="宋体" panose="02010600030101010101" pitchFamily="2" charset="-122"/>
              </a:rPr>
              <a:t>        信号回路</a:t>
            </a:r>
            <a:r>
              <a:rPr lang="zh-CN" altLang="en-US" sz="3600" b="1">
                <a:solidFill>
                  <a:schemeClr val="tx1"/>
                </a:solidFill>
                <a:latin typeface="Times New Roman" panose="02020603050405020304" pitchFamily="18" charset="0"/>
                <a:ea typeface="黑体" panose="02010609060101010101" pitchFamily="49" charset="-122"/>
              </a:rPr>
              <a:t> </a:t>
            </a:r>
          </a:p>
        </p:txBody>
      </p:sp>
      <p:sp>
        <p:nvSpPr>
          <p:cNvPr id="742403" name="Rectangle 3">
            <a:extLst>
              <a:ext uri="{FF2B5EF4-FFF2-40B4-BE49-F238E27FC236}">
                <a16:creationId xmlns:a16="http://schemas.microsoft.com/office/drawing/2014/main" id="{C3DD79BF-5CDB-438F-B1DA-0C13DD5D8F02}"/>
              </a:ext>
            </a:extLst>
          </p:cNvPr>
          <p:cNvSpPr>
            <a:spLocks noChangeArrowheads="1"/>
          </p:cNvSpPr>
          <p:nvPr/>
        </p:nvSpPr>
        <p:spPr bwMode="auto">
          <a:xfrm>
            <a:off x="304800" y="2133600"/>
            <a:ext cx="86106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Times New Roman" panose="02020603050405020304" pitchFamily="18" charset="0"/>
              </a:rPr>
              <a:t>        高压断路器的控制回路是指用控制开关或遥控命令操作断路器跳、合闸的回路。</a:t>
            </a:r>
          </a:p>
        </p:txBody>
      </p:sp>
      <p:sp>
        <p:nvSpPr>
          <p:cNvPr id="742404" name="Rectangle 4">
            <a:extLst>
              <a:ext uri="{FF2B5EF4-FFF2-40B4-BE49-F238E27FC236}">
                <a16:creationId xmlns:a16="http://schemas.microsoft.com/office/drawing/2014/main" id="{AA473CA5-1D01-4C24-B0A4-F5D0E1DB8709}"/>
              </a:ext>
            </a:extLst>
          </p:cNvPr>
          <p:cNvSpPr>
            <a:spLocks noChangeArrowheads="1"/>
          </p:cNvSpPr>
          <p:nvPr/>
        </p:nvSpPr>
        <p:spPr bwMode="auto">
          <a:xfrm>
            <a:off x="533400" y="3124200"/>
            <a:ext cx="8458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     信号回路是用来指示一次系统设备运行状态的二次回路。</a:t>
            </a:r>
          </a:p>
        </p:txBody>
      </p:sp>
      <p:sp>
        <p:nvSpPr>
          <p:cNvPr id="742405" name="Rectangle 5">
            <a:extLst>
              <a:ext uri="{FF2B5EF4-FFF2-40B4-BE49-F238E27FC236}">
                <a16:creationId xmlns:a16="http://schemas.microsoft.com/office/drawing/2014/main" id="{D4B208B1-A0A4-4E1F-9B58-27E774F386F9}"/>
              </a:ext>
            </a:extLst>
          </p:cNvPr>
          <p:cNvSpPr>
            <a:spLocks noChangeArrowheads="1"/>
          </p:cNvSpPr>
          <p:nvPr/>
        </p:nvSpPr>
        <p:spPr bwMode="auto">
          <a:xfrm>
            <a:off x="3124200" y="3886200"/>
            <a:ext cx="5867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用来显示断路器正常工作的位置状态。</a:t>
            </a:r>
          </a:p>
        </p:txBody>
      </p:sp>
      <p:sp>
        <p:nvSpPr>
          <p:cNvPr id="742406" name="Rectangle 6">
            <a:extLst>
              <a:ext uri="{FF2B5EF4-FFF2-40B4-BE49-F238E27FC236}">
                <a16:creationId xmlns:a16="http://schemas.microsoft.com/office/drawing/2014/main" id="{AC65157F-B169-47DA-99F7-155A39612F2A}"/>
              </a:ext>
            </a:extLst>
          </p:cNvPr>
          <p:cNvSpPr>
            <a:spLocks noChangeArrowheads="1"/>
          </p:cNvSpPr>
          <p:nvPr/>
        </p:nvSpPr>
        <p:spPr bwMode="auto">
          <a:xfrm>
            <a:off x="3124200" y="4419600"/>
            <a:ext cx="6324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宋体" panose="02010600030101010101" pitchFamily="2" charset="-122"/>
              </a:rPr>
              <a:t>用来显示断路器在事故情况下的工作状态。</a:t>
            </a:r>
            <a:endParaRPr lang="zh-CN" altLang="en-US" sz="2400" b="1">
              <a:latin typeface="Times New Roman" panose="02020603050405020304" pitchFamily="18" charset="0"/>
            </a:endParaRPr>
          </a:p>
        </p:txBody>
      </p:sp>
      <p:sp>
        <p:nvSpPr>
          <p:cNvPr id="742407" name="Rectangle 7">
            <a:extLst>
              <a:ext uri="{FF2B5EF4-FFF2-40B4-BE49-F238E27FC236}">
                <a16:creationId xmlns:a16="http://schemas.microsoft.com/office/drawing/2014/main" id="{F5AB654F-6C1E-4135-A360-1C271FBDCAAA}"/>
              </a:ext>
            </a:extLst>
          </p:cNvPr>
          <p:cNvSpPr>
            <a:spLocks noChangeArrowheads="1"/>
          </p:cNvSpPr>
          <p:nvPr/>
        </p:nvSpPr>
        <p:spPr bwMode="auto">
          <a:xfrm>
            <a:off x="3124200" y="4876800"/>
            <a:ext cx="57150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buFont typeface="Wingdings" panose="05000000000000000000" pitchFamily="2" charset="2"/>
              <a:buNone/>
            </a:pPr>
            <a:r>
              <a:rPr lang="zh-CN" altLang="en-US" sz="2400" b="1">
                <a:latin typeface="Times New Roman" panose="02020603050405020304" pitchFamily="18" charset="0"/>
              </a:rPr>
              <a:t>在系统出现不正常状态时或在故障初期发出的报警信号。</a:t>
            </a:r>
          </a:p>
        </p:txBody>
      </p:sp>
      <p:grpSp>
        <p:nvGrpSpPr>
          <p:cNvPr id="2" name="Group 8">
            <a:extLst>
              <a:ext uri="{FF2B5EF4-FFF2-40B4-BE49-F238E27FC236}">
                <a16:creationId xmlns:a16="http://schemas.microsoft.com/office/drawing/2014/main" id="{2D618007-F5F1-40DA-B604-98BDD5CB42E0}"/>
              </a:ext>
            </a:extLst>
          </p:cNvPr>
          <p:cNvGrpSpPr>
            <a:grpSpLocks/>
          </p:cNvGrpSpPr>
          <p:nvPr/>
        </p:nvGrpSpPr>
        <p:grpSpPr bwMode="auto">
          <a:xfrm>
            <a:off x="304800" y="3886200"/>
            <a:ext cx="3352800" cy="1382713"/>
            <a:chOff x="192" y="2592"/>
            <a:chExt cx="2112" cy="871"/>
          </a:xfrm>
        </p:grpSpPr>
        <p:sp>
          <p:nvSpPr>
            <p:cNvPr id="26635" name="Rectangle 9">
              <a:extLst>
                <a:ext uri="{FF2B5EF4-FFF2-40B4-BE49-F238E27FC236}">
                  <a16:creationId xmlns:a16="http://schemas.microsoft.com/office/drawing/2014/main" id="{CC9B3590-E4B1-45E1-ADAE-9887E7722140}"/>
                </a:ext>
              </a:extLst>
            </p:cNvPr>
            <p:cNvSpPr>
              <a:spLocks noChangeArrowheads="1"/>
            </p:cNvSpPr>
            <p:nvPr/>
          </p:nvSpPr>
          <p:spPr bwMode="auto">
            <a:xfrm>
              <a:off x="192" y="2749"/>
              <a:ext cx="816"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05000"/>
                </a:lnSpc>
                <a:spcBef>
                  <a:spcPct val="5000"/>
                </a:spcBef>
                <a:buClrTx/>
                <a:buSzTx/>
                <a:buFontTx/>
                <a:buNone/>
              </a:pPr>
              <a:r>
                <a:rPr lang="zh-CN" altLang="en-US" sz="2400" b="1">
                  <a:latin typeface="Times New Roman" panose="02020603050405020304" pitchFamily="18" charset="0"/>
                </a:rPr>
                <a:t>信号按</a:t>
              </a:r>
            </a:p>
            <a:p>
              <a:pPr>
                <a:lnSpc>
                  <a:spcPct val="105000"/>
                </a:lnSpc>
                <a:spcBef>
                  <a:spcPct val="5000"/>
                </a:spcBef>
                <a:buClrTx/>
                <a:buSzTx/>
                <a:buFontTx/>
                <a:buNone/>
              </a:pPr>
              <a:r>
                <a:rPr lang="zh-CN" altLang="en-US" sz="2400" b="1">
                  <a:latin typeface="Times New Roman" panose="02020603050405020304" pitchFamily="18" charset="0"/>
                </a:rPr>
                <a:t>用途分</a:t>
              </a:r>
            </a:p>
          </p:txBody>
        </p:sp>
        <p:sp>
          <p:nvSpPr>
            <p:cNvPr id="26636" name="Rectangle 10">
              <a:extLst>
                <a:ext uri="{FF2B5EF4-FFF2-40B4-BE49-F238E27FC236}">
                  <a16:creationId xmlns:a16="http://schemas.microsoft.com/office/drawing/2014/main" id="{A584B7B6-CC19-4F6F-B9BA-26DA58E443EE}"/>
                </a:ext>
              </a:extLst>
            </p:cNvPr>
            <p:cNvSpPr>
              <a:spLocks noChangeArrowheads="1"/>
            </p:cNvSpPr>
            <p:nvPr/>
          </p:nvSpPr>
          <p:spPr bwMode="auto">
            <a:xfrm>
              <a:off x="1076" y="2592"/>
              <a:ext cx="11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位置信号：</a:t>
              </a:r>
            </a:p>
          </p:txBody>
        </p:sp>
        <p:sp>
          <p:nvSpPr>
            <p:cNvPr id="26637" name="Rectangle 11">
              <a:extLst>
                <a:ext uri="{FF2B5EF4-FFF2-40B4-BE49-F238E27FC236}">
                  <a16:creationId xmlns:a16="http://schemas.microsoft.com/office/drawing/2014/main" id="{A0C4E0BD-2114-4FD6-9912-B4B8C70E670F}"/>
                </a:ext>
              </a:extLst>
            </p:cNvPr>
            <p:cNvSpPr>
              <a:spLocks noChangeArrowheads="1"/>
            </p:cNvSpPr>
            <p:nvPr/>
          </p:nvSpPr>
          <p:spPr bwMode="auto">
            <a:xfrm>
              <a:off x="1076" y="2906"/>
              <a:ext cx="122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事故信号：</a:t>
              </a:r>
            </a:p>
          </p:txBody>
        </p:sp>
        <p:sp>
          <p:nvSpPr>
            <p:cNvPr id="26638" name="Rectangle 12">
              <a:extLst>
                <a:ext uri="{FF2B5EF4-FFF2-40B4-BE49-F238E27FC236}">
                  <a16:creationId xmlns:a16="http://schemas.microsoft.com/office/drawing/2014/main" id="{324E5DF6-7838-4729-9002-3D6D77510F87}"/>
                </a:ext>
              </a:extLst>
            </p:cNvPr>
            <p:cNvSpPr>
              <a:spLocks noChangeArrowheads="1"/>
            </p:cNvSpPr>
            <p:nvPr/>
          </p:nvSpPr>
          <p:spPr bwMode="auto">
            <a:xfrm>
              <a:off x="1076" y="3175"/>
              <a:ext cx="108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预告信号：</a:t>
              </a:r>
            </a:p>
          </p:txBody>
        </p:sp>
        <p:sp>
          <p:nvSpPr>
            <p:cNvPr id="26639" name="AutoShape 13">
              <a:extLst>
                <a:ext uri="{FF2B5EF4-FFF2-40B4-BE49-F238E27FC236}">
                  <a16:creationId xmlns:a16="http://schemas.microsoft.com/office/drawing/2014/main" id="{60999843-02EF-447A-B3C5-D2999340D42C}"/>
                </a:ext>
              </a:extLst>
            </p:cNvPr>
            <p:cNvSpPr>
              <a:spLocks/>
            </p:cNvSpPr>
            <p:nvPr/>
          </p:nvSpPr>
          <p:spPr bwMode="auto">
            <a:xfrm>
              <a:off x="855" y="2714"/>
              <a:ext cx="221" cy="584"/>
            </a:xfrm>
            <a:prstGeom prst="leftBrace">
              <a:avLst>
                <a:gd name="adj1" fmla="val 22021"/>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42414" name="Rectangle 14">
            <a:extLst>
              <a:ext uri="{FF2B5EF4-FFF2-40B4-BE49-F238E27FC236}">
                <a16:creationId xmlns:a16="http://schemas.microsoft.com/office/drawing/2014/main" id="{16059582-9BF2-4012-AC09-892897BC46EB}"/>
              </a:ext>
            </a:extLst>
          </p:cNvPr>
          <p:cNvSpPr>
            <a:spLocks noChangeArrowheads="1"/>
          </p:cNvSpPr>
          <p:nvPr/>
        </p:nvSpPr>
        <p:spPr bwMode="auto">
          <a:xfrm>
            <a:off x="762000" y="5791200"/>
            <a:ext cx="7315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断路器的控制和信号回路要满足一定的</a:t>
            </a:r>
            <a:r>
              <a:rPr lang="zh-CN" altLang="en-US" sz="2400" b="1">
                <a:solidFill>
                  <a:srgbClr val="A28300"/>
                </a:solidFill>
                <a:latin typeface="Times New Roman" panose="02020603050405020304" pitchFamily="18" charset="0"/>
              </a:rPr>
              <a:t>基本要求</a:t>
            </a:r>
            <a:r>
              <a:rPr lang="zh-CN" altLang="en-US" sz="2400" b="1">
                <a:latin typeface="Times New Roman" panose="02020603050405020304" pitchFamily="18" charset="0"/>
              </a:rPr>
              <a:t>。</a:t>
            </a:r>
          </a:p>
        </p:txBody>
      </p:sp>
      <p:sp>
        <p:nvSpPr>
          <p:cNvPr id="742415" name="Rectangle 15">
            <a:extLst>
              <a:ext uri="{FF2B5EF4-FFF2-40B4-BE49-F238E27FC236}">
                <a16:creationId xmlns:a16="http://schemas.microsoft.com/office/drawing/2014/main" id="{2E9032C4-7E58-484B-A25B-DFF17E06B0F2}"/>
              </a:ext>
            </a:extLst>
          </p:cNvPr>
          <p:cNvSpPr>
            <a:spLocks noChangeArrowheads="1"/>
          </p:cNvSpPr>
          <p:nvPr/>
        </p:nvSpPr>
        <p:spPr bwMode="auto">
          <a:xfrm>
            <a:off x="1143000" y="1524000"/>
            <a:ext cx="2209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黑体" panose="02010609060101010101" pitchFamily="49" charset="-122"/>
                <a:ea typeface="黑体" panose="02010609060101010101" pitchFamily="49" charset="-122"/>
              </a:rPr>
              <a:t>一、概述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2415"/>
                                        </p:tgtEl>
                                        <p:attrNameLst>
                                          <p:attrName>style.visibility</p:attrName>
                                        </p:attrNameLst>
                                      </p:cBhvr>
                                      <p:to>
                                        <p:strVal val="visible"/>
                                      </p:to>
                                    </p:set>
                                    <p:anim to="" calcmode="lin" valueType="num">
                                      <p:cBhvr>
                                        <p:cTn id="7" dur="1" fill="hold"/>
                                        <p:tgtEl>
                                          <p:spTgt spid="74241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42403"/>
                                        </p:tgtEl>
                                        <p:attrNameLst>
                                          <p:attrName>style.visibility</p:attrName>
                                        </p:attrNameLst>
                                      </p:cBhvr>
                                      <p:to>
                                        <p:strVal val="visible"/>
                                      </p:to>
                                    </p:set>
                                    <p:anim to="" calcmode="lin" valueType="num">
                                      <p:cBhvr>
                                        <p:cTn id="12" dur="1" fill="hold"/>
                                        <p:tgtEl>
                                          <p:spTgt spid="74240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42404"/>
                                        </p:tgtEl>
                                        <p:attrNameLst>
                                          <p:attrName>style.visibility</p:attrName>
                                        </p:attrNameLst>
                                      </p:cBhvr>
                                      <p:to>
                                        <p:strVal val="visible"/>
                                      </p:to>
                                    </p:set>
                                    <p:anim to="" calcmode="lin" valueType="num">
                                      <p:cBhvr>
                                        <p:cTn id="17" dur="1" fill="hold"/>
                                        <p:tgtEl>
                                          <p:spTgt spid="74240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42405"/>
                                        </p:tgtEl>
                                        <p:attrNameLst>
                                          <p:attrName>style.visibility</p:attrName>
                                        </p:attrNameLst>
                                      </p:cBhvr>
                                      <p:to>
                                        <p:strVal val="visible"/>
                                      </p:to>
                                    </p:set>
                                    <p:anim to="" calcmode="lin" valueType="num">
                                      <p:cBhvr>
                                        <p:cTn id="27" dur="1" fill="hold"/>
                                        <p:tgtEl>
                                          <p:spTgt spid="742405"/>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42406"/>
                                        </p:tgtEl>
                                        <p:attrNameLst>
                                          <p:attrName>style.visibility</p:attrName>
                                        </p:attrNameLst>
                                      </p:cBhvr>
                                      <p:to>
                                        <p:strVal val="visible"/>
                                      </p:to>
                                    </p:set>
                                    <p:anim to="" calcmode="lin" valueType="num">
                                      <p:cBhvr>
                                        <p:cTn id="32" dur="1" fill="hold"/>
                                        <p:tgtEl>
                                          <p:spTgt spid="742406"/>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42407"/>
                                        </p:tgtEl>
                                        <p:attrNameLst>
                                          <p:attrName>style.visibility</p:attrName>
                                        </p:attrNameLst>
                                      </p:cBhvr>
                                      <p:to>
                                        <p:strVal val="visible"/>
                                      </p:to>
                                    </p:set>
                                    <p:anim to="" calcmode="lin" valueType="num">
                                      <p:cBhvr>
                                        <p:cTn id="37" dur="1" fill="hold"/>
                                        <p:tgtEl>
                                          <p:spTgt spid="742407"/>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8" fill="hold" grpId="0" nodeType="clickEffect">
                                  <p:stCondLst>
                                    <p:cond delay="0"/>
                                  </p:stCondLst>
                                  <p:childTnLst>
                                    <p:set>
                                      <p:cBhvr>
                                        <p:cTn id="41" dur="1" fill="hold">
                                          <p:stCondLst>
                                            <p:cond delay="0"/>
                                          </p:stCondLst>
                                        </p:cTn>
                                        <p:tgtEl>
                                          <p:spTgt spid="742414"/>
                                        </p:tgtEl>
                                        <p:attrNameLst>
                                          <p:attrName>style.visibility</p:attrName>
                                        </p:attrNameLst>
                                      </p:cBhvr>
                                      <p:to>
                                        <p:strVal val="visible"/>
                                      </p:to>
                                    </p:set>
                                    <p:anim calcmode="lin" valueType="num">
                                      <p:cBhvr additive="base">
                                        <p:cTn id="42" dur="500" fill="hold"/>
                                        <p:tgtEl>
                                          <p:spTgt spid="742414"/>
                                        </p:tgtEl>
                                        <p:attrNameLst>
                                          <p:attrName>ppt_x</p:attrName>
                                        </p:attrNameLst>
                                      </p:cBhvr>
                                      <p:tavLst>
                                        <p:tav tm="0">
                                          <p:val>
                                            <p:strVal val="0-#ppt_w/2"/>
                                          </p:val>
                                        </p:tav>
                                        <p:tav tm="100000">
                                          <p:val>
                                            <p:strVal val="#ppt_x"/>
                                          </p:val>
                                        </p:tav>
                                      </p:tavLst>
                                    </p:anim>
                                    <p:anim calcmode="lin" valueType="num">
                                      <p:cBhvr additive="base">
                                        <p:cTn id="43" dur="500" fill="hold"/>
                                        <p:tgtEl>
                                          <p:spTgt spid="7424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2403" grpId="0" autoUpdateAnimBg="0"/>
      <p:bldP spid="742404" grpId="0" autoUpdateAnimBg="0"/>
      <p:bldP spid="742405" grpId="0" autoUpdateAnimBg="0"/>
      <p:bldP spid="742406" grpId="0" autoUpdateAnimBg="0"/>
      <p:bldP spid="742407" grpId="0" autoUpdateAnimBg="0"/>
      <p:bldP spid="742414" grpId="0" autoUpdateAnimBg="0"/>
      <p:bldP spid="74241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DF9C735E-C0C9-4395-9F03-06C59DFBD510}"/>
              </a:ext>
            </a:extLst>
          </p:cNvPr>
          <p:cNvSpPr>
            <a:spLocks noGrp="1" noChangeArrowheads="1"/>
          </p:cNvSpPr>
          <p:nvPr>
            <p:ph type="title"/>
          </p:nvPr>
        </p:nvSpPr>
        <p:spPr>
          <a:xfrm>
            <a:off x="914400" y="228600"/>
            <a:ext cx="8001000" cy="609600"/>
          </a:xfrm>
          <a:noFill/>
        </p:spPr>
        <p:txBody>
          <a:bodyPr/>
          <a:lstStyle/>
          <a:p>
            <a:pPr eaLnBrk="1" hangingPunct="1">
              <a:lnSpc>
                <a:spcPct val="150000"/>
              </a:lnSpc>
              <a:spcBef>
                <a:spcPct val="50000"/>
              </a:spcBef>
            </a:pPr>
            <a:r>
              <a:rPr lang="zh-CN" altLang="en-US" sz="2400" b="1">
                <a:solidFill>
                  <a:schemeClr val="tx1"/>
                </a:solidFill>
                <a:latin typeface="黑体" panose="02010609060101010101" pitchFamily="49" charset="-122"/>
                <a:ea typeface="黑体" panose="02010609060101010101" pitchFamily="49" charset="-122"/>
              </a:rPr>
              <a:t>二、采用灯光监视就地操作的断路器控制与信号回路 </a:t>
            </a:r>
          </a:p>
        </p:txBody>
      </p:sp>
      <p:grpSp>
        <p:nvGrpSpPr>
          <p:cNvPr id="2" name="Group 3">
            <a:extLst>
              <a:ext uri="{FF2B5EF4-FFF2-40B4-BE49-F238E27FC236}">
                <a16:creationId xmlns:a16="http://schemas.microsoft.com/office/drawing/2014/main" id="{8EFD0774-E1C8-4C74-86A3-CB0E77E0DCD2}"/>
              </a:ext>
            </a:extLst>
          </p:cNvPr>
          <p:cNvGrpSpPr>
            <a:grpSpLocks/>
          </p:cNvGrpSpPr>
          <p:nvPr/>
        </p:nvGrpSpPr>
        <p:grpSpPr bwMode="auto">
          <a:xfrm>
            <a:off x="1066800" y="1752600"/>
            <a:ext cx="3429000" cy="2849563"/>
            <a:chOff x="672" y="1104"/>
            <a:chExt cx="2160" cy="1795"/>
          </a:xfrm>
        </p:grpSpPr>
        <p:pic>
          <p:nvPicPr>
            <p:cNvPr id="27657" name="Picture 4" descr="lw12_16_003">
              <a:extLst>
                <a:ext uri="{FF2B5EF4-FFF2-40B4-BE49-F238E27FC236}">
                  <a16:creationId xmlns:a16="http://schemas.microsoft.com/office/drawing/2014/main" id="{6CE5CE9F-0238-4A4C-A503-5322C81B925E}"/>
                </a:ext>
              </a:extLst>
            </p:cNvPr>
            <p:cNvPicPr>
              <a:picLocks noChangeAspect="1" noChangeArrowheads="1"/>
            </p:cNvPicPr>
            <p:nvPr/>
          </p:nvPicPr>
          <p:blipFill>
            <a:blip r:embed="rId2">
              <a:lum contrast="24000"/>
              <a:extLst>
                <a:ext uri="{28A0092B-C50C-407E-A947-70E740481C1C}">
                  <a14:useLocalDpi xmlns:a14="http://schemas.microsoft.com/office/drawing/2010/main" val="0"/>
                </a:ext>
              </a:extLst>
            </a:blip>
            <a:srcRect/>
            <a:stretch>
              <a:fillRect/>
            </a:stretch>
          </p:blipFill>
          <p:spPr bwMode="auto">
            <a:xfrm>
              <a:off x="672" y="1104"/>
              <a:ext cx="2160" cy="1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8" name="Rectangle 5">
              <a:extLst>
                <a:ext uri="{FF2B5EF4-FFF2-40B4-BE49-F238E27FC236}">
                  <a16:creationId xmlns:a16="http://schemas.microsoft.com/office/drawing/2014/main" id="{71D297AE-0B7F-4F9E-B564-3483AAA2F3DF}"/>
                </a:ext>
              </a:extLst>
            </p:cNvPr>
            <p:cNvSpPr>
              <a:spLocks noChangeArrowheads="1"/>
            </p:cNvSpPr>
            <p:nvPr/>
          </p:nvSpPr>
          <p:spPr bwMode="auto">
            <a:xfrm>
              <a:off x="935" y="2649"/>
              <a:ext cx="16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a:latin typeface="Times New Roman" panose="02020603050405020304" pitchFamily="18" charset="0"/>
                </a:rPr>
                <a:t>LW12</a:t>
              </a:r>
              <a:r>
                <a:rPr lang="zh-CN" altLang="en-US" b="1">
                  <a:latin typeface="宋体" panose="02010600030101010101" pitchFamily="2" charset="-122"/>
                </a:rPr>
                <a:t>型万能转换开关</a:t>
              </a:r>
            </a:p>
          </p:txBody>
        </p:sp>
      </p:grpSp>
      <p:sp>
        <p:nvSpPr>
          <p:cNvPr id="743430" name="Rectangle 6">
            <a:extLst>
              <a:ext uri="{FF2B5EF4-FFF2-40B4-BE49-F238E27FC236}">
                <a16:creationId xmlns:a16="http://schemas.microsoft.com/office/drawing/2014/main" id="{B7D7BF5A-9D42-4F49-AFAD-B46B133540B6}"/>
              </a:ext>
            </a:extLst>
          </p:cNvPr>
          <p:cNvSpPr>
            <a:spLocks noChangeArrowheads="1"/>
          </p:cNvSpPr>
          <p:nvPr/>
        </p:nvSpPr>
        <p:spPr bwMode="auto">
          <a:xfrm>
            <a:off x="304800" y="917575"/>
            <a:ext cx="8610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宋体" panose="02010600030101010101" pitchFamily="2" charset="-122"/>
              </a:rPr>
              <a:t>    控制开关是开关柜就地控制断路器跳、合闸的操作元件。</a:t>
            </a:r>
            <a:endParaRPr lang="zh-CN" altLang="en-US" sz="2400" b="1">
              <a:latin typeface="Times New Roman" panose="02020603050405020304" pitchFamily="18" charset="0"/>
            </a:endParaRPr>
          </a:p>
        </p:txBody>
      </p:sp>
      <p:sp>
        <p:nvSpPr>
          <p:cNvPr id="743431" name="Rectangle 7">
            <a:extLst>
              <a:ext uri="{FF2B5EF4-FFF2-40B4-BE49-F238E27FC236}">
                <a16:creationId xmlns:a16="http://schemas.microsoft.com/office/drawing/2014/main" id="{C0EBC56F-3EA0-4700-8FD3-DB342AC0C1C8}"/>
              </a:ext>
            </a:extLst>
          </p:cNvPr>
          <p:cNvSpPr>
            <a:spLocks noChangeArrowheads="1"/>
          </p:cNvSpPr>
          <p:nvPr/>
        </p:nvSpPr>
        <p:spPr bwMode="auto">
          <a:xfrm>
            <a:off x="304800" y="4648200"/>
            <a:ext cx="86106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Times New Roman" panose="02020603050405020304" pitchFamily="18" charset="0"/>
              </a:rPr>
              <a:t>         这种控制开关有六个位置：</a:t>
            </a:r>
          </a:p>
          <a:p>
            <a:pPr algn="just">
              <a:lnSpc>
                <a:spcPct val="105000"/>
              </a:lnSpc>
              <a:spcBef>
                <a:spcPct val="25000"/>
              </a:spcBef>
              <a:buClrTx/>
              <a:buSzTx/>
              <a:buFontTx/>
              <a:buNone/>
            </a:pPr>
            <a:r>
              <a:rPr lang="zh-CN" altLang="en-US" sz="2400" b="1">
                <a:latin typeface="Times New Roman" panose="02020603050405020304" pitchFamily="18" charset="0"/>
              </a:rPr>
              <a:t>         两个预备操作位置（“预备合闸”和“预备跳闸”）；</a:t>
            </a:r>
          </a:p>
          <a:p>
            <a:pPr algn="just">
              <a:lnSpc>
                <a:spcPct val="105000"/>
              </a:lnSpc>
              <a:spcBef>
                <a:spcPct val="25000"/>
              </a:spcBef>
              <a:buClrTx/>
              <a:buSzTx/>
              <a:buFontTx/>
              <a:buNone/>
            </a:pPr>
            <a:r>
              <a:rPr lang="zh-CN" altLang="en-US" sz="2400" b="1">
                <a:latin typeface="Times New Roman" panose="02020603050405020304" pitchFamily="18" charset="0"/>
              </a:rPr>
              <a:t>         两个操作位置（“合闸”和“跳闸”）；</a:t>
            </a:r>
          </a:p>
          <a:p>
            <a:pPr algn="just">
              <a:lnSpc>
                <a:spcPct val="105000"/>
              </a:lnSpc>
              <a:spcBef>
                <a:spcPct val="25000"/>
              </a:spcBef>
              <a:buClrTx/>
              <a:buSzTx/>
              <a:buFontTx/>
              <a:buNone/>
            </a:pPr>
            <a:r>
              <a:rPr lang="zh-CN" altLang="en-US" sz="2400" b="1">
                <a:latin typeface="Times New Roman" panose="02020603050405020304" pitchFamily="18" charset="0"/>
              </a:rPr>
              <a:t>         两个固定位置（“合闸后”和“跳闸后”）。</a:t>
            </a:r>
          </a:p>
        </p:txBody>
      </p:sp>
      <p:grpSp>
        <p:nvGrpSpPr>
          <p:cNvPr id="3" name="Group 8">
            <a:extLst>
              <a:ext uri="{FF2B5EF4-FFF2-40B4-BE49-F238E27FC236}">
                <a16:creationId xmlns:a16="http://schemas.microsoft.com/office/drawing/2014/main" id="{060CF100-7E4C-4119-9326-5319BEF1BF00}"/>
              </a:ext>
            </a:extLst>
          </p:cNvPr>
          <p:cNvGrpSpPr>
            <a:grpSpLocks/>
          </p:cNvGrpSpPr>
          <p:nvPr/>
        </p:nvGrpSpPr>
        <p:grpSpPr bwMode="auto">
          <a:xfrm>
            <a:off x="5029200" y="1676400"/>
            <a:ext cx="3048000" cy="2932113"/>
            <a:chOff x="3168" y="1056"/>
            <a:chExt cx="1920" cy="1847"/>
          </a:xfrm>
        </p:grpSpPr>
        <p:pic>
          <p:nvPicPr>
            <p:cNvPr id="27655" name="Picture 9" descr="lw2">
              <a:extLst>
                <a:ext uri="{FF2B5EF4-FFF2-40B4-BE49-F238E27FC236}">
                  <a16:creationId xmlns:a16="http://schemas.microsoft.com/office/drawing/2014/main" id="{69D4D33E-7AFC-4607-8CE1-13AD888EA08A}"/>
                </a:ext>
              </a:extLst>
            </p:cNvPr>
            <p:cNvPicPr>
              <a:picLocks noChangeAspect="1" noChangeArrowheads="1"/>
            </p:cNvPicPr>
            <p:nvPr/>
          </p:nvPicPr>
          <p:blipFill>
            <a:blip r:embed="rId3">
              <a:lum bright="6000" contrast="-6000"/>
              <a:extLst>
                <a:ext uri="{28A0092B-C50C-407E-A947-70E740481C1C}">
                  <a14:useLocalDpi xmlns:a14="http://schemas.microsoft.com/office/drawing/2010/main" val="0"/>
                </a:ext>
              </a:extLst>
            </a:blip>
            <a:srcRect/>
            <a:stretch>
              <a:fillRect/>
            </a:stretch>
          </p:blipFill>
          <p:spPr bwMode="auto">
            <a:xfrm>
              <a:off x="3168" y="1056"/>
              <a:ext cx="1920" cy="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Rectangle 10">
              <a:extLst>
                <a:ext uri="{FF2B5EF4-FFF2-40B4-BE49-F238E27FC236}">
                  <a16:creationId xmlns:a16="http://schemas.microsoft.com/office/drawing/2014/main" id="{3EF78E94-B1A5-42CA-8CAF-4DA14656154F}"/>
                </a:ext>
              </a:extLst>
            </p:cNvPr>
            <p:cNvSpPr>
              <a:spLocks noChangeArrowheads="1"/>
            </p:cNvSpPr>
            <p:nvPr/>
          </p:nvSpPr>
          <p:spPr bwMode="auto">
            <a:xfrm>
              <a:off x="3232" y="2653"/>
              <a:ext cx="157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en-US" altLang="zh-CN">
                  <a:latin typeface="Times New Roman" panose="02020603050405020304" pitchFamily="18" charset="0"/>
                </a:rPr>
                <a:t>LW2</a:t>
              </a:r>
              <a:r>
                <a:rPr lang="zh-CN" altLang="en-US" b="1">
                  <a:latin typeface="宋体" panose="02010600030101010101" pitchFamily="2" charset="-122"/>
                </a:rPr>
                <a:t>型万能转换开关</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3430"/>
                                        </p:tgtEl>
                                        <p:attrNameLst>
                                          <p:attrName>style.visibility</p:attrName>
                                        </p:attrNameLst>
                                      </p:cBhvr>
                                      <p:to>
                                        <p:strVal val="visible"/>
                                      </p:to>
                                    </p:set>
                                    <p:anim to="" calcmode="lin" valueType="num">
                                      <p:cBhvr>
                                        <p:cTn id="7" dur="1" fill="hold"/>
                                        <p:tgtEl>
                                          <p:spTgt spid="74343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43431">
                                            <p:txEl>
                                              <p:pRg st="0" end="0"/>
                                            </p:txEl>
                                          </p:spTgt>
                                        </p:tgtEl>
                                        <p:attrNameLst>
                                          <p:attrName>style.visibility</p:attrName>
                                        </p:attrNameLst>
                                      </p:cBhvr>
                                      <p:to>
                                        <p:strVal val="visible"/>
                                      </p:to>
                                    </p:set>
                                    <p:anim to="" calcmode="lin" valueType="num">
                                      <p:cBhvr>
                                        <p:cTn id="22" dur="1" fill="hold"/>
                                        <p:tgtEl>
                                          <p:spTgt spid="743431">
                                            <p:txEl>
                                              <p:pRg st="0" end="0"/>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43431">
                                            <p:txEl>
                                              <p:pRg st="1" end="1"/>
                                            </p:txEl>
                                          </p:spTgt>
                                        </p:tgtEl>
                                        <p:attrNameLst>
                                          <p:attrName>style.visibility</p:attrName>
                                        </p:attrNameLst>
                                      </p:cBhvr>
                                      <p:to>
                                        <p:strVal val="visible"/>
                                      </p:to>
                                    </p:set>
                                    <p:anim to="" calcmode="lin" valueType="num">
                                      <p:cBhvr>
                                        <p:cTn id="27" dur="1" fill="hold"/>
                                        <p:tgtEl>
                                          <p:spTgt spid="743431">
                                            <p:txEl>
                                              <p:pRg st="1" end="1"/>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43431">
                                            <p:txEl>
                                              <p:pRg st="2" end="2"/>
                                            </p:txEl>
                                          </p:spTgt>
                                        </p:tgtEl>
                                        <p:attrNameLst>
                                          <p:attrName>style.visibility</p:attrName>
                                        </p:attrNameLst>
                                      </p:cBhvr>
                                      <p:to>
                                        <p:strVal val="visible"/>
                                      </p:to>
                                    </p:set>
                                    <p:anim to="" calcmode="lin" valueType="num">
                                      <p:cBhvr>
                                        <p:cTn id="32" dur="1" fill="hold"/>
                                        <p:tgtEl>
                                          <p:spTgt spid="743431">
                                            <p:txEl>
                                              <p:pRg st="2" end="2"/>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43431">
                                            <p:txEl>
                                              <p:pRg st="3" end="3"/>
                                            </p:txEl>
                                          </p:spTgt>
                                        </p:tgtEl>
                                        <p:attrNameLst>
                                          <p:attrName>style.visibility</p:attrName>
                                        </p:attrNameLst>
                                      </p:cBhvr>
                                      <p:to>
                                        <p:strVal val="visible"/>
                                      </p:to>
                                    </p:set>
                                    <p:anim to="" calcmode="lin" valueType="num">
                                      <p:cBhvr>
                                        <p:cTn id="37" dur="1" fill="hold"/>
                                        <p:tgtEl>
                                          <p:spTgt spid="743431">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30" grpId="0" autoUpdateAnimBg="0"/>
      <p:bldP spid="743431"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01AD328-38DC-4CDA-949F-C53D6968B19B}"/>
              </a:ext>
            </a:extLst>
          </p:cNvPr>
          <p:cNvSpPr>
            <a:spLocks noGrp="1" noChangeArrowheads="1"/>
          </p:cNvSpPr>
          <p:nvPr>
            <p:ph type="title"/>
          </p:nvPr>
        </p:nvSpPr>
        <p:spPr>
          <a:xfrm>
            <a:off x="0" y="0"/>
            <a:ext cx="914400" cy="381000"/>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续上页</a:t>
            </a:r>
          </a:p>
        </p:txBody>
      </p:sp>
      <p:sp>
        <p:nvSpPr>
          <p:cNvPr id="28675" name="Rectangle 3">
            <a:extLst>
              <a:ext uri="{FF2B5EF4-FFF2-40B4-BE49-F238E27FC236}">
                <a16:creationId xmlns:a16="http://schemas.microsoft.com/office/drawing/2014/main" id="{941C5CFA-65EF-4F92-A961-11A6D3B31C7A}"/>
              </a:ext>
            </a:extLst>
          </p:cNvPr>
          <p:cNvSpPr>
            <a:spLocks noChangeArrowheads="1"/>
          </p:cNvSpPr>
          <p:nvPr/>
        </p:nvSpPr>
        <p:spPr bwMode="auto">
          <a:xfrm>
            <a:off x="2209800" y="381000"/>
            <a:ext cx="5638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en-US" altLang="zh-CN" sz="2400" b="1">
                <a:latin typeface="Times New Roman" panose="02020603050405020304" pitchFamily="18" charset="0"/>
              </a:rPr>
              <a:t>LW12</a:t>
            </a:r>
            <a:r>
              <a:rPr lang="en-US" altLang="zh-CN" sz="2400" b="1">
                <a:latin typeface="宋体" panose="02010600030101010101" pitchFamily="2" charset="-122"/>
              </a:rPr>
              <a:t>－</a:t>
            </a:r>
            <a:r>
              <a:rPr lang="en-US" altLang="zh-CN" sz="2400" b="1">
                <a:latin typeface="Times New Roman" panose="02020603050405020304" pitchFamily="18" charset="0"/>
              </a:rPr>
              <a:t>16D/49.4636.6</a:t>
            </a:r>
            <a:r>
              <a:rPr lang="zh-CN" altLang="en-US" sz="2400" b="1">
                <a:latin typeface="宋体" panose="02010600030101010101" pitchFamily="2" charset="-122"/>
              </a:rPr>
              <a:t>开关接点图表</a:t>
            </a:r>
            <a:r>
              <a:rPr lang="zh-CN" altLang="en-US" sz="2400" b="1">
                <a:latin typeface="Times New Roman" panose="02020603050405020304" pitchFamily="18" charset="0"/>
              </a:rPr>
              <a:t> </a:t>
            </a:r>
          </a:p>
        </p:txBody>
      </p:sp>
      <p:grpSp>
        <p:nvGrpSpPr>
          <p:cNvPr id="28676" name="Group 4">
            <a:extLst>
              <a:ext uri="{FF2B5EF4-FFF2-40B4-BE49-F238E27FC236}">
                <a16:creationId xmlns:a16="http://schemas.microsoft.com/office/drawing/2014/main" id="{430BA136-D2BF-44EF-A988-3E89CA8529C1}"/>
              </a:ext>
            </a:extLst>
          </p:cNvPr>
          <p:cNvGrpSpPr>
            <a:grpSpLocks/>
          </p:cNvGrpSpPr>
          <p:nvPr/>
        </p:nvGrpSpPr>
        <p:grpSpPr bwMode="auto">
          <a:xfrm>
            <a:off x="177800" y="1150938"/>
            <a:ext cx="8902700" cy="5257800"/>
            <a:chOff x="0" y="0"/>
            <a:chExt cx="4718" cy="2790"/>
          </a:xfrm>
        </p:grpSpPr>
        <p:grpSp>
          <p:nvGrpSpPr>
            <p:cNvPr id="28712" name="Group 5">
              <a:extLst>
                <a:ext uri="{FF2B5EF4-FFF2-40B4-BE49-F238E27FC236}">
                  <a16:creationId xmlns:a16="http://schemas.microsoft.com/office/drawing/2014/main" id="{DA606326-9A62-4DED-8168-20238344308F}"/>
                </a:ext>
              </a:extLst>
            </p:cNvPr>
            <p:cNvGrpSpPr>
              <a:grpSpLocks/>
            </p:cNvGrpSpPr>
            <p:nvPr/>
          </p:nvGrpSpPr>
          <p:grpSpPr bwMode="auto">
            <a:xfrm>
              <a:off x="0" y="0"/>
              <a:ext cx="1338" cy="546"/>
              <a:chOff x="0" y="0"/>
              <a:chExt cx="1338" cy="546"/>
            </a:xfrm>
          </p:grpSpPr>
          <p:sp>
            <p:nvSpPr>
              <p:cNvPr id="28962" name="Rectangle 6">
                <a:extLst>
                  <a:ext uri="{FF2B5EF4-FFF2-40B4-BE49-F238E27FC236}">
                    <a16:creationId xmlns:a16="http://schemas.microsoft.com/office/drawing/2014/main" id="{4727A4BA-F29B-4183-8108-29671BD16740}"/>
                  </a:ext>
                </a:extLst>
              </p:cNvPr>
              <p:cNvSpPr>
                <a:spLocks noChangeArrowheads="1"/>
              </p:cNvSpPr>
              <p:nvPr/>
            </p:nvSpPr>
            <p:spPr bwMode="auto">
              <a:xfrm>
                <a:off x="43" y="0"/>
                <a:ext cx="1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kumimoji="1" lang="zh-CN" altLang="en-US" b="1">
                  <a:latin typeface="宋体" panose="02010600030101010101" pitchFamily="2" charset="-122"/>
                </a:endParaRPr>
              </a:p>
              <a:p>
                <a:pPr algn="ctr" eaLnBrk="1" hangingPunct="1">
                  <a:spcBef>
                    <a:spcPct val="0"/>
                  </a:spcBef>
                  <a:buClrTx/>
                  <a:buSzTx/>
                  <a:buFontTx/>
                  <a:buNone/>
                </a:pPr>
                <a:r>
                  <a:rPr kumimoji="1" lang="zh-CN" altLang="en-US" b="1">
                    <a:latin typeface="宋体" panose="02010600030101010101" pitchFamily="2" charset="-122"/>
                  </a:rPr>
                  <a:t>触点号</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63" name="Rectangle 7">
                <a:extLst>
                  <a:ext uri="{FF2B5EF4-FFF2-40B4-BE49-F238E27FC236}">
                    <a16:creationId xmlns:a16="http://schemas.microsoft.com/office/drawing/2014/main" id="{4D1B5BEE-C231-4C01-AF88-BCF901101911}"/>
                  </a:ext>
                </a:extLst>
              </p:cNvPr>
              <p:cNvSpPr>
                <a:spLocks noChangeArrowheads="1"/>
              </p:cNvSpPr>
              <p:nvPr/>
            </p:nvSpPr>
            <p:spPr bwMode="auto">
              <a:xfrm>
                <a:off x="0" y="0"/>
                <a:ext cx="1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3" name="Group 8">
              <a:extLst>
                <a:ext uri="{FF2B5EF4-FFF2-40B4-BE49-F238E27FC236}">
                  <a16:creationId xmlns:a16="http://schemas.microsoft.com/office/drawing/2014/main" id="{AFCB5234-90F5-4D70-A115-DCF34CD948B6}"/>
                </a:ext>
              </a:extLst>
            </p:cNvPr>
            <p:cNvGrpSpPr>
              <a:grpSpLocks/>
            </p:cNvGrpSpPr>
            <p:nvPr/>
          </p:nvGrpSpPr>
          <p:grpSpPr bwMode="auto">
            <a:xfrm>
              <a:off x="1338" y="0"/>
              <a:ext cx="338" cy="546"/>
              <a:chOff x="1338" y="0"/>
              <a:chExt cx="338" cy="546"/>
            </a:xfrm>
          </p:grpSpPr>
          <p:sp>
            <p:nvSpPr>
              <p:cNvPr id="28960" name="Rectangle 9">
                <a:extLst>
                  <a:ext uri="{FF2B5EF4-FFF2-40B4-BE49-F238E27FC236}">
                    <a16:creationId xmlns:a16="http://schemas.microsoft.com/office/drawing/2014/main" id="{A356F84D-81BC-4D8B-A262-C371516A1127}"/>
                  </a:ext>
                </a:extLst>
              </p:cNvPr>
              <p:cNvSpPr>
                <a:spLocks noChangeArrowheads="1"/>
              </p:cNvSpPr>
              <p:nvPr/>
            </p:nvSpPr>
            <p:spPr bwMode="auto">
              <a:xfrm>
                <a:off x="1381"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2</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61" name="Rectangle 10">
                <a:extLst>
                  <a:ext uri="{FF2B5EF4-FFF2-40B4-BE49-F238E27FC236}">
                    <a16:creationId xmlns:a16="http://schemas.microsoft.com/office/drawing/2014/main" id="{00887CB4-FCF2-4D43-B57B-F18026FC1BAA}"/>
                  </a:ext>
                </a:extLst>
              </p:cNvPr>
              <p:cNvSpPr>
                <a:spLocks noChangeArrowheads="1"/>
              </p:cNvSpPr>
              <p:nvPr/>
            </p:nvSpPr>
            <p:spPr bwMode="auto">
              <a:xfrm>
                <a:off x="1338"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4" name="Group 11">
              <a:extLst>
                <a:ext uri="{FF2B5EF4-FFF2-40B4-BE49-F238E27FC236}">
                  <a16:creationId xmlns:a16="http://schemas.microsoft.com/office/drawing/2014/main" id="{26D97263-D324-4944-AD76-9962A8402D21}"/>
                </a:ext>
              </a:extLst>
            </p:cNvPr>
            <p:cNvGrpSpPr>
              <a:grpSpLocks/>
            </p:cNvGrpSpPr>
            <p:nvPr/>
          </p:nvGrpSpPr>
          <p:grpSpPr bwMode="auto">
            <a:xfrm>
              <a:off x="1676" y="0"/>
              <a:ext cx="338" cy="546"/>
              <a:chOff x="1676" y="0"/>
              <a:chExt cx="338" cy="546"/>
            </a:xfrm>
          </p:grpSpPr>
          <p:sp>
            <p:nvSpPr>
              <p:cNvPr id="28958" name="Rectangle 12">
                <a:extLst>
                  <a:ext uri="{FF2B5EF4-FFF2-40B4-BE49-F238E27FC236}">
                    <a16:creationId xmlns:a16="http://schemas.microsoft.com/office/drawing/2014/main" id="{6328A486-4D6C-4F59-A87A-4D436DA94956}"/>
                  </a:ext>
                </a:extLst>
              </p:cNvPr>
              <p:cNvSpPr>
                <a:spLocks noChangeArrowheads="1"/>
              </p:cNvSpPr>
              <p:nvPr/>
            </p:nvSpPr>
            <p:spPr bwMode="auto">
              <a:xfrm>
                <a:off x="1719"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3</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4</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59" name="Rectangle 13">
                <a:extLst>
                  <a:ext uri="{FF2B5EF4-FFF2-40B4-BE49-F238E27FC236}">
                    <a16:creationId xmlns:a16="http://schemas.microsoft.com/office/drawing/2014/main" id="{73F329E0-BCE3-4B5B-9B46-2DD947832D31}"/>
                  </a:ext>
                </a:extLst>
              </p:cNvPr>
              <p:cNvSpPr>
                <a:spLocks noChangeArrowheads="1"/>
              </p:cNvSpPr>
              <p:nvPr/>
            </p:nvSpPr>
            <p:spPr bwMode="auto">
              <a:xfrm>
                <a:off x="1676"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5" name="Group 14">
              <a:extLst>
                <a:ext uri="{FF2B5EF4-FFF2-40B4-BE49-F238E27FC236}">
                  <a16:creationId xmlns:a16="http://schemas.microsoft.com/office/drawing/2014/main" id="{8923939D-CBD3-45B2-9734-5BFE10CB6091}"/>
                </a:ext>
              </a:extLst>
            </p:cNvPr>
            <p:cNvGrpSpPr>
              <a:grpSpLocks/>
            </p:cNvGrpSpPr>
            <p:nvPr/>
          </p:nvGrpSpPr>
          <p:grpSpPr bwMode="auto">
            <a:xfrm>
              <a:off x="2014" y="0"/>
              <a:ext cx="338" cy="546"/>
              <a:chOff x="2014" y="0"/>
              <a:chExt cx="338" cy="546"/>
            </a:xfrm>
          </p:grpSpPr>
          <p:sp>
            <p:nvSpPr>
              <p:cNvPr id="28956" name="Rectangle 15">
                <a:extLst>
                  <a:ext uri="{FF2B5EF4-FFF2-40B4-BE49-F238E27FC236}">
                    <a16:creationId xmlns:a16="http://schemas.microsoft.com/office/drawing/2014/main" id="{51C01D19-3F36-49CB-AAEC-C7B51CB87FA1}"/>
                  </a:ext>
                </a:extLst>
              </p:cNvPr>
              <p:cNvSpPr>
                <a:spLocks noChangeArrowheads="1"/>
              </p:cNvSpPr>
              <p:nvPr/>
            </p:nvSpPr>
            <p:spPr bwMode="auto">
              <a:xfrm>
                <a:off x="2057"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5</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6</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57" name="Rectangle 16">
                <a:extLst>
                  <a:ext uri="{FF2B5EF4-FFF2-40B4-BE49-F238E27FC236}">
                    <a16:creationId xmlns:a16="http://schemas.microsoft.com/office/drawing/2014/main" id="{5B503AE1-1925-4323-92B4-93B5BF4C3F7B}"/>
                  </a:ext>
                </a:extLst>
              </p:cNvPr>
              <p:cNvSpPr>
                <a:spLocks noChangeArrowheads="1"/>
              </p:cNvSpPr>
              <p:nvPr/>
            </p:nvSpPr>
            <p:spPr bwMode="auto">
              <a:xfrm>
                <a:off x="2014"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6" name="Group 17">
              <a:extLst>
                <a:ext uri="{FF2B5EF4-FFF2-40B4-BE49-F238E27FC236}">
                  <a16:creationId xmlns:a16="http://schemas.microsoft.com/office/drawing/2014/main" id="{4F7CDBD4-7A9A-4D85-A52B-303AB3064CA7}"/>
                </a:ext>
              </a:extLst>
            </p:cNvPr>
            <p:cNvGrpSpPr>
              <a:grpSpLocks/>
            </p:cNvGrpSpPr>
            <p:nvPr/>
          </p:nvGrpSpPr>
          <p:grpSpPr bwMode="auto">
            <a:xfrm>
              <a:off x="2352" y="0"/>
              <a:ext cx="338" cy="546"/>
              <a:chOff x="2352" y="0"/>
              <a:chExt cx="338" cy="546"/>
            </a:xfrm>
          </p:grpSpPr>
          <p:sp>
            <p:nvSpPr>
              <p:cNvPr id="28954" name="Rectangle 18">
                <a:extLst>
                  <a:ext uri="{FF2B5EF4-FFF2-40B4-BE49-F238E27FC236}">
                    <a16:creationId xmlns:a16="http://schemas.microsoft.com/office/drawing/2014/main" id="{6C1FD69B-F05B-48C6-8097-FA2519E8027B}"/>
                  </a:ext>
                </a:extLst>
              </p:cNvPr>
              <p:cNvSpPr>
                <a:spLocks noChangeArrowheads="1"/>
              </p:cNvSpPr>
              <p:nvPr/>
            </p:nvSpPr>
            <p:spPr bwMode="auto">
              <a:xfrm>
                <a:off x="2395"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7</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8</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55" name="Rectangle 19">
                <a:extLst>
                  <a:ext uri="{FF2B5EF4-FFF2-40B4-BE49-F238E27FC236}">
                    <a16:creationId xmlns:a16="http://schemas.microsoft.com/office/drawing/2014/main" id="{18FEAC5E-7C7A-4C6F-8CA6-9F5F33F7860F}"/>
                  </a:ext>
                </a:extLst>
              </p:cNvPr>
              <p:cNvSpPr>
                <a:spLocks noChangeArrowheads="1"/>
              </p:cNvSpPr>
              <p:nvPr/>
            </p:nvSpPr>
            <p:spPr bwMode="auto">
              <a:xfrm>
                <a:off x="2352"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7" name="Group 20">
              <a:extLst>
                <a:ext uri="{FF2B5EF4-FFF2-40B4-BE49-F238E27FC236}">
                  <a16:creationId xmlns:a16="http://schemas.microsoft.com/office/drawing/2014/main" id="{CEBEEF4B-9ED0-4EE2-9E3F-CAD1C2996939}"/>
                </a:ext>
              </a:extLst>
            </p:cNvPr>
            <p:cNvGrpSpPr>
              <a:grpSpLocks/>
            </p:cNvGrpSpPr>
            <p:nvPr/>
          </p:nvGrpSpPr>
          <p:grpSpPr bwMode="auto">
            <a:xfrm>
              <a:off x="2690" y="0"/>
              <a:ext cx="338" cy="546"/>
              <a:chOff x="2690" y="0"/>
              <a:chExt cx="338" cy="546"/>
            </a:xfrm>
          </p:grpSpPr>
          <p:sp>
            <p:nvSpPr>
              <p:cNvPr id="28952" name="Rectangle 21">
                <a:extLst>
                  <a:ext uri="{FF2B5EF4-FFF2-40B4-BE49-F238E27FC236}">
                    <a16:creationId xmlns:a16="http://schemas.microsoft.com/office/drawing/2014/main" id="{BF304776-1A43-470D-B005-A8489BB74AD7}"/>
                  </a:ext>
                </a:extLst>
              </p:cNvPr>
              <p:cNvSpPr>
                <a:spLocks noChangeArrowheads="1"/>
              </p:cNvSpPr>
              <p:nvPr/>
            </p:nvSpPr>
            <p:spPr bwMode="auto">
              <a:xfrm>
                <a:off x="2733"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9</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10</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53" name="Rectangle 22">
                <a:extLst>
                  <a:ext uri="{FF2B5EF4-FFF2-40B4-BE49-F238E27FC236}">
                    <a16:creationId xmlns:a16="http://schemas.microsoft.com/office/drawing/2014/main" id="{4492ED93-7E46-4AFC-8665-ACC422E190C4}"/>
                  </a:ext>
                </a:extLst>
              </p:cNvPr>
              <p:cNvSpPr>
                <a:spLocks noChangeArrowheads="1"/>
              </p:cNvSpPr>
              <p:nvPr/>
            </p:nvSpPr>
            <p:spPr bwMode="auto">
              <a:xfrm>
                <a:off x="2690"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8" name="Group 23">
              <a:extLst>
                <a:ext uri="{FF2B5EF4-FFF2-40B4-BE49-F238E27FC236}">
                  <a16:creationId xmlns:a16="http://schemas.microsoft.com/office/drawing/2014/main" id="{191B1E25-5E0C-41EF-8BBA-66B340F71F38}"/>
                </a:ext>
              </a:extLst>
            </p:cNvPr>
            <p:cNvGrpSpPr>
              <a:grpSpLocks/>
            </p:cNvGrpSpPr>
            <p:nvPr/>
          </p:nvGrpSpPr>
          <p:grpSpPr bwMode="auto">
            <a:xfrm>
              <a:off x="3028" y="0"/>
              <a:ext cx="338" cy="546"/>
              <a:chOff x="3028" y="0"/>
              <a:chExt cx="338" cy="546"/>
            </a:xfrm>
          </p:grpSpPr>
          <p:sp>
            <p:nvSpPr>
              <p:cNvPr id="28950" name="Rectangle 24">
                <a:extLst>
                  <a:ext uri="{FF2B5EF4-FFF2-40B4-BE49-F238E27FC236}">
                    <a16:creationId xmlns:a16="http://schemas.microsoft.com/office/drawing/2014/main" id="{49E2E136-D3F9-48FF-8974-1F6D80E25161}"/>
                  </a:ext>
                </a:extLst>
              </p:cNvPr>
              <p:cNvSpPr>
                <a:spLocks noChangeArrowheads="1"/>
              </p:cNvSpPr>
              <p:nvPr/>
            </p:nvSpPr>
            <p:spPr bwMode="auto">
              <a:xfrm>
                <a:off x="3071"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11</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12</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51" name="Rectangle 25">
                <a:extLst>
                  <a:ext uri="{FF2B5EF4-FFF2-40B4-BE49-F238E27FC236}">
                    <a16:creationId xmlns:a16="http://schemas.microsoft.com/office/drawing/2014/main" id="{DACEA787-07C2-4BEC-9E81-E22EDCFAB4B7}"/>
                  </a:ext>
                </a:extLst>
              </p:cNvPr>
              <p:cNvSpPr>
                <a:spLocks noChangeArrowheads="1"/>
              </p:cNvSpPr>
              <p:nvPr/>
            </p:nvSpPr>
            <p:spPr bwMode="auto">
              <a:xfrm>
                <a:off x="3028"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19" name="Group 26">
              <a:extLst>
                <a:ext uri="{FF2B5EF4-FFF2-40B4-BE49-F238E27FC236}">
                  <a16:creationId xmlns:a16="http://schemas.microsoft.com/office/drawing/2014/main" id="{FD8F802A-8A7C-461B-BBAB-CC62ECDB1F17}"/>
                </a:ext>
              </a:extLst>
            </p:cNvPr>
            <p:cNvGrpSpPr>
              <a:grpSpLocks/>
            </p:cNvGrpSpPr>
            <p:nvPr/>
          </p:nvGrpSpPr>
          <p:grpSpPr bwMode="auto">
            <a:xfrm>
              <a:off x="3366" y="0"/>
              <a:ext cx="338" cy="546"/>
              <a:chOff x="3366" y="0"/>
              <a:chExt cx="338" cy="546"/>
            </a:xfrm>
          </p:grpSpPr>
          <p:sp>
            <p:nvSpPr>
              <p:cNvPr id="28948" name="Rectangle 27">
                <a:extLst>
                  <a:ext uri="{FF2B5EF4-FFF2-40B4-BE49-F238E27FC236}">
                    <a16:creationId xmlns:a16="http://schemas.microsoft.com/office/drawing/2014/main" id="{0F7A63C3-C9EE-4428-A539-2EC02C0C9670}"/>
                  </a:ext>
                </a:extLst>
              </p:cNvPr>
              <p:cNvSpPr>
                <a:spLocks noChangeArrowheads="1"/>
              </p:cNvSpPr>
              <p:nvPr/>
            </p:nvSpPr>
            <p:spPr bwMode="auto">
              <a:xfrm>
                <a:off x="3409"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13</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14</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49" name="Rectangle 28">
                <a:extLst>
                  <a:ext uri="{FF2B5EF4-FFF2-40B4-BE49-F238E27FC236}">
                    <a16:creationId xmlns:a16="http://schemas.microsoft.com/office/drawing/2014/main" id="{016F0EFC-871B-4F7A-ADEC-D8958211A29D}"/>
                  </a:ext>
                </a:extLst>
              </p:cNvPr>
              <p:cNvSpPr>
                <a:spLocks noChangeArrowheads="1"/>
              </p:cNvSpPr>
              <p:nvPr/>
            </p:nvSpPr>
            <p:spPr bwMode="auto">
              <a:xfrm>
                <a:off x="3366"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0" name="Group 29">
              <a:extLst>
                <a:ext uri="{FF2B5EF4-FFF2-40B4-BE49-F238E27FC236}">
                  <a16:creationId xmlns:a16="http://schemas.microsoft.com/office/drawing/2014/main" id="{0107F5D6-7C2F-4C26-B503-CA829DBD1F19}"/>
                </a:ext>
              </a:extLst>
            </p:cNvPr>
            <p:cNvGrpSpPr>
              <a:grpSpLocks/>
            </p:cNvGrpSpPr>
            <p:nvPr/>
          </p:nvGrpSpPr>
          <p:grpSpPr bwMode="auto">
            <a:xfrm>
              <a:off x="3704" y="0"/>
              <a:ext cx="338" cy="546"/>
              <a:chOff x="3704" y="0"/>
              <a:chExt cx="338" cy="546"/>
            </a:xfrm>
          </p:grpSpPr>
          <p:sp>
            <p:nvSpPr>
              <p:cNvPr id="28946" name="Rectangle 30">
                <a:extLst>
                  <a:ext uri="{FF2B5EF4-FFF2-40B4-BE49-F238E27FC236}">
                    <a16:creationId xmlns:a16="http://schemas.microsoft.com/office/drawing/2014/main" id="{C50C7BB6-E975-488E-8DDD-9308B7EF6E79}"/>
                  </a:ext>
                </a:extLst>
              </p:cNvPr>
              <p:cNvSpPr>
                <a:spLocks noChangeArrowheads="1"/>
              </p:cNvSpPr>
              <p:nvPr/>
            </p:nvSpPr>
            <p:spPr bwMode="auto">
              <a:xfrm>
                <a:off x="3747"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15</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16</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47" name="Rectangle 31">
                <a:extLst>
                  <a:ext uri="{FF2B5EF4-FFF2-40B4-BE49-F238E27FC236}">
                    <a16:creationId xmlns:a16="http://schemas.microsoft.com/office/drawing/2014/main" id="{9A933E37-93C1-4A56-B434-48BA339DA7DC}"/>
                  </a:ext>
                </a:extLst>
              </p:cNvPr>
              <p:cNvSpPr>
                <a:spLocks noChangeArrowheads="1"/>
              </p:cNvSpPr>
              <p:nvPr/>
            </p:nvSpPr>
            <p:spPr bwMode="auto">
              <a:xfrm>
                <a:off x="3704"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1" name="Group 32">
              <a:extLst>
                <a:ext uri="{FF2B5EF4-FFF2-40B4-BE49-F238E27FC236}">
                  <a16:creationId xmlns:a16="http://schemas.microsoft.com/office/drawing/2014/main" id="{D1FC2A0C-BF8B-4797-A0AF-A448C569D709}"/>
                </a:ext>
              </a:extLst>
            </p:cNvPr>
            <p:cNvGrpSpPr>
              <a:grpSpLocks/>
            </p:cNvGrpSpPr>
            <p:nvPr/>
          </p:nvGrpSpPr>
          <p:grpSpPr bwMode="auto">
            <a:xfrm>
              <a:off x="4042" y="0"/>
              <a:ext cx="338" cy="546"/>
              <a:chOff x="4042" y="0"/>
              <a:chExt cx="338" cy="546"/>
            </a:xfrm>
          </p:grpSpPr>
          <p:sp>
            <p:nvSpPr>
              <p:cNvPr id="28944" name="Rectangle 33">
                <a:extLst>
                  <a:ext uri="{FF2B5EF4-FFF2-40B4-BE49-F238E27FC236}">
                    <a16:creationId xmlns:a16="http://schemas.microsoft.com/office/drawing/2014/main" id="{112BC10E-48E2-4F52-A0F7-F3077B6A1353}"/>
                  </a:ext>
                </a:extLst>
              </p:cNvPr>
              <p:cNvSpPr>
                <a:spLocks noChangeArrowheads="1"/>
              </p:cNvSpPr>
              <p:nvPr/>
            </p:nvSpPr>
            <p:spPr bwMode="auto">
              <a:xfrm>
                <a:off x="4085"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17</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18</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45" name="Rectangle 34">
                <a:extLst>
                  <a:ext uri="{FF2B5EF4-FFF2-40B4-BE49-F238E27FC236}">
                    <a16:creationId xmlns:a16="http://schemas.microsoft.com/office/drawing/2014/main" id="{5FF5DD2A-35A7-4EC0-B897-B2A453B07550}"/>
                  </a:ext>
                </a:extLst>
              </p:cNvPr>
              <p:cNvSpPr>
                <a:spLocks noChangeArrowheads="1"/>
              </p:cNvSpPr>
              <p:nvPr/>
            </p:nvSpPr>
            <p:spPr bwMode="auto">
              <a:xfrm>
                <a:off x="4042"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2" name="Group 35">
              <a:extLst>
                <a:ext uri="{FF2B5EF4-FFF2-40B4-BE49-F238E27FC236}">
                  <a16:creationId xmlns:a16="http://schemas.microsoft.com/office/drawing/2014/main" id="{4B03F934-D4D8-4758-8F36-292F7C5D1136}"/>
                </a:ext>
              </a:extLst>
            </p:cNvPr>
            <p:cNvGrpSpPr>
              <a:grpSpLocks/>
            </p:cNvGrpSpPr>
            <p:nvPr/>
          </p:nvGrpSpPr>
          <p:grpSpPr bwMode="auto">
            <a:xfrm>
              <a:off x="4380" y="0"/>
              <a:ext cx="338" cy="546"/>
              <a:chOff x="4380" y="0"/>
              <a:chExt cx="338" cy="546"/>
            </a:xfrm>
          </p:grpSpPr>
          <p:sp>
            <p:nvSpPr>
              <p:cNvPr id="28942" name="Rectangle 36">
                <a:extLst>
                  <a:ext uri="{FF2B5EF4-FFF2-40B4-BE49-F238E27FC236}">
                    <a16:creationId xmlns:a16="http://schemas.microsoft.com/office/drawing/2014/main" id="{4D9C88AE-FF41-4BB7-826B-7B5B2F3D97E9}"/>
                  </a:ext>
                </a:extLst>
              </p:cNvPr>
              <p:cNvSpPr>
                <a:spLocks noChangeArrowheads="1"/>
              </p:cNvSpPr>
              <p:nvPr/>
            </p:nvSpPr>
            <p:spPr bwMode="auto">
              <a:xfrm>
                <a:off x="4423" y="0"/>
                <a:ext cx="252" cy="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19</a:t>
                </a:r>
                <a:r>
                  <a:rPr kumimoji="1" lang="zh-CN" altLang="en-US" b="1">
                    <a:latin typeface="宋体" panose="02010600030101010101" pitchFamily="2" charset="-122"/>
                  </a:rPr>
                  <a:t>－</a:t>
                </a:r>
                <a:r>
                  <a:rPr kumimoji="1" lang="zh-CN" altLang="en-US" b="1">
                    <a:latin typeface="Times New Roman" panose="02020603050405020304" pitchFamily="18" charset="0"/>
                    <a:cs typeface="Times New Roman" panose="02020603050405020304" pitchFamily="18" charset="0"/>
                  </a:rPr>
                  <a:t>20</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43" name="Rectangle 37">
                <a:extLst>
                  <a:ext uri="{FF2B5EF4-FFF2-40B4-BE49-F238E27FC236}">
                    <a16:creationId xmlns:a16="http://schemas.microsoft.com/office/drawing/2014/main" id="{CD3AD03A-0765-4606-903E-F1E3454C29F1}"/>
                  </a:ext>
                </a:extLst>
              </p:cNvPr>
              <p:cNvSpPr>
                <a:spLocks noChangeArrowheads="1"/>
              </p:cNvSpPr>
              <p:nvPr/>
            </p:nvSpPr>
            <p:spPr bwMode="auto">
              <a:xfrm>
                <a:off x="4380" y="0"/>
                <a:ext cx="338" cy="546"/>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3" name="Group 38">
              <a:extLst>
                <a:ext uri="{FF2B5EF4-FFF2-40B4-BE49-F238E27FC236}">
                  <a16:creationId xmlns:a16="http://schemas.microsoft.com/office/drawing/2014/main" id="{A733B2B7-4430-45FF-9C51-FF8935E96077}"/>
                </a:ext>
              </a:extLst>
            </p:cNvPr>
            <p:cNvGrpSpPr>
              <a:grpSpLocks/>
            </p:cNvGrpSpPr>
            <p:nvPr/>
          </p:nvGrpSpPr>
          <p:grpSpPr bwMode="auto">
            <a:xfrm>
              <a:off x="0" y="546"/>
              <a:ext cx="302" cy="2244"/>
              <a:chOff x="0" y="546"/>
              <a:chExt cx="302" cy="2244"/>
            </a:xfrm>
          </p:grpSpPr>
          <p:sp>
            <p:nvSpPr>
              <p:cNvPr id="28940" name="Rectangle 39">
                <a:extLst>
                  <a:ext uri="{FF2B5EF4-FFF2-40B4-BE49-F238E27FC236}">
                    <a16:creationId xmlns:a16="http://schemas.microsoft.com/office/drawing/2014/main" id="{0EFA48E5-1A43-4583-8EB4-6FD335E9FDF3}"/>
                  </a:ext>
                </a:extLst>
              </p:cNvPr>
              <p:cNvSpPr>
                <a:spLocks noChangeArrowheads="1"/>
              </p:cNvSpPr>
              <p:nvPr/>
            </p:nvSpPr>
            <p:spPr bwMode="auto">
              <a:xfrm>
                <a:off x="43" y="546"/>
                <a:ext cx="216" cy="2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Times New Roman" panose="02020603050405020304" pitchFamily="18" charset="0"/>
                    <a:cs typeface="Times New Roman" panose="02020603050405020304" pitchFamily="18" charset="0"/>
                  </a:rPr>
                  <a:t> </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b="1">
                  <a:latin typeface="宋体" panose="02010600030101010101" pitchFamily="2" charset="-122"/>
                </a:endParaRPr>
              </a:p>
              <a:p>
                <a:pPr algn="ctr">
                  <a:spcBef>
                    <a:spcPct val="0"/>
                  </a:spcBef>
                  <a:buClrTx/>
                  <a:buSzTx/>
                  <a:buFontTx/>
                  <a:buNone/>
                </a:pPr>
                <a:endParaRPr kumimoji="1" lang="zh-CN" altLang="en-US" b="1">
                  <a:latin typeface="宋体" panose="02010600030101010101" pitchFamily="2" charset="-122"/>
                </a:endParaRPr>
              </a:p>
              <a:p>
                <a:pPr algn="ctr">
                  <a:spcBef>
                    <a:spcPct val="0"/>
                  </a:spcBef>
                  <a:buClrTx/>
                  <a:buSzTx/>
                  <a:buFontTx/>
                  <a:buNone/>
                </a:pPr>
                <a:r>
                  <a:rPr kumimoji="1" lang="zh-CN" altLang="en-US" b="1">
                    <a:latin typeface="宋体" panose="02010600030101010101" pitchFamily="2" charset="-122"/>
                  </a:rPr>
                  <a:t>手</a:t>
                </a:r>
              </a:p>
              <a:p>
                <a:pPr algn="ctr">
                  <a:spcBef>
                    <a:spcPct val="0"/>
                  </a:spcBef>
                  <a:buClrTx/>
                  <a:buSzTx/>
                  <a:buFontTx/>
                  <a:buNone/>
                </a:pPr>
                <a:endParaRPr kumimoji="1" lang="zh-CN" altLang="en-US" b="1">
                  <a:latin typeface="宋体" panose="02010600030101010101" pitchFamily="2" charset="-122"/>
                </a:endParaRPr>
              </a:p>
              <a:p>
                <a:pPr algn="ctr">
                  <a:spcBef>
                    <a:spcPct val="0"/>
                  </a:spcBef>
                  <a:buClrTx/>
                  <a:buSzTx/>
                  <a:buFontTx/>
                  <a:buNone/>
                </a:pPr>
                <a:r>
                  <a:rPr kumimoji="1" lang="zh-CN" altLang="en-US" b="1">
                    <a:latin typeface="宋体" panose="02010600030101010101" pitchFamily="2" charset="-122"/>
                  </a:rPr>
                  <a:t>柄</a:t>
                </a:r>
              </a:p>
              <a:p>
                <a:pPr algn="ctr">
                  <a:spcBef>
                    <a:spcPct val="0"/>
                  </a:spcBef>
                  <a:buClrTx/>
                  <a:buSzTx/>
                  <a:buFontTx/>
                  <a:buNone/>
                </a:pPr>
                <a:endParaRPr kumimoji="1" lang="zh-CN" altLang="en-US" b="1">
                  <a:latin typeface="宋体" panose="02010600030101010101" pitchFamily="2" charset="-122"/>
                </a:endParaRPr>
              </a:p>
              <a:p>
                <a:pPr algn="ctr">
                  <a:spcBef>
                    <a:spcPct val="0"/>
                  </a:spcBef>
                  <a:buClrTx/>
                  <a:buSzTx/>
                  <a:buFontTx/>
                  <a:buNone/>
                </a:pPr>
                <a:r>
                  <a:rPr kumimoji="1" lang="zh-CN" altLang="en-US" b="1">
                    <a:latin typeface="宋体" panose="02010600030101010101" pitchFamily="2" charset="-122"/>
                  </a:rPr>
                  <a:t>位</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b="1">
                  <a:latin typeface="宋体" panose="02010600030101010101" pitchFamily="2" charset="-122"/>
                </a:endParaRPr>
              </a:p>
              <a:p>
                <a:pPr algn="ctr">
                  <a:spcBef>
                    <a:spcPct val="0"/>
                  </a:spcBef>
                  <a:buClrTx/>
                  <a:buSzTx/>
                  <a:buFontTx/>
                  <a:buNone/>
                </a:pPr>
                <a:r>
                  <a:rPr kumimoji="1" lang="zh-CN" altLang="en-US" b="1">
                    <a:latin typeface="宋体" panose="02010600030101010101" pitchFamily="2" charset="-122"/>
                  </a:rPr>
                  <a:t>置</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r>
                  <a:rPr kumimoji="1" lang="zh-CN" altLang="en-US" sz="2400" b="1">
                    <a:latin typeface="Times New Roman" panose="02020603050405020304" pitchFamily="18" charset="0"/>
                    <a:cs typeface="Times New Roman" panose="02020603050405020304" pitchFamily="18" charset="0"/>
                  </a:rPr>
                  <a:t> </a:t>
                </a:r>
              </a:p>
              <a:p>
                <a:pPr algn="ctr">
                  <a:spcBef>
                    <a:spcPct val="0"/>
                  </a:spcBef>
                  <a:buClrTx/>
                  <a:buSzTx/>
                  <a:buFontTx/>
                  <a:buNone/>
                </a:pPr>
                <a:endParaRPr kumimoji="1" lang="zh-CN" altLang="en-US" sz="4800" b="1">
                  <a:latin typeface="Times New Roman" panose="02020603050405020304" pitchFamily="18" charset="0"/>
                </a:endParaRPr>
              </a:p>
            </p:txBody>
          </p:sp>
          <p:sp>
            <p:nvSpPr>
              <p:cNvPr id="28941" name="Rectangle 40">
                <a:extLst>
                  <a:ext uri="{FF2B5EF4-FFF2-40B4-BE49-F238E27FC236}">
                    <a16:creationId xmlns:a16="http://schemas.microsoft.com/office/drawing/2014/main" id="{4C25DEF0-1C0B-484C-A8F3-799A9CDB9284}"/>
                  </a:ext>
                </a:extLst>
              </p:cNvPr>
              <p:cNvSpPr>
                <a:spLocks noChangeArrowheads="1"/>
              </p:cNvSpPr>
              <p:nvPr/>
            </p:nvSpPr>
            <p:spPr bwMode="auto">
              <a:xfrm>
                <a:off x="0" y="546"/>
                <a:ext cx="302" cy="224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4" name="Group 41">
              <a:extLst>
                <a:ext uri="{FF2B5EF4-FFF2-40B4-BE49-F238E27FC236}">
                  <a16:creationId xmlns:a16="http://schemas.microsoft.com/office/drawing/2014/main" id="{8DAAA822-2905-4644-B7B7-1BFA76755CE1}"/>
                </a:ext>
              </a:extLst>
            </p:cNvPr>
            <p:cNvGrpSpPr>
              <a:grpSpLocks/>
            </p:cNvGrpSpPr>
            <p:nvPr/>
          </p:nvGrpSpPr>
          <p:grpSpPr bwMode="auto">
            <a:xfrm>
              <a:off x="302" y="546"/>
              <a:ext cx="662" cy="374"/>
              <a:chOff x="302" y="546"/>
              <a:chExt cx="662" cy="374"/>
            </a:xfrm>
          </p:grpSpPr>
          <p:sp>
            <p:nvSpPr>
              <p:cNvPr id="28938" name="Rectangle 42">
                <a:extLst>
                  <a:ext uri="{FF2B5EF4-FFF2-40B4-BE49-F238E27FC236}">
                    <a16:creationId xmlns:a16="http://schemas.microsoft.com/office/drawing/2014/main" id="{9A319A0C-8317-432B-BCE5-3B1715807AFD}"/>
                  </a:ext>
                </a:extLst>
              </p:cNvPr>
              <p:cNvSpPr>
                <a:spLocks noChangeArrowheads="1"/>
              </p:cNvSpPr>
              <p:nvPr/>
            </p:nvSpPr>
            <p:spPr bwMode="auto">
              <a:xfrm>
                <a:off x="345" y="546"/>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跳</a:t>
                </a:r>
                <a:r>
                  <a:rPr kumimoji="1" lang="zh-CN" altLang="en-US" b="1">
                    <a:latin typeface="Times New Roman" panose="02020603050405020304" pitchFamily="18" charset="0"/>
                    <a:cs typeface="Times New Roman" panose="02020603050405020304" pitchFamily="18" charset="0"/>
                  </a:rPr>
                  <a:t> </a:t>
                </a:r>
                <a:r>
                  <a:rPr kumimoji="1" lang="zh-CN" altLang="en-US" b="1">
                    <a:latin typeface="宋体" panose="02010600030101010101" pitchFamily="2" charset="-122"/>
                  </a:rPr>
                  <a:t>闸</a:t>
                </a:r>
                <a:r>
                  <a:rPr kumimoji="1" lang="zh-CN" altLang="en-US" b="1">
                    <a:latin typeface="Times New Roman" panose="02020603050405020304" pitchFamily="18" charset="0"/>
                    <a:cs typeface="Times New Roman" panose="02020603050405020304" pitchFamily="18" charset="0"/>
                  </a:rPr>
                  <a:t> </a:t>
                </a:r>
              </a:p>
              <a:p>
                <a:pPr algn="ctr" eaLnBrk="1" hangingPunct="1">
                  <a:spcBef>
                    <a:spcPct val="0"/>
                  </a:spcBef>
                  <a:buClrTx/>
                  <a:buSzTx/>
                  <a:buFontTx/>
                  <a:buNone/>
                </a:pPr>
                <a:r>
                  <a:rPr kumimoji="1" lang="zh-CN" altLang="en-US" b="1">
                    <a:latin typeface="宋体" panose="02010600030101010101" pitchFamily="2" charset="-122"/>
                  </a:rPr>
                  <a:t>后</a:t>
                </a:r>
                <a:endParaRPr kumimoji="1" lang="zh-CN" altLang="en-US" sz="4800" b="1">
                  <a:latin typeface="Times New Roman" panose="02020603050405020304" pitchFamily="18" charset="0"/>
                </a:endParaRPr>
              </a:p>
            </p:txBody>
          </p:sp>
          <p:sp>
            <p:nvSpPr>
              <p:cNvPr id="28939" name="Rectangle 43">
                <a:extLst>
                  <a:ext uri="{FF2B5EF4-FFF2-40B4-BE49-F238E27FC236}">
                    <a16:creationId xmlns:a16="http://schemas.microsoft.com/office/drawing/2014/main" id="{66C53619-A84E-473D-8CEF-B685681BE244}"/>
                  </a:ext>
                </a:extLst>
              </p:cNvPr>
              <p:cNvSpPr>
                <a:spLocks noChangeArrowheads="1"/>
              </p:cNvSpPr>
              <p:nvPr/>
            </p:nvSpPr>
            <p:spPr bwMode="auto">
              <a:xfrm>
                <a:off x="302" y="546"/>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5" name="Group 44">
              <a:extLst>
                <a:ext uri="{FF2B5EF4-FFF2-40B4-BE49-F238E27FC236}">
                  <a16:creationId xmlns:a16="http://schemas.microsoft.com/office/drawing/2014/main" id="{8AF4A047-C990-4929-AE9F-9DCBBA797D72}"/>
                </a:ext>
              </a:extLst>
            </p:cNvPr>
            <p:cNvGrpSpPr>
              <a:grpSpLocks/>
            </p:cNvGrpSpPr>
            <p:nvPr/>
          </p:nvGrpSpPr>
          <p:grpSpPr bwMode="auto">
            <a:xfrm>
              <a:off x="964" y="546"/>
              <a:ext cx="374" cy="374"/>
              <a:chOff x="964" y="546"/>
              <a:chExt cx="374" cy="374"/>
            </a:xfrm>
          </p:grpSpPr>
          <p:sp>
            <p:nvSpPr>
              <p:cNvPr id="28936" name="Rectangle 45">
                <a:extLst>
                  <a:ext uri="{FF2B5EF4-FFF2-40B4-BE49-F238E27FC236}">
                    <a16:creationId xmlns:a16="http://schemas.microsoft.com/office/drawing/2014/main" id="{148E1881-D6B5-473A-8878-7ED4A305FFF3}"/>
                  </a:ext>
                </a:extLst>
              </p:cNvPr>
              <p:cNvSpPr>
                <a:spLocks noChangeArrowheads="1"/>
              </p:cNvSpPr>
              <p:nvPr/>
            </p:nvSpPr>
            <p:spPr bwMode="auto">
              <a:xfrm>
                <a:off x="1007" y="546"/>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937" name="Rectangle 46">
                <a:extLst>
                  <a:ext uri="{FF2B5EF4-FFF2-40B4-BE49-F238E27FC236}">
                    <a16:creationId xmlns:a16="http://schemas.microsoft.com/office/drawing/2014/main" id="{E28599D2-28D9-4EF1-AFA0-91394D81CB52}"/>
                  </a:ext>
                </a:extLst>
              </p:cNvPr>
              <p:cNvSpPr>
                <a:spLocks noChangeArrowheads="1"/>
              </p:cNvSpPr>
              <p:nvPr/>
            </p:nvSpPr>
            <p:spPr bwMode="auto">
              <a:xfrm>
                <a:off x="964" y="546"/>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6" name="Group 47">
              <a:extLst>
                <a:ext uri="{FF2B5EF4-FFF2-40B4-BE49-F238E27FC236}">
                  <a16:creationId xmlns:a16="http://schemas.microsoft.com/office/drawing/2014/main" id="{426CDA3B-549A-4BAC-B786-836C1071E249}"/>
                </a:ext>
              </a:extLst>
            </p:cNvPr>
            <p:cNvGrpSpPr>
              <a:grpSpLocks/>
            </p:cNvGrpSpPr>
            <p:nvPr/>
          </p:nvGrpSpPr>
          <p:grpSpPr bwMode="auto">
            <a:xfrm>
              <a:off x="1338" y="546"/>
              <a:ext cx="338" cy="374"/>
              <a:chOff x="1338" y="546"/>
              <a:chExt cx="338" cy="374"/>
            </a:xfrm>
          </p:grpSpPr>
          <p:sp>
            <p:nvSpPr>
              <p:cNvPr id="28934" name="Rectangle 48">
                <a:extLst>
                  <a:ext uri="{FF2B5EF4-FFF2-40B4-BE49-F238E27FC236}">
                    <a16:creationId xmlns:a16="http://schemas.microsoft.com/office/drawing/2014/main" id="{22B3C06B-D6D6-48A7-B0CB-64D15FD09450}"/>
                  </a:ext>
                </a:extLst>
              </p:cNvPr>
              <p:cNvSpPr>
                <a:spLocks noChangeArrowheads="1"/>
              </p:cNvSpPr>
              <p:nvPr/>
            </p:nvSpPr>
            <p:spPr bwMode="auto">
              <a:xfrm>
                <a:off x="1381"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35" name="Rectangle 49">
                <a:extLst>
                  <a:ext uri="{FF2B5EF4-FFF2-40B4-BE49-F238E27FC236}">
                    <a16:creationId xmlns:a16="http://schemas.microsoft.com/office/drawing/2014/main" id="{B8EF6A05-6020-4324-B9E2-B83639DCCABA}"/>
                  </a:ext>
                </a:extLst>
              </p:cNvPr>
              <p:cNvSpPr>
                <a:spLocks noChangeArrowheads="1"/>
              </p:cNvSpPr>
              <p:nvPr/>
            </p:nvSpPr>
            <p:spPr bwMode="auto">
              <a:xfrm>
                <a:off x="1338"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7" name="Group 50">
              <a:extLst>
                <a:ext uri="{FF2B5EF4-FFF2-40B4-BE49-F238E27FC236}">
                  <a16:creationId xmlns:a16="http://schemas.microsoft.com/office/drawing/2014/main" id="{F0EC1086-637C-4E29-B7E1-EF86BE94E618}"/>
                </a:ext>
              </a:extLst>
            </p:cNvPr>
            <p:cNvGrpSpPr>
              <a:grpSpLocks/>
            </p:cNvGrpSpPr>
            <p:nvPr/>
          </p:nvGrpSpPr>
          <p:grpSpPr bwMode="auto">
            <a:xfrm>
              <a:off x="1676" y="546"/>
              <a:ext cx="338" cy="374"/>
              <a:chOff x="1676" y="546"/>
              <a:chExt cx="338" cy="374"/>
            </a:xfrm>
          </p:grpSpPr>
          <p:sp>
            <p:nvSpPr>
              <p:cNvPr id="28932" name="Rectangle 51">
                <a:extLst>
                  <a:ext uri="{FF2B5EF4-FFF2-40B4-BE49-F238E27FC236}">
                    <a16:creationId xmlns:a16="http://schemas.microsoft.com/office/drawing/2014/main" id="{C3E81DEC-9E27-4DD1-A317-27E9AA74BA29}"/>
                  </a:ext>
                </a:extLst>
              </p:cNvPr>
              <p:cNvSpPr>
                <a:spLocks noChangeArrowheads="1"/>
              </p:cNvSpPr>
              <p:nvPr/>
            </p:nvSpPr>
            <p:spPr bwMode="auto">
              <a:xfrm>
                <a:off x="1719"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33" name="Rectangle 52">
                <a:extLst>
                  <a:ext uri="{FF2B5EF4-FFF2-40B4-BE49-F238E27FC236}">
                    <a16:creationId xmlns:a16="http://schemas.microsoft.com/office/drawing/2014/main" id="{639C39B4-C965-4385-AC4B-9E8FDB8FEBC9}"/>
                  </a:ext>
                </a:extLst>
              </p:cNvPr>
              <p:cNvSpPr>
                <a:spLocks noChangeArrowheads="1"/>
              </p:cNvSpPr>
              <p:nvPr/>
            </p:nvSpPr>
            <p:spPr bwMode="auto">
              <a:xfrm>
                <a:off x="1676"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8" name="Group 53">
              <a:extLst>
                <a:ext uri="{FF2B5EF4-FFF2-40B4-BE49-F238E27FC236}">
                  <a16:creationId xmlns:a16="http://schemas.microsoft.com/office/drawing/2014/main" id="{81917738-C6AD-4746-8F2F-B2B4D0964F45}"/>
                </a:ext>
              </a:extLst>
            </p:cNvPr>
            <p:cNvGrpSpPr>
              <a:grpSpLocks/>
            </p:cNvGrpSpPr>
            <p:nvPr/>
          </p:nvGrpSpPr>
          <p:grpSpPr bwMode="auto">
            <a:xfrm>
              <a:off x="2014" y="546"/>
              <a:ext cx="338" cy="374"/>
              <a:chOff x="2014" y="546"/>
              <a:chExt cx="338" cy="374"/>
            </a:xfrm>
          </p:grpSpPr>
          <p:sp>
            <p:nvSpPr>
              <p:cNvPr id="28930" name="Rectangle 54">
                <a:extLst>
                  <a:ext uri="{FF2B5EF4-FFF2-40B4-BE49-F238E27FC236}">
                    <a16:creationId xmlns:a16="http://schemas.microsoft.com/office/drawing/2014/main" id="{DAE6A406-453A-4F8B-BCC9-447B76BFBF22}"/>
                  </a:ext>
                </a:extLst>
              </p:cNvPr>
              <p:cNvSpPr>
                <a:spLocks noChangeArrowheads="1"/>
              </p:cNvSpPr>
              <p:nvPr/>
            </p:nvSpPr>
            <p:spPr bwMode="auto">
              <a:xfrm>
                <a:off x="2057"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31" name="Rectangle 55">
                <a:extLst>
                  <a:ext uri="{FF2B5EF4-FFF2-40B4-BE49-F238E27FC236}">
                    <a16:creationId xmlns:a16="http://schemas.microsoft.com/office/drawing/2014/main" id="{E530EE4F-1AE7-4945-8C96-DCB3A4734D32}"/>
                  </a:ext>
                </a:extLst>
              </p:cNvPr>
              <p:cNvSpPr>
                <a:spLocks noChangeArrowheads="1"/>
              </p:cNvSpPr>
              <p:nvPr/>
            </p:nvSpPr>
            <p:spPr bwMode="auto">
              <a:xfrm>
                <a:off x="2014"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29" name="Group 56">
              <a:extLst>
                <a:ext uri="{FF2B5EF4-FFF2-40B4-BE49-F238E27FC236}">
                  <a16:creationId xmlns:a16="http://schemas.microsoft.com/office/drawing/2014/main" id="{4A9746B3-8CAD-4876-AFF4-13C13AB629C4}"/>
                </a:ext>
              </a:extLst>
            </p:cNvPr>
            <p:cNvGrpSpPr>
              <a:grpSpLocks/>
            </p:cNvGrpSpPr>
            <p:nvPr/>
          </p:nvGrpSpPr>
          <p:grpSpPr bwMode="auto">
            <a:xfrm>
              <a:off x="2352" y="546"/>
              <a:ext cx="338" cy="374"/>
              <a:chOff x="2352" y="546"/>
              <a:chExt cx="338" cy="374"/>
            </a:xfrm>
          </p:grpSpPr>
          <p:sp>
            <p:nvSpPr>
              <p:cNvPr id="28928" name="Rectangle 57">
                <a:extLst>
                  <a:ext uri="{FF2B5EF4-FFF2-40B4-BE49-F238E27FC236}">
                    <a16:creationId xmlns:a16="http://schemas.microsoft.com/office/drawing/2014/main" id="{A33BE4A6-665F-4BBE-B575-EA3352BE6FE7}"/>
                  </a:ext>
                </a:extLst>
              </p:cNvPr>
              <p:cNvSpPr>
                <a:spLocks noChangeArrowheads="1"/>
              </p:cNvSpPr>
              <p:nvPr/>
            </p:nvSpPr>
            <p:spPr bwMode="auto">
              <a:xfrm>
                <a:off x="2395"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29" name="Rectangle 58">
                <a:extLst>
                  <a:ext uri="{FF2B5EF4-FFF2-40B4-BE49-F238E27FC236}">
                    <a16:creationId xmlns:a16="http://schemas.microsoft.com/office/drawing/2014/main" id="{E540752B-DFFF-496E-8C41-A92A63F3D3E8}"/>
                  </a:ext>
                </a:extLst>
              </p:cNvPr>
              <p:cNvSpPr>
                <a:spLocks noChangeArrowheads="1"/>
              </p:cNvSpPr>
              <p:nvPr/>
            </p:nvSpPr>
            <p:spPr bwMode="auto">
              <a:xfrm>
                <a:off x="2352"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0" name="Group 59">
              <a:extLst>
                <a:ext uri="{FF2B5EF4-FFF2-40B4-BE49-F238E27FC236}">
                  <a16:creationId xmlns:a16="http://schemas.microsoft.com/office/drawing/2014/main" id="{DEF3418D-D98D-44FB-ADF5-2DA0874CF66A}"/>
                </a:ext>
              </a:extLst>
            </p:cNvPr>
            <p:cNvGrpSpPr>
              <a:grpSpLocks/>
            </p:cNvGrpSpPr>
            <p:nvPr/>
          </p:nvGrpSpPr>
          <p:grpSpPr bwMode="auto">
            <a:xfrm>
              <a:off x="2690" y="546"/>
              <a:ext cx="338" cy="374"/>
              <a:chOff x="2690" y="546"/>
              <a:chExt cx="338" cy="374"/>
            </a:xfrm>
          </p:grpSpPr>
          <p:sp>
            <p:nvSpPr>
              <p:cNvPr id="28926" name="Rectangle 60">
                <a:extLst>
                  <a:ext uri="{FF2B5EF4-FFF2-40B4-BE49-F238E27FC236}">
                    <a16:creationId xmlns:a16="http://schemas.microsoft.com/office/drawing/2014/main" id="{BF453E70-C7D2-47B9-9DFE-309DE560DE49}"/>
                  </a:ext>
                </a:extLst>
              </p:cNvPr>
              <p:cNvSpPr>
                <a:spLocks noChangeArrowheads="1"/>
              </p:cNvSpPr>
              <p:nvPr/>
            </p:nvSpPr>
            <p:spPr bwMode="auto">
              <a:xfrm>
                <a:off x="2733"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27" name="Rectangle 61">
                <a:extLst>
                  <a:ext uri="{FF2B5EF4-FFF2-40B4-BE49-F238E27FC236}">
                    <a16:creationId xmlns:a16="http://schemas.microsoft.com/office/drawing/2014/main" id="{306EB6D2-CF59-49B0-9E23-89A730DE9D6D}"/>
                  </a:ext>
                </a:extLst>
              </p:cNvPr>
              <p:cNvSpPr>
                <a:spLocks noChangeArrowheads="1"/>
              </p:cNvSpPr>
              <p:nvPr/>
            </p:nvSpPr>
            <p:spPr bwMode="auto">
              <a:xfrm>
                <a:off x="2690"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1" name="Group 62">
              <a:extLst>
                <a:ext uri="{FF2B5EF4-FFF2-40B4-BE49-F238E27FC236}">
                  <a16:creationId xmlns:a16="http://schemas.microsoft.com/office/drawing/2014/main" id="{A0FD2302-44BE-4480-8309-5251987ED021}"/>
                </a:ext>
              </a:extLst>
            </p:cNvPr>
            <p:cNvGrpSpPr>
              <a:grpSpLocks/>
            </p:cNvGrpSpPr>
            <p:nvPr/>
          </p:nvGrpSpPr>
          <p:grpSpPr bwMode="auto">
            <a:xfrm>
              <a:off x="3028" y="546"/>
              <a:ext cx="338" cy="374"/>
              <a:chOff x="3028" y="546"/>
              <a:chExt cx="338" cy="374"/>
            </a:xfrm>
          </p:grpSpPr>
          <p:sp>
            <p:nvSpPr>
              <p:cNvPr id="28924" name="Rectangle 63">
                <a:extLst>
                  <a:ext uri="{FF2B5EF4-FFF2-40B4-BE49-F238E27FC236}">
                    <a16:creationId xmlns:a16="http://schemas.microsoft.com/office/drawing/2014/main" id="{AF840191-C9FC-447C-9C87-57B8A12D85DE}"/>
                  </a:ext>
                </a:extLst>
              </p:cNvPr>
              <p:cNvSpPr>
                <a:spLocks noChangeArrowheads="1"/>
              </p:cNvSpPr>
              <p:nvPr/>
            </p:nvSpPr>
            <p:spPr bwMode="auto">
              <a:xfrm>
                <a:off x="3071"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25" name="Rectangle 64">
                <a:extLst>
                  <a:ext uri="{FF2B5EF4-FFF2-40B4-BE49-F238E27FC236}">
                    <a16:creationId xmlns:a16="http://schemas.microsoft.com/office/drawing/2014/main" id="{C05B5618-9778-42E9-BFB4-BC9F51608C22}"/>
                  </a:ext>
                </a:extLst>
              </p:cNvPr>
              <p:cNvSpPr>
                <a:spLocks noChangeArrowheads="1"/>
              </p:cNvSpPr>
              <p:nvPr/>
            </p:nvSpPr>
            <p:spPr bwMode="auto">
              <a:xfrm>
                <a:off x="3028"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2" name="Group 65">
              <a:extLst>
                <a:ext uri="{FF2B5EF4-FFF2-40B4-BE49-F238E27FC236}">
                  <a16:creationId xmlns:a16="http://schemas.microsoft.com/office/drawing/2014/main" id="{A7969B2F-922A-402A-BD40-6718C2A6E576}"/>
                </a:ext>
              </a:extLst>
            </p:cNvPr>
            <p:cNvGrpSpPr>
              <a:grpSpLocks/>
            </p:cNvGrpSpPr>
            <p:nvPr/>
          </p:nvGrpSpPr>
          <p:grpSpPr bwMode="auto">
            <a:xfrm>
              <a:off x="3366" y="546"/>
              <a:ext cx="338" cy="374"/>
              <a:chOff x="3366" y="546"/>
              <a:chExt cx="338" cy="374"/>
            </a:xfrm>
          </p:grpSpPr>
          <p:sp>
            <p:nvSpPr>
              <p:cNvPr id="28922" name="Rectangle 66">
                <a:extLst>
                  <a:ext uri="{FF2B5EF4-FFF2-40B4-BE49-F238E27FC236}">
                    <a16:creationId xmlns:a16="http://schemas.microsoft.com/office/drawing/2014/main" id="{E2CADCCD-53AF-4254-9902-7148C2C7754A}"/>
                  </a:ext>
                </a:extLst>
              </p:cNvPr>
              <p:cNvSpPr>
                <a:spLocks noChangeArrowheads="1"/>
              </p:cNvSpPr>
              <p:nvPr/>
            </p:nvSpPr>
            <p:spPr bwMode="auto">
              <a:xfrm>
                <a:off x="3409"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23" name="Rectangle 67">
                <a:extLst>
                  <a:ext uri="{FF2B5EF4-FFF2-40B4-BE49-F238E27FC236}">
                    <a16:creationId xmlns:a16="http://schemas.microsoft.com/office/drawing/2014/main" id="{541A7E0B-EE7E-48D9-9817-566A992501FF}"/>
                  </a:ext>
                </a:extLst>
              </p:cNvPr>
              <p:cNvSpPr>
                <a:spLocks noChangeArrowheads="1"/>
              </p:cNvSpPr>
              <p:nvPr/>
            </p:nvSpPr>
            <p:spPr bwMode="auto">
              <a:xfrm>
                <a:off x="3366"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3" name="Group 68">
              <a:extLst>
                <a:ext uri="{FF2B5EF4-FFF2-40B4-BE49-F238E27FC236}">
                  <a16:creationId xmlns:a16="http://schemas.microsoft.com/office/drawing/2014/main" id="{6C42178F-F1FD-4C3B-8236-A2C5FE63EAC6}"/>
                </a:ext>
              </a:extLst>
            </p:cNvPr>
            <p:cNvGrpSpPr>
              <a:grpSpLocks/>
            </p:cNvGrpSpPr>
            <p:nvPr/>
          </p:nvGrpSpPr>
          <p:grpSpPr bwMode="auto">
            <a:xfrm>
              <a:off x="3704" y="546"/>
              <a:ext cx="338" cy="374"/>
              <a:chOff x="3704" y="546"/>
              <a:chExt cx="338" cy="374"/>
            </a:xfrm>
          </p:grpSpPr>
          <p:sp>
            <p:nvSpPr>
              <p:cNvPr id="28920" name="Rectangle 69">
                <a:extLst>
                  <a:ext uri="{FF2B5EF4-FFF2-40B4-BE49-F238E27FC236}">
                    <a16:creationId xmlns:a16="http://schemas.microsoft.com/office/drawing/2014/main" id="{EDE95251-8213-4288-AD5C-4EA89607F9E6}"/>
                  </a:ext>
                </a:extLst>
              </p:cNvPr>
              <p:cNvSpPr>
                <a:spLocks noChangeArrowheads="1"/>
              </p:cNvSpPr>
              <p:nvPr/>
            </p:nvSpPr>
            <p:spPr bwMode="auto">
              <a:xfrm>
                <a:off x="3747"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21" name="Rectangle 70">
                <a:extLst>
                  <a:ext uri="{FF2B5EF4-FFF2-40B4-BE49-F238E27FC236}">
                    <a16:creationId xmlns:a16="http://schemas.microsoft.com/office/drawing/2014/main" id="{8A34AA19-AADB-4FD3-A97C-1C3439EA1000}"/>
                  </a:ext>
                </a:extLst>
              </p:cNvPr>
              <p:cNvSpPr>
                <a:spLocks noChangeArrowheads="1"/>
              </p:cNvSpPr>
              <p:nvPr/>
            </p:nvSpPr>
            <p:spPr bwMode="auto">
              <a:xfrm>
                <a:off x="3704"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4" name="Group 71">
              <a:extLst>
                <a:ext uri="{FF2B5EF4-FFF2-40B4-BE49-F238E27FC236}">
                  <a16:creationId xmlns:a16="http://schemas.microsoft.com/office/drawing/2014/main" id="{C41CB82E-98D5-4CA9-B87C-FF59D519EE62}"/>
                </a:ext>
              </a:extLst>
            </p:cNvPr>
            <p:cNvGrpSpPr>
              <a:grpSpLocks/>
            </p:cNvGrpSpPr>
            <p:nvPr/>
          </p:nvGrpSpPr>
          <p:grpSpPr bwMode="auto">
            <a:xfrm>
              <a:off x="4042" y="546"/>
              <a:ext cx="338" cy="374"/>
              <a:chOff x="4042" y="546"/>
              <a:chExt cx="338" cy="374"/>
            </a:xfrm>
          </p:grpSpPr>
          <p:sp>
            <p:nvSpPr>
              <p:cNvPr id="28918" name="Rectangle 72">
                <a:extLst>
                  <a:ext uri="{FF2B5EF4-FFF2-40B4-BE49-F238E27FC236}">
                    <a16:creationId xmlns:a16="http://schemas.microsoft.com/office/drawing/2014/main" id="{E87829B7-7028-4360-B731-BD2C2E0B4A08}"/>
                  </a:ext>
                </a:extLst>
              </p:cNvPr>
              <p:cNvSpPr>
                <a:spLocks noChangeArrowheads="1"/>
              </p:cNvSpPr>
              <p:nvPr/>
            </p:nvSpPr>
            <p:spPr bwMode="auto">
              <a:xfrm>
                <a:off x="4085"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19" name="Rectangle 73">
                <a:extLst>
                  <a:ext uri="{FF2B5EF4-FFF2-40B4-BE49-F238E27FC236}">
                    <a16:creationId xmlns:a16="http://schemas.microsoft.com/office/drawing/2014/main" id="{E8B94664-3028-4632-B0CF-3DB0F947ADDD}"/>
                  </a:ext>
                </a:extLst>
              </p:cNvPr>
              <p:cNvSpPr>
                <a:spLocks noChangeArrowheads="1"/>
              </p:cNvSpPr>
              <p:nvPr/>
            </p:nvSpPr>
            <p:spPr bwMode="auto">
              <a:xfrm>
                <a:off x="4042"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5" name="Group 74">
              <a:extLst>
                <a:ext uri="{FF2B5EF4-FFF2-40B4-BE49-F238E27FC236}">
                  <a16:creationId xmlns:a16="http://schemas.microsoft.com/office/drawing/2014/main" id="{AB6D421C-C88C-4684-A426-3A4E2F677092}"/>
                </a:ext>
              </a:extLst>
            </p:cNvPr>
            <p:cNvGrpSpPr>
              <a:grpSpLocks/>
            </p:cNvGrpSpPr>
            <p:nvPr/>
          </p:nvGrpSpPr>
          <p:grpSpPr bwMode="auto">
            <a:xfrm>
              <a:off x="4380" y="546"/>
              <a:ext cx="338" cy="374"/>
              <a:chOff x="4380" y="546"/>
              <a:chExt cx="338" cy="374"/>
            </a:xfrm>
          </p:grpSpPr>
          <p:sp>
            <p:nvSpPr>
              <p:cNvPr id="28916" name="Rectangle 75">
                <a:extLst>
                  <a:ext uri="{FF2B5EF4-FFF2-40B4-BE49-F238E27FC236}">
                    <a16:creationId xmlns:a16="http://schemas.microsoft.com/office/drawing/2014/main" id="{5043100E-1FBA-45FC-AF5D-DDA9FAC3D284}"/>
                  </a:ext>
                </a:extLst>
              </p:cNvPr>
              <p:cNvSpPr>
                <a:spLocks noChangeArrowheads="1"/>
              </p:cNvSpPr>
              <p:nvPr/>
            </p:nvSpPr>
            <p:spPr bwMode="auto">
              <a:xfrm>
                <a:off x="4423" y="54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17" name="Rectangle 76">
                <a:extLst>
                  <a:ext uri="{FF2B5EF4-FFF2-40B4-BE49-F238E27FC236}">
                    <a16:creationId xmlns:a16="http://schemas.microsoft.com/office/drawing/2014/main" id="{C99D878D-4865-4632-B4F7-B5A9BB208D16}"/>
                  </a:ext>
                </a:extLst>
              </p:cNvPr>
              <p:cNvSpPr>
                <a:spLocks noChangeArrowheads="1"/>
              </p:cNvSpPr>
              <p:nvPr/>
            </p:nvSpPr>
            <p:spPr bwMode="auto">
              <a:xfrm>
                <a:off x="4380" y="54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6" name="Group 77">
              <a:extLst>
                <a:ext uri="{FF2B5EF4-FFF2-40B4-BE49-F238E27FC236}">
                  <a16:creationId xmlns:a16="http://schemas.microsoft.com/office/drawing/2014/main" id="{FAF2C3C0-7231-423A-926C-C860C3F59F37}"/>
                </a:ext>
              </a:extLst>
            </p:cNvPr>
            <p:cNvGrpSpPr>
              <a:grpSpLocks/>
            </p:cNvGrpSpPr>
            <p:nvPr/>
          </p:nvGrpSpPr>
          <p:grpSpPr bwMode="auto">
            <a:xfrm>
              <a:off x="302" y="920"/>
              <a:ext cx="662" cy="374"/>
              <a:chOff x="302" y="920"/>
              <a:chExt cx="662" cy="374"/>
            </a:xfrm>
          </p:grpSpPr>
          <p:sp>
            <p:nvSpPr>
              <p:cNvPr id="28914" name="Rectangle 78">
                <a:extLst>
                  <a:ext uri="{FF2B5EF4-FFF2-40B4-BE49-F238E27FC236}">
                    <a16:creationId xmlns:a16="http://schemas.microsoft.com/office/drawing/2014/main" id="{38FB658C-5AAC-4509-A649-5F94B76FB1BF}"/>
                  </a:ext>
                </a:extLst>
              </p:cNvPr>
              <p:cNvSpPr>
                <a:spLocks noChangeArrowheads="1"/>
              </p:cNvSpPr>
              <p:nvPr/>
            </p:nvSpPr>
            <p:spPr bwMode="auto">
              <a:xfrm>
                <a:off x="345" y="920"/>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ClrTx/>
                  <a:buSzTx/>
                  <a:buFontTx/>
                  <a:buNone/>
                </a:pPr>
                <a:r>
                  <a:rPr kumimoji="1" lang="zh-CN" altLang="en-US" b="1">
                    <a:latin typeface="宋体" panose="02010600030101010101" pitchFamily="2" charset="-122"/>
                  </a:rPr>
                  <a:t>预备</a:t>
                </a:r>
              </a:p>
              <a:p>
                <a:pPr algn="ctr" eaLnBrk="1" hangingPunct="1">
                  <a:buClrTx/>
                  <a:buSzTx/>
                  <a:buFontTx/>
                  <a:buNone/>
                </a:pPr>
                <a:r>
                  <a:rPr kumimoji="1" lang="zh-CN" altLang="en-US" b="1">
                    <a:latin typeface="宋体" panose="02010600030101010101" pitchFamily="2" charset="-122"/>
                  </a:rPr>
                  <a:t>合闸</a:t>
                </a:r>
                <a:endParaRPr kumimoji="1" lang="zh-CN" altLang="en-US" sz="4800" b="1">
                  <a:latin typeface="Times New Roman" panose="02020603050405020304" pitchFamily="18" charset="0"/>
                </a:endParaRPr>
              </a:p>
            </p:txBody>
          </p:sp>
          <p:sp>
            <p:nvSpPr>
              <p:cNvPr id="28915" name="Rectangle 79">
                <a:extLst>
                  <a:ext uri="{FF2B5EF4-FFF2-40B4-BE49-F238E27FC236}">
                    <a16:creationId xmlns:a16="http://schemas.microsoft.com/office/drawing/2014/main" id="{61F0F90B-872A-463D-A69D-BFCDFDE6B8D2}"/>
                  </a:ext>
                </a:extLst>
              </p:cNvPr>
              <p:cNvSpPr>
                <a:spLocks noChangeArrowheads="1"/>
              </p:cNvSpPr>
              <p:nvPr/>
            </p:nvSpPr>
            <p:spPr bwMode="auto">
              <a:xfrm>
                <a:off x="302" y="920"/>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7" name="Group 80">
              <a:extLst>
                <a:ext uri="{FF2B5EF4-FFF2-40B4-BE49-F238E27FC236}">
                  <a16:creationId xmlns:a16="http://schemas.microsoft.com/office/drawing/2014/main" id="{DF37BA4E-ED02-44A3-87A9-823883F6EDC1}"/>
                </a:ext>
              </a:extLst>
            </p:cNvPr>
            <p:cNvGrpSpPr>
              <a:grpSpLocks/>
            </p:cNvGrpSpPr>
            <p:nvPr/>
          </p:nvGrpSpPr>
          <p:grpSpPr bwMode="auto">
            <a:xfrm>
              <a:off x="964" y="920"/>
              <a:ext cx="374" cy="374"/>
              <a:chOff x="964" y="920"/>
              <a:chExt cx="374" cy="374"/>
            </a:xfrm>
          </p:grpSpPr>
          <p:sp>
            <p:nvSpPr>
              <p:cNvPr id="28912" name="Rectangle 81">
                <a:extLst>
                  <a:ext uri="{FF2B5EF4-FFF2-40B4-BE49-F238E27FC236}">
                    <a16:creationId xmlns:a16="http://schemas.microsoft.com/office/drawing/2014/main" id="{50B4F126-1020-4C18-9708-8ADD313F4E54}"/>
                  </a:ext>
                </a:extLst>
              </p:cNvPr>
              <p:cNvSpPr>
                <a:spLocks noChangeArrowheads="1"/>
              </p:cNvSpPr>
              <p:nvPr/>
            </p:nvSpPr>
            <p:spPr bwMode="auto">
              <a:xfrm>
                <a:off x="1007" y="920"/>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913" name="Rectangle 82">
                <a:extLst>
                  <a:ext uri="{FF2B5EF4-FFF2-40B4-BE49-F238E27FC236}">
                    <a16:creationId xmlns:a16="http://schemas.microsoft.com/office/drawing/2014/main" id="{8CC02615-C929-4180-A96A-C54D7CAB9535}"/>
                  </a:ext>
                </a:extLst>
              </p:cNvPr>
              <p:cNvSpPr>
                <a:spLocks noChangeArrowheads="1"/>
              </p:cNvSpPr>
              <p:nvPr/>
            </p:nvSpPr>
            <p:spPr bwMode="auto">
              <a:xfrm>
                <a:off x="964" y="920"/>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8" name="Group 83">
              <a:extLst>
                <a:ext uri="{FF2B5EF4-FFF2-40B4-BE49-F238E27FC236}">
                  <a16:creationId xmlns:a16="http://schemas.microsoft.com/office/drawing/2014/main" id="{FC893DFB-8F95-4E42-9131-3691C54CBE5F}"/>
                </a:ext>
              </a:extLst>
            </p:cNvPr>
            <p:cNvGrpSpPr>
              <a:grpSpLocks/>
            </p:cNvGrpSpPr>
            <p:nvPr/>
          </p:nvGrpSpPr>
          <p:grpSpPr bwMode="auto">
            <a:xfrm>
              <a:off x="1338" y="920"/>
              <a:ext cx="338" cy="374"/>
              <a:chOff x="1338" y="920"/>
              <a:chExt cx="338" cy="374"/>
            </a:xfrm>
          </p:grpSpPr>
          <p:sp>
            <p:nvSpPr>
              <p:cNvPr id="28910" name="Rectangle 84">
                <a:extLst>
                  <a:ext uri="{FF2B5EF4-FFF2-40B4-BE49-F238E27FC236}">
                    <a16:creationId xmlns:a16="http://schemas.microsoft.com/office/drawing/2014/main" id="{1B82FFC5-2F76-47AF-9658-EC6BCC7511BA}"/>
                  </a:ext>
                </a:extLst>
              </p:cNvPr>
              <p:cNvSpPr>
                <a:spLocks noChangeArrowheads="1"/>
              </p:cNvSpPr>
              <p:nvPr/>
            </p:nvSpPr>
            <p:spPr bwMode="auto">
              <a:xfrm>
                <a:off x="1381"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11" name="Rectangle 85">
                <a:extLst>
                  <a:ext uri="{FF2B5EF4-FFF2-40B4-BE49-F238E27FC236}">
                    <a16:creationId xmlns:a16="http://schemas.microsoft.com/office/drawing/2014/main" id="{52AA02F1-CD6C-454E-8705-D88402E71D32}"/>
                  </a:ext>
                </a:extLst>
              </p:cNvPr>
              <p:cNvSpPr>
                <a:spLocks noChangeArrowheads="1"/>
              </p:cNvSpPr>
              <p:nvPr/>
            </p:nvSpPr>
            <p:spPr bwMode="auto">
              <a:xfrm>
                <a:off x="1338"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39" name="Group 86">
              <a:extLst>
                <a:ext uri="{FF2B5EF4-FFF2-40B4-BE49-F238E27FC236}">
                  <a16:creationId xmlns:a16="http://schemas.microsoft.com/office/drawing/2014/main" id="{D11668E2-5FB4-42E6-9CDF-438A33CCCC69}"/>
                </a:ext>
              </a:extLst>
            </p:cNvPr>
            <p:cNvGrpSpPr>
              <a:grpSpLocks/>
            </p:cNvGrpSpPr>
            <p:nvPr/>
          </p:nvGrpSpPr>
          <p:grpSpPr bwMode="auto">
            <a:xfrm>
              <a:off x="1676" y="920"/>
              <a:ext cx="338" cy="374"/>
              <a:chOff x="1676" y="920"/>
              <a:chExt cx="338" cy="374"/>
            </a:xfrm>
          </p:grpSpPr>
          <p:sp>
            <p:nvSpPr>
              <p:cNvPr id="28908" name="Rectangle 87">
                <a:extLst>
                  <a:ext uri="{FF2B5EF4-FFF2-40B4-BE49-F238E27FC236}">
                    <a16:creationId xmlns:a16="http://schemas.microsoft.com/office/drawing/2014/main" id="{5669B9CF-8B15-4766-9974-380C60C37FB0}"/>
                  </a:ext>
                </a:extLst>
              </p:cNvPr>
              <p:cNvSpPr>
                <a:spLocks noChangeArrowheads="1"/>
              </p:cNvSpPr>
              <p:nvPr/>
            </p:nvSpPr>
            <p:spPr bwMode="auto">
              <a:xfrm>
                <a:off x="1719"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09" name="Rectangle 88">
                <a:extLst>
                  <a:ext uri="{FF2B5EF4-FFF2-40B4-BE49-F238E27FC236}">
                    <a16:creationId xmlns:a16="http://schemas.microsoft.com/office/drawing/2014/main" id="{FF7D2759-EDCA-4CBC-917A-FD520F1F3F27}"/>
                  </a:ext>
                </a:extLst>
              </p:cNvPr>
              <p:cNvSpPr>
                <a:spLocks noChangeArrowheads="1"/>
              </p:cNvSpPr>
              <p:nvPr/>
            </p:nvSpPr>
            <p:spPr bwMode="auto">
              <a:xfrm>
                <a:off x="1676"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0" name="Group 89">
              <a:extLst>
                <a:ext uri="{FF2B5EF4-FFF2-40B4-BE49-F238E27FC236}">
                  <a16:creationId xmlns:a16="http://schemas.microsoft.com/office/drawing/2014/main" id="{D13FEFA5-931E-4039-8653-D56C754907CD}"/>
                </a:ext>
              </a:extLst>
            </p:cNvPr>
            <p:cNvGrpSpPr>
              <a:grpSpLocks/>
            </p:cNvGrpSpPr>
            <p:nvPr/>
          </p:nvGrpSpPr>
          <p:grpSpPr bwMode="auto">
            <a:xfrm>
              <a:off x="2014" y="920"/>
              <a:ext cx="338" cy="374"/>
              <a:chOff x="2014" y="920"/>
              <a:chExt cx="338" cy="374"/>
            </a:xfrm>
          </p:grpSpPr>
          <p:sp>
            <p:nvSpPr>
              <p:cNvPr id="28906" name="Rectangle 90">
                <a:extLst>
                  <a:ext uri="{FF2B5EF4-FFF2-40B4-BE49-F238E27FC236}">
                    <a16:creationId xmlns:a16="http://schemas.microsoft.com/office/drawing/2014/main" id="{8AAB16E7-9B6B-4697-8586-139D363F35DC}"/>
                  </a:ext>
                </a:extLst>
              </p:cNvPr>
              <p:cNvSpPr>
                <a:spLocks noChangeArrowheads="1"/>
              </p:cNvSpPr>
              <p:nvPr/>
            </p:nvSpPr>
            <p:spPr bwMode="auto">
              <a:xfrm>
                <a:off x="2057"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07" name="Rectangle 91">
                <a:extLst>
                  <a:ext uri="{FF2B5EF4-FFF2-40B4-BE49-F238E27FC236}">
                    <a16:creationId xmlns:a16="http://schemas.microsoft.com/office/drawing/2014/main" id="{5794334B-9AEC-4BBE-B717-F65572E2EBD5}"/>
                  </a:ext>
                </a:extLst>
              </p:cNvPr>
              <p:cNvSpPr>
                <a:spLocks noChangeArrowheads="1"/>
              </p:cNvSpPr>
              <p:nvPr/>
            </p:nvSpPr>
            <p:spPr bwMode="auto">
              <a:xfrm>
                <a:off x="2014"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1" name="Group 92">
              <a:extLst>
                <a:ext uri="{FF2B5EF4-FFF2-40B4-BE49-F238E27FC236}">
                  <a16:creationId xmlns:a16="http://schemas.microsoft.com/office/drawing/2014/main" id="{D2E46079-B56F-46BB-948D-CA27A2C99487}"/>
                </a:ext>
              </a:extLst>
            </p:cNvPr>
            <p:cNvGrpSpPr>
              <a:grpSpLocks/>
            </p:cNvGrpSpPr>
            <p:nvPr/>
          </p:nvGrpSpPr>
          <p:grpSpPr bwMode="auto">
            <a:xfrm>
              <a:off x="2352" y="920"/>
              <a:ext cx="338" cy="374"/>
              <a:chOff x="2352" y="920"/>
              <a:chExt cx="338" cy="374"/>
            </a:xfrm>
          </p:grpSpPr>
          <p:sp>
            <p:nvSpPr>
              <p:cNvPr id="28904" name="Rectangle 93">
                <a:extLst>
                  <a:ext uri="{FF2B5EF4-FFF2-40B4-BE49-F238E27FC236}">
                    <a16:creationId xmlns:a16="http://schemas.microsoft.com/office/drawing/2014/main" id="{2857914F-23A3-4B98-8F5C-AEBBF91390C3}"/>
                  </a:ext>
                </a:extLst>
              </p:cNvPr>
              <p:cNvSpPr>
                <a:spLocks noChangeArrowheads="1"/>
              </p:cNvSpPr>
              <p:nvPr/>
            </p:nvSpPr>
            <p:spPr bwMode="auto">
              <a:xfrm>
                <a:off x="2395"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05" name="Rectangle 94">
                <a:extLst>
                  <a:ext uri="{FF2B5EF4-FFF2-40B4-BE49-F238E27FC236}">
                    <a16:creationId xmlns:a16="http://schemas.microsoft.com/office/drawing/2014/main" id="{3E5CA7A7-97D2-4C2B-8C4F-AEC83A942E58}"/>
                  </a:ext>
                </a:extLst>
              </p:cNvPr>
              <p:cNvSpPr>
                <a:spLocks noChangeArrowheads="1"/>
              </p:cNvSpPr>
              <p:nvPr/>
            </p:nvSpPr>
            <p:spPr bwMode="auto">
              <a:xfrm>
                <a:off x="2352"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2" name="Group 95">
              <a:extLst>
                <a:ext uri="{FF2B5EF4-FFF2-40B4-BE49-F238E27FC236}">
                  <a16:creationId xmlns:a16="http://schemas.microsoft.com/office/drawing/2014/main" id="{23444B24-4562-4B59-B01C-389726D50E3E}"/>
                </a:ext>
              </a:extLst>
            </p:cNvPr>
            <p:cNvGrpSpPr>
              <a:grpSpLocks/>
            </p:cNvGrpSpPr>
            <p:nvPr/>
          </p:nvGrpSpPr>
          <p:grpSpPr bwMode="auto">
            <a:xfrm>
              <a:off x="2690" y="920"/>
              <a:ext cx="338" cy="374"/>
              <a:chOff x="2690" y="920"/>
              <a:chExt cx="338" cy="374"/>
            </a:xfrm>
          </p:grpSpPr>
          <p:sp>
            <p:nvSpPr>
              <p:cNvPr id="28902" name="Rectangle 96">
                <a:extLst>
                  <a:ext uri="{FF2B5EF4-FFF2-40B4-BE49-F238E27FC236}">
                    <a16:creationId xmlns:a16="http://schemas.microsoft.com/office/drawing/2014/main" id="{9D636F40-0737-4953-9706-95A19533B539}"/>
                  </a:ext>
                </a:extLst>
              </p:cNvPr>
              <p:cNvSpPr>
                <a:spLocks noChangeArrowheads="1"/>
              </p:cNvSpPr>
              <p:nvPr/>
            </p:nvSpPr>
            <p:spPr bwMode="auto">
              <a:xfrm>
                <a:off x="2733"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03" name="Rectangle 97">
                <a:extLst>
                  <a:ext uri="{FF2B5EF4-FFF2-40B4-BE49-F238E27FC236}">
                    <a16:creationId xmlns:a16="http://schemas.microsoft.com/office/drawing/2014/main" id="{A0F86E77-C317-45AE-82BD-C8BF105CA426}"/>
                  </a:ext>
                </a:extLst>
              </p:cNvPr>
              <p:cNvSpPr>
                <a:spLocks noChangeArrowheads="1"/>
              </p:cNvSpPr>
              <p:nvPr/>
            </p:nvSpPr>
            <p:spPr bwMode="auto">
              <a:xfrm>
                <a:off x="2690"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3" name="Group 98">
              <a:extLst>
                <a:ext uri="{FF2B5EF4-FFF2-40B4-BE49-F238E27FC236}">
                  <a16:creationId xmlns:a16="http://schemas.microsoft.com/office/drawing/2014/main" id="{6955E361-227A-4306-8118-C7F1644857FA}"/>
                </a:ext>
              </a:extLst>
            </p:cNvPr>
            <p:cNvGrpSpPr>
              <a:grpSpLocks/>
            </p:cNvGrpSpPr>
            <p:nvPr/>
          </p:nvGrpSpPr>
          <p:grpSpPr bwMode="auto">
            <a:xfrm>
              <a:off x="3028" y="920"/>
              <a:ext cx="338" cy="374"/>
              <a:chOff x="3028" y="920"/>
              <a:chExt cx="338" cy="374"/>
            </a:xfrm>
          </p:grpSpPr>
          <p:sp>
            <p:nvSpPr>
              <p:cNvPr id="28900" name="Rectangle 99">
                <a:extLst>
                  <a:ext uri="{FF2B5EF4-FFF2-40B4-BE49-F238E27FC236}">
                    <a16:creationId xmlns:a16="http://schemas.microsoft.com/office/drawing/2014/main" id="{D1BDC02D-8F22-4534-AA28-5E52638AB38A}"/>
                  </a:ext>
                </a:extLst>
              </p:cNvPr>
              <p:cNvSpPr>
                <a:spLocks noChangeArrowheads="1"/>
              </p:cNvSpPr>
              <p:nvPr/>
            </p:nvSpPr>
            <p:spPr bwMode="auto">
              <a:xfrm>
                <a:off x="3071"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901" name="Rectangle 100">
                <a:extLst>
                  <a:ext uri="{FF2B5EF4-FFF2-40B4-BE49-F238E27FC236}">
                    <a16:creationId xmlns:a16="http://schemas.microsoft.com/office/drawing/2014/main" id="{DD141CEC-38F9-4924-8C0C-EB083DBC1CF1}"/>
                  </a:ext>
                </a:extLst>
              </p:cNvPr>
              <p:cNvSpPr>
                <a:spLocks noChangeArrowheads="1"/>
              </p:cNvSpPr>
              <p:nvPr/>
            </p:nvSpPr>
            <p:spPr bwMode="auto">
              <a:xfrm>
                <a:off x="3028"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4" name="Group 101">
              <a:extLst>
                <a:ext uri="{FF2B5EF4-FFF2-40B4-BE49-F238E27FC236}">
                  <a16:creationId xmlns:a16="http://schemas.microsoft.com/office/drawing/2014/main" id="{CF625A51-3C48-4A4E-ABF9-E6793A6AE784}"/>
                </a:ext>
              </a:extLst>
            </p:cNvPr>
            <p:cNvGrpSpPr>
              <a:grpSpLocks/>
            </p:cNvGrpSpPr>
            <p:nvPr/>
          </p:nvGrpSpPr>
          <p:grpSpPr bwMode="auto">
            <a:xfrm>
              <a:off x="3366" y="920"/>
              <a:ext cx="338" cy="374"/>
              <a:chOff x="3366" y="920"/>
              <a:chExt cx="338" cy="374"/>
            </a:xfrm>
          </p:grpSpPr>
          <p:sp>
            <p:nvSpPr>
              <p:cNvPr id="28898" name="Rectangle 102">
                <a:extLst>
                  <a:ext uri="{FF2B5EF4-FFF2-40B4-BE49-F238E27FC236}">
                    <a16:creationId xmlns:a16="http://schemas.microsoft.com/office/drawing/2014/main" id="{8AE2710E-D603-4B7E-92C2-86973DFF915E}"/>
                  </a:ext>
                </a:extLst>
              </p:cNvPr>
              <p:cNvSpPr>
                <a:spLocks noChangeArrowheads="1"/>
              </p:cNvSpPr>
              <p:nvPr/>
            </p:nvSpPr>
            <p:spPr bwMode="auto">
              <a:xfrm>
                <a:off x="3409"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99" name="Rectangle 103">
                <a:extLst>
                  <a:ext uri="{FF2B5EF4-FFF2-40B4-BE49-F238E27FC236}">
                    <a16:creationId xmlns:a16="http://schemas.microsoft.com/office/drawing/2014/main" id="{B902E301-8B1B-46BB-949F-1CB345050DBE}"/>
                  </a:ext>
                </a:extLst>
              </p:cNvPr>
              <p:cNvSpPr>
                <a:spLocks noChangeArrowheads="1"/>
              </p:cNvSpPr>
              <p:nvPr/>
            </p:nvSpPr>
            <p:spPr bwMode="auto">
              <a:xfrm>
                <a:off x="3366"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5" name="Group 104">
              <a:extLst>
                <a:ext uri="{FF2B5EF4-FFF2-40B4-BE49-F238E27FC236}">
                  <a16:creationId xmlns:a16="http://schemas.microsoft.com/office/drawing/2014/main" id="{8959FDAC-BC3F-421A-B751-F98E8DBE63A2}"/>
                </a:ext>
              </a:extLst>
            </p:cNvPr>
            <p:cNvGrpSpPr>
              <a:grpSpLocks/>
            </p:cNvGrpSpPr>
            <p:nvPr/>
          </p:nvGrpSpPr>
          <p:grpSpPr bwMode="auto">
            <a:xfrm>
              <a:off x="3704" y="920"/>
              <a:ext cx="338" cy="374"/>
              <a:chOff x="3704" y="920"/>
              <a:chExt cx="338" cy="374"/>
            </a:xfrm>
          </p:grpSpPr>
          <p:sp>
            <p:nvSpPr>
              <p:cNvPr id="28896" name="Rectangle 105">
                <a:extLst>
                  <a:ext uri="{FF2B5EF4-FFF2-40B4-BE49-F238E27FC236}">
                    <a16:creationId xmlns:a16="http://schemas.microsoft.com/office/drawing/2014/main" id="{8CA237EA-9DF1-469B-861F-C564DDCA768B}"/>
                  </a:ext>
                </a:extLst>
              </p:cNvPr>
              <p:cNvSpPr>
                <a:spLocks noChangeArrowheads="1"/>
              </p:cNvSpPr>
              <p:nvPr/>
            </p:nvSpPr>
            <p:spPr bwMode="auto">
              <a:xfrm>
                <a:off x="3747"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97" name="Rectangle 106">
                <a:extLst>
                  <a:ext uri="{FF2B5EF4-FFF2-40B4-BE49-F238E27FC236}">
                    <a16:creationId xmlns:a16="http://schemas.microsoft.com/office/drawing/2014/main" id="{310AA0E6-F8C2-4C3E-B08E-542538DB2629}"/>
                  </a:ext>
                </a:extLst>
              </p:cNvPr>
              <p:cNvSpPr>
                <a:spLocks noChangeArrowheads="1"/>
              </p:cNvSpPr>
              <p:nvPr/>
            </p:nvSpPr>
            <p:spPr bwMode="auto">
              <a:xfrm>
                <a:off x="3704"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6" name="Group 107">
              <a:extLst>
                <a:ext uri="{FF2B5EF4-FFF2-40B4-BE49-F238E27FC236}">
                  <a16:creationId xmlns:a16="http://schemas.microsoft.com/office/drawing/2014/main" id="{3746D349-D680-4304-913C-CB077D2C51E2}"/>
                </a:ext>
              </a:extLst>
            </p:cNvPr>
            <p:cNvGrpSpPr>
              <a:grpSpLocks/>
            </p:cNvGrpSpPr>
            <p:nvPr/>
          </p:nvGrpSpPr>
          <p:grpSpPr bwMode="auto">
            <a:xfrm>
              <a:off x="4042" y="920"/>
              <a:ext cx="338" cy="374"/>
              <a:chOff x="4042" y="920"/>
              <a:chExt cx="338" cy="374"/>
            </a:xfrm>
          </p:grpSpPr>
          <p:sp>
            <p:nvSpPr>
              <p:cNvPr id="28894" name="Rectangle 108">
                <a:extLst>
                  <a:ext uri="{FF2B5EF4-FFF2-40B4-BE49-F238E27FC236}">
                    <a16:creationId xmlns:a16="http://schemas.microsoft.com/office/drawing/2014/main" id="{2FA9E78E-1C76-41DB-A17F-675071C2E496}"/>
                  </a:ext>
                </a:extLst>
              </p:cNvPr>
              <p:cNvSpPr>
                <a:spLocks noChangeArrowheads="1"/>
              </p:cNvSpPr>
              <p:nvPr/>
            </p:nvSpPr>
            <p:spPr bwMode="auto">
              <a:xfrm>
                <a:off x="4085"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95" name="Rectangle 109">
                <a:extLst>
                  <a:ext uri="{FF2B5EF4-FFF2-40B4-BE49-F238E27FC236}">
                    <a16:creationId xmlns:a16="http://schemas.microsoft.com/office/drawing/2014/main" id="{CE2317ED-6A17-4C76-AF3D-B26C1623FE9A}"/>
                  </a:ext>
                </a:extLst>
              </p:cNvPr>
              <p:cNvSpPr>
                <a:spLocks noChangeArrowheads="1"/>
              </p:cNvSpPr>
              <p:nvPr/>
            </p:nvSpPr>
            <p:spPr bwMode="auto">
              <a:xfrm>
                <a:off x="4042"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7" name="Group 110">
              <a:extLst>
                <a:ext uri="{FF2B5EF4-FFF2-40B4-BE49-F238E27FC236}">
                  <a16:creationId xmlns:a16="http://schemas.microsoft.com/office/drawing/2014/main" id="{5152B46F-E456-4F0A-8218-74C64AAA6433}"/>
                </a:ext>
              </a:extLst>
            </p:cNvPr>
            <p:cNvGrpSpPr>
              <a:grpSpLocks/>
            </p:cNvGrpSpPr>
            <p:nvPr/>
          </p:nvGrpSpPr>
          <p:grpSpPr bwMode="auto">
            <a:xfrm>
              <a:off x="4380" y="920"/>
              <a:ext cx="338" cy="374"/>
              <a:chOff x="4380" y="920"/>
              <a:chExt cx="338" cy="374"/>
            </a:xfrm>
          </p:grpSpPr>
          <p:sp>
            <p:nvSpPr>
              <p:cNvPr id="28892" name="Rectangle 111">
                <a:extLst>
                  <a:ext uri="{FF2B5EF4-FFF2-40B4-BE49-F238E27FC236}">
                    <a16:creationId xmlns:a16="http://schemas.microsoft.com/office/drawing/2014/main" id="{5974066B-43A4-473E-9310-25BF86D4BC81}"/>
                  </a:ext>
                </a:extLst>
              </p:cNvPr>
              <p:cNvSpPr>
                <a:spLocks noChangeArrowheads="1"/>
              </p:cNvSpPr>
              <p:nvPr/>
            </p:nvSpPr>
            <p:spPr bwMode="auto">
              <a:xfrm>
                <a:off x="4423" y="920"/>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93" name="Rectangle 112">
                <a:extLst>
                  <a:ext uri="{FF2B5EF4-FFF2-40B4-BE49-F238E27FC236}">
                    <a16:creationId xmlns:a16="http://schemas.microsoft.com/office/drawing/2014/main" id="{9E18FB19-19F0-46EA-A676-D4B3EBEC01AF}"/>
                  </a:ext>
                </a:extLst>
              </p:cNvPr>
              <p:cNvSpPr>
                <a:spLocks noChangeArrowheads="1"/>
              </p:cNvSpPr>
              <p:nvPr/>
            </p:nvSpPr>
            <p:spPr bwMode="auto">
              <a:xfrm>
                <a:off x="4380" y="920"/>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8" name="Group 113">
              <a:extLst>
                <a:ext uri="{FF2B5EF4-FFF2-40B4-BE49-F238E27FC236}">
                  <a16:creationId xmlns:a16="http://schemas.microsoft.com/office/drawing/2014/main" id="{2B51A935-2857-489A-991B-587DFAF6AE08}"/>
                </a:ext>
              </a:extLst>
            </p:cNvPr>
            <p:cNvGrpSpPr>
              <a:grpSpLocks/>
            </p:cNvGrpSpPr>
            <p:nvPr/>
          </p:nvGrpSpPr>
          <p:grpSpPr bwMode="auto">
            <a:xfrm>
              <a:off x="302" y="1294"/>
              <a:ext cx="662" cy="374"/>
              <a:chOff x="302" y="1294"/>
              <a:chExt cx="662" cy="374"/>
            </a:xfrm>
          </p:grpSpPr>
          <p:sp>
            <p:nvSpPr>
              <p:cNvPr id="28890" name="Rectangle 114">
                <a:extLst>
                  <a:ext uri="{FF2B5EF4-FFF2-40B4-BE49-F238E27FC236}">
                    <a16:creationId xmlns:a16="http://schemas.microsoft.com/office/drawing/2014/main" id="{B37DC2DA-CA68-48A7-B7F5-3364041CEC82}"/>
                  </a:ext>
                </a:extLst>
              </p:cNvPr>
              <p:cNvSpPr>
                <a:spLocks noChangeArrowheads="1"/>
              </p:cNvSpPr>
              <p:nvPr/>
            </p:nvSpPr>
            <p:spPr bwMode="auto">
              <a:xfrm>
                <a:off x="345" y="1294"/>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合</a:t>
                </a:r>
                <a:r>
                  <a:rPr kumimoji="1" lang="zh-CN" altLang="en-US" b="1">
                    <a:latin typeface="Times New Roman" panose="02020603050405020304" pitchFamily="18" charset="0"/>
                    <a:cs typeface="Times New Roman" panose="02020603050405020304" pitchFamily="18" charset="0"/>
                  </a:rPr>
                  <a:t>  </a:t>
                </a:r>
                <a:r>
                  <a:rPr kumimoji="1" lang="zh-CN" altLang="en-US" b="1">
                    <a:latin typeface="宋体" panose="02010600030101010101" pitchFamily="2" charset="-122"/>
                  </a:rPr>
                  <a:t>闸</a:t>
                </a:r>
                <a:endParaRPr kumimoji="1" lang="zh-CN" altLang="en-US" sz="4800" b="1">
                  <a:latin typeface="Times New Roman" panose="02020603050405020304" pitchFamily="18" charset="0"/>
                </a:endParaRPr>
              </a:p>
            </p:txBody>
          </p:sp>
          <p:sp>
            <p:nvSpPr>
              <p:cNvPr id="28891" name="Rectangle 115">
                <a:extLst>
                  <a:ext uri="{FF2B5EF4-FFF2-40B4-BE49-F238E27FC236}">
                    <a16:creationId xmlns:a16="http://schemas.microsoft.com/office/drawing/2014/main" id="{E0B0910E-E61A-4963-B684-DC81ECE54BB4}"/>
                  </a:ext>
                </a:extLst>
              </p:cNvPr>
              <p:cNvSpPr>
                <a:spLocks noChangeArrowheads="1"/>
              </p:cNvSpPr>
              <p:nvPr/>
            </p:nvSpPr>
            <p:spPr bwMode="auto">
              <a:xfrm>
                <a:off x="302" y="1294"/>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49" name="Group 116">
              <a:extLst>
                <a:ext uri="{FF2B5EF4-FFF2-40B4-BE49-F238E27FC236}">
                  <a16:creationId xmlns:a16="http://schemas.microsoft.com/office/drawing/2014/main" id="{58C43C13-8A6C-4B9B-849A-A331DBD2E4FC}"/>
                </a:ext>
              </a:extLst>
            </p:cNvPr>
            <p:cNvGrpSpPr>
              <a:grpSpLocks/>
            </p:cNvGrpSpPr>
            <p:nvPr/>
          </p:nvGrpSpPr>
          <p:grpSpPr bwMode="auto">
            <a:xfrm>
              <a:off x="964" y="1294"/>
              <a:ext cx="374" cy="374"/>
              <a:chOff x="964" y="1294"/>
              <a:chExt cx="374" cy="374"/>
            </a:xfrm>
          </p:grpSpPr>
          <p:sp>
            <p:nvSpPr>
              <p:cNvPr id="28888" name="Rectangle 117">
                <a:extLst>
                  <a:ext uri="{FF2B5EF4-FFF2-40B4-BE49-F238E27FC236}">
                    <a16:creationId xmlns:a16="http://schemas.microsoft.com/office/drawing/2014/main" id="{F70F6D6A-8B57-4A7B-BEEE-D61362950E8E}"/>
                  </a:ext>
                </a:extLst>
              </p:cNvPr>
              <p:cNvSpPr>
                <a:spLocks noChangeArrowheads="1"/>
              </p:cNvSpPr>
              <p:nvPr/>
            </p:nvSpPr>
            <p:spPr bwMode="auto">
              <a:xfrm>
                <a:off x="1007" y="1294"/>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889" name="Rectangle 118">
                <a:extLst>
                  <a:ext uri="{FF2B5EF4-FFF2-40B4-BE49-F238E27FC236}">
                    <a16:creationId xmlns:a16="http://schemas.microsoft.com/office/drawing/2014/main" id="{EF0F3ED9-BA84-4092-87AE-94E807F7B38F}"/>
                  </a:ext>
                </a:extLst>
              </p:cNvPr>
              <p:cNvSpPr>
                <a:spLocks noChangeArrowheads="1"/>
              </p:cNvSpPr>
              <p:nvPr/>
            </p:nvSpPr>
            <p:spPr bwMode="auto">
              <a:xfrm>
                <a:off x="964" y="1294"/>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0" name="Group 119">
              <a:extLst>
                <a:ext uri="{FF2B5EF4-FFF2-40B4-BE49-F238E27FC236}">
                  <a16:creationId xmlns:a16="http://schemas.microsoft.com/office/drawing/2014/main" id="{27BF0828-B2B2-431C-8E30-594F7C40BFB2}"/>
                </a:ext>
              </a:extLst>
            </p:cNvPr>
            <p:cNvGrpSpPr>
              <a:grpSpLocks/>
            </p:cNvGrpSpPr>
            <p:nvPr/>
          </p:nvGrpSpPr>
          <p:grpSpPr bwMode="auto">
            <a:xfrm>
              <a:off x="1338" y="1294"/>
              <a:ext cx="338" cy="374"/>
              <a:chOff x="1338" y="1294"/>
              <a:chExt cx="338" cy="374"/>
            </a:xfrm>
          </p:grpSpPr>
          <p:sp>
            <p:nvSpPr>
              <p:cNvPr id="28886" name="Rectangle 120">
                <a:extLst>
                  <a:ext uri="{FF2B5EF4-FFF2-40B4-BE49-F238E27FC236}">
                    <a16:creationId xmlns:a16="http://schemas.microsoft.com/office/drawing/2014/main" id="{42C5BACE-44F5-44B4-B926-860CAAB18971}"/>
                  </a:ext>
                </a:extLst>
              </p:cNvPr>
              <p:cNvSpPr>
                <a:spLocks noChangeArrowheads="1"/>
              </p:cNvSpPr>
              <p:nvPr/>
            </p:nvSpPr>
            <p:spPr bwMode="auto">
              <a:xfrm>
                <a:off x="1381"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87" name="Rectangle 121">
                <a:extLst>
                  <a:ext uri="{FF2B5EF4-FFF2-40B4-BE49-F238E27FC236}">
                    <a16:creationId xmlns:a16="http://schemas.microsoft.com/office/drawing/2014/main" id="{5CACB227-508F-4323-B878-346966C8CA50}"/>
                  </a:ext>
                </a:extLst>
              </p:cNvPr>
              <p:cNvSpPr>
                <a:spLocks noChangeArrowheads="1"/>
              </p:cNvSpPr>
              <p:nvPr/>
            </p:nvSpPr>
            <p:spPr bwMode="auto">
              <a:xfrm>
                <a:off x="1338"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1" name="Group 122">
              <a:extLst>
                <a:ext uri="{FF2B5EF4-FFF2-40B4-BE49-F238E27FC236}">
                  <a16:creationId xmlns:a16="http://schemas.microsoft.com/office/drawing/2014/main" id="{9C5C8357-1F4D-40F4-B757-A5EBDF5D054F}"/>
                </a:ext>
              </a:extLst>
            </p:cNvPr>
            <p:cNvGrpSpPr>
              <a:grpSpLocks/>
            </p:cNvGrpSpPr>
            <p:nvPr/>
          </p:nvGrpSpPr>
          <p:grpSpPr bwMode="auto">
            <a:xfrm>
              <a:off x="1676" y="1294"/>
              <a:ext cx="338" cy="374"/>
              <a:chOff x="1676" y="1294"/>
              <a:chExt cx="338" cy="374"/>
            </a:xfrm>
          </p:grpSpPr>
          <p:sp>
            <p:nvSpPr>
              <p:cNvPr id="28884" name="Rectangle 123">
                <a:extLst>
                  <a:ext uri="{FF2B5EF4-FFF2-40B4-BE49-F238E27FC236}">
                    <a16:creationId xmlns:a16="http://schemas.microsoft.com/office/drawing/2014/main" id="{7D713F46-BCD5-47F4-8737-4BC9BD8364A7}"/>
                  </a:ext>
                </a:extLst>
              </p:cNvPr>
              <p:cNvSpPr>
                <a:spLocks noChangeArrowheads="1"/>
              </p:cNvSpPr>
              <p:nvPr/>
            </p:nvSpPr>
            <p:spPr bwMode="auto">
              <a:xfrm>
                <a:off x="1719"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85" name="Rectangle 124">
                <a:extLst>
                  <a:ext uri="{FF2B5EF4-FFF2-40B4-BE49-F238E27FC236}">
                    <a16:creationId xmlns:a16="http://schemas.microsoft.com/office/drawing/2014/main" id="{497ECFCE-842E-43EB-9516-8635A1B3DEA2}"/>
                  </a:ext>
                </a:extLst>
              </p:cNvPr>
              <p:cNvSpPr>
                <a:spLocks noChangeArrowheads="1"/>
              </p:cNvSpPr>
              <p:nvPr/>
            </p:nvSpPr>
            <p:spPr bwMode="auto">
              <a:xfrm>
                <a:off x="1676"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2" name="Group 125">
              <a:extLst>
                <a:ext uri="{FF2B5EF4-FFF2-40B4-BE49-F238E27FC236}">
                  <a16:creationId xmlns:a16="http://schemas.microsoft.com/office/drawing/2014/main" id="{0DA0C0FD-AA38-48B0-86A2-9B395C7FAFC5}"/>
                </a:ext>
              </a:extLst>
            </p:cNvPr>
            <p:cNvGrpSpPr>
              <a:grpSpLocks/>
            </p:cNvGrpSpPr>
            <p:nvPr/>
          </p:nvGrpSpPr>
          <p:grpSpPr bwMode="auto">
            <a:xfrm>
              <a:off x="2014" y="1294"/>
              <a:ext cx="338" cy="374"/>
              <a:chOff x="2014" y="1294"/>
              <a:chExt cx="338" cy="374"/>
            </a:xfrm>
          </p:grpSpPr>
          <p:sp>
            <p:nvSpPr>
              <p:cNvPr id="28882" name="Rectangle 126">
                <a:extLst>
                  <a:ext uri="{FF2B5EF4-FFF2-40B4-BE49-F238E27FC236}">
                    <a16:creationId xmlns:a16="http://schemas.microsoft.com/office/drawing/2014/main" id="{540A5326-41F8-4798-9F57-8E996BDF9E47}"/>
                  </a:ext>
                </a:extLst>
              </p:cNvPr>
              <p:cNvSpPr>
                <a:spLocks noChangeArrowheads="1"/>
              </p:cNvSpPr>
              <p:nvPr/>
            </p:nvSpPr>
            <p:spPr bwMode="auto">
              <a:xfrm>
                <a:off x="2057"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83" name="Rectangle 127">
                <a:extLst>
                  <a:ext uri="{FF2B5EF4-FFF2-40B4-BE49-F238E27FC236}">
                    <a16:creationId xmlns:a16="http://schemas.microsoft.com/office/drawing/2014/main" id="{9A15A5A0-344D-4EA0-AF7C-486FA3A60D13}"/>
                  </a:ext>
                </a:extLst>
              </p:cNvPr>
              <p:cNvSpPr>
                <a:spLocks noChangeArrowheads="1"/>
              </p:cNvSpPr>
              <p:nvPr/>
            </p:nvSpPr>
            <p:spPr bwMode="auto">
              <a:xfrm>
                <a:off x="2014"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3" name="Group 128">
              <a:extLst>
                <a:ext uri="{FF2B5EF4-FFF2-40B4-BE49-F238E27FC236}">
                  <a16:creationId xmlns:a16="http://schemas.microsoft.com/office/drawing/2014/main" id="{78B4A135-470C-4B0E-8EDA-6C0E9578CEBF}"/>
                </a:ext>
              </a:extLst>
            </p:cNvPr>
            <p:cNvGrpSpPr>
              <a:grpSpLocks/>
            </p:cNvGrpSpPr>
            <p:nvPr/>
          </p:nvGrpSpPr>
          <p:grpSpPr bwMode="auto">
            <a:xfrm>
              <a:off x="2352" y="1294"/>
              <a:ext cx="338" cy="374"/>
              <a:chOff x="2352" y="1294"/>
              <a:chExt cx="338" cy="374"/>
            </a:xfrm>
          </p:grpSpPr>
          <p:sp>
            <p:nvSpPr>
              <p:cNvPr id="28880" name="Rectangle 129">
                <a:extLst>
                  <a:ext uri="{FF2B5EF4-FFF2-40B4-BE49-F238E27FC236}">
                    <a16:creationId xmlns:a16="http://schemas.microsoft.com/office/drawing/2014/main" id="{745BC4AB-7B36-40EC-B5A3-FA02DB20E9D2}"/>
                  </a:ext>
                </a:extLst>
              </p:cNvPr>
              <p:cNvSpPr>
                <a:spLocks noChangeArrowheads="1"/>
              </p:cNvSpPr>
              <p:nvPr/>
            </p:nvSpPr>
            <p:spPr bwMode="auto">
              <a:xfrm>
                <a:off x="2395"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81" name="Rectangle 130">
                <a:extLst>
                  <a:ext uri="{FF2B5EF4-FFF2-40B4-BE49-F238E27FC236}">
                    <a16:creationId xmlns:a16="http://schemas.microsoft.com/office/drawing/2014/main" id="{AC057E86-7677-470D-8FEB-B2790E830E2E}"/>
                  </a:ext>
                </a:extLst>
              </p:cNvPr>
              <p:cNvSpPr>
                <a:spLocks noChangeArrowheads="1"/>
              </p:cNvSpPr>
              <p:nvPr/>
            </p:nvSpPr>
            <p:spPr bwMode="auto">
              <a:xfrm>
                <a:off x="2352"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4" name="Group 131">
              <a:extLst>
                <a:ext uri="{FF2B5EF4-FFF2-40B4-BE49-F238E27FC236}">
                  <a16:creationId xmlns:a16="http://schemas.microsoft.com/office/drawing/2014/main" id="{A604AC0A-B1A6-46C7-BA48-699E0E5DA35A}"/>
                </a:ext>
              </a:extLst>
            </p:cNvPr>
            <p:cNvGrpSpPr>
              <a:grpSpLocks/>
            </p:cNvGrpSpPr>
            <p:nvPr/>
          </p:nvGrpSpPr>
          <p:grpSpPr bwMode="auto">
            <a:xfrm>
              <a:off x="2690" y="1294"/>
              <a:ext cx="338" cy="374"/>
              <a:chOff x="2690" y="1294"/>
              <a:chExt cx="338" cy="374"/>
            </a:xfrm>
          </p:grpSpPr>
          <p:sp>
            <p:nvSpPr>
              <p:cNvPr id="28878" name="Rectangle 132">
                <a:extLst>
                  <a:ext uri="{FF2B5EF4-FFF2-40B4-BE49-F238E27FC236}">
                    <a16:creationId xmlns:a16="http://schemas.microsoft.com/office/drawing/2014/main" id="{F17A3EAB-1A3E-4A40-9C8A-295649B53AF5}"/>
                  </a:ext>
                </a:extLst>
              </p:cNvPr>
              <p:cNvSpPr>
                <a:spLocks noChangeArrowheads="1"/>
              </p:cNvSpPr>
              <p:nvPr/>
            </p:nvSpPr>
            <p:spPr bwMode="auto">
              <a:xfrm>
                <a:off x="2733"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79" name="Rectangle 133">
                <a:extLst>
                  <a:ext uri="{FF2B5EF4-FFF2-40B4-BE49-F238E27FC236}">
                    <a16:creationId xmlns:a16="http://schemas.microsoft.com/office/drawing/2014/main" id="{1E1EDA2A-E774-459E-A061-D1484B3C2838}"/>
                  </a:ext>
                </a:extLst>
              </p:cNvPr>
              <p:cNvSpPr>
                <a:spLocks noChangeArrowheads="1"/>
              </p:cNvSpPr>
              <p:nvPr/>
            </p:nvSpPr>
            <p:spPr bwMode="auto">
              <a:xfrm>
                <a:off x="2690"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5" name="Group 134">
              <a:extLst>
                <a:ext uri="{FF2B5EF4-FFF2-40B4-BE49-F238E27FC236}">
                  <a16:creationId xmlns:a16="http://schemas.microsoft.com/office/drawing/2014/main" id="{3043869F-A1ED-4A6A-B51C-AF07DFEBB209}"/>
                </a:ext>
              </a:extLst>
            </p:cNvPr>
            <p:cNvGrpSpPr>
              <a:grpSpLocks/>
            </p:cNvGrpSpPr>
            <p:nvPr/>
          </p:nvGrpSpPr>
          <p:grpSpPr bwMode="auto">
            <a:xfrm>
              <a:off x="3028" y="1294"/>
              <a:ext cx="338" cy="374"/>
              <a:chOff x="3028" y="1294"/>
              <a:chExt cx="338" cy="374"/>
            </a:xfrm>
          </p:grpSpPr>
          <p:sp>
            <p:nvSpPr>
              <p:cNvPr id="28876" name="Rectangle 135">
                <a:extLst>
                  <a:ext uri="{FF2B5EF4-FFF2-40B4-BE49-F238E27FC236}">
                    <a16:creationId xmlns:a16="http://schemas.microsoft.com/office/drawing/2014/main" id="{D9A99624-6404-49F1-81E2-50024D8C3CD1}"/>
                  </a:ext>
                </a:extLst>
              </p:cNvPr>
              <p:cNvSpPr>
                <a:spLocks noChangeArrowheads="1"/>
              </p:cNvSpPr>
              <p:nvPr/>
            </p:nvSpPr>
            <p:spPr bwMode="auto">
              <a:xfrm>
                <a:off x="3071"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77" name="Rectangle 136">
                <a:extLst>
                  <a:ext uri="{FF2B5EF4-FFF2-40B4-BE49-F238E27FC236}">
                    <a16:creationId xmlns:a16="http://schemas.microsoft.com/office/drawing/2014/main" id="{D436418C-3983-46FB-83AC-B000789BEB13}"/>
                  </a:ext>
                </a:extLst>
              </p:cNvPr>
              <p:cNvSpPr>
                <a:spLocks noChangeArrowheads="1"/>
              </p:cNvSpPr>
              <p:nvPr/>
            </p:nvSpPr>
            <p:spPr bwMode="auto">
              <a:xfrm>
                <a:off x="3028"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6" name="Group 137">
              <a:extLst>
                <a:ext uri="{FF2B5EF4-FFF2-40B4-BE49-F238E27FC236}">
                  <a16:creationId xmlns:a16="http://schemas.microsoft.com/office/drawing/2014/main" id="{BA1BE682-510E-4336-87E0-37CB612576CA}"/>
                </a:ext>
              </a:extLst>
            </p:cNvPr>
            <p:cNvGrpSpPr>
              <a:grpSpLocks/>
            </p:cNvGrpSpPr>
            <p:nvPr/>
          </p:nvGrpSpPr>
          <p:grpSpPr bwMode="auto">
            <a:xfrm>
              <a:off x="3366" y="1294"/>
              <a:ext cx="338" cy="374"/>
              <a:chOff x="3366" y="1294"/>
              <a:chExt cx="338" cy="374"/>
            </a:xfrm>
          </p:grpSpPr>
          <p:sp>
            <p:nvSpPr>
              <p:cNvPr id="28874" name="Rectangle 138">
                <a:extLst>
                  <a:ext uri="{FF2B5EF4-FFF2-40B4-BE49-F238E27FC236}">
                    <a16:creationId xmlns:a16="http://schemas.microsoft.com/office/drawing/2014/main" id="{9AB01F2B-0CA7-46CD-9D06-266A828DA624}"/>
                  </a:ext>
                </a:extLst>
              </p:cNvPr>
              <p:cNvSpPr>
                <a:spLocks noChangeArrowheads="1"/>
              </p:cNvSpPr>
              <p:nvPr/>
            </p:nvSpPr>
            <p:spPr bwMode="auto">
              <a:xfrm>
                <a:off x="3409"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75" name="Rectangle 139">
                <a:extLst>
                  <a:ext uri="{FF2B5EF4-FFF2-40B4-BE49-F238E27FC236}">
                    <a16:creationId xmlns:a16="http://schemas.microsoft.com/office/drawing/2014/main" id="{E211CFC6-6E7B-46D4-B8E0-59E62777A899}"/>
                  </a:ext>
                </a:extLst>
              </p:cNvPr>
              <p:cNvSpPr>
                <a:spLocks noChangeArrowheads="1"/>
              </p:cNvSpPr>
              <p:nvPr/>
            </p:nvSpPr>
            <p:spPr bwMode="auto">
              <a:xfrm>
                <a:off x="3366"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7" name="Group 140">
              <a:extLst>
                <a:ext uri="{FF2B5EF4-FFF2-40B4-BE49-F238E27FC236}">
                  <a16:creationId xmlns:a16="http://schemas.microsoft.com/office/drawing/2014/main" id="{1469A019-7A01-4C8A-93A1-A0D0FB68AC0D}"/>
                </a:ext>
              </a:extLst>
            </p:cNvPr>
            <p:cNvGrpSpPr>
              <a:grpSpLocks/>
            </p:cNvGrpSpPr>
            <p:nvPr/>
          </p:nvGrpSpPr>
          <p:grpSpPr bwMode="auto">
            <a:xfrm>
              <a:off x="3704" y="1294"/>
              <a:ext cx="338" cy="374"/>
              <a:chOff x="3704" y="1294"/>
              <a:chExt cx="338" cy="374"/>
            </a:xfrm>
          </p:grpSpPr>
          <p:sp>
            <p:nvSpPr>
              <p:cNvPr id="28872" name="Rectangle 141">
                <a:extLst>
                  <a:ext uri="{FF2B5EF4-FFF2-40B4-BE49-F238E27FC236}">
                    <a16:creationId xmlns:a16="http://schemas.microsoft.com/office/drawing/2014/main" id="{E97FD72F-108F-4485-8C5B-BD5D3BE1DA6C}"/>
                  </a:ext>
                </a:extLst>
              </p:cNvPr>
              <p:cNvSpPr>
                <a:spLocks noChangeArrowheads="1"/>
              </p:cNvSpPr>
              <p:nvPr/>
            </p:nvSpPr>
            <p:spPr bwMode="auto">
              <a:xfrm>
                <a:off x="3747"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73" name="Rectangle 142">
                <a:extLst>
                  <a:ext uri="{FF2B5EF4-FFF2-40B4-BE49-F238E27FC236}">
                    <a16:creationId xmlns:a16="http://schemas.microsoft.com/office/drawing/2014/main" id="{3BD394D3-D290-4328-B819-ADFC8194A9F0}"/>
                  </a:ext>
                </a:extLst>
              </p:cNvPr>
              <p:cNvSpPr>
                <a:spLocks noChangeArrowheads="1"/>
              </p:cNvSpPr>
              <p:nvPr/>
            </p:nvSpPr>
            <p:spPr bwMode="auto">
              <a:xfrm>
                <a:off x="3704"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8" name="Group 143">
              <a:extLst>
                <a:ext uri="{FF2B5EF4-FFF2-40B4-BE49-F238E27FC236}">
                  <a16:creationId xmlns:a16="http://schemas.microsoft.com/office/drawing/2014/main" id="{14ADF9B8-276C-420B-AE0D-D1C3979BD704}"/>
                </a:ext>
              </a:extLst>
            </p:cNvPr>
            <p:cNvGrpSpPr>
              <a:grpSpLocks/>
            </p:cNvGrpSpPr>
            <p:nvPr/>
          </p:nvGrpSpPr>
          <p:grpSpPr bwMode="auto">
            <a:xfrm>
              <a:off x="4042" y="1294"/>
              <a:ext cx="338" cy="374"/>
              <a:chOff x="4042" y="1294"/>
              <a:chExt cx="338" cy="374"/>
            </a:xfrm>
          </p:grpSpPr>
          <p:sp>
            <p:nvSpPr>
              <p:cNvPr id="28870" name="Rectangle 144">
                <a:extLst>
                  <a:ext uri="{FF2B5EF4-FFF2-40B4-BE49-F238E27FC236}">
                    <a16:creationId xmlns:a16="http://schemas.microsoft.com/office/drawing/2014/main" id="{2989500D-73A8-4B74-A809-5C851E71F2C0}"/>
                  </a:ext>
                </a:extLst>
              </p:cNvPr>
              <p:cNvSpPr>
                <a:spLocks noChangeArrowheads="1"/>
              </p:cNvSpPr>
              <p:nvPr/>
            </p:nvSpPr>
            <p:spPr bwMode="auto">
              <a:xfrm>
                <a:off x="4085"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71" name="Rectangle 145">
                <a:extLst>
                  <a:ext uri="{FF2B5EF4-FFF2-40B4-BE49-F238E27FC236}">
                    <a16:creationId xmlns:a16="http://schemas.microsoft.com/office/drawing/2014/main" id="{C422961B-9043-4F58-9FB6-11F3F87B3506}"/>
                  </a:ext>
                </a:extLst>
              </p:cNvPr>
              <p:cNvSpPr>
                <a:spLocks noChangeArrowheads="1"/>
              </p:cNvSpPr>
              <p:nvPr/>
            </p:nvSpPr>
            <p:spPr bwMode="auto">
              <a:xfrm>
                <a:off x="4042"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59" name="Group 146">
              <a:extLst>
                <a:ext uri="{FF2B5EF4-FFF2-40B4-BE49-F238E27FC236}">
                  <a16:creationId xmlns:a16="http://schemas.microsoft.com/office/drawing/2014/main" id="{970A9778-AA56-4AA3-AA81-B1083B52B739}"/>
                </a:ext>
              </a:extLst>
            </p:cNvPr>
            <p:cNvGrpSpPr>
              <a:grpSpLocks/>
            </p:cNvGrpSpPr>
            <p:nvPr/>
          </p:nvGrpSpPr>
          <p:grpSpPr bwMode="auto">
            <a:xfrm>
              <a:off x="4380" y="1294"/>
              <a:ext cx="338" cy="374"/>
              <a:chOff x="4380" y="1294"/>
              <a:chExt cx="338" cy="374"/>
            </a:xfrm>
          </p:grpSpPr>
          <p:sp>
            <p:nvSpPr>
              <p:cNvPr id="28868" name="Rectangle 147">
                <a:extLst>
                  <a:ext uri="{FF2B5EF4-FFF2-40B4-BE49-F238E27FC236}">
                    <a16:creationId xmlns:a16="http://schemas.microsoft.com/office/drawing/2014/main" id="{028A3D52-83BD-4C2A-92FE-75CCE9F62D1B}"/>
                  </a:ext>
                </a:extLst>
              </p:cNvPr>
              <p:cNvSpPr>
                <a:spLocks noChangeArrowheads="1"/>
              </p:cNvSpPr>
              <p:nvPr/>
            </p:nvSpPr>
            <p:spPr bwMode="auto">
              <a:xfrm>
                <a:off x="4423" y="1294"/>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69" name="Rectangle 148">
                <a:extLst>
                  <a:ext uri="{FF2B5EF4-FFF2-40B4-BE49-F238E27FC236}">
                    <a16:creationId xmlns:a16="http://schemas.microsoft.com/office/drawing/2014/main" id="{FFC8FB79-91E2-42E9-BA38-661D7A133181}"/>
                  </a:ext>
                </a:extLst>
              </p:cNvPr>
              <p:cNvSpPr>
                <a:spLocks noChangeArrowheads="1"/>
              </p:cNvSpPr>
              <p:nvPr/>
            </p:nvSpPr>
            <p:spPr bwMode="auto">
              <a:xfrm>
                <a:off x="4380" y="1294"/>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0" name="Group 149">
              <a:extLst>
                <a:ext uri="{FF2B5EF4-FFF2-40B4-BE49-F238E27FC236}">
                  <a16:creationId xmlns:a16="http://schemas.microsoft.com/office/drawing/2014/main" id="{D6E73C46-69B5-4F04-87F7-483DE07C3F70}"/>
                </a:ext>
              </a:extLst>
            </p:cNvPr>
            <p:cNvGrpSpPr>
              <a:grpSpLocks/>
            </p:cNvGrpSpPr>
            <p:nvPr/>
          </p:nvGrpSpPr>
          <p:grpSpPr bwMode="auto">
            <a:xfrm>
              <a:off x="302" y="1668"/>
              <a:ext cx="662" cy="374"/>
              <a:chOff x="302" y="1668"/>
              <a:chExt cx="662" cy="374"/>
            </a:xfrm>
          </p:grpSpPr>
          <p:sp>
            <p:nvSpPr>
              <p:cNvPr id="28866" name="Rectangle 150">
                <a:extLst>
                  <a:ext uri="{FF2B5EF4-FFF2-40B4-BE49-F238E27FC236}">
                    <a16:creationId xmlns:a16="http://schemas.microsoft.com/office/drawing/2014/main" id="{A7E72F0B-BC1D-41AB-B92F-C995D44ADE8C}"/>
                  </a:ext>
                </a:extLst>
              </p:cNvPr>
              <p:cNvSpPr>
                <a:spLocks noChangeArrowheads="1"/>
              </p:cNvSpPr>
              <p:nvPr/>
            </p:nvSpPr>
            <p:spPr bwMode="auto">
              <a:xfrm>
                <a:off x="345" y="1668"/>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合</a:t>
                </a:r>
                <a:r>
                  <a:rPr kumimoji="1" lang="zh-CN" altLang="en-US" b="1">
                    <a:latin typeface="Times New Roman" panose="02020603050405020304" pitchFamily="18" charset="0"/>
                    <a:cs typeface="Times New Roman" panose="02020603050405020304" pitchFamily="18" charset="0"/>
                  </a:rPr>
                  <a:t> </a:t>
                </a:r>
                <a:r>
                  <a:rPr kumimoji="1" lang="zh-CN" altLang="en-US" b="1">
                    <a:latin typeface="宋体" panose="02010600030101010101" pitchFamily="2" charset="-122"/>
                  </a:rPr>
                  <a:t>闸</a:t>
                </a:r>
                <a:r>
                  <a:rPr kumimoji="1" lang="zh-CN" altLang="en-US" b="1">
                    <a:latin typeface="Times New Roman" panose="02020603050405020304" pitchFamily="18" charset="0"/>
                    <a:cs typeface="Times New Roman" panose="02020603050405020304" pitchFamily="18" charset="0"/>
                  </a:rPr>
                  <a:t> </a:t>
                </a:r>
              </a:p>
              <a:p>
                <a:pPr algn="ctr" eaLnBrk="1" hangingPunct="1">
                  <a:spcBef>
                    <a:spcPct val="0"/>
                  </a:spcBef>
                  <a:buClrTx/>
                  <a:buSzTx/>
                  <a:buFontTx/>
                  <a:buNone/>
                </a:pPr>
                <a:r>
                  <a:rPr kumimoji="1" lang="zh-CN" altLang="en-US" b="1">
                    <a:latin typeface="宋体" panose="02010600030101010101" pitchFamily="2" charset="-122"/>
                  </a:rPr>
                  <a:t>后</a:t>
                </a:r>
                <a:endParaRPr kumimoji="1" lang="zh-CN" altLang="en-US" sz="4800" b="1">
                  <a:latin typeface="Times New Roman" panose="02020603050405020304" pitchFamily="18" charset="0"/>
                </a:endParaRPr>
              </a:p>
            </p:txBody>
          </p:sp>
          <p:sp>
            <p:nvSpPr>
              <p:cNvPr id="28867" name="Rectangle 151">
                <a:extLst>
                  <a:ext uri="{FF2B5EF4-FFF2-40B4-BE49-F238E27FC236}">
                    <a16:creationId xmlns:a16="http://schemas.microsoft.com/office/drawing/2014/main" id="{46AF7613-13B0-446B-8135-0E4970A39266}"/>
                  </a:ext>
                </a:extLst>
              </p:cNvPr>
              <p:cNvSpPr>
                <a:spLocks noChangeArrowheads="1"/>
              </p:cNvSpPr>
              <p:nvPr/>
            </p:nvSpPr>
            <p:spPr bwMode="auto">
              <a:xfrm>
                <a:off x="302" y="1668"/>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1" name="Group 152">
              <a:extLst>
                <a:ext uri="{FF2B5EF4-FFF2-40B4-BE49-F238E27FC236}">
                  <a16:creationId xmlns:a16="http://schemas.microsoft.com/office/drawing/2014/main" id="{881C71DB-1498-458F-A5BD-A44287F04A44}"/>
                </a:ext>
              </a:extLst>
            </p:cNvPr>
            <p:cNvGrpSpPr>
              <a:grpSpLocks/>
            </p:cNvGrpSpPr>
            <p:nvPr/>
          </p:nvGrpSpPr>
          <p:grpSpPr bwMode="auto">
            <a:xfrm>
              <a:off x="964" y="1668"/>
              <a:ext cx="374" cy="374"/>
              <a:chOff x="964" y="1668"/>
              <a:chExt cx="374" cy="374"/>
            </a:xfrm>
          </p:grpSpPr>
          <p:sp>
            <p:nvSpPr>
              <p:cNvPr id="28864" name="Rectangle 153">
                <a:extLst>
                  <a:ext uri="{FF2B5EF4-FFF2-40B4-BE49-F238E27FC236}">
                    <a16:creationId xmlns:a16="http://schemas.microsoft.com/office/drawing/2014/main" id="{754197D5-AB80-4980-BB6A-D532E32F6242}"/>
                  </a:ext>
                </a:extLst>
              </p:cNvPr>
              <p:cNvSpPr>
                <a:spLocks noChangeArrowheads="1"/>
              </p:cNvSpPr>
              <p:nvPr/>
            </p:nvSpPr>
            <p:spPr bwMode="auto">
              <a:xfrm>
                <a:off x="1007" y="1668"/>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865" name="Rectangle 154">
                <a:extLst>
                  <a:ext uri="{FF2B5EF4-FFF2-40B4-BE49-F238E27FC236}">
                    <a16:creationId xmlns:a16="http://schemas.microsoft.com/office/drawing/2014/main" id="{526C01C5-09AF-4E89-B7A8-5A8BF1F59D18}"/>
                  </a:ext>
                </a:extLst>
              </p:cNvPr>
              <p:cNvSpPr>
                <a:spLocks noChangeArrowheads="1"/>
              </p:cNvSpPr>
              <p:nvPr/>
            </p:nvSpPr>
            <p:spPr bwMode="auto">
              <a:xfrm>
                <a:off x="964" y="1668"/>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2" name="Group 155">
              <a:extLst>
                <a:ext uri="{FF2B5EF4-FFF2-40B4-BE49-F238E27FC236}">
                  <a16:creationId xmlns:a16="http://schemas.microsoft.com/office/drawing/2014/main" id="{A46FE6EE-B9B5-4DEE-8F70-42869CFECA7D}"/>
                </a:ext>
              </a:extLst>
            </p:cNvPr>
            <p:cNvGrpSpPr>
              <a:grpSpLocks/>
            </p:cNvGrpSpPr>
            <p:nvPr/>
          </p:nvGrpSpPr>
          <p:grpSpPr bwMode="auto">
            <a:xfrm>
              <a:off x="1338" y="1668"/>
              <a:ext cx="338" cy="374"/>
              <a:chOff x="1338" y="1668"/>
              <a:chExt cx="338" cy="374"/>
            </a:xfrm>
          </p:grpSpPr>
          <p:sp>
            <p:nvSpPr>
              <p:cNvPr id="28862" name="Rectangle 156">
                <a:extLst>
                  <a:ext uri="{FF2B5EF4-FFF2-40B4-BE49-F238E27FC236}">
                    <a16:creationId xmlns:a16="http://schemas.microsoft.com/office/drawing/2014/main" id="{44D0CBEB-94A0-4EA6-90BA-EA60B29FF753}"/>
                  </a:ext>
                </a:extLst>
              </p:cNvPr>
              <p:cNvSpPr>
                <a:spLocks noChangeArrowheads="1"/>
              </p:cNvSpPr>
              <p:nvPr/>
            </p:nvSpPr>
            <p:spPr bwMode="auto">
              <a:xfrm>
                <a:off x="1381"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63" name="Rectangle 157">
                <a:extLst>
                  <a:ext uri="{FF2B5EF4-FFF2-40B4-BE49-F238E27FC236}">
                    <a16:creationId xmlns:a16="http://schemas.microsoft.com/office/drawing/2014/main" id="{0EB4899D-0264-418D-AE05-C4C6B2E5A94B}"/>
                  </a:ext>
                </a:extLst>
              </p:cNvPr>
              <p:cNvSpPr>
                <a:spLocks noChangeArrowheads="1"/>
              </p:cNvSpPr>
              <p:nvPr/>
            </p:nvSpPr>
            <p:spPr bwMode="auto">
              <a:xfrm>
                <a:off x="1338"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3" name="Group 158">
              <a:extLst>
                <a:ext uri="{FF2B5EF4-FFF2-40B4-BE49-F238E27FC236}">
                  <a16:creationId xmlns:a16="http://schemas.microsoft.com/office/drawing/2014/main" id="{58105485-B04F-4D22-BB14-91F7BC46DAA9}"/>
                </a:ext>
              </a:extLst>
            </p:cNvPr>
            <p:cNvGrpSpPr>
              <a:grpSpLocks/>
            </p:cNvGrpSpPr>
            <p:nvPr/>
          </p:nvGrpSpPr>
          <p:grpSpPr bwMode="auto">
            <a:xfrm>
              <a:off x="1676" y="1668"/>
              <a:ext cx="338" cy="374"/>
              <a:chOff x="1676" y="1668"/>
              <a:chExt cx="338" cy="374"/>
            </a:xfrm>
          </p:grpSpPr>
          <p:sp>
            <p:nvSpPr>
              <p:cNvPr id="28860" name="Rectangle 159">
                <a:extLst>
                  <a:ext uri="{FF2B5EF4-FFF2-40B4-BE49-F238E27FC236}">
                    <a16:creationId xmlns:a16="http://schemas.microsoft.com/office/drawing/2014/main" id="{30DF959B-4CC9-4048-BF5D-05BF15EA3625}"/>
                  </a:ext>
                </a:extLst>
              </p:cNvPr>
              <p:cNvSpPr>
                <a:spLocks noChangeArrowheads="1"/>
              </p:cNvSpPr>
              <p:nvPr/>
            </p:nvSpPr>
            <p:spPr bwMode="auto">
              <a:xfrm>
                <a:off x="1719"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61" name="Rectangle 160">
                <a:extLst>
                  <a:ext uri="{FF2B5EF4-FFF2-40B4-BE49-F238E27FC236}">
                    <a16:creationId xmlns:a16="http://schemas.microsoft.com/office/drawing/2014/main" id="{47406D7A-15C4-4FE1-9279-9E23D436C99E}"/>
                  </a:ext>
                </a:extLst>
              </p:cNvPr>
              <p:cNvSpPr>
                <a:spLocks noChangeArrowheads="1"/>
              </p:cNvSpPr>
              <p:nvPr/>
            </p:nvSpPr>
            <p:spPr bwMode="auto">
              <a:xfrm>
                <a:off x="1676"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4" name="Group 161">
              <a:extLst>
                <a:ext uri="{FF2B5EF4-FFF2-40B4-BE49-F238E27FC236}">
                  <a16:creationId xmlns:a16="http://schemas.microsoft.com/office/drawing/2014/main" id="{2C824DDD-F169-4C4F-9FC9-F57574885E3B}"/>
                </a:ext>
              </a:extLst>
            </p:cNvPr>
            <p:cNvGrpSpPr>
              <a:grpSpLocks/>
            </p:cNvGrpSpPr>
            <p:nvPr/>
          </p:nvGrpSpPr>
          <p:grpSpPr bwMode="auto">
            <a:xfrm>
              <a:off x="2014" y="1668"/>
              <a:ext cx="338" cy="374"/>
              <a:chOff x="2014" y="1668"/>
              <a:chExt cx="338" cy="374"/>
            </a:xfrm>
          </p:grpSpPr>
          <p:sp>
            <p:nvSpPr>
              <p:cNvPr id="28858" name="Rectangle 162">
                <a:extLst>
                  <a:ext uri="{FF2B5EF4-FFF2-40B4-BE49-F238E27FC236}">
                    <a16:creationId xmlns:a16="http://schemas.microsoft.com/office/drawing/2014/main" id="{443D0D3B-7C85-4AE5-BD94-F8CC0B3C8CCF}"/>
                  </a:ext>
                </a:extLst>
              </p:cNvPr>
              <p:cNvSpPr>
                <a:spLocks noChangeArrowheads="1"/>
              </p:cNvSpPr>
              <p:nvPr/>
            </p:nvSpPr>
            <p:spPr bwMode="auto">
              <a:xfrm>
                <a:off x="2057"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59" name="Rectangle 163">
                <a:extLst>
                  <a:ext uri="{FF2B5EF4-FFF2-40B4-BE49-F238E27FC236}">
                    <a16:creationId xmlns:a16="http://schemas.microsoft.com/office/drawing/2014/main" id="{9C752FE5-560A-4112-9E01-5884AEE9AF1E}"/>
                  </a:ext>
                </a:extLst>
              </p:cNvPr>
              <p:cNvSpPr>
                <a:spLocks noChangeArrowheads="1"/>
              </p:cNvSpPr>
              <p:nvPr/>
            </p:nvSpPr>
            <p:spPr bwMode="auto">
              <a:xfrm>
                <a:off x="2014"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5" name="Group 164">
              <a:extLst>
                <a:ext uri="{FF2B5EF4-FFF2-40B4-BE49-F238E27FC236}">
                  <a16:creationId xmlns:a16="http://schemas.microsoft.com/office/drawing/2014/main" id="{FAB7D10E-0FB8-443F-A52B-4B4281A7EB70}"/>
                </a:ext>
              </a:extLst>
            </p:cNvPr>
            <p:cNvGrpSpPr>
              <a:grpSpLocks/>
            </p:cNvGrpSpPr>
            <p:nvPr/>
          </p:nvGrpSpPr>
          <p:grpSpPr bwMode="auto">
            <a:xfrm>
              <a:off x="2352" y="1668"/>
              <a:ext cx="338" cy="374"/>
              <a:chOff x="2352" y="1668"/>
              <a:chExt cx="338" cy="374"/>
            </a:xfrm>
          </p:grpSpPr>
          <p:sp>
            <p:nvSpPr>
              <p:cNvPr id="28856" name="Rectangle 165">
                <a:extLst>
                  <a:ext uri="{FF2B5EF4-FFF2-40B4-BE49-F238E27FC236}">
                    <a16:creationId xmlns:a16="http://schemas.microsoft.com/office/drawing/2014/main" id="{38D927B0-5DB0-4FA1-B42F-91354E3C373D}"/>
                  </a:ext>
                </a:extLst>
              </p:cNvPr>
              <p:cNvSpPr>
                <a:spLocks noChangeArrowheads="1"/>
              </p:cNvSpPr>
              <p:nvPr/>
            </p:nvSpPr>
            <p:spPr bwMode="auto">
              <a:xfrm>
                <a:off x="2395"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57" name="Rectangle 166">
                <a:extLst>
                  <a:ext uri="{FF2B5EF4-FFF2-40B4-BE49-F238E27FC236}">
                    <a16:creationId xmlns:a16="http://schemas.microsoft.com/office/drawing/2014/main" id="{A4F0960D-C5D0-48C3-9807-FE7B5C2024FD}"/>
                  </a:ext>
                </a:extLst>
              </p:cNvPr>
              <p:cNvSpPr>
                <a:spLocks noChangeArrowheads="1"/>
              </p:cNvSpPr>
              <p:nvPr/>
            </p:nvSpPr>
            <p:spPr bwMode="auto">
              <a:xfrm>
                <a:off x="2352"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6" name="Group 167">
              <a:extLst>
                <a:ext uri="{FF2B5EF4-FFF2-40B4-BE49-F238E27FC236}">
                  <a16:creationId xmlns:a16="http://schemas.microsoft.com/office/drawing/2014/main" id="{F38CC9D4-19D6-4EC4-8429-5530BB1A38A9}"/>
                </a:ext>
              </a:extLst>
            </p:cNvPr>
            <p:cNvGrpSpPr>
              <a:grpSpLocks/>
            </p:cNvGrpSpPr>
            <p:nvPr/>
          </p:nvGrpSpPr>
          <p:grpSpPr bwMode="auto">
            <a:xfrm>
              <a:off x="2690" y="1668"/>
              <a:ext cx="338" cy="374"/>
              <a:chOff x="2690" y="1668"/>
              <a:chExt cx="338" cy="374"/>
            </a:xfrm>
          </p:grpSpPr>
          <p:sp>
            <p:nvSpPr>
              <p:cNvPr id="28854" name="Rectangle 168">
                <a:extLst>
                  <a:ext uri="{FF2B5EF4-FFF2-40B4-BE49-F238E27FC236}">
                    <a16:creationId xmlns:a16="http://schemas.microsoft.com/office/drawing/2014/main" id="{F568786D-FB76-42E8-A256-228DEDF914BA}"/>
                  </a:ext>
                </a:extLst>
              </p:cNvPr>
              <p:cNvSpPr>
                <a:spLocks noChangeArrowheads="1"/>
              </p:cNvSpPr>
              <p:nvPr/>
            </p:nvSpPr>
            <p:spPr bwMode="auto">
              <a:xfrm>
                <a:off x="2733"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55" name="Rectangle 169">
                <a:extLst>
                  <a:ext uri="{FF2B5EF4-FFF2-40B4-BE49-F238E27FC236}">
                    <a16:creationId xmlns:a16="http://schemas.microsoft.com/office/drawing/2014/main" id="{D1F87F30-0C0E-4C3D-BD62-27797803C71C}"/>
                  </a:ext>
                </a:extLst>
              </p:cNvPr>
              <p:cNvSpPr>
                <a:spLocks noChangeArrowheads="1"/>
              </p:cNvSpPr>
              <p:nvPr/>
            </p:nvSpPr>
            <p:spPr bwMode="auto">
              <a:xfrm>
                <a:off x="2690"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7" name="Group 170">
              <a:extLst>
                <a:ext uri="{FF2B5EF4-FFF2-40B4-BE49-F238E27FC236}">
                  <a16:creationId xmlns:a16="http://schemas.microsoft.com/office/drawing/2014/main" id="{E3F644AC-ED5A-46D7-B495-C1C77DAF7DED}"/>
                </a:ext>
              </a:extLst>
            </p:cNvPr>
            <p:cNvGrpSpPr>
              <a:grpSpLocks/>
            </p:cNvGrpSpPr>
            <p:nvPr/>
          </p:nvGrpSpPr>
          <p:grpSpPr bwMode="auto">
            <a:xfrm>
              <a:off x="3028" y="1668"/>
              <a:ext cx="338" cy="374"/>
              <a:chOff x="3028" y="1668"/>
              <a:chExt cx="338" cy="374"/>
            </a:xfrm>
          </p:grpSpPr>
          <p:sp>
            <p:nvSpPr>
              <p:cNvPr id="28852" name="Rectangle 171">
                <a:extLst>
                  <a:ext uri="{FF2B5EF4-FFF2-40B4-BE49-F238E27FC236}">
                    <a16:creationId xmlns:a16="http://schemas.microsoft.com/office/drawing/2014/main" id="{FE679532-0EE9-4AAD-A4EC-9A8BDBEFCBCA}"/>
                  </a:ext>
                </a:extLst>
              </p:cNvPr>
              <p:cNvSpPr>
                <a:spLocks noChangeArrowheads="1"/>
              </p:cNvSpPr>
              <p:nvPr/>
            </p:nvSpPr>
            <p:spPr bwMode="auto">
              <a:xfrm>
                <a:off x="3071"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53" name="Rectangle 172">
                <a:extLst>
                  <a:ext uri="{FF2B5EF4-FFF2-40B4-BE49-F238E27FC236}">
                    <a16:creationId xmlns:a16="http://schemas.microsoft.com/office/drawing/2014/main" id="{49A5A342-E661-4C74-A141-569087B4B6A6}"/>
                  </a:ext>
                </a:extLst>
              </p:cNvPr>
              <p:cNvSpPr>
                <a:spLocks noChangeArrowheads="1"/>
              </p:cNvSpPr>
              <p:nvPr/>
            </p:nvSpPr>
            <p:spPr bwMode="auto">
              <a:xfrm>
                <a:off x="3028"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8" name="Group 173">
              <a:extLst>
                <a:ext uri="{FF2B5EF4-FFF2-40B4-BE49-F238E27FC236}">
                  <a16:creationId xmlns:a16="http://schemas.microsoft.com/office/drawing/2014/main" id="{7449CD17-2F71-4C6D-8E0F-E14B248F8C0C}"/>
                </a:ext>
              </a:extLst>
            </p:cNvPr>
            <p:cNvGrpSpPr>
              <a:grpSpLocks/>
            </p:cNvGrpSpPr>
            <p:nvPr/>
          </p:nvGrpSpPr>
          <p:grpSpPr bwMode="auto">
            <a:xfrm>
              <a:off x="3366" y="1668"/>
              <a:ext cx="338" cy="374"/>
              <a:chOff x="3366" y="1668"/>
              <a:chExt cx="338" cy="374"/>
            </a:xfrm>
          </p:grpSpPr>
          <p:sp>
            <p:nvSpPr>
              <p:cNvPr id="28850" name="Rectangle 174">
                <a:extLst>
                  <a:ext uri="{FF2B5EF4-FFF2-40B4-BE49-F238E27FC236}">
                    <a16:creationId xmlns:a16="http://schemas.microsoft.com/office/drawing/2014/main" id="{0FDAF90B-EFE2-482A-A0CF-4B3E82D0EFF5}"/>
                  </a:ext>
                </a:extLst>
              </p:cNvPr>
              <p:cNvSpPr>
                <a:spLocks noChangeArrowheads="1"/>
              </p:cNvSpPr>
              <p:nvPr/>
            </p:nvSpPr>
            <p:spPr bwMode="auto">
              <a:xfrm>
                <a:off x="3409"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51" name="Rectangle 175">
                <a:extLst>
                  <a:ext uri="{FF2B5EF4-FFF2-40B4-BE49-F238E27FC236}">
                    <a16:creationId xmlns:a16="http://schemas.microsoft.com/office/drawing/2014/main" id="{E9C75289-97EB-4604-823F-2FD5A2938352}"/>
                  </a:ext>
                </a:extLst>
              </p:cNvPr>
              <p:cNvSpPr>
                <a:spLocks noChangeArrowheads="1"/>
              </p:cNvSpPr>
              <p:nvPr/>
            </p:nvSpPr>
            <p:spPr bwMode="auto">
              <a:xfrm>
                <a:off x="3366"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69" name="Group 176">
              <a:extLst>
                <a:ext uri="{FF2B5EF4-FFF2-40B4-BE49-F238E27FC236}">
                  <a16:creationId xmlns:a16="http://schemas.microsoft.com/office/drawing/2014/main" id="{CE9F1984-DFBA-439C-B28E-D804440BED6B}"/>
                </a:ext>
              </a:extLst>
            </p:cNvPr>
            <p:cNvGrpSpPr>
              <a:grpSpLocks/>
            </p:cNvGrpSpPr>
            <p:nvPr/>
          </p:nvGrpSpPr>
          <p:grpSpPr bwMode="auto">
            <a:xfrm>
              <a:off x="3704" y="1668"/>
              <a:ext cx="338" cy="374"/>
              <a:chOff x="3704" y="1668"/>
              <a:chExt cx="338" cy="374"/>
            </a:xfrm>
          </p:grpSpPr>
          <p:sp>
            <p:nvSpPr>
              <p:cNvPr id="28848" name="Rectangle 177">
                <a:extLst>
                  <a:ext uri="{FF2B5EF4-FFF2-40B4-BE49-F238E27FC236}">
                    <a16:creationId xmlns:a16="http://schemas.microsoft.com/office/drawing/2014/main" id="{9C544D97-4FEC-4710-8281-CB3F370D94F7}"/>
                  </a:ext>
                </a:extLst>
              </p:cNvPr>
              <p:cNvSpPr>
                <a:spLocks noChangeArrowheads="1"/>
              </p:cNvSpPr>
              <p:nvPr/>
            </p:nvSpPr>
            <p:spPr bwMode="auto">
              <a:xfrm>
                <a:off x="3747"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49" name="Rectangle 178">
                <a:extLst>
                  <a:ext uri="{FF2B5EF4-FFF2-40B4-BE49-F238E27FC236}">
                    <a16:creationId xmlns:a16="http://schemas.microsoft.com/office/drawing/2014/main" id="{6BBB8721-7844-42C3-B779-31D926785DF7}"/>
                  </a:ext>
                </a:extLst>
              </p:cNvPr>
              <p:cNvSpPr>
                <a:spLocks noChangeArrowheads="1"/>
              </p:cNvSpPr>
              <p:nvPr/>
            </p:nvSpPr>
            <p:spPr bwMode="auto">
              <a:xfrm>
                <a:off x="3704"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0" name="Group 179">
              <a:extLst>
                <a:ext uri="{FF2B5EF4-FFF2-40B4-BE49-F238E27FC236}">
                  <a16:creationId xmlns:a16="http://schemas.microsoft.com/office/drawing/2014/main" id="{1CFDA1F2-5D8D-4F2C-8B35-DA89677CA964}"/>
                </a:ext>
              </a:extLst>
            </p:cNvPr>
            <p:cNvGrpSpPr>
              <a:grpSpLocks/>
            </p:cNvGrpSpPr>
            <p:nvPr/>
          </p:nvGrpSpPr>
          <p:grpSpPr bwMode="auto">
            <a:xfrm>
              <a:off x="4042" y="1668"/>
              <a:ext cx="338" cy="374"/>
              <a:chOff x="4042" y="1668"/>
              <a:chExt cx="338" cy="374"/>
            </a:xfrm>
          </p:grpSpPr>
          <p:sp>
            <p:nvSpPr>
              <p:cNvPr id="28846" name="Rectangle 180">
                <a:extLst>
                  <a:ext uri="{FF2B5EF4-FFF2-40B4-BE49-F238E27FC236}">
                    <a16:creationId xmlns:a16="http://schemas.microsoft.com/office/drawing/2014/main" id="{2544FDCB-7676-40A9-A226-EB188AE14B9A}"/>
                  </a:ext>
                </a:extLst>
              </p:cNvPr>
              <p:cNvSpPr>
                <a:spLocks noChangeArrowheads="1"/>
              </p:cNvSpPr>
              <p:nvPr/>
            </p:nvSpPr>
            <p:spPr bwMode="auto">
              <a:xfrm>
                <a:off x="4085"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47" name="Rectangle 181">
                <a:extLst>
                  <a:ext uri="{FF2B5EF4-FFF2-40B4-BE49-F238E27FC236}">
                    <a16:creationId xmlns:a16="http://schemas.microsoft.com/office/drawing/2014/main" id="{C3358051-8A71-4A7B-A603-400258DA8A97}"/>
                  </a:ext>
                </a:extLst>
              </p:cNvPr>
              <p:cNvSpPr>
                <a:spLocks noChangeArrowheads="1"/>
              </p:cNvSpPr>
              <p:nvPr/>
            </p:nvSpPr>
            <p:spPr bwMode="auto">
              <a:xfrm>
                <a:off x="4042"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1" name="Group 182">
              <a:extLst>
                <a:ext uri="{FF2B5EF4-FFF2-40B4-BE49-F238E27FC236}">
                  <a16:creationId xmlns:a16="http://schemas.microsoft.com/office/drawing/2014/main" id="{B3000CEC-D13A-478F-80BD-B41A6D57C915}"/>
                </a:ext>
              </a:extLst>
            </p:cNvPr>
            <p:cNvGrpSpPr>
              <a:grpSpLocks/>
            </p:cNvGrpSpPr>
            <p:nvPr/>
          </p:nvGrpSpPr>
          <p:grpSpPr bwMode="auto">
            <a:xfrm>
              <a:off x="4380" y="1668"/>
              <a:ext cx="338" cy="374"/>
              <a:chOff x="4380" y="1668"/>
              <a:chExt cx="338" cy="374"/>
            </a:xfrm>
          </p:grpSpPr>
          <p:sp>
            <p:nvSpPr>
              <p:cNvPr id="28844" name="Rectangle 183">
                <a:extLst>
                  <a:ext uri="{FF2B5EF4-FFF2-40B4-BE49-F238E27FC236}">
                    <a16:creationId xmlns:a16="http://schemas.microsoft.com/office/drawing/2014/main" id="{79285C57-68EF-4316-AFD2-CE91432E2374}"/>
                  </a:ext>
                </a:extLst>
              </p:cNvPr>
              <p:cNvSpPr>
                <a:spLocks noChangeArrowheads="1"/>
              </p:cNvSpPr>
              <p:nvPr/>
            </p:nvSpPr>
            <p:spPr bwMode="auto">
              <a:xfrm>
                <a:off x="4423" y="1668"/>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45" name="Rectangle 184">
                <a:extLst>
                  <a:ext uri="{FF2B5EF4-FFF2-40B4-BE49-F238E27FC236}">
                    <a16:creationId xmlns:a16="http://schemas.microsoft.com/office/drawing/2014/main" id="{1A1832C3-A0AE-4998-98F5-6DB60069DAC3}"/>
                  </a:ext>
                </a:extLst>
              </p:cNvPr>
              <p:cNvSpPr>
                <a:spLocks noChangeArrowheads="1"/>
              </p:cNvSpPr>
              <p:nvPr/>
            </p:nvSpPr>
            <p:spPr bwMode="auto">
              <a:xfrm>
                <a:off x="4380" y="1668"/>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2" name="Group 185">
              <a:extLst>
                <a:ext uri="{FF2B5EF4-FFF2-40B4-BE49-F238E27FC236}">
                  <a16:creationId xmlns:a16="http://schemas.microsoft.com/office/drawing/2014/main" id="{64F233F0-A400-4D0D-8740-D46834501767}"/>
                </a:ext>
              </a:extLst>
            </p:cNvPr>
            <p:cNvGrpSpPr>
              <a:grpSpLocks/>
            </p:cNvGrpSpPr>
            <p:nvPr/>
          </p:nvGrpSpPr>
          <p:grpSpPr bwMode="auto">
            <a:xfrm>
              <a:off x="302" y="2042"/>
              <a:ext cx="662" cy="374"/>
              <a:chOff x="302" y="2042"/>
              <a:chExt cx="662" cy="374"/>
            </a:xfrm>
          </p:grpSpPr>
          <p:sp>
            <p:nvSpPr>
              <p:cNvPr id="28842" name="Rectangle 186">
                <a:extLst>
                  <a:ext uri="{FF2B5EF4-FFF2-40B4-BE49-F238E27FC236}">
                    <a16:creationId xmlns:a16="http://schemas.microsoft.com/office/drawing/2014/main" id="{B8B1C5DE-2913-4D3E-85BC-18DD33A30BB0}"/>
                  </a:ext>
                </a:extLst>
              </p:cNvPr>
              <p:cNvSpPr>
                <a:spLocks noChangeArrowheads="1"/>
              </p:cNvSpPr>
              <p:nvPr/>
            </p:nvSpPr>
            <p:spPr bwMode="auto">
              <a:xfrm>
                <a:off x="345" y="2042"/>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预备</a:t>
                </a:r>
              </a:p>
              <a:p>
                <a:pPr algn="ctr" eaLnBrk="1" hangingPunct="1">
                  <a:spcBef>
                    <a:spcPct val="0"/>
                  </a:spcBef>
                  <a:buClrTx/>
                  <a:buSzTx/>
                  <a:buFontTx/>
                  <a:buNone/>
                </a:pPr>
                <a:r>
                  <a:rPr kumimoji="1" lang="zh-CN" altLang="en-US" b="1">
                    <a:latin typeface="宋体" panose="02010600030101010101" pitchFamily="2" charset="-122"/>
                  </a:rPr>
                  <a:t>跳闸</a:t>
                </a:r>
                <a:endParaRPr kumimoji="1" lang="zh-CN" altLang="en-US" sz="4800" b="1">
                  <a:latin typeface="Times New Roman" panose="02020603050405020304" pitchFamily="18" charset="0"/>
                </a:endParaRPr>
              </a:p>
            </p:txBody>
          </p:sp>
          <p:sp>
            <p:nvSpPr>
              <p:cNvPr id="28843" name="Rectangle 187">
                <a:extLst>
                  <a:ext uri="{FF2B5EF4-FFF2-40B4-BE49-F238E27FC236}">
                    <a16:creationId xmlns:a16="http://schemas.microsoft.com/office/drawing/2014/main" id="{B772F188-EC74-4D78-A3B1-5DDF553990E6}"/>
                  </a:ext>
                </a:extLst>
              </p:cNvPr>
              <p:cNvSpPr>
                <a:spLocks noChangeArrowheads="1"/>
              </p:cNvSpPr>
              <p:nvPr/>
            </p:nvSpPr>
            <p:spPr bwMode="auto">
              <a:xfrm>
                <a:off x="302" y="2042"/>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3" name="Group 188">
              <a:extLst>
                <a:ext uri="{FF2B5EF4-FFF2-40B4-BE49-F238E27FC236}">
                  <a16:creationId xmlns:a16="http://schemas.microsoft.com/office/drawing/2014/main" id="{7922D463-9D36-4BC1-9249-F364403C2479}"/>
                </a:ext>
              </a:extLst>
            </p:cNvPr>
            <p:cNvGrpSpPr>
              <a:grpSpLocks/>
            </p:cNvGrpSpPr>
            <p:nvPr/>
          </p:nvGrpSpPr>
          <p:grpSpPr bwMode="auto">
            <a:xfrm>
              <a:off x="964" y="2042"/>
              <a:ext cx="374" cy="374"/>
              <a:chOff x="964" y="2042"/>
              <a:chExt cx="374" cy="374"/>
            </a:xfrm>
          </p:grpSpPr>
          <p:sp>
            <p:nvSpPr>
              <p:cNvPr id="28840" name="Rectangle 189">
                <a:extLst>
                  <a:ext uri="{FF2B5EF4-FFF2-40B4-BE49-F238E27FC236}">
                    <a16:creationId xmlns:a16="http://schemas.microsoft.com/office/drawing/2014/main" id="{9D5890C4-6889-4A88-86EE-49C705B2B842}"/>
                  </a:ext>
                </a:extLst>
              </p:cNvPr>
              <p:cNvSpPr>
                <a:spLocks noChangeArrowheads="1"/>
              </p:cNvSpPr>
              <p:nvPr/>
            </p:nvSpPr>
            <p:spPr bwMode="auto">
              <a:xfrm>
                <a:off x="1007" y="2042"/>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841" name="Rectangle 190">
                <a:extLst>
                  <a:ext uri="{FF2B5EF4-FFF2-40B4-BE49-F238E27FC236}">
                    <a16:creationId xmlns:a16="http://schemas.microsoft.com/office/drawing/2014/main" id="{23EDC9C8-D27C-4267-9F4B-BEC3FEF18FAA}"/>
                  </a:ext>
                </a:extLst>
              </p:cNvPr>
              <p:cNvSpPr>
                <a:spLocks noChangeArrowheads="1"/>
              </p:cNvSpPr>
              <p:nvPr/>
            </p:nvSpPr>
            <p:spPr bwMode="auto">
              <a:xfrm>
                <a:off x="964" y="2042"/>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4" name="Group 191">
              <a:extLst>
                <a:ext uri="{FF2B5EF4-FFF2-40B4-BE49-F238E27FC236}">
                  <a16:creationId xmlns:a16="http://schemas.microsoft.com/office/drawing/2014/main" id="{A94DB7BD-4BD5-4436-8321-B91D4A159B09}"/>
                </a:ext>
              </a:extLst>
            </p:cNvPr>
            <p:cNvGrpSpPr>
              <a:grpSpLocks/>
            </p:cNvGrpSpPr>
            <p:nvPr/>
          </p:nvGrpSpPr>
          <p:grpSpPr bwMode="auto">
            <a:xfrm>
              <a:off x="1338" y="2042"/>
              <a:ext cx="338" cy="374"/>
              <a:chOff x="1338" y="2042"/>
              <a:chExt cx="338" cy="374"/>
            </a:xfrm>
          </p:grpSpPr>
          <p:sp>
            <p:nvSpPr>
              <p:cNvPr id="28838" name="Rectangle 192">
                <a:extLst>
                  <a:ext uri="{FF2B5EF4-FFF2-40B4-BE49-F238E27FC236}">
                    <a16:creationId xmlns:a16="http://schemas.microsoft.com/office/drawing/2014/main" id="{B64C41B0-E607-4B6B-BF87-44155C8A434D}"/>
                  </a:ext>
                </a:extLst>
              </p:cNvPr>
              <p:cNvSpPr>
                <a:spLocks noChangeArrowheads="1"/>
              </p:cNvSpPr>
              <p:nvPr/>
            </p:nvSpPr>
            <p:spPr bwMode="auto">
              <a:xfrm>
                <a:off x="1381"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39" name="Rectangle 193">
                <a:extLst>
                  <a:ext uri="{FF2B5EF4-FFF2-40B4-BE49-F238E27FC236}">
                    <a16:creationId xmlns:a16="http://schemas.microsoft.com/office/drawing/2014/main" id="{5D5D364F-3162-460C-84A6-3AAE532A910D}"/>
                  </a:ext>
                </a:extLst>
              </p:cNvPr>
              <p:cNvSpPr>
                <a:spLocks noChangeArrowheads="1"/>
              </p:cNvSpPr>
              <p:nvPr/>
            </p:nvSpPr>
            <p:spPr bwMode="auto">
              <a:xfrm>
                <a:off x="1338"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5" name="Group 194">
              <a:extLst>
                <a:ext uri="{FF2B5EF4-FFF2-40B4-BE49-F238E27FC236}">
                  <a16:creationId xmlns:a16="http://schemas.microsoft.com/office/drawing/2014/main" id="{E9C696F1-9421-4642-8256-09322C7D0C92}"/>
                </a:ext>
              </a:extLst>
            </p:cNvPr>
            <p:cNvGrpSpPr>
              <a:grpSpLocks/>
            </p:cNvGrpSpPr>
            <p:nvPr/>
          </p:nvGrpSpPr>
          <p:grpSpPr bwMode="auto">
            <a:xfrm>
              <a:off x="1676" y="2042"/>
              <a:ext cx="338" cy="374"/>
              <a:chOff x="1676" y="2042"/>
              <a:chExt cx="338" cy="374"/>
            </a:xfrm>
          </p:grpSpPr>
          <p:sp>
            <p:nvSpPr>
              <p:cNvPr id="28836" name="Rectangle 195">
                <a:extLst>
                  <a:ext uri="{FF2B5EF4-FFF2-40B4-BE49-F238E27FC236}">
                    <a16:creationId xmlns:a16="http://schemas.microsoft.com/office/drawing/2014/main" id="{60D700D6-E872-441C-B815-C0D171BEA7D1}"/>
                  </a:ext>
                </a:extLst>
              </p:cNvPr>
              <p:cNvSpPr>
                <a:spLocks noChangeArrowheads="1"/>
              </p:cNvSpPr>
              <p:nvPr/>
            </p:nvSpPr>
            <p:spPr bwMode="auto">
              <a:xfrm>
                <a:off x="1719"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37" name="Rectangle 196">
                <a:extLst>
                  <a:ext uri="{FF2B5EF4-FFF2-40B4-BE49-F238E27FC236}">
                    <a16:creationId xmlns:a16="http://schemas.microsoft.com/office/drawing/2014/main" id="{9A7D9AA5-6961-43DB-BD2A-7C2D679CDE8E}"/>
                  </a:ext>
                </a:extLst>
              </p:cNvPr>
              <p:cNvSpPr>
                <a:spLocks noChangeArrowheads="1"/>
              </p:cNvSpPr>
              <p:nvPr/>
            </p:nvSpPr>
            <p:spPr bwMode="auto">
              <a:xfrm>
                <a:off x="1676"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6" name="Group 197">
              <a:extLst>
                <a:ext uri="{FF2B5EF4-FFF2-40B4-BE49-F238E27FC236}">
                  <a16:creationId xmlns:a16="http://schemas.microsoft.com/office/drawing/2014/main" id="{17F222C5-7F54-4237-B697-ABF2488565C0}"/>
                </a:ext>
              </a:extLst>
            </p:cNvPr>
            <p:cNvGrpSpPr>
              <a:grpSpLocks/>
            </p:cNvGrpSpPr>
            <p:nvPr/>
          </p:nvGrpSpPr>
          <p:grpSpPr bwMode="auto">
            <a:xfrm>
              <a:off x="2014" y="2042"/>
              <a:ext cx="338" cy="374"/>
              <a:chOff x="2014" y="2042"/>
              <a:chExt cx="338" cy="374"/>
            </a:xfrm>
          </p:grpSpPr>
          <p:sp>
            <p:nvSpPr>
              <p:cNvPr id="28834" name="Rectangle 198">
                <a:extLst>
                  <a:ext uri="{FF2B5EF4-FFF2-40B4-BE49-F238E27FC236}">
                    <a16:creationId xmlns:a16="http://schemas.microsoft.com/office/drawing/2014/main" id="{6EEA40EA-38AC-4A79-8001-1FDABE46FEBC}"/>
                  </a:ext>
                </a:extLst>
              </p:cNvPr>
              <p:cNvSpPr>
                <a:spLocks noChangeArrowheads="1"/>
              </p:cNvSpPr>
              <p:nvPr/>
            </p:nvSpPr>
            <p:spPr bwMode="auto">
              <a:xfrm>
                <a:off x="2057"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35" name="Rectangle 199">
                <a:extLst>
                  <a:ext uri="{FF2B5EF4-FFF2-40B4-BE49-F238E27FC236}">
                    <a16:creationId xmlns:a16="http://schemas.microsoft.com/office/drawing/2014/main" id="{BF85E63C-73F1-4366-9702-8CD24120A662}"/>
                  </a:ext>
                </a:extLst>
              </p:cNvPr>
              <p:cNvSpPr>
                <a:spLocks noChangeArrowheads="1"/>
              </p:cNvSpPr>
              <p:nvPr/>
            </p:nvSpPr>
            <p:spPr bwMode="auto">
              <a:xfrm>
                <a:off x="2014"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7" name="Group 200">
              <a:extLst>
                <a:ext uri="{FF2B5EF4-FFF2-40B4-BE49-F238E27FC236}">
                  <a16:creationId xmlns:a16="http://schemas.microsoft.com/office/drawing/2014/main" id="{40353F2F-B6DF-42E1-9A27-A79414914597}"/>
                </a:ext>
              </a:extLst>
            </p:cNvPr>
            <p:cNvGrpSpPr>
              <a:grpSpLocks/>
            </p:cNvGrpSpPr>
            <p:nvPr/>
          </p:nvGrpSpPr>
          <p:grpSpPr bwMode="auto">
            <a:xfrm>
              <a:off x="2352" y="2042"/>
              <a:ext cx="338" cy="374"/>
              <a:chOff x="2352" y="2042"/>
              <a:chExt cx="338" cy="374"/>
            </a:xfrm>
          </p:grpSpPr>
          <p:sp>
            <p:nvSpPr>
              <p:cNvPr id="28832" name="Rectangle 201">
                <a:extLst>
                  <a:ext uri="{FF2B5EF4-FFF2-40B4-BE49-F238E27FC236}">
                    <a16:creationId xmlns:a16="http://schemas.microsoft.com/office/drawing/2014/main" id="{B2BAB8B1-4B10-4737-BE76-8DEDC7C3EC55}"/>
                  </a:ext>
                </a:extLst>
              </p:cNvPr>
              <p:cNvSpPr>
                <a:spLocks noChangeArrowheads="1"/>
              </p:cNvSpPr>
              <p:nvPr/>
            </p:nvSpPr>
            <p:spPr bwMode="auto">
              <a:xfrm>
                <a:off x="2395"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33" name="Rectangle 202">
                <a:extLst>
                  <a:ext uri="{FF2B5EF4-FFF2-40B4-BE49-F238E27FC236}">
                    <a16:creationId xmlns:a16="http://schemas.microsoft.com/office/drawing/2014/main" id="{E5917F29-5EE4-4469-A48E-6DDB10ADABA1}"/>
                  </a:ext>
                </a:extLst>
              </p:cNvPr>
              <p:cNvSpPr>
                <a:spLocks noChangeArrowheads="1"/>
              </p:cNvSpPr>
              <p:nvPr/>
            </p:nvSpPr>
            <p:spPr bwMode="auto">
              <a:xfrm>
                <a:off x="2352"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8" name="Group 203">
              <a:extLst>
                <a:ext uri="{FF2B5EF4-FFF2-40B4-BE49-F238E27FC236}">
                  <a16:creationId xmlns:a16="http://schemas.microsoft.com/office/drawing/2014/main" id="{26CEB148-A263-4D7B-8069-AA48AF9AB7D1}"/>
                </a:ext>
              </a:extLst>
            </p:cNvPr>
            <p:cNvGrpSpPr>
              <a:grpSpLocks/>
            </p:cNvGrpSpPr>
            <p:nvPr/>
          </p:nvGrpSpPr>
          <p:grpSpPr bwMode="auto">
            <a:xfrm>
              <a:off x="2690" y="2042"/>
              <a:ext cx="338" cy="374"/>
              <a:chOff x="2690" y="2042"/>
              <a:chExt cx="338" cy="374"/>
            </a:xfrm>
          </p:grpSpPr>
          <p:sp>
            <p:nvSpPr>
              <p:cNvPr id="28830" name="Rectangle 204">
                <a:extLst>
                  <a:ext uri="{FF2B5EF4-FFF2-40B4-BE49-F238E27FC236}">
                    <a16:creationId xmlns:a16="http://schemas.microsoft.com/office/drawing/2014/main" id="{A6AC2444-899E-47C3-AFCF-83982DDF9F98}"/>
                  </a:ext>
                </a:extLst>
              </p:cNvPr>
              <p:cNvSpPr>
                <a:spLocks noChangeArrowheads="1"/>
              </p:cNvSpPr>
              <p:nvPr/>
            </p:nvSpPr>
            <p:spPr bwMode="auto">
              <a:xfrm>
                <a:off x="2733"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31" name="Rectangle 205">
                <a:extLst>
                  <a:ext uri="{FF2B5EF4-FFF2-40B4-BE49-F238E27FC236}">
                    <a16:creationId xmlns:a16="http://schemas.microsoft.com/office/drawing/2014/main" id="{738EB746-51B5-4375-9E2A-E586A0FB0CB5}"/>
                  </a:ext>
                </a:extLst>
              </p:cNvPr>
              <p:cNvSpPr>
                <a:spLocks noChangeArrowheads="1"/>
              </p:cNvSpPr>
              <p:nvPr/>
            </p:nvSpPr>
            <p:spPr bwMode="auto">
              <a:xfrm>
                <a:off x="2690"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79" name="Group 206">
              <a:extLst>
                <a:ext uri="{FF2B5EF4-FFF2-40B4-BE49-F238E27FC236}">
                  <a16:creationId xmlns:a16="http://schemas.microsoft.com/office/drawing/2014/main" id="{4F230F61-F0E3-421F-ABEF-2440E6EA1889}"/>
                </a:ext>
              </a:extLst>
            </p:cNvPr>
            <p:cNvGrpSpPr>
              <a:grpSpLocks/>
            </p:cNvGrpSpPr>
            <p:nvPr/>
          </p:nvGrpSpPr>
          <p:grpSpPr bwMode="auto">
            <a:xfrm>
              <a:off x="3028" y="2042"/>
              <a:ext cx="338" cy="374"/>
              <a:chOff x="3028" y="2042"/>
              <a:chExt cx="338" cy="374"/>
            </a:xfrm>
          </p:grpSpPr>
          <p:sp>
            <p:nvSpPr>
              <p:cNvPr id="28828" name="Rectangle 207">
                <a:extLst>
                  <a:ext uri="{FF2B5EF4-FFF2-40B4-BE49-F238E27FC236}">
                    <a16:creationId xmlns:a16="http://schemas.microsoft.com/office/drawing/2014/main" id="{87FFE580-A824-4A66-B807-FB9E6CED9F4D}"/>
                  </a:ext>
                </a:extLst>
              </p:cNvPr>
              <p:cNvSpPr>
                <a:spLocks noChangeArrowheads="1"/>
              </p:cNvSpPr>
              <p:nvPr/>
            </p:nvSpPr>
            <p:spPr bwMode="auto">
              <a:xfrm>
                <a:off x="3071"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29" name="Rectangle 208">
                <a:extLst>
                  <a:ext uri="{FF2B5EF4-FFF2-40B4-BE49-F238E27FC236}">
                    <a16:creationId xmlns:a16="http://schemas.microsoft.com/office/drawing/2014/main" id="{F3AB983F-7166-4370-AE0B-C682EAEBE8F5}"/>
                  </a:ext>
                </a:extLst>
              </p:cNvPr>
              <p:cNvSpPr>
                <a:spLocks noChangeArrowheads="1"/>
              </p:cNvSpPr>
              <p:nvPr/>
            </p:nvSpPr>
            <p:spPr bwMode="auto">
              <a:xfrm>
                <a:off x="3028"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0" name="Group 209">
              <a:extLst>
                <a:ext uri="{FF2B5EF4-FFF2-40B4-BE49-F238E27FC236}">
                  <a16:creationId xmlns:a16="http://schemas.microsoft.com/office/drawing/2014/main" id="{7D5B35EF-A77C-4089-90AF-329801F1BCCE}"/>
                </a:ext>
              </a:extLst>
            </p:cNvPr>
            <p:cNvGrpSpPr>
              <a:grpSpLocks/>
            </p:cNvGrpSpPr>
            <p:nvPr/>
          </p:nvGrpSpPr>
          <p:grpSpPr bwMode="auto">
            <a:xfrm>
              <a:off x="3366" y="2042"/>
              <a:ext cx="338" cy="374"/>
              <a:chOff x="3366" y="2042"/>
              <a:chExt cx="338" cy="374"/>
            </a:xfrm>
          </p:grpSpPr>
          <p:sp>
            <p:nvSpPr>
              <p:cNvPr id="28826" name="Rectangle 210">
                <a:extLst>
                  <a:ext uri="{FF2B5EF4-FFF2-40B4-BE49-F238E27FC236}">
                    <a16:creationId xmlns:a16="http://schemas.microsoft.com/office/drawing/2014/main" id="{56F46318-7E83-454A-8033-CA77D0B0F03B}"/>
                  </a:ext>
                </a:extLst>
              </p:cNvPr>
              <p:cNvSpPr>
                <a:spLocks noChangeArrowheads="1"/>
              </p:cNvSpPr>
              <p:nvPr/>
            </p:nvSpPr>
            <p:spPr bwMode="auto">
              <a:xfrm>
                <a:off x="3409"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27" name="Rectangle 211">
                <a:extLst>
                  <a:ext uri="{FF2B5EF4-FFF2-40B4-BE49-F238E27FC236}">
                    <a16:creationId xmlns:a16="http://schemas.microsoft.com/office/drawing/2014/main" id="{09624492-2521-4B13-B51E-8507EF417418}"/>
                  </a:ext>
                </a:extLst>
              </p:cNvPr>
              <p:cNvSpPr>
                <a:spLocks noChangeArrowheads="1"/>
              </p:cNvSpPr>
              <p:nvPr/>
            </p:nvSpPr>
            <p:spPr bwMode="auto">
              <a:xfrm>
                <a:off x="3366"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1" name="Group 212">
              <a:extLst>
                <a:ext uri="{FF2B5EF4-FFF2-40B4-BE49-F238E27FC236}">
                  <a16:creationId xmlns:a16="http://schemas.microsoft.com/office/drawing/2014/main" id="{2DF75B37-AEBC-479B-8D9E-DD234CDCD611}"/>
                </a:ext>
              </a:extLst>
            </p:cNvPr>
            <p:cNvGrpSpPr>
              <a:grpSpLocks/>
            </p:cNvGrpSpPr>
            <p:nvPr/>
          </p:nvGrpSpPr>
          <p:grpSpPr bwMode="auto">
            <a:xfrm>
              <a:off x="3704" y="2042"/>
              <a:ext cx="338" cy="374"/>
              <a:chOff x="3704" y="2042"/>
              <a:chExt cx="338" cy="374"/>
            </a:xfrm>
          </p:grpSpPr>
          <p:sp>
            <p:nvSpPr>
              <p:cNvPr id="28824" name="Rectangle 213">
                <a:extLst>
                  <a:ext uri="{FF2B5EF4-FFF2-40B4-BE49-F238E27FC236}">
                    <a16:creationId xmlns:a16="http://schemas.microsoft.com/office/drawing/2014/main" id="{1D92F951-EC93-4B16-8F4F-C95A7B8B1538}"/>
                  </a:ext>
                </a:extLst>
              </p:cNvPr>
              <p:cNvSpPr>
                <a:spLocks noChangeArrowheads="1"/>
              </p:cNvSpPr>
              <p:nvPr/>
            </p:nvSpPr>
            <p:spPr bwMode="auto">
              <a:xfrm>
                <a:off x="3747"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25" name="Rectangle 214">
                <a:extLst>
                  <a:ext uri="{FF2B5EF4-FFF2-40B4-BE49-F238E27FC236}">
                    <a16:creationId xmlns:a16="http://schemas.microsoft.com/office/drawing/2014/main" id="{BB44C4B4-D225-4D81-9829-51E366399DE4}"/>
                  </a:ext>
                </a:extLst>
              </p:cNvPr>
              <p:cNvSpPr>
                <a:spLocks noChangeArrowheads="1"/>
              </p:cNvSpPr>
              <p:nvPr/>
            </p:nvSpPr>
            <p:spPr bwMode="auto">
              <a:xfrm>
                <a:off x="3704"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2" name="Group 215">
              <a:extLst>
                <a:ext uri="{FF2B5EF4-FFF2-40B4-BE49-F238E27FC236}">
                  <a16:creationId xmlns:a16="http://schemas.microsoft.com/office/drawing/2014/main" id="{CCA03339-25F0-47A0-83ED-2F0B7B13DB2A}"/>
                </a:ext>
              </a:extLst>
            </p:cNvPr>
            <p:cNvGrpSpPr>
              <a:grpSpLocks/>
            </p:cNvGrpSpPr>
            <p:nvPr/>
          </p:nvGrpSpPr>
          <p:grpSpPr bwMode="auto">
            <a:xfrm>
              <a:off x="4042" y="2042"/>
              <a:ext cx="338" cy="374"/>
              <a:chOff x="4042" y="2042"/>
              <a:chExt cx="338" cy="374"/>
            </a:xfrm>
          </p:grpSpPr>
          <p:sp>
            <p:nvSpPr>
              <p:cNvPr id="28822" name="Rectangle 216">
                <a:extLst>
                  <a:ext uri="{FF2B5EF4-FFF2-40B4-BE49-F238E27FC236}">
                    <a16:creationId xmlns:a16="http://schemas.microsoft.com/office/drawing/2014/main" id="{DFA250E9-6DF7-430B-8711-2345E4A3F5C8}"/>
                  </a:ext>
                </a:extLst>
              </p:cNvPr>
              <p:cNvSpPr>
                <a:spLocks noChangeArrowheads="1"/>
              </p:cNvSpPr>
              <p:nvPr/>
            </p:nvSpPr>
            <p:spPr bwMode="auto">
              <a:xfrm>
                <a:off x="4085"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23" name="Rectangle 217">
                <a:extLst>
                  <a:ext uri="{FF2B5EF4-FFF2-40B4-BE49-F238E27FC236}">
                    <a16:creationId xmlns:a16="http://schemas.microsoft.com/office/drawing/2014/main" id="{AC24B4D5-608B-4E01-A7E7-ADBEB88D6CAE}"/>
                  </a:ext>
                </a:extLst>
              </p:cNvPr>
              <p:cNvSpPr>
                <a:spLocks noChangeArrowheads="1"/>
              </p:cNvSpPr>
              <p:nvPr/>
            </p:nvSpPr>
            <p:spPr bwMode="auto">
              <a:xfrm>
                <a:off x="4042"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3" name="Group 218">
              <a:extLst>
                <a:ext uri="{FF2B5EF4-FFF2-40B4-BE49-F238E27FC236}">
                  <a16:creationId xmlns:a16="http://schemas.microsoft.com/office/drawing/2014/main" id="{59D86F03-52FB-4E1A-8750-99576769E294}"/>
                </a:ext>
              </a:extLst>
            </p:cNvPr>
            <p:cNvGrpSpPr>
              <a:grpSpLocks/>
            </p:cNvGrpSpPr>
            <p:nvPr/>
          </p:nvGrpSpPr>
          <p:grpSpPr bwMode="auto">
            <a:xfrm>
              <a:off x="4380" y="2042"/>
              <a:ext cx="338" cy="374"/>
              <a:chOff x="4380" y="2042"/>
              <a:chExt cx="338" cy="374"/>
            </a:xfrm>
          </p:grpSpPr>
          <p:sp>
            <p:nvSpPr>
              <p:cNvPr id="28820" name="Rectangle 219">
                <a:extLst>
                  <a:ext uri="{FF2B5EF4-FFF2-40B4-BE49-F238E27FC236}">
                    <a16:creationId xmlns:a16="http://schemas.microsoft.com/office/drawing/2014/main" id="{AC17DF04-01BF-41B6-B72D-9AEF14DE11A2}"/>
                  </a:ext>
                </a:extLst>
              </p:cNvPr>
              <p:cNvSpPr>
                <a:spLocks noChangeArrowheads="1"/>
              </p:cNvSpPr>
              <p:nvPr/>
            </p:nvSpPr>
            <p:spPr bwMode="auto">
              <a:xfrm>
                <a:off x="4423" y="2042"/>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21" name="Rectangle 220">
                <a:extLst>
                  <a:ext uri="{FF2B5EF4-FFF2-40B4-BE49-F238E27FC236}">
                    <a16:creationId xmlns:a16="http://schemas.microsoft.com/office/drawing/2014/main" id="{4152B229-A2F7-486E-9317-3914E3C66E0E}"/>
                  </a:ext>
                </a:extLst>
              </p:cNvPr>
              <p:cNvSpPr>
                <a:spLocks noChangeArrowheads="1"/>
              </p:cNvSpPr>
              <p:nvPr/>
            </p:nvSpPr>
            <p:spPr bwMode="auto">
              <a:xfrm>
                <a:off x="4380" y="2042"/>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4" name="Group 221">
              <a:extLst>
                <a:ext uri="{FF2B5EF4-FFF2-40B4-BE49-F238E27FC236}">
                  <a16:creationId xmlns:a16="http://schemas.microsoft.com/office/drawing/2014/main" id="{2C2CE37F-E863-43A7-81AD-3F63ECBFB2C1}"/>
                </a:ext>
              </a:extLst>
            </p:cNvPr>
            <p:cNvGrpSpPr>
              <a:grpSpLocks/>
            </p:cNvGrpSpPr>
            <p:nvPr/>
          </p:nvGrpSpPr>
          <p:grpSpPr bwMode="auto">
            <a:xfrm>
              <a:off x="302" y="2416"/>
              <a:ext cx="662" cy="374"/>
              <a:chOff x="302" y="2416"/>
              <a:chExt cx="662" cy="374"/>
            </a:xfrm>
          </p:grpSpPr>
          <p:sp>
            <p:nvSpPr>
              <p:cNvPr id="28818" name="Rectangle 222">
                <a:extLst>
                  <a:ext uri="{FF2B5EF4-FFF2-40B4-BE49-F238E27FC236}">
                    <a16:creationId xmlns:a16="http://schemas.microsoft.com/office/drawing/2014/main" id="{98140373-59C5-4E3D-86A9-447BC7537827}"/>
                  </a:ext>
                </a:extLst>
              </p:cNvPr>
              <p:cNvSpPr>
                <a:spLocks noChangeArrowheads="1"/>
              </p:cNvSpPr>
              <p:nvPr/>
            </p:nvSpPr>
            <p:spPr bwMode="auto">
              <a:xfrm>
                <a:off x="345" y="2416"/>
                <a:ext cx="576"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跳</a:t>
                </a:r>
                <a:r>
                  <a:rPr kumimoji="1" lang="zh-CN" altLang="en-US" b="1">
                    <a:latin typeface="Times New Roman" panose="02020603050405020304" pitchFamily="18" charset="0"/>
                    <a:cs typeface="Times New Roman" panose="02020603050405020304" pitchFamily="18" charset="0"/>
                  </a:rPr>
                  <a:t>  </a:t>
                </a:r>
                <a:r>
                  <a:rPr kumimoji="1" lang="zh-CN" altLang="en-US" b="1">
                    <a:latin typeface="宋体" panose="02010600030101010101" pitchFamily="2" charset="-122"/>
                  </a:rPr>
                  <a:t>闸</a:t>
                </a:r>
                <a:endParaRPr kumimoji="1" lang="zh-CN" altLang="en-US" sz="4800" b="1">
                  <a:latin typeface="Times New Roman" panose="02020603050405020304" pitchFamily="18" charset="0"/>
                </a:endParaRPr>
              </a:p>
            </p:txBody>
          </p:sp>
          <p:sp>
            <p:nvSpPr>
              <p:cNvPr id="28819" name="Rectangle 223">
                <a:extLst>
                  <a:ext uri="{FF2B5EF4-FFF2-40B4-BE49-F238E27FC236}">
                    <a16:creationId xmlns:a16="http://schemas.microsoft.com/office/drawing/2014/main" id="{2290B233-E33D-47A6-9C4D-E5E114254F7A}"/>
                  </a:ext>
                </a:extLst>
              </p:cNvPr>
              <p:cNvSpPr>
                <a:spLocks noChangeArrowheads="1"/>
              </p:cNvSpPr>
              <p:nvPr/>
            </p:nvSpPr>
            <p:spPr bwMode="auto">
              <a:xfrm>
                <a:off x="302" y="2416"/>
                <a:ext cx="662"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5" name="Group 224">
              <a:extLst>
                <a:ext uri="{FF2B5EF4-FFF2-40B4-BE49-F238E27FC236}">
                  <a16:creationId xmlns:a16="http://schemas.microsoft.com/office/drawing/2014/main" id="{308D1EA0-6E04-4A7D-85B4-99439846693D}"/>
                </a:ext>
              </a:extLst>
            </p:cNvPr>
            <p:cNvGrpSpPr>
              <a:grpSpLocks/>
            </p:cNvGrpSpPr>
            <p:nvPr/>
          </p:nvGrpSpPr>
          <p:grpSpPr bwMode="auto">
            <a:xfrm>
              <a:off x="964" y="2416"/>
              <a:ext cx="374" cy="374"/>
              <a:chOff x="964" y="2416"/>
              <a:chExt cx="374" cy="374"/>
            </a:xfrm>
          </p:grpSpPr>
          <p:sp>
            <p:nvSpPr>
              <p:cNvPr id="28816" name="Rectangle 225">
                <a:extLst>
                  <a:ext uri="{FF2B5EF4-FFF2-40B4-BE49-F238E27FC236}">
                    <a16:creationId xmlns:a16="http://schemas.microsoft.com/office/drawing/2014/main" id="{EB9E42DE-22BA-4E25-83DE-A1608DDC0C3E}"/>
                  </a:ext>
                </a:extLst>
              </p:cNvPr>
              <p:cNvSpPr>
                <a:spLocks noChangeArrowheads="1"/>
              </p:cNvSpPr>
              <p:nvPr/>
            </p:nvSpPr>
            <p:spPr bwMode="auto">
              <a:xfrm>
                <a:off x="1007" y="2416"/>
                <a:ext cx="288"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817" name="Rectangle 226">
                <a:extLst>
                  <a:ext uri="{FF2B5EF4-FFF2-40B4-BE49-F238E27FC236}">
                    <a16:creationId xmlns:a16="http://schemas.microsoft.com/office/drawing/2014/main" id="{931549A2-44C4-4624-8EE8-60A5587C94A9}"/>
                  </a:ext>
                </a:extLst>
              </p:cNvPr>
              <p:cNvSpPr>
                <a:spLocks noChangeArrowheads="1"/>
              </p:cNvSpPr>
              <p:nvPr/>
            </p:nvSpPr>
            <p:spPr bwMode="auto">
              <a:xfrm>
                <a:off x="964" y="2416"/>
                <a:ext cx="374"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6" name="Group 227">
              <a:extLst>
                <a:ext uri="{FF2B5EF4-FFF2-40B4-BE49-F238E27FC236}">
                  <a16:creationId xmlns:a16="http://schemas.microsoft.com/office/drawing/2014/main" id="{210143D4-2628-42DD-80AA-1652A3BEE608}"/>
                </a:ext>
              </a:extLst>
            </p:cNvPr>
            <p:cNvGrpSpPr>
              <a:grpSpLocks/>
            </p:cNvGrpSpPr>
            <p:nvPr/>
          </p:nvGrpSpPr>
          <p:grpSpPr bwMode="auto">
            <a:xfrm>
              <a:off x="1338" y="2416"/>
              <a:ext cx="338" cy="374"/>
              <a:chOff x="1338" y="2416"/>
              <a:chExt cx="338" cy="374"/>
            </a:xfrm>
          </p:grpSpPr>
          <p:sp>
            <p:nvSpPr>
              <p:cNvPr id="28814" name="Rectangle 228">
                <a:extLst>
                  <a:ext uri="{FF2B5EF4-FFF2-40B4-BE49-F238E27FC236}">
                    <a16:creationId xmlns:a16="http://schemas.microsoft.com/office/drawing/2014/main" id="{D17C5A35-8ADD-497A-A82C-24A9DA6220C7}"/>
                  </a:ext>
                </a:extLst>
              </p:cNvPr>
              <p:cNvSpPr>
                <a:spLocks noChangeArrowheads="1"/>
              </p:cNvSpPr>
              <p:nvPr/>
            </p:nvSpPr>
            <p:spPr bwMode="auto">
              <a:xfrm>
                <a:off x="1381"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15" name="Rectangle 229">
                <a:extLst>
                  <a:ext uri="{FF2B5EF4-FFF2-40B4-BE49-F238E27FC236}">
                    <a16:creationId xmlns:a16="http://schemas.microsoft.com/office/drawing/2014/main" id="{64A8F551-EBFF-4DD4-BD56-1A36E3214668}"/>
                  </a:ext>
                </a:extLst>
              </p:cNvPr>
              <p:cNvSpPr>
                <a:spLocks noChangeArrowheads="1"/>
              </p:cNvSpPr>
              <p:nvPr/>
            </p:nvSpPr>
            <p:spPr bwMode="auto">
              <a:xfrm>
                <a:off x="1338"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7" name="Group 230">
              <a:extLst>
                <a:ext uri="{FF2B5EF4-FFF2-40B4-BE49-F238E27FC236}">
                  <a16:creationId xmlns:a16="http://schemas.microsoft.com/office/drawing/2014/main" id="{00478265-9088-4B05-AEA5-7B3FACCCF251}"/>
                </a:ext>
              </a:extLst>
            </p:cNvPr>
            <p:cNvGrpSpPr>
              <a:grpSpLocks/>
            </p:cNvGrpSpPr>
            <p:nvPr/>
          </p:nvGrpSpPr>
          <p:grpSpPr bwMode="auto">
            <a:xfrm>
              <a:off x="1676" y="2416"/>
              <a:ext cx="338" cy="374"/>
              <a:chOff x="1676" y="2416"/>
              <a:chExt cx="338" cy="374"/>
            </a:xfrm>
          </p:grpSpPr>
          <p:sp>
            <p:nvSpPr>
              <p:cNvPr id="28812" name="Rectangle 231">
                <a:extLst>
                  <a:ext uri="{FF2B5EF4-FFF2-40B4-BE49-F238E27FC236}">
                    <a16:creationId xmlns:a16="http://schemas.microsoft.com/office/drawing/2014/main" id="{45DFE0D3-5826-459F-8DDF-182D5660B8FF}"/>
                  </a:ext>
                </a:extLst>
              </p:cNvPr>
              <p:cNvSpPr>
                <a:spLocks noChangeArrowheads="1"/>
              </p:cNvSpPr>
              <p:nvPr/>
            </p:nvSpPr>
            <p:spPr bwMode="auto">
              <a:xfrm>
                <a:off x="1719"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13" name="Rectangle 232">
                <a:extLst>
                  <a:ext uri="{FF2B5EF4-FFF2-40B4-BE49-F238E27FC236}">
                    <a16:creationId xmlns:a16="http://schemas.microsoft.com/office/drawing/2014/main" id="{0EF1787B-11DF-433B-B179-AE6E9191C93A}"/>
                  </a:ext>
                </a:extLst>
              </p:cNvPr>
              <p:cNvSpPr>
                <a:spLocks noChangeArrowheads="1"/>
              </p:cNvSpPr>
              <p:nvPr/>
            </p:nvSpPr>
            <p:spPr bwMode="auto">
              <a:xfrm>
                <a:off x="1676"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8" name="Group 233">
              <a:extLst>
                <a:ext uri="{FF2B5EF4-FFF2-40B4-BE49-F238E27FC236}">
                  <a16:creationId xmlns:a16="http://schemas.microsoft.com/office/drawing/2014/main" id="{309B480D-706B-4392-BBC1-1B9D0C4B1539}"/>
                </a:ext>
              </a:extLst>
            </p:cNvPr>
            <p:cNvGrpSpPr>
              <a:grpSpLocks/>
            </p:cNvGrpSpPr>
            <p:nvPr/>
          </p:nvGrpSpPr>
          <p:grpSpPr bwMode="auto">
            <a:xfrm>
              <a:off x="2014" y="2416"/>
              <a:ext cx="338" cy="374"/>
              <a:chOff x="2014" y="2416"/>
              <a:chExt cx="338" cy="374"/>
            </a:xfrm>
          </p:grpSpPr>
          <p:sp>
            <p:nvSpPr>
              <p:cNvPr id="28810" name="Rectangle 234">
                <a:extLst>
                  <a:ext uri="{FF2B5EF4-FFF2-40B4-BE49-F238E27FC236}">
                    <a16:creationId xmlns:a16="http://schemas.microsoft.com/office/drawing/2014/main" id="{43700A68-B5F0-4AED-A4A1-A715EF401BDD}"/>
                  </a:ext>
                </a:extLst>
              </p:cNvPr>
              <p:cNvSpPr>
                <a:spLocks noChangeArrowheads="1"/>
              </p:cNvSpPr>
              <p:nvPr/>
            </p:nvSpPr>
            <p:spPr bwMode="auto">
              <a:xfrm>
                <a:off x="2057"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11" name="Rectangle 235">
                <a:extLst>
                  <a:ext uri="{FF2B5EF4-FFF2-40B4-BE49-F238E27FC236}">
                    <a16:creationId xmlns:a16="http://schemas.microsoft.com/office/drawing/2014/main" id="{056FB330-6A35-4A40-A374-A5CB04F88A4E}"/>
                  </a:ext>
                </a:extLst>
              </p:cNvPr>
              <p:cNvSpPr>
                <a:spLocks noChangeArrowheads="1"/>
              </p:cNvSpPr>
              <p:nvPr/>
            </p:nvSpPr>
            <p:spPr bwMode="auto">
              <a:xfrm>
                <a:off x="2014"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89" name="Group 236">
              <a:extLst>
                <a:ext uri="{FF2B5EF4-FFF2-40B4-BE49-F238E27FC236}">
                  <a16:creationId xmlns:a16="http://schemas.microsoft.com/office/drawing/2014/main" id="{3C398ABB-009E-4024-A365-D86FD2FC8BC6}"/>
                </a:ext>
              </a:extLst>
            </p:cNvPr>
            <p:cNvGrpSpPr>
              <a:grpSpLocks/>
            </p:cNvGrpSpPr>
            <p:nvPr/>
          </p:nvGrpSpPr>
          <p:grpSpPr bwMode="auto">
            <a:xfrm>
              <a:off x="2352" y="2416"/>
              <a:ext cx="338" cy="374"/>
              <a:chOff x="2352" y="2416"/>
              <a:chExt cx="338" cy="374"/>
            </a:xfrm>
          </p:grpSpPr>
          <p:sp>
            <p:nvSpPr>
              <p:cNvPr id="28808" name="Rectangle 237">
                <a:extLst>
                  <a:ext uri="{FF2B5EF4-FFF2-40B4-BE49-F238E27FC236}">
                    <a16:creationId xmlns:a16="http://schemas.microsoft.com/office/drawing/2014/main" id="{C0672052-026E-46B0-BF03-BB152FA9B557}"/>
                  </a:ext>
                </a:extLst>
              </p:cNvPr>
              <p:cNvSpPr>
                <a:spLocks noChangeArrowheads="1"/>
              </p:cNvSpPr>
              <p:nvPr/>
            </p:nvSpPr>
            <p:spPr bwMode="auto">
              <a:xfrm>
                <a:off x="2395"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09" name="Rectangle 238">
                <a:extLst>
                  <a:ext uri="{FF2B5EF4-FFF2-40B4-BE49-F238E27FC236}">
                    <a16:creationId xmlns:a16="http://schemas.microsoft.com/office/drawing/2014/main" id="{13F57801-2452-48A6-87CF-C4CA0AFE7C48}"/>
                  </a:ext>
                </a:extLst>
              </p:cNvPr>
              <p:cNvSpPr>
                <a:spLocks noChangeArrowheads="1"/>
              </p:cNvSpPr>
              <p:nvPr/>
            </p:nvSpPr>
            <p:spPr bwMode="auto">
              <a:xfrm>
                <a:off x="2352"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0" name="Group 239">
              <a:extLst>
                <a:ext uri="{FF2B5EF4-FFF2-40B4-BE49-F238E27FC236}">
                  <a16:creationId xmlns:a16="http://schemas.microsoft.com/office/drawing/2014/main" id="{341F66A1-7967-4F53-8849-2B023C23D453}"/>
                </a:ext>
              </a:extLst>
            </p:cNvPr>
            <p:cNvGrpSpPr>
              <a:grpSpLocks/>
            </p:cNvGrpSpPr>
            <p:nvPr/>
          </p:nvGrpSpPr>
          <p:grpSpPr bwMode="auto">
            <a:xfrm>
              <a:off x="2690" y="2416"/>
              <a:ext cx="338" cy="374"/>
              <a:chOff x="2690" y="2416"/>
              <a:chExt cx="338" cy="374"/>
            </a:xfrm>
          </p:grpSpPr>
          <p:sp>
            <p:nvSpPr>
              <p:cNvPr id="28806" name="Rectangle 240">
                <a:extLst>
                  <a:ext uri="{FF2B5EF4-FFF2-40B4-BE49-F238E27FC236}">
                    <a16:creationId xmlns:a16="http://schemas.microsoft.com/office/drawing/2014/main" id="{976B924A-39E3-4A9A-BC68-4D3A650C4567}"/>
                  </a:ext>
                </a:extLst>
              </p:cNvPr>
              <p:cNvSpPr>
                <a:spLocks noChangeArrowheads="1"/>
              </p:cNvSpPr>
              <p:nvPr/>
            </p:nvSpPr>
            <p:spPr bwMode="auto">
              <a:xfrm>
                <a:off x="2733"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07" name="Rectangle 241">
                <a:extLst>
                  <a:ext uri="{FF2B5EF4-FFF2-40B4-BE49-F238E27FC236}">
                    <a16:creationId xmlns:a16="http://schemas.microsoft.com/office/drawing/2014/main" id="{3AE003AB-81C6-4BB5-AA23-C9E0523331A5}"/>
                  </a:ext>
                </a:extLst>
              </p:cNvPr>
              <p:cNvSpPr>
                <a:spLocks noChangeArrowheads="1"/>
              </p:cNvSpPr>
              <p:nvPr/>
            </p:nvSpPr>
            <p:spPr bwMode="auto">
              <a:xfrm>
                <a:off x="2690"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1" name="Group 242">
              <a:extLst>
                <a:ext uri="{FF2B5EF4-FFF2-40B4-BE49-F238E27FC236}">
                  <a16:creationId xmlns:a16="http://schemas.microsoft.com/office/drawing/2014/main" id="{80D4B9A7-CA1B-4DF8-9016-98CDF4B441FC}"/>
                </a:ext>
              </a:extLst>
            </p:cNvPr>
            <p:cNvGrpSpPr>
              <a:grpSpLocks/>
            </p:cNvGrpSpPr>
            <p:nvPr/>
          </p:nvGrpSpPr>
          <p:grpSpPr bwMode="auto">
            <a:xfrm>
              <a:off x="3028" y="2416"/>
              <a:ext cx="338" cy="374"/>
              <a:chOff x="3028" y="2416"/>
              <a:chExt cx="338" cy="374"/>
            </a:xfrm>
          </p:grpSpPr>
          <p:sp>
            <p:nvSpPr>
              <p:cNvPr id="28804" name="Rectangle 243">
                <a:extLst>
                  <a:ext uri="{FF2B5EF4-FFF2-40B4-BE49-F238E27FC236}">
                    <a16:creationId xmlns:a16="http://schemas.microsoft.com/office/drawing/2014/main" id="{4A4324FD-9C92-401B-AA8D-A4B0182593D2}"/>
                  </a:ext>
                </a:extLst>
              </p:cNvPr>
              <p:cNvSpPr>
                <a:spLocks noChangeArrowheads="1"/>
              </p:cNvSpPr>
              <p:nvPr/>
            </p:nvSpPr>
            <p:spPr bwMode="auto">
              <a:xfrm>
                <a:off x="3071"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05" name="Rectangle 244">
                <a:extLst>
                  <a:ext uri="{FF2B5EF4-FFF2-40B4-BE49-F238E27FC236}">
                    <a16:creationId xmlns:a16="http://schemas.microsoft.com/office/drawing/2014/main" id="{7F7C84C8-0A16-4CC6-B003-204433B1B2F2}"/>
                  </a:ext>
                </a:extLst>
              </p:cNvPr>
              <p:cNvSpPr>
                <a:spLocks noChangeArrowheads="1"/>
              </p:cNvSpPr>
              <p:nvPr/>
            </p:nvSpPr>
            <p:spPr bwMode="auto">
              <a:xfrm>
                <a:off x="3028"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2" name="Group 245">
              <a:extLst>
                <a:ext uri="{FF2B5EF4-FFF2-40B4-BE49-F238E27FC236}">
                  <a16:creationId xmlns:a16="http://schemas.microsoft.com/office/drawing/2014/main" id="{640A3F11-CCB7-4097-8634-9E2D2569BFC5}"/>
                </a:ext>
              </a:extLst>
            </p:cNvPr>
            <p:cNvGrpSpPr>
              <a:grpSpLocks/>
            </p:cNvGrpSpPr>
            <p:nvPr/>
          </p:nvGrpSpPr>
          <p:grpSpPr bwMode="auto">
            <a:xfrm>
              <a:off x="3366" y="2416"/>
              <a:ext cx="338" cy="374"/>
              <a:chOff x="3366" y="2416"/>
              <a:chExt cx="338" cy="374"/>
            </a:xfrm>
          </p:grpSpPr>
          <p:sp>
            <p:nvSpPr>
              <p:cNvPr id="28802" name="Rectangle 246">
                <a:extLst>
                  <a:ext uri="{FF2B5EF4-FFF2-40B4-BE49-F238E27FC236}">
                    <a16:creationId xmlns:a16="http://schemas.microsoft.com/office/drawing/2014/main" id="{0E0BC8A9-E8FB-4B6A-A00E-A241C50C870B}"/>
                  </a:ext>
                </a:extLst>
              </p:cNvPr>
              <p:cNvSpPr>
                <a:spLocks noChangeArrowheads="1"/>
              </p:cNvSpPr>
              <p:nvPr/>
            </p:nvSpPr>
            <p:spPr bwMode="auto">
              <a:xfrm>
                <a:off x="3409"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03" name="Rectangle 247">
                <a:extLst>
                  <a:ext uri="{FF2B5EF4-FFF2-40B4-BE49-F238E27FC236}">
                    <a16:creationId xmlns:a16="http://schemas.microsoft.com/office/drawing/2014/main" id="{AD3B17DC-E4FA-4325-B220-54ADD1C3B79A}"/>
                  </a:ext>
                </a:extLst>
              </p:cNvPr>
              <p:cNvSpPr>
                <a:spLocks noChangeArrowheads="1"/>
              </p:cNvSpPr>
              <p:nvPr/>
            </p:nvSpPr>
            <p:spPr bwMode="auto">
              <a:xfrm>
                <a:off x="3366"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3" name="Group 248">
              <a:extLst>
                <a:ext uri="{FF2B5EF4-FFF2-40B4-BE49-F238E27FC236}">
                  <a16:creationId xmlns:a16="http://schemas.microsoft.com/office/drawing/2014/main" id="{4B1D0D3C-397E-4DF1-90B5-CF4807F7B48A}"/>
                </a:ext>
              </a:extLst>
            </p:cNvPr>
            <p:cNvGrpSpPr>
              <a:grpSpLocks/>
            </p:cNvGrpSpPr>
            <p:nvPr/>
          </p:nvGrpSpPr>
          <p:grpSpPr bwMode="auto">
            <a:xfrm>
              <a:off x="3704" y="2416"/>
              <a:ext cx="338" cy="374"/>
              <a:chOff x="3704" y="2416"/>
              <a:chExt cx="338" cy="374"/>
            </a:xfrm>
          </p:grpSpPr>
          <p:sp>
            <p:nvSpPr>
              <p:cNvPr id="28800" name="Rectangle 249">
                <a:extLst>
                  <a:ext uri="{FF2B5EF4-FFF2-40B4-BE49-F238E27FC236}">
                    <a16:creationId xmlns:a16="http://schemas.microsoft.com/office/drawing/2014/main" id="{F320E2AB-38EA-4EB9-BDE5-D5E9C4672619}"/>
                  </a:ext>
                </a:extLst>
              </p:cNvPr>
              <p:cNvSpPr>
                <a:spLocks noChangeArrowheads="1"/>
              </p:cNvSpPr>
              <p:nvPr/>
            </p:nvSpPr>
            <p:spPr bwMode="auto">
              <a:xfrm>
                <a:off x="3747"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801" name="Rectangle 250">
                <a:extLst>
                  <a:ext uri="{FF2B5EF4-FFF2-40B4-BE49-F238E27FC236}">
                    <a16:creationId xmlns:a16="http://schemas.microsoft.com/office/drawing/2014/main" id="{55213AA7-8F51-48AB-9D67-0F0E620E805B}"/>
                  </a:ext>
                </a:extLst>
              </p:cNvPr>
              <p:cNvSpPr>
                <a:spLocks noChangeArrowheads="1"/>
              </p:cNvSpPr>
              <p:nvPr/>
            </p:nvSpPr>
            <p:spPr bwMode="auto">
              <a:xfrm>
                <a:off x="3704"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4" name="Group 251">
              <a:extLst>
                <a:ext uri="{FF2B5EF4-FFF2-40B4-BE49-F238E27FC236}">
                  <a16:creationId xmlns:a16="http://schemas.microsoft.com/office/drawing/2014/main" id="{A5CD3FE1-21AD-4CC8-8B0D-F128A7C2826E}"/>
                </a:ext>
              </a:extLst>
            </p:cNvPr>
            <p:cNvGrpSpPr>
              <a:grpSpLocks/>
            </p:cNvGrpSpPr>
            <p:nvPr/>
          </p:nvGrpSpPr>
          <p:grpSpPr bwMode="auto">
            <a:xfrm>
              <a:off x="4042" y="2416"/>
              <a:ext cx="338" cy="374"/>
              <a:chOff x="4042" y="2416"/>
              <a:chExt cx="338" cy="374"/>
            </a:xfrm>
          </p:grpSpPr>
          <p:sp>
            <p:nvSpPr>
              <p:cNvPr id="28798" name="Rectangle 252">
                <a:extLst>
                  <a:ext uri="{FF2B5EF4-FFF2-40B4-BE49-F238E27FC236}">
                    <a16:creationId xmlns:a16="http://schemas.microsoft.com/office/drawing/2014/main" id="{4A6CD297-D012-4742-8AF4-4B8901FC20F0}"/>
                  </a:ext>
                </a:extLst>
              </p:cNvPr>
              <p:cNvSpPr>
                <a:spLocks noChangeArrowheads="1"/>
              </p:cNvSpPr>
              <p:nvPr/>
            </p:nvSpPr>
            <p:spPr bwMode="auto">
              <a:xfrm>
                <a:off x="4085"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799" name="Rectangle 253">
                <a:extLst>
                  <a:ext uri="{FF2B5EF4-FFF2-40B4-BE49-F238E27FC236}">
                    <a16:creationId xmlns:a16="http://schemas.microsoft.com/office/drawing/2014/main" id="{DDF2B4A8-6C69-4949-ADBA-CCC39499E308}"/>
                  </a:ext>
                </a:extLst>
              </p:cNvPr>
              <p:cNvSpPr>
                <a:spLocks noChangeArrowheads="1"/>
              </p:cNvSpPr>
              <p:nvPr/>
            </p:nvSpPr>
            <p:spPr bwMode="auto">
              <a:xfrm>
                <a:off x="4042"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28795" name="Group 254">
              <a:extLst>
                <a:ext uri="{FF2B5EF4-FFF2-40B4-BE49-F238E27FC236}">
                  <a16:creationId xmlns:a16="http://schemas.microsoft.com/office/drawing/2014/main" id="{1FBE78D9-4C11-4648-84AF-CE37A1869A90}"/>
                </a:ext>
              </a:extLst>
            </p:cNvPr>
            <p:cNvGrpSpPr>
              <a:grpSpLocks/>
            </p:cNvGrpSpPr>
            <p:nvPr/>
          </p:nvGrpSpPr>
          <p:grpSpPr bwMode="auto">
            <a:xfrm>
              <a:off x="4380" y="2416"/>
              <a:ext cx="338" cy="374"/>
              <a:chOff x="4380" y="2416"/>
              <a:chExt cx="338" cy="374"/>
            </a:xfrm>
          </p:grpSpPr>
          <p:sp>
            <p:nvSpPr>
              <p:cNvPr id="28796" name="Rectangle 255">
                <a:extLst>
                  <a:ext uri="{FF2B5EF4-FFF2-40B4-BE49-F238E27FC236}">
                    <a16:creationId xmlns:a16="http://schemas.microsoft.com/office/drawing/2014/main" id="{DF60309F-9FC8-4565-A30F-7C367F8FD1C3}"/>
                  </a:ext>
                </a:extLst>
              </p:cNvPr>
              <p:cNvSpPr>
                <a:spLocks noChangeArrowheads="1"/>
              </p:cNvSpPr>
              <p:nvPr/>
            </p:nvSpPr>
            <p:spPr bwMode="auto">
              <a:xfrm>
                <a:off x="4423" y="2416"/>
                <a:ext cx="252" cy="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kumimoji="1" lang="zh-CN" altLang="en-US" b="1">
                    <a:latin typeface="宋体" panose="02010600030101010101" pitchFamily="2" charset="-122"/>
                  </a:rPr>
                  <a:t>×</a:t>
                </a:r>
                <a:endParaRPr kumimoji="1" lang="zh-CN" altLang="en-US" sz="2400" b="1">
                  <a:latin typeface="Times New Roman" panose="02020603050405020304" pitchFamily="18" charset="0"/>
                  <a:cs typeface="Times New Roman" panose="02020603050405020304" pitchFamily="18" charset="0"/>
                </a:endParaRPr>
              </a:p>
              <a:p>
                <a:pPr algn="ctr">
                  <a:spcBef>
                    <a:spcPct val="0"/>
                  </a:spcBef>
                  <a:buClrTx/>
                  <a:buSzTx/>
                  <a:buFontTx/>
                  <a:buNone/>
                </a:pPr>
                <a:endParaRPr kumimoji="1" lang="zh-CN" altLang="en-US" sz="4800" b="1">
                  <a:latin typeface="Times New Roman" panose="02020603050405020304" pitchFamily="18" charset="0"/>
                </a:endParaRPr>
              </a:p>
            </p:txBody>
          </p:sp>
          <p:sp>
            <p:nvSpPr>
              <p:cNvPr id="28797" name="Rectangle 256">
                <a:extLst>
                  <a:ext uri="{FF2B5EF4-FFF2-40B4-BE49-F238E27FC236}">
                    <a16:creationId xmlns:a16="http://schemas.microsoft.com/office/drawing/2014/main" id="{235A6999-4E4A-48E7-8120-5D9D222DB8EB}"/>
                  </a:ext>
                </a:extLst>
              </p:cNvPr>
              <p:cNvSpPr>
                <a:spLocks noChangeArrowheads="1"/>
              </p:cNvSpPr>
              <p:nvPr/>
            </p:nvSpPr>
            <p:spPr bwMode="auto">
              <a:xfrm>
                <a:off x="4380" y="2416"/>
                <a:ext cx="338" cy="374"/>
              </a:xfrm>
              <a:prstGeom prst="rect">
                <a:avLst/>
              </a:prstGeom>
              <a:noFill/>
              <a:ln w="7" cap="sq">
                <a:solidFill>
                  <a:srgbClr val="A0A0A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sp>
        <p:nvSpPr>
          <p:cNvPr id="28677" name="Line 257">
            <a:extLst>
              <a:ext uri="{FF2B5EF4-FFF2-40B4-BE49-F238E27FC236}">
                <a16:creationId xmlns:a16="http://schemas.microsoft.com/office/drawing/2014/main" id="{06E2E20F-A678-4C26-8E40-2A5C596BC3C6}"/>
              </a:ext>
            </a:extLst>
          </p:cNvPr>
          <p:cNvSpPr>
            <a:spLocks noChangeShapeType="1"/>
          </p:cNvSpPr>
          <p:nvPr/>
        </p:nvSpPr>
        <p:spPr bwMode="auto">
          <a:xfrm flipH="1">
            <a:off x="2057400" y="2489200"/>
            <a:ext cx="533400" cy="0"/>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78" name="Line 258">
            <a:extLst>
              <a:ext uri="{FF2B5EF4-FFF2-40B4-BE49-F238E27FC236}">
                <a16:creationId xmlns:a16="http://schemas.microsoft.com/office/drawing/2014/main" id="{832E14AA-C357-4AD9-9B98-D66AE0D9D1E5}"/>
              </a:ext>
            </a:extLst>
          </p:cNvPr>
          <p:cNvSpPr>
            <a:spLocks noChangeShapeType="1"/>
          </p:cNvSpPr>
          <p:nvPr/>
        </p:nvSpPr>
        <p:spPr bwMode="auto">
          <a:xfrm flipH="1">
            <a:off x="2057400" y="5308600"/>
            <a:ext cx="533400" cy="0"/>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79" name="Line 259">
            <a:extLst>
              <a:ext uri="{FF2B5EF4-FFF2-40B4-BE49-F238E27FC236}">
                <a16:creationId xmlns:a16="http://schemas.microsoft.com/office/drawing/2014/main" id="{69A9D8C5-CA38-4E12-9F2E-92786F81BC0F}"/>
              </a:ext>
            </a:extLst>
          </p:cNvPr>
          <p:cNvSpPr>
            <a:spLocks noChangeShapeType="1"/>
          </p:cNvSpPr>
          <p:nvPr/>
        </p:nvSpPr>
        <p:spPr bwMode="auto">
          <a:xfrm rot="5400000" flipH="1">
            <a:off x="2056607" y="3277394"/>
            <a:ext cx="533400" cy="1587"/>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0" name="Line 260">
            <a:extLst>
              <a:ext uri="{FF2B5EF4-FFF2-40B4-BE49-F238E27FC236}">
                <a16:creationId xmlns:a16="http://schemas.microsoft.com/office/drawing/2014/main" id="{6AC39088-583A-497F-B556-8B235D446C7A}"/>
              </a:ext>
            </a:extLst>
          </p:cNvPr>
          <p:cNvSpPr>
            <a:spLocks noChangeShapeType="1"/>
          </p:cNvSpPr>
          <p:nvPr/>
        </p:nvSpPr>
        <p:spPr bwMode="auto">
          <a:xfrm rot="5400000" flipH="1">
            <a:off x="2020094" y="4647406"/>
            <a:ext cx="533400" cy="1588"/>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1" name="Line 261">
            <a:extLst>
              <a:ext uri="{FF2B5EF4-FFF2-40B4-BE49-F238E27FC236}">
                <a16:creationId xmlns:a16="http://schemas.microsoft.com/office/drawing/2014/main" id="{39079863-71EB-472B-AFD4-C01B9FAA053E}"/>
              </a:ext>
            </a:extLst>
          </p:cNvPr>
          <p:cNvSpPr>
            <a:spLocks noChangeShapeType="1"/>
          </p:cNvSpPr>
          <p:nvPr/>
        </p:nvSpPr>
        <p:spPr bwMode="auto">
          <a:xfrm rot="7984489" flipH="1">
            <a:off x="2020094" y="3923506"/>
            <a:ext cx="533400" cy="1588"/>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2" name="Line 262">
            <a:extLst>
              <a:ext uri="{FF2B5EF4-FFF2-40B4-BE49-F238E27FC236}">
                <a16:creationId xmlns:a16="http://schemas.microsoft.com/office/drawing/2014/main" id="{2026B275-100C-484B-916F-07BDA5F99B15}"/>
              </a:ext>
            </a:extLst>
          </p:cNvPr>
          <p:cNvSpPr>
            <a:spLocks noChangeShapeType="1"/>
          </p:cNvSpPr>
          <p:nvPr/>
        </p:nvSpPr>
        <p:spPr bwMode="auto">
          <a:xfrm rot="18784489" flipH="1">
            <a:off x="2020094" y="6057106"/>
            <a:ext cx="533400" cy="1588"/>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3" name="Rectangle 263">
            <a:extLst>
              <a:ext uri="{FF2B5EF4-FFF2-40B4-BE49-F238E27FC236}">
                <a16:creationId xmlns:a16="http://schemas.microsoft.com/office/drawing/2014/main" id="{3E8EA2D1-112E-4F09-9519-A5F7BAAD485A}"/>
              </a:ext>
            </a:extLst>
          </p:cNvPr>
          <p:cNvSpPr>
            <a:spLocks noChangeArrowheads="1"/>
          </p:cNvSpPr>
          <p:nvPr/>
        </p:nvSpPr>
        <p:spPr bwMode="auto">
          <a:xfrm>
            <a:off x="1992313" y="2192338"/>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84" name="Group 264">
            <a:extLst>
              <a:ext uri="{FF2B5EF4-FFF2-40B4-BE49-F238E27FC236}">
                <a16:creationId xmlns:a16="http://schemas.microsoft.com/office/drawing/2014/main" id="{4D635B28-B792-4B14-8F99-728771803CD2}"/>
              </a:ext>
            </a:extLst>
          </p:cNvPr>
          <p:cNvGrpSpPr>
            <a:grpSpLocks/>
          </p:cNvGrpSpPr>
          <p:nvPr/>
        </p:nvGrpSpPr>
        <p:grpSpPr bwMode="auto">
          <a:xfrm rot="-5400000">
            <a:off x="2244725" y="2216150"/>
            <a:ext cx="187325" cy="561975"/>
            <a:chOff x="768" y="3312"/>
            <a:chExt cx="144" cy="432"/>
          </a:xfrm>
        </p:grpSpPr>
        <p:sp>
          <p:nvSpPr>
            <p:cNvPr id="28710" name="Oval 265">
              <a:extLst>
                <a:ext uri="{FF2B5EF4-FFF2-40B4-BE49-F238E27FC236}">
                  <a16:creationId xmlns:a16="http://schemas.microsoft.com/office/drawing/2014/main" id="{143796B6-3AC7-41CB-85B2-F04B1F71F520}"/>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11" name="Line 266">
              <a:extLst>
                <a:ext uri="{FF2B5EF4-FFF2-40B4-BE49-F238E27FC236}">
                  <a16:creationId xmlns:a16="http://schemas.microsoft.com/office/drawing/2014/main" id="{FAC45B49-1ECD-4B22-A2F8-49060AD5FC9A}"/>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685" name="Rectangle 267">
            <a:extLst>
              <a:ext uri="{FF2B5EF4-FFF2-40B4-BE49-F238E27FC236}">
                <a16:creationId xmlns:a16="http://schemas.microsoft.com/office/drawing/2014/main" id="{6CFCB4EA-CBE4-4A22-9B75-7C0D328D9C9F}"/>
              </a:ext>
            </a:extLst>
          </p:cNvPr>
          <p:cNvSpPr>
            <a:spLocks noChangeArrowheads="1"/>
          </p:cNvSpPr>
          <p:nvPr/>
        </p:nvSpPr>
        <p:spPr bwMode="auto">
          <a:xfrm>
            <a:off x="1981200" y="2895600"/>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86" name="Group 268">
            <a:extLst>
              <a:ext uri="{FF2B5EF4-FFF2-40B4-BE49-F238E27FC236}">
                <a16:creationId xmlns:a16="http://schemas.microsoft.com/office/drawing/2014/main" id="{6970694D-CCDD-45B2-887B-E54F847D572D}"/>
              </a:ext>
            </a:extLst>
          </p:cNvPr>
          <p:cNvGrpSpPr>
            <a:grpSpLocks/>
          </p:cNvGrpSpPr>
          <p:nvPr/>
        </p:nvGrpSpPr>
        <p:grpSpPr bwMode="auto">
          <a:xfrm rot="43924">
            <a:off x="2244725" y="2943225"/>
            <a:ext cx="187325" cy="561975"/>
            <a:chOff x="768" y="3312"/>
            <a:chExt cx="144" cy="432"/>
          </a:xfrm>
        </p:grpSpPr>
        <p:sp>
          <p:nvSpPr>
            <p:cNvPr id="28708" name="Oval 269">
              <a:extLst>
                <a:ext uri="{FF2B5EF4-FFF2-40B4-BE49-F238E27FC236}">
                  <a16:creationId xmlns:a16="http://schemas.microsoft.com/office/drawing/2014/main" id="{001E4C3F-0B3C-4BD3-85DF-01C9BF37C70F}"/>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9" name="Line 270">
              <a:extLst>
                <a:ext uri="{FF2B5EF4-FFF2-40B4-BE49-F238E27FC236}">
                  <a16:creationId xmlns:a16="http://schemas.microsoft.com/office/drawing/2014/main" id="{816ABEDA-EB51-479B-956E-86B9C7127669}"/>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687" name="Line 271">
            <a:extLst>
              <a:ext uri="{FF2B5EF4-FFF2-40B4-BE49-F238E27FC236}">
                <a16:creationId xmlns:a16="http://schemas.microsoft.com/office/drawing/2014/main" id="{2CA1B2A5-C207-45AB-8884-FF637781DDD8}"/>
              </a:ext>
            </a:extLst>
          </p:cNvPr>
          <p:cNvSpPr>
            <a:spLocks noChangeShapeType="1"/>
          </p:cNvSpPr>
          <p:nvPr/>
        </p:nvSpPr>
        <p:spPr bwMode="auto">
          <a:xfrm rot="5400000" flipH="1">
            <a:off x="2056607" y="3963194"/>
            <a:ext cx="533400" cy="1587"/>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88" name="Rectangle 272">
            <a:extLst>
              <a:ext uri="{FF2B5EF4-FFF2-40B4-BE49-F238E27FC236}">
                <a16:creationId xmlns:a16="http://schemas.microsoft.com/office/drawing/2014/main" id="{BEFF44C4-B895-445D-9D95-24CAA2DFCF48}"/>
              </a:ext>
            </a:extLst>
          </p:cNvPr>
          <p:cNvSpPr>
            <a:spLocks noChangeArrowheads="1"/>
          </p:cNvSpPr>
          <p:nvPr/>
        </p:nvSpPr>
        <p:spPr bwMode="auto">
          <a:xfrm>
            <a:off x="1981200" y="3581400"/>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89" name="Group 273">
            <a:extLst>
              <a:ext uri="{FF2B5EF4-FFF2-40B4-BE49-F238E27FC236}">
                <a16:creationId xmlns:a16="http://schemas.microsoft.com/office/drawing/2014/main" id="{EF021315-FEDF-4521-BD8F-1542F06B0C21}"/>
              </a:ext>
            </a:extLst>
          </p:cNvPr>
          <p:cNvGrpSpPr>
            <a:grpSpLocks/>
          </p:cNvGrpSpPr>
          <p:nvPr/>
        </p:nvGrpSpPr>
        <p:grpSpPr bwMode="auto">
          <a:xfrm rot="2694582">
            <a:off x="2244725" y="3629025"/>
            <a:ext cx="187325" cy="561975"/>
            <a:chOff x="768" y="3312"/>
            <a:chExt cx="144" cy="432"/>
          </a:xfrm>
        </p:grpSpPr>
        <p:sp>
          <p:nvSpPr>
            <p:cNvPr id="28706" name="Oval 274">
              <a:extLst>
                <a:ext uri="{FF2B5EF4-FFF2-40B4-BE49-F238E27FC236}">
                  <a16:creationId xmlns:a16="http://schemas.microsoft.com/office/drawing/2014/main" id="{FC4DCF01-A160-47D1-BD53-E67C70648B05}"/>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7" name="Line 275">
              <a:extLst>
                <a:ext uri="{FF2B5EF4-FFF2-40B4-BE49-F238E27FC236}">
                  <a16:creationId xmlns:a16="http://schemas.microsoft.com/office/drawing/2014/main" id="{875D7550-F6C8-4FAC-93C2-15CF08888CAD}"/>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690" name="Line 276">
            <a:extLst>
              <a:ext uri="{FF2B5EF4-FFF2-40B4-BE49-F238E27FC236}">
                <a16:creationId xmlns:a16="http://schemas.microsoft.com/office/drawing/2014/main" id="{438F4A47-FF43-4665-A62E-F894CB3A9B93}"/>
              </a:ext>
            </a:extLst>
          </p:cNvPr>
          <p:cNvSpPr>
            <a:spLocks noChangeShapeType="1"/>
          </p:cNvSpPr>
          <p:nvPr/>
        </p:nvSpPr>
        <p:spPr bwMode="auto">
          <a:xfrm rot="5400000" flipH="1">
            <a:off x="2056607" y="4687094"/>
            <a:ext cx="533400" cy="1587"/>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1" name="Rectangle 277">
            <a:extLst>
              <a:ext uri="{FF2B5EF4-FFF2-40B4-BE49-F238E27FC236}">
                <a16:creationId xmlns:a16="http://schemas.microsoft.com/office/drawing/2014/main" id="{D842073A-12E2-40E9-AB32-C0336CF89147}"/>
              </a:ext>
            </a:extLst>
          </p:cNvPr>
          <p:cNvSpPr>
            <a:spLocks noChangeArrowheads="1"/>
          </p:cNvSpPr>
          <p:nvPr/>
        </p:nvSpPr>
        <p:spPr bwMode="auto">
          <a:xfrm>
            <a:off x="1981200" y="4292600"/>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92" name="Group 278">
            <a:extLst>
              <a:ext uri="{FF2B5EF4-FFF2-40B4-BE49-F238E27FC236}">
                <a16:creationId xmlns:a16="http://schemas.microsoft.com/office/drawing/2014/main" id="{DFEEB98B-B9B2-4064-B865-2519B7701C9D}"/>
              </a:ext>
            </a:extLst>
          </p:cNvPr>
          <p:cNvGrpSpPr>
            <a:grpSpLocks/>
          </p:cNvGrpSpPr>
          <p:nvPr/>
        </p:nvGrpSpPr>
        <p:grpSpPr bwMode="auto">
          <a:xfrm rot="43924">
            <a:off x="2244725" y="4352925"/>
            <a:ext cx="187325" cy="561975"/>
            <a:chOff x="768" y="3312"/>
            <a:chExt cx="144" cy="432"/>
          </a:xfrm>
        </p:grpSpPr>
        <p:sp>
          <p:nvSpPr>
            <p:cNvPr id="28704" name="Oval 279">
              <a:extLst>
                <a:ext uri="{FF2B5EF4-FFF2-40B4-BE49-F238E27FC236}">
                  <a16:creationId xmlns:a16="http://schemas.microsoft.com/office/drawing/2014/main" id="{AF973F37-D090-4842-8616-DEC7B24B0ADB}"/>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5" name="Line 280">
              <a:extLst>
                <a:ext uri="{FF2B5EF4-FFF2-40B4-BE49-F238E27FC236}">
                  <a16:creationId xmlns:a16="http://schemas.microsoft.com/office/drawing/2014/main" id="{AD9859FC-BB67-4E32-9599-66CA0353BD94}"/>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693" name="Line 281">
            <a:extLst>
              <a:ext uri="{FF2B5EF4-FFF2-40B4-BE49-F238E27FC236}">
                <a16:creationId xmlns:a16="http://schemas.microsoft.com/office/drawing/2014/main" id="{DE5B489E-4DBD-41C3-8859-9DB6C5F162C6}"/>
              </a:ext>
            </a:extLst>
          </p:cNvPr>
          <p:cNvSpPr>
            <a:spLocks noChangeShapeType="1"/>
          </p:cNvSpPr>
          <p:nvPr/>
        </p:nvSpPr>
        <p:spPr bwMode="auto">
          <a:xfrm flipH="1">
            <a:off x="2057400" y="5308600"/>
            <a:ext cx="533400" cy="0"/>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4" name="Rectangle 282">
            <a:extLst>
              <a:ext uri="{FF2B5EF4-FFF2-40B4-BE49-F238E27FC236}">
                <a16:creationId xmlns:a16="http://schemas.microsoft.com/office/drawing/2014/main" id="{06CB2032-DB18-4578-8CBB-FC37499393F0}"/>
              </a:ext>
            </a:extLst>
          </p:cNvPr>
          <p:cNvSpPr>
            <a:spLocks noChangeArrowheads="1"/>
          </p:cNvSpPr>
          <p:nvPr/>
        </p:nvSpPr>
        <p:spPr bwMode="auto">
          <a:xfrm>
            <a:off x="1981200" y="5003800"/>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95" name="Group 283">
            <a:extLst>
              <a:ext uri="{FF2B5EF4-FFF2-40B4-BE49-F238E27FC236}">
                <a16:creationId xmlns:a16="http://schemas.microsoft.com/office/drawing/2014/main" id="{A2F5487D-11F0-4961-9ABA-B4758FC78EA8}"/>
              </a:ext>
            </a:extLst>
          </p:cNvPr>
          <p:cNvGrpSpPr>
            <a:grpSpLocks/>
          </p:cNvGrpSpPr>
          <p:nvPr/>
        </p:nvGrpSpPr>
        <p:grpSpPr bwMode="auto">
          <a:xfrm rot="-5400000">
            <a:off x="2244725" y="5010150"/>
            <a:ext cx="187325" cy="561975"/>
            <a:chOff x="768" y="3312"/>
            <a:chExt cx="144" cy="432"/>
          </a:xfrm>
        </p:grpSpPr>
        <p:sp>
          <p:nvSpPr>
            <p:cNvPr id="28702" name="Oval 284">
              <a:extLst>
                <a:ext uri="{FF2B5EF4-FFF2-40B4-BE49-F238E27FC236}">
                  <a16:creationId xmlns:a16="http://schemas.microsoft.com/office/drawing/2014/main" id="{2F05F728-195A-450D-A3DD-B08D5FB41E17}"/>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3" name="Line 285">
              <a:extLst>
                <a:ext uri="{FF2B5EF4-FFF2-40B4-BE49-F238E27FC236}">
                  <a16:creationId xmlns:a16="http://schemas.microsoft.com/office/drawing/2014/main" id="{E81154AD-F2D5-4AD2-9097-638F20254A48}"/>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28696" name="Line 286">
            <a:extLst>
              <a:ext uri="{FF2B5EF4-FFF2-40B4-BE49-F238E27FC236}">
                <a16:creationId xmlns:a16="http://schemas.microsoft.com/office/drawing/2014/main" id="{71F57BE2-F9D5-4CE7-8B85-D4AB5A7C7395}"/>
              </a:ext>
            </a:extLst>
          </p:cNvPr>
          <p:cNvSpPr>
            <a:spLocks noChangeShapeType="1"/>
          </p:cNvSpPr>
          <p:nvPr/>
        </p:nvSpPr>
        <p:spPr bwMode="auto">
          <a:xfrm flipH="1">
            <a:off x="2057400" y="6019800"/>
            <a:ext cx="533400" cy="0"/>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7" name="Line 287">
            <a:extLst>
              <a:ext uri="{FF2B5EF4-FFF2-40B4-BE49-F238E27FC236}">
                <a16:creationId xmlns:a16="http://schemas.microsoft.com/office/drawing/2014/main" id="{040FDDC7-F423-4691-B5A2-5F7BFD275BC2}"/>
              </a:ext>
            </a:extLst>
          </p:cNvPr>
          <p:cNvSpPr>
            <a:spLocks noChangeShapeType="1"/>
          </p:cNvSpPr>
          <p:nvPr/>
        </p:nvSpPr>
        <p:spPr bwMode="auto">
          <a:xfrm flipH="1">
            <a:off x="2057400" y="6019800"/>
            <a:ext cx="533400" cy="0"/>
          </a:xfrm>
          <a:prstGeom prst="line">
            <a:avLst/>
          </a:prstGeom>
          <a:noFill/>
          <a:ln w="28575" cap="sq">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28698" name="Rectangle 288">
            <a:extLst>
              <a:ext uri="{FF2B5EF4-FFF2-40B4-BE49-F238E27FC236}">
                <a16:creationId xmlns:a16="http://schemas.microsoft.com/office/drawing/2014/main" id="{25B0F79E-58A2-48D9-9F45-3DEB2EF38B43}"/>
              </a:ext>
            </a:extLst>
          </p:cNvPr>
          <p:cNvSpPr>
            <a:spLocks noChangeArrowheads="1"/>
          </p:cNvSpPr>
          <p:nvPr/>
        </p:nvSpPr>
        <p:spPr bwMode="auto">
          <a:xfrm>
            <a:off x="1981200" y="5715000"/>
            <a:ext cx="6858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8699" name="Group 289">
            <a:extLst>
              <a:ext uri="{FF2B5EF4-FFF2-40B4-BE49-F238E27FC236}">
                <a16:creationId xmlns:a16="http://schemas.microsoft.com/office/drawing/2014/main" id="{5D37BBBD-51D4-4439-88C9-60CBFCFBABB1}"/>
              </a:ext>
            </a:extLst>
          </p:cNvPr>
          <p:cNvGrpSpPr>
            <a:grpSpLocks/>
          </p:cNvGrpSpPr>
          <p:nvPr/>
        </p:nvGrpSpPr>
        <p:grpSpPr bwMode="auto">
          <a:xfrm rot="-7959593">
            <a:off x="2244725" y="5721350"/>
            <a:ext cx="187325" cy="561975"/>
            <a:chOff x="768" y="3312"/>
            <a:chExt cx="144" cy="432"/>
          </a:xfrm>
        </p:grpSpPr>
        <p:sp>
          <p:nvSpPr>
            <p:cNvPr id="28700" name="Oval 290">
              <a:extLst>
                <a:ext uri="{FF2B5EF4-FFF2-40B4-BE49-F238E27FC236}">
                  <a16:creationId xmlns:a16="http://schemas.microsoft.com/office/drawing/2014/main" id="{A4458BC5-0DC8-43DE-B4D7-987F2CC1EF92}"/>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28701" name="Line 291">
              <a:extLst>
                <a:ext uri="{FF2B5EF4-FFF2-40B4-BE49-F238E27FC236}">
                  <a16:creationId xmlns:a16="http://schemas.microsoft.com/office/drawing/2014/main" id="{400A5CE4-5E24-4A34-B037-EC29764F8A44}"/>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ransition>
    <p:random/>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a:extLst>
              <a:ext uri="{FF2B5EF4-FFF2-40B4-BE49-F238E27FC236}">
                <a16:creationId xmlns:a16="http://schemas.microsoft.com/office/drawing/2014/main" id="{0EBF711B-44D0-4956-8FF1-C53C1EE2E91C}"/>
              </a:ext>
            </a:extLst>
          </p:cNvPr>
          <p:cNvSpPr>
            <a:spLocks noChangeArrowheads="1"/>
          </p:cNvSpPr>
          <p:nvPr/>
        </p:nvSpPr>
        <p:spPr bwMode="auto">
          <a:xfrm>
            <a:off x="609600" y="381000"/>
            <a:ext cx="47244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Times New Roman" panose="02020603050405020304" pitchFamily="18" charset="0"/>
              </a:rPr>
              <a:t>断路器控制与信号回路分析：</a:t>
            </a:r>
          </a:p>
        </p:txBody>
      </p:sp>
      <p:sp>
        <p:nvSpPr>
          <p:cNvPr id="29699" name="Text Box 5">
            <a:extLst>
              <a:ext uri="{FF2B5EF4-FFF2-40B4-BE49-F238E27FC236}">
                <a16:creationId xmlns:a16="http://schemas.microsoft.com/office/drawing/2014/main" id="{CE671847-E594-4B96-8604-5B3A20C3E48B}"/>
              </a:ext>
            </a:extLst>
          </p:cNvPr>
          <p:cNvSpPr txBox="1">
            <a:spLocks noChangeArrowheads="1"/>
          </p:cNvSpPr>
          <p:nvPr/>
        </p:nvSpPr>
        <p:spPr bwMode="auto">
          <a:xfrm>
            <a:off x="1403350" y="981075"/>
            <a:ext cx="5329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手动操作的断路器控制和信号回路</a:t>
            </a:r>
          </a:p>
        </p:txBody>
      </p:sp>
      <p:sp>
        <p:nvSpPr>
          <p:cNvPr id="29700" name="Rectangle 14">
            <a:extLst>
              <a:ext uri="{FF2B5EF4-FFF2-40B4-BE49-F238E27FC236}">
                <a16:creationId xmlns:a16="http://schemas.microsoft.com/office/drawing/2014/main" id="{6BA2F885-A9AE-43BF-B0DA-20206F9D1DC8}"/>
              </a:ext>
            </a:extLst>
          </p:cNvPr>
          <p:cNvSpPr>
            <a:spLocks noChangeArrowheads="1"/>
          </p:cNvSpPr>
          <p:nvPr/>
        </p:nvSpPr>
        <p:spPr bwMode="auto">
          <a:xfrm>
            <a:off x="5580063" y="3357563"/>
            <a:ext cx="331152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indent="2667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ClrTx/>
              <a:buSzTx/>
              <a:buFontTx/>
              <a:buNone/>
            </a:pPr>
            <a:r>
              <a:rPr lang="zh-CN" altLang="en-US" sz="1400" b="1">
                <a:solidFill>
                  <a:schemeClr val="folHlink"/>
                </a:solidFill>
                <a:latin typeface="Times New Roman" panose="02020603050405020304" pitchFamily="18" charset="0"/>
                <a:cs typeface="Times New Roman" panose="02020603050405020304" pitchFamily="18" charset="0"/>
              </a:rPr>
              <a:t>手动操作的断路器控制和信号回路</a:t>
            </a:r>
            <a:endParaRPr lang="zh-CN" altLang="en-US" sz="1400" b="1">
              <a:solidFill>
                <a:schemeClr val="folHlink"/>
              </a:solidFill>
              <a:latin typeface="Arial" panose="020B0604020202020204" pitchFamily="34" charset="0"/>
            </a:endParaRPr>
          </a:p>
          <a:p>
            <a:pPr algn="ctr">
              <a:lnSpc>
                <a:spcPct val="130000"/>
              </a:lnSpc>
              <a:spcBef>
                <a:spcPct val="0"/>
              </a:spcBef>
              <a:buClrTx/>
              <a:buSzTx/>
              <a:buFontTx/>
              <a:buNone/>
            </a:pPr>
            <a:endParaRPr lang="en-US" altLang="zh-CN" sz="1400" b="1">
              <a:solidFill>
                <a:schemeClr val="folHlink"/>
              </a:solidFill>
              <a:latin typeface="Times New Roman" panose="02020603050405020304" pitchFamily="18" charset="0"/>
              <a:cs typeface="Times New Roman" panose="02020603050405020304" pitchFamily="18" charset="0"/>
            </a:endParaRPr>
          </a:p>
          <a:p>
            <a:pPr algn="ctr">
              <a:lnSpc>
                <a:spcPct val="130000"/>
              </a:lnSpc>
              <a:spcBef>
                <a:spcPct val="0"/>
              </a:spcBef>
              <a:buClrTx/>
              <a:buSzTx/>
              <a:buFontTx/>
              <a:buNone/>
            </a:pPr>
            <a:r>
              <a:rPr lang="en-US" altLang="zh-CN" sz="1400" b="1">
                <a:latin typeface="Times New Roman" panose="02020603050405020304" pitchFamily="18" charset="0"/>
                <a:cs typeface="Times New Roman" panose="02020603050405020304" pitchFamily="18" charset="0"/>
              </a:rPr>
              <a:t>WC-</a:t>
            </a:r>
            <a:r>
              <a:rPr lang="zh-CN" altLang="en-US" sz="1400" b="1">
                <a:latin typeface="Times New Roman" panose="02020603050405020304" pitchFamily="18" charset="0"/>
                <a:cs typeface="Times New Roman" panose="02020603050405020304" pitchFamily="18" charset="0"/>
              </a:rPr>
              <a:t>控制小母线  </a:t>
            </a:r>
            <a:r>
              <a:rPr lang="en-US" altLang="zh-CN" sz="1400" b="1">
                <a:latin typeface="Times New Roman" panose="02020603050405020304" pitchFamily="18" charset="0"/>
                <a:cs typeface="Times New Roman" panose="02020603050405020304" pitchFamily="18" charset="0"/>
              </a:rPr>
              <a:t>WS-</a:t>
            </a:r>
            <a:r>
              <a:rPr lang="zh-CN" altLang="en-US" sz="1400" b="1">
                <a:latin typeface="Times New Roman" panose="02020603050405020304" pitchFamily="18" charset="0"/>
                <a:cs typeface="Times New Roman" panose="02020603050405020304" pitchFamily="18" charset="0"/>
              </a:rPr>
              <a:t>信号小母线  </a:t>
            </a:r>
          </a:p>
          <a:p>
            <a:pPr algn="ctr">
              <a:lnSpc>
                <a:spcPct val="130000"/>
              </a:lnSpc>
              <a:spcBef>
                <a:spcPct val="0"/>
              </a:spcBef>
              <a:buClrTx/>
              <a:buSzTx/>
              <a:buFontTx/>
              <a:buNone/>
            </a:pPr>
            <a:r>
              <a:rPr lang="en-US" altLang="zh-CN" sz="1400" b="1">
                <a:latin typeface="Times New Roman" panose="02020603050405020304" pitchFamily="18" charset="0"/>
                <a:cs typeface="Times New Roman" panose="02020603050405020304" pitchFamily="18" charset="0"/>
              </a:rPr>
              <a:t>GN-</a:t>
            </a:r>
            <a:r>
              <a:rPr lang="zh-CN" altLang="en-US" sz="1400" b="1">
                <a:latin typeface="Times New Roman" panose="02020603050405020304" pitchFamily="18" charset="0"/>
                <a:cs typeface="Times New Roman" panose="02020603050405020304" pitchFamily="18" charset="0"/>
              </a:rPr>
              <a:t>绿色指示灯  </a:t>
            </a:r>
            <a:r>
              <a:rPr lang="en-US" altLang="zh-CN" sz="1400" b="1">
                <a:latin typeface="Times New Roman" panose="02020603050405020304" pitchFamily="18" charset="0"/>
                <a:cs typeface="Times New Roman" panose="02020603050405020304" pitchFamily="18" charset="0"/>
              </a:rPr>
              <a:t>RD-</a:t>
            </a:r>
            <a:r>
              <a:rPr lang="zh-CN" altLang="en-US" sz="1400" b="1">
                <a:latin typeface="Times New Roman" panose="02020603050405020304" pitchFamily="18" charset="0"/>
                <a:cs typeface="Times New Roman" panose="02020603050405020304" pitchFamily="18" charset="0"/>
              </a:rPr>
              <a:t>红色指示灯</a:t>
            </a:r>
            <a:endParaRPr lang="zh-CN" altLang="en-US" sz="1400" b="1">
              <a:latin typeface="Arial" panose="020B0604020202020204" pitchFamily="34" charset="0"/>
            </a:endParaRPr>
          </a:p>
          <a:p>
            <a:pPr algn="ctr">
              <a:lnSpc>
                <a:spcPct val="130000"/>
              </a:lnSpc>
              <a:spcBef>
                <a:spcPct val="0"/>
              </a:spcBef>
              <a:buClrTx/>
              <a:buSzTx/>
              <a:buFontTx/>
              <a:buNone/>
            </a:pPr>
            <a:r>
              <a:rPr lang="en-US" altLang="zh-CN" sz="1400" b="1" i="1">
                <a:latin typeface="Times New Roman" panose="02020603050405020304" pitchFamily="18" charset="0"/>
                <a:cs typeface="Times New Roman" panose="02020603050405020304" pitchFamily="18" charset="0"/>
              </a:rPr>
              <a:t>R</a:t>
            </a:r>
            <a:r>
              <a:rPr lang="en-US" altLang="zh-CN" sz="1400" b="1">
                <a:latin typeface="Times New Roman" panose="02020603050405020304" pitchFamily="18" charset="0"/>
                <a:cs typeface="Times New Roman" panose="02020603050405020304" pitchFamily="18" charset="0"/>
              </a:rPr>
              <a:t>-</a:t>
            </a:r>
            <a:r>
              <a:rPr lang="zh-CN" altLang="en-US" sz="1400" b="1">
                <a:latin typeface="Times New Roman" panose="02020603050405020304" pitchFamily="18" charset="0"/>
                <a:cs typeface="Times New Roman" panose="02020603050405020304" pitchFamily="18" charset="0"/>
              </a:rPr>
              <a:t>限流电阻  </a:t>
            </a:r>
            <a:r>
              <a:rPr lang="en-US" altLang="zh-CN" sz="1400" b="1">
                <a:latin typeface="Times New Roman" panose="02020603050405020304" pitchFamily="18" charset="0"/>
                <a:cs typeface="Times New Roman" panose="02020603050405020304" pitchFamily="18" charset="0"/>
              </a:rPr>
              <a:t>YR-</a:t>
            </a:r>
            <a:r>
              <a:rPr lang="zh-CN" altLang="en-US" sz="1400" b="1">
                <a:latin typeface="Times New Roman" panose="02020603050405020304" pitchFamily="18" charset="0"/>
                <a:cs typeface="Times New Roman" panose="02020603050405020304" pitchFamily="18" charset="0"/>
              </a:rPr>
              <a:t>跳闸线圈（脱扣器）  </a:t>
            </a:r>
          </a:p>
          <a:p>
            <a:pPr algn="ctr">
              <a:lnSpc>
                <a:spcPct val="130000"/>
              </a:lnSpc>
              <a:spcBef>
                <a:spcPct val="0"/>
              </a:spcBef>
              <a:buClrTx/>
              <a:buSzTx/>
              <a:buFontTx/>
              <a:buNone/>
            </a:pPr>
            <a:r>
              <a:rPr lang="en-US" altLang="zh-CN" sz="1400" b="1">
                <a:latin typeface="Times New Roman" panose="02020603050405020304" pitchFamily="18" charset="0"/>
                <a:cs typeface="Times New Roman" panose="02020603050405020304" pitchFamily="18" charset="0"/>
              </a:rPr>
              <a:t>KM-</a:t>
            </a:r>
            <a:r>
              <a:rPr lang="zh-CN" altLang="en-US" sz="1400" b="1">
                <a:latin typeface="Times New Roman" panose="02020603050405020304" pitchFamily="18" charset="0"/>
                <a:cs typeface="Times New Roman" panose="02020603050405020304" pitchFamily="18" charset="0"/>
              </a:rPr>
              <a:t>继电保护出口继电器触点</a:t>
            </a:r>
            <a:endParaRPr lang="zh-CN" altLang="en-US" sz="1400" b="1">
              <a:latin typeface="Arial" panose="020B0604020202020204" pitchFamily="34" charset="0"/>
            </a:endParaRPr>
          </a:p>
          <a:p>
            <a:pPr algn="ctr">
              <a:lnSpc>
                <a:spcPct val="130000"/>
              </a:lnSpc>
              <a:spcBef>
                <a:spcPct val="0"/>
              </a:spcBef>
              <a:buClrTx/>
              <a:buSzTx/>
              <a:buFontTx/>
              <a:buNone/>
            </a:pPr>
            <a:r>
              <a:rPr lang="en-US" altLang="zh-CN" sz="1400" b="1">
                <a:latin typeface="Times New Roman" panose="02020603050405020304" pitchFamily="18" charset="0"/>
                <a:cs typeface="Times New Roman" panose="02020603050405020304" pitchFamily="18" charset="0"/>
              </a:rPr>
              <a:t>QF</a:t>
            </a:r>
            <a:r>
              <a:rPr lang="en-US" altLang="zh-CN" sz="1400" b="1">
                <a:latin typeface="宋体" panose="02010600030101010101" pitchFamily="2" charset="-122"/>
                <a:cs typeface="Times New Roman" panose="02020603050405020304" pitchFamily="18" charset="0"/>
              </a:rPr>
              <a:t>1</a:t>
            </a:r>
            <a:r>
              <a:rPr lang="zh-CN" altLang="en-US" sz="1400" b="1">
                <a:latin typeface="宋体" panose="02010600030101010101" pitchFamily="2" charset="-122"/>
                <a:cs typeface="Times New Roman" panose="02020603050405020304" pitchFamily="18" charset="0"/>
              </a:rPr>
              <a:t>～</a:t>
            </a:r>
            <a:r>
              <a:rPr lang="en-US" altLang="zh-CN" sz="1400" b="1">
                <a:latin typeface="宋体" panose="02010600030101010101" pitchFamily="2" charset="-122"/>
                <a:cs typeface="Times New Roman" panose="02020603050405020304" pitchFamily="18" charset="0"/>
              </a:rPr>
              <a:t>6-</a:t>
            </a:r>
            <a:r>
              <a:rPr lang="zh-CN" altLang="en-US" sz="1400" b="1">
                <a:latin typeface="宋体" panose="02010600030101010101" pitchFamily="2" charset="-122"/>
                <a:cs typeface="Times New Roman" panose="02020603050405020304" pitchFamily="18" charset="0"/>
              </a:rPr>
              <a:t>断路器</a:t>
            </a:r>
            <a:r>
              <a:rPr lang="en-US" altLang="zh-CN" sz="1400" b="1">
                <a:latin typeface="宋体" panose="02010600030101010101" pitchFamily="2" charset="-122"/>
                <a:cs typeface="Times New Roman" panose="02020603050405020304" pitchFamily="18" charset="0"/>
              </a:rPr>
              <a:t>QF</a:t>
            </a:r>
            <a:r>
              <a:rPr lang="zh-CN" altLang="en-US" sz="1400" b="1">
                <a:latin typeface="宋体" panose="02010600030101010101" pitchFamily="2" charset="-122"/>
                <a:cs typeface="Times New Roman" panose="02020603050405020304" pitchFamily="18" charset="0"/>
              </a:rPr>
              <a:t>的辅助触点 </a:t>
            </a:r>
          </a:p>
          <a:p>
            <a:pPr algn="ctr">
              <a:lnSpc>
                <a:spcPct val="130000"/>
              </a:lnSpc>
              <a:spcBef>
                <a:spcPct val="0"/>
              </a:spcBef>
              <a:buClrTx/>
              <a:buSzTx/>
              <a:buFontTx/>
              <a:buNone/>
            </a:pPr>
            <a:r>
              <a:rPr lang="zh-CN" altLang="en-US" sz="1400" b="1">
                <a:latin typeface="宋体" panose="02010600030101010101" pitchFamily="2" charset="-122"/>
                <a:cs typeface="Times New Roman" panose="02020603050405020304" pitchFamily="18" charset="0"/>
              </a:rPr>
              <a:t> </a:t>
            </a:r>
            <a:r>
              <a:rPr lang="en-US" altLang="zh-CN" sz="1400" b="1">
                <a:latin typeface="宋体" panose="02010600030101010101" pitchFamily="2" charset="-122"/>
                <a:cs typeface="Times New Roman" panose="02020603050405020304" pitchFamily="18" charset="0"/>
              </a:rPr>
              <a:t>QM-</a:t>
            </a:r>
            <a:r>
              <a:rPr lang="zh-CN" altLang="en-US" sz="1400" b="1">
                <a:latin typeface="宋体" panose="02010600030101010101" pitchFamily="2" charset="-122"/>
                <a:cs typeface="Times New Roman" panose="02020603050405020304" pitchFamily="18" charset="0"/>
              </a:rPr>
              <a:t>手动操作机构辅助触点</a:t>
            </a:r>
            <a:endParaRPr lang="zh-CN" altLang="en-US" sz="1400" b="1">
              <a:latin typeface="Arial" panose="020B0604020202020204" pitchFamily="34" charset="0"/>
            </a:endParaRPr>
          </a:p>
        </p:txBody>
      </p:sp>
      <p:pic>
        <p:nvPicPr>
          <p:cNvPr id="29701" name="Picture 17" descr="图7-3">
            <a:extLst>
              <a:ext uri="{FF2B5EF4-FFF2-40B4-BE49-F238E27FC236}">
                <a16:creationId xmlns:a16="http://schemas.microsoft.com/office/drawing/2014/main" id="{9FB37440-7CED-4CAE-8E3F-65BFCBCCA2A3}"/>
              </a:ext>
            </a:extLst>
          </p:cNvPr>
          <p:cNvPicPr>
            <a:picLocks noChangeAspect="1" noChangeArrowheads="1"/>
          </p:cNvPicPr>
          <p:nvPr/>
        </p:nvPicPr>
        <p:blipFill>
          <a:blip r:embed="rId2">
            <a:clrChange>
              <a:clrFrom>
                <a:srgbClr val="FFFFFF"/>
              </a:clrFrom>
              <a:clrTo>
                <a:srgbClr val="FFFFFF">
                  <a:alpha val="0"/>
                </a:srgbClr>
              </a:clrTo>
            </a:clrChange>
            <a:lum bright="-36000" contrast="42000"/>
            <a:extLst>
              <a:ext uri="{28A0092B-C50C-407E-A947-70E740481C1C}">
                <a14:useLocalDpi xmlns:a14="http://schemas.microsoft.com/office/drawing/2010/main" val="0"/>
              </a:ext>
            </a:extLst>
          </a:blip>
          <a:srcRect l="8046" t="2205" r="7280" b="39795"/>
          <a:stretch>
            <a:fillRect/>
          </a:stretch>
        </p:blipFill>
        <p:spPr bwMode="auto">
          <a:xfrm>
            <a:off x="1116013" y="2205038"/>
            <a:ext cx="4362450"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a:extLst>
              <a:ext uri="{FF2B5EF4-FFF2-40B4-BE49-F238E27FC236}">
                <a16:creationId xmlns:a16="http://schemas.microsoft.com/office/drawing/2014/main" id="{A26C826B-2A9F-4C89-8D60-BECEC7DBABF1}"/>
              </a:ext>
            </a:extLst>
          </p:cNvPr>
          <p:cNvSpPr txBox="1">
            <a:spLocks noChangeArrowheads="1"/>
          </p:cNvSpPr>
          <p:nvPr/>
        </p:nvSpPr>
        <p:spPr bwMode="auto">
          <a:xfrm>
            <a:off x="1403350" y="836613"/>
            <a:ext cx="53292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电磁操作机构的断路器控制和信号回路</a:t>
            </a:r>
          </a:p>
        </p:txBody>
      </p:sp>
      <p:sp>
        <p:nvSpPr>
          <p:cNvPr id="30723" name="Rectangle 6">
            <a:extLst>
              <a:ext uri="{FF2B5EF4-FFF2-40B4-BE49-F238E27FC236}">
                <a16:creationId xmlns:a16="http://schemas.microsoft.com/office/drawing/2014/main" id="{7F397BDB-710A-46E2-92F5-851A2E34BB1C}"/>
              </a:ext>
            </a:extLst>
          </p:cNvPr>
          <p:cNvSpPr>
            <a:spLocks noChangeArrowheads="1"/>
          </p:cNvSpPr>
          <p:nvPr/>
        </p:nvSpPr>
        <p:spPr bwMode="auto">
          <a:xfrm>
            <a:off x="5867400" y="2654300"/>
            <a:ext cx="32766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400" b="1">
                <a:solidFill>
                  <a:schemeClr val="folHlink"/>
                </a:solidFill>
              </a:rPr>
              <a:t>电磁操作机构的断路器控制和信号回路</a:t>
            </a:r>
            <a:endParaRPr lang="en-US" altLang="zh-CN" sz="1400" b="1">
              <a:solidFill>
                <a:schemeClr val="folHlink"/>
              </a:solidFill>
              <a:latin typeface="Arial" panose="020B0604020202020204" pitchFamily="34" charset="0"/>
            </a:endParaRPr>
          </a:p>
          <a:p>
            <a:pPr eaLnBrk="1" hangingPunct="1">
              <a:lnSpc>
                <a:spcPct val="130000"/>
              </a:lnSpc>
              <a:spcBef>
                <a:spcPct val="0"/>
              </a:spcBef>
              <a:buClrTx/>
              <a:buSzTx/>
              <a:buFontTx/>
              <a:buNone/>
            </a:pPr>
            <a:endParaRPr lang="en-US" altLang="zh-CN" sz="1400" b="1">
              <a:solidFill>
                <a:schemeClr val="folHlink"/>
              </a:solidFill>
              <a:latin typeface="Arial" panose="020B0604020202020204" pitchFamily="34" charset="0"/>
            </a:endParaRPr>
          </a:p>
          <a:p>
            <a:pPr eaLnBrk="1" hangingPunct="1">
              <a:lnSpc>
                <a:spcPct val="130000"/>
              </a:lnSpc>
              <a:spcBef>
                <a:spcPct val="0"/>
              </a:spcBef>
              <a:buClrTx/>
              <a:buSzTx/>
              <a:buFontTx/>
              <a:buNone/>
            </a:pPr>
            <a:r>
              <a:rPr lang="en-US" altLang="zh-CN" sz="1400" b="1">
                <a:latin typeface="Arial" panose="020B0604020202020204" pitchFamily="34" charset="0"/>
              </a:rPr>
              <a:t>WC-</a:t>
            </a:r>
            <a:r>
              <a:rPr lang="zh-CN" altLang="en-US" sz="1400" b="1">
                <a:latin typeface="Arial" panose="020B0604020202020204" pitchFamily="34" charset="0"/>
              </a:rPr>
              <a:t>控制小母线  </a:t>
            </a:r>
            <a:r>
              <a:rPr lang="en-US" altLang="zh-CN" sz="1400" b="1">
                <a:latin typeface="Arial" panose="020B0604020202020204" pitchFamily="34" charset="0"/>
              </a:rPr>
              <a:t>WL-</a:t>
            </a:r>
            <a:r>
              <a:rPr lang="zh-CN" altLang="en-US" sz="1400" b="1">
                <a:latin typeface="Arial" panose="020B0604020202020204" pitchFamily="34" charset="0"/>
              </a:rPr>
              <a:t>灯光信号小母线</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WF-</a:t>
            </a:r>
            <a:r>
              <a:rPr lang="zh-CN" altLang="en-US" sz="1400" b="1">
                <a:latin typeface="Arial" panose="020B0604020202020204" pitchFamily="34" charset="0"/>
              </a:rPr>
              <a:t>闪光信号小母线   </a:t>
            </a:r>
            <a:r>
              <a:rPr lang="en-US" altLang="zh-CN" sz="1400" b="1">
                <a:latin typeface="Arial" panose="020B0604020202020204" pitchFamily="34" charset="0"/>
              </a:rPr>
              <a:t>WS-</a:t>
            </a:r>
            <a:r>
              <a:rPr lang="zh-CN" altLang="en-US" sz="1400" b="1">
                <a:latin typeface="Arial" panose="020B0604020202020204" pitchFamily="34" charset="0"/>
              </a:rPr>
              <a:t>信号小母线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WAS-</a:t>
            </a:r>
            <a:r>
              <a:rPr lang="zh-CN" altLang="en-US" sz="1400" b="1">
                <a:latin typeface="Arial" panose="020B0604020202020204" pitchFamily="34" charset="0"/>
              </a:rPr>
              <a:t>事故音响信号小母线  </a:t>
            </a:r>
            <a:r>
              <a:rPr lang="en-US" altLang="zh-CN" sz="1400" b="1">
                <a:latin typeface="Arial" panose="020B0604020202020204" pitchFamily="34" charset="0"/>
              </a:rPr>
              <a:t>WO-</a:t>
            </a:r>
            <a:r>
              <a:rPr lang="zh-CN" altLang="en-US" sz="1400" b="1">
                <a:latin typeface="Arial" panose="020B0604020202020204" pitchFamily="34" charset="0"/>
              </a:rPr>
              <a:t>合闸小母线</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SA-</a:t>
            </a:r>
            <a:r>
              <a:rPr lang="zh-CN" altLang="en-US" sz="1400" b="1">
                <a:latin typeface="Arial" panose="020B0604020202020204" pitchFamily="34" charset="0"/>
              </a:rPr>
              <a:t>控制开关  </a:t>
            </a:r>
            <a:r>
              <a:rPr lang="en-US" altLang="zh-CN" sz="1400" b="1">
                <a:latin typeface="Arial" panose="020B0604020202020204" pitchFamily="34" charset="0"/>
              </a:rPr>
              <a:t>KO-</a:t>
            </a:r>
            <a:r>
              <a:rPr lang="zh-CN" altLang="en-US" sz="1400" b="1">
                <a:latin typeface="Arial" panose="020B0604020202020204" pitchFamily="34" charset="0"/>
              </a:rPr>
              <a:t>合闸接触器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YO-</a:t>
            </a:r>
            <a:r>
              <a:rPr lang="zh-CN" altLang="en-US" sz="1400" b="1">
                <a:latin typeface="Arial" panose="020B0604020202020204" pitchFamily="34" charset="0"/>
              </a:rPr>
              <a:t>电磁合闸线圈  </a:t>
            </a:r>
            <a:r>
              <a:rPr lang="en-US" altLang="zh-CN" sz="1400" b="1">
                <a:latin typeface="Arial" panose="020B0604020202020204" pitchFamily="34" charset="0"/>
              </a:rPr>
              <a:t>YR-</a:t>
            </a:r>
            <a:r>
              <a:rPr lang="zh-CN" altLang="en-US" sz="1400" b="1">
                <a:latin typeface="Arial" panose="020B0604020202020204" pitchFamily="34" charset="0"/>
              </a:rPr>
              <a:t>跳闸线圈</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KM-</a:t>
            </a:r>
            <a:r>
              <a:rPr lang="zh-CN" altLang="en-US" sz="1400" b="1">
                <a:latin typeface="Arial" panose="020B0604020202020204" pitchFamily="34" charset="0"/>
              </a:rPr>
              <a:t>继电保护出口继电器触点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QF1</a:t>
            </a:r>
            <a:r>
              <a:rPr lang="zh-CN" altLang="en-US" sz="1400" b="1">
                <a:latin typeface="Arial" panose="020B0604020202020204" pitchFamily="34" charset="0"/>
              </a:rPr>
              <a:t>～</a:t>
            </a:r>
            <a:r>
              <a:rPr lang="en-US" altLang="zh-CN" sz="1400" b="1">
                <a:latin typeface="Arial" panose="020B0604020202020204" pitchFamily="34" charset="0"/>
              </a:rPr>
              <a:t>6-</a:t>
            </a:r>
            <a:r>
              <a:rPr lang="zh-CN" altLang="en-US" sz="1400" b="1">
                <a:latin typeface="Arial" panose="020B0604020202020204" pitchFamily="34" charset="0"/>
              </a:rPr>
              <a:t>断路器</a:t>
            </a:r>
            <a:r>
              <a:rPr lang="en-US" altLang="zh-CN" sz="1400" b="1">
                <a:latin typeface="Arial" panose="020B0604020202020204" pitchFamily="34" charset="0"/>
              </a:rPr>
              <a:t>QF</a:t>
            </a:r>
            <a:r>
              <a:rPr lang="zh-CN" altLang="en-US" sz="1400" b="1">
                <a:latin typeface="Arial" panose="020B0604020202020204" pitchFamily="34" charset="0"/>
              </a:rPr>
              <a:t>的辅助触点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GN-</a:t>
            </a:r>
            <a:r>
              <a:rPr lang="zh-CN" altLang="en-US" sz="1400" b="1">
                <a:latin typeface="Arial" panose="020B0604020202020204" pitchFamily="34" charset="0"/>
              </a:rPr>
              <a:t>绿色指示灯  </a:t>
            </a:r>
            <a:r>
              <a:rPr lang="en-US" altLang="zh-CN" sz="1400" b="1">
                <a:latin typeface="Arial" panose="020B0604020202020204" pitchFamily="34" charset="0"/>
              </a:rPr>
              <a:t>RD-</a:t>
            </a:r>
            <a:r>
              <a:rPr lang="zh-CN" altLang="en-US" sz="1400" b="1">
                <a:latin typeface="Arial" panose="020B0604020202020204" pitchFamily="34" charset="0"/>
              </a:rPr>
              <a:t>红色指示灯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ON-</a:t>
            </a:r>
            <a:r>
              <a:rPr lang="zh-CN" altLang="en-US" sz="1400" b="1">
                <a:latin typeface="Arial" panose="020B0604020202020204" pitchFamily="34" charset="0"/>
              </a:rPr>
              <a:t>合闸方向   </a:t>
            </a:r>
            <a:r>
              <a:rPr lang="en-US" altLang="zh-CN" sz="1400" b="1">
                <a:latin typeface="Arial" panose="020B0604020202020204" pitchFamily="34" charset="0"/>
              </a:rPr>
              <a:t>OFF-</a:t>
            </a:r>
            <a:r>
              <a:rPr lang="zh-CN" altLang="en-US" sz="1400" b="1">
                <a:latin typeface="Arial" panose="020B0604020202020204" pitchFamily="34" charset="0"/>
              </a:rPr>
              <a:t>分闸方向</a:t>
            </a:r>
          </a:p>
        </p:txBody>
      </p:sp>
      <p:pic>
        <p:nvPicPr>
          <p:cNvPr id="30724" name="Picture 8" descr="图7-4">
            <a:extLst>
              <a:ext uri="{FF2B5EF4-FFF2-40B4-BE49-F238E27FC236}">
                <a16:creationId xmlns:a16="http://schemas.microsoft.com/office/drawing/2014/main" id="{48DDA540-E897-4EE9-A1A5-6DFF3BB36BF4}"/>
              </a:ext>
            </a:extLst>
          </p:cNvPr>
          <p:cNvPicPr>
            <a:picLocks noChangeAspect="1" noChangeArrowheads="1"/>
          </p:cNvPicPr>
          <p:nvPr/>
        </p:nvPicPr>
        <p:blipFill>
          <a:blip r:embed="rId2">
            <a:clrChange>
              <a:clrFrom>
                <a:srgbClr val="FFFFFF"/>
              </a:clrFrom>
              <a:clrTo>
                <a:srgbClr val="FFFFFF">
                  <a:alpha val="0"/>
                </a:srgbClr>
              </a:clrTo>
            </a:clrChange>
            <a:lum bright="-30000" contrast="60000"/>
            <a:extLst>
              <a:ext uri="{28A0092B-C50C-407E-A947-70E740481C1C}">
                <a14:useLocalDpi xmlns:a14="http://schemas.microsoft.com/office/drawing/2010/main" val="0"/>
              </a:ext>
            </a:extLst>
          </a:blip>
          <a:srcRect l="1775" t="1180" r="1479" b="32790"/>
          <a:stretch>
            <a:fillRect/>
          </a:stretch>
        </p:blipFill>
        <p:spPr bwMode="auto">
          <a:xfrm>
            <a:off x="323850" y="1700213"/>
            <a:ext cx="5545138" cy="493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2">
            <a:extLst>
              <a:ext uri="{FF2B5EF4-FFF2-40B4-BE49-F238E27FC236}">
                <a16:creationId xmlns:a16="http://schemas.microsoft.com/office/drawing/2014/main" id="{91BF57C9-1CEF-4A81-987D-5EFF760B427B}"/>
              </a:ext>
            </a:extLst>
          </p:cNvPr>
          <p:cNvGraphicFramePr>
            <a:graphicFrameLocks noChangeAspect="1"/>
          </p:cNvGraphicFramePr>
          <p:nvPr/>
        </p:nvGraphicFramePr>
        <p:xfrm>
          <a:off x="3132138" y="836613"/>
          <a:ext cx="2376487" cy="5192712"/>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l="27280" t="6113" r="46883"/>
                      <a:stretch>
                        <a:fillRect/>
                      </a:stretch>
                    </p:blipFill>
                    <p:spPr bwMode="auto">
                      <a:xfrm>
                        <a:off x="3132138" y="836613"/>
                        <a:ext cx="2376487" cy="5192712"/>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5476" name="Rectangle 4">
            <a:extLst>
              <a:ext uri="{FF2B5EF4-FFF2-40B4-BE49-F238E27FC236}">
                <a16:creationId xmlns:a16="http://schemas.microsoft.com/office/drawing/2014/main" id="{5A47B99B-E72E-4F5C-AD53-919B9B559BB0}"/>
              </a:ext>
            </a:extLst>
          </p:cNvPr>
          <p:cNvSpPr>
            <a:spLocks noChangeArrowheads="1"/>
          </p:cNvSpPr>
          <p:nvPr/>
        </p:nvSpPr>
        <p:spPr bwMode="auto">
          <a:xfrm>
            <a:off x="533400" y="1371600"/>
            <a:ext cx="28956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Times New Roman" panose="02020603050405020304" pitchFamily="18" charset="0"/>
              </a:rPr>
              <a:t>1.手动储能合闸  </a:t>
            </a:r>
          </a:p>
        </p:txBody>
      </p:sp>
      <p:sp>
        <p:nvSpPr>
          <p:cNvPr id="745477" name="Rectangle 5">
            <a:extLst>
              <a:ext uri="{FF2B5EF4-FFF2-40B4-BE49-F238E27FC236}">
                <a16:creationId xmlns:a16="http://schemas.microsoft.com/office/drawing/2014/main" id="{B68FE1BE-EA50-4A2E-A546-ED12D8F27A6A}"/>
              </a:ext>
            </a:extLst>
          </p:cNvPr>
          <p:cNvSpPr>
            <a:spLocks noChangeArrowheads="1"/>
          </p:cNvSpPr>
          <p:nvPr/>
        </p:nvSpPr>
        <p:spPr bwMode="auto">
          <a:xfrm>
            <a:off x="457200" y="2057400"/>
            <a:ext cx="22098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5000"/>
              </a:spcBef>
              <a:buClrTx/>
              <a:buSzTx/>
              <a:buFontTx/>
              <a:buNone/>
            </a:pPr>
            <a:r>
              <a:rPr lang="zh-CN" altLang="en-US" sz="2400" b="1">
                <a:latin typeface="Times New Roman" panose="02020603050405020304" pitchFamily="18" charset="0"/>
              </a:rPr>
              <a:t>        采用弹簧</a:t>
            </a:r>
            <a:r>
              <a:rPr lang="zh-CN" altLang="en-US" sz="2400" b="1">
                <a:latin typeface="Times New Roman" panose="02020603050405020304" pitchFamily="18" charset="0"/>
                <a:hlinkClick r:id="rId4" action="ppaction://hlinksldjump"/>
              </a:rPr>
              <a:t>操动机构</a:t>
            </a:r>
            <a:r>
              <a:rPr lang="zh-CN" altLang="en-US" sz="2400" b="1">
                <a:latin typeface="Times New Roman" panose="02020603050405020304" pitchFamily="18" charset="0"/>
              </a:rPr>
              <a:t>的断路器在首次合闸前需先储足能量。        </a:t>
            </a:r>
          </a:p>
        </p:txBody>
      </p:sp>
      <p:sp>
        <p:nvSpPr>
          <p:cNvPr id="5126" name="Text Box 6">
            <a:extLst>
              <a:ext uri="{FF2B5EF4-FFF2-40B4-BE49-F238E27FC236}">
                <a16:creationId xmlns:a16="http://schemas.microsoft.com/office/drawing/2014/main" id="{03EDE257-EBE8-41B8-94D0-AEB7D1C39792}"/>
              </a:ext>
            </a:extLst>
          </p:cNvPr>
          <p:cNvSpPr txBox="1">
            <a:spLocks noChangeArrowheads="1"/>
          </p:cNvSpPr>
          <p:nvPr/>
        </p:nvSpPr>
        <p:spPr bwMode="auto">
          <a:xfrm>
            <a:off x="2555875" y="65532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400" b="1" i="1">
                <a:hlinkClick r:id="" action="ppaction://noaction"/>
              </a:rPr>
              <a:t>按钮旋钮指示灯</a:t>
            </a:r>
            <a:endParaRPr lang="zh-CN" altLang="en-US" sz="1400" b="1" i="1"/>
          </a:p>
        </p:txBody>
      </p:sp>
      <p:sp>
        <p:nvSpPr>
          <p:cNvPr id="5127" name="Oval 7">
            <a:extLst>
              <a:ext uri="{FF2B5EF4-FFF2-40B4-BE49-F238E27FC236}">
                <a16:creationId xmlns:a16="http://schemas.microsoft.com/office/drawing/2014/main" id="{C3CC280A-11C9-40E2-9420-0604FF69065F}"/>
              </a:ext>
            </a:extLst>
          </p:cNvPr>
          <p:cNvSpPr>
            <a:spLocks noChangeArrowheads="1"/>
          </p:cNvSpPr>
          <p:nvPr/>
        </p:nvSpPr>
        <p:spPr bwMode="auto">
          <a:xfrm>
            <a:off x="3200400" y="2809875"/>
            <a:ext cx="304800" cy="304800"/>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8" name="Oval 8">
            <a:extLst>
              <a:ext uri="{FF2B5EF4-FFF2-40B4-BE49-F238E27FC236}">
                <a16:creationId xmlns:a16="http://schemas.microsoft.com/office/drawing/2014/main" id="{FC681512-BB9F-4F8F-A61A-FA58E0C663FC}"/>
              </a:ext>
            </a:extLst>
          </p:cNvPr>
          <p:cNvSpPr>
            <a:spLocks noChangeArrowheads="1"/>
          </p:cNvSpPr>
          <p:nvPr/>
        </p:nvSpPr>
        <p:spPr bwMode="auto">
          <a:xfrm>
            <a:off x="4648200" y="2809875"/>
            <a:ext cx="304800" cy="304800"/>
          </a:xfrm>
          <a:prstGeom prst="ellipse">
            <a:avLst/>
          </a:prstGeom>
          <a:solidFill>
            <a:srgbClr val="00C28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29" name="Oval 9">
            <a:extLst>
              <a:ext uri="{FF2B5EF4-FFF2-40B4-BE49-F238E27FC236}">
                <a16:creationId xmlns:a16="http://schemas.microsoft.com/office/drawing/2014/main" id="{5D69ECDD-67E6-4805-A424-A5E3D34FC753}"/>
              </a:ext>
            </a:extLst>
          </p:cNvPr>
          <p:cNvSpPr>
            <a:spLocks noChangeArrowheads="1"/>
          </p:cNvSpPr>
          <p:nvPr/>
        </p:nvSpPr>
        <p:spPr bwMode="auto">
          <a:xfrm>
            <a:off x="4648200" y="2200275"/>
            <a:ext cx="304800" cy="304800"/>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5482" name="Oval 10">
            <a:extLst>
              <a:ext uri="{FF2B5EF4-FFF2-40B4-BE49-F238E27FC236}">
                <a16:creationId xmlns:a16="http://schemas.microsoft.com/office/drawing/2014/main" id="{7EE910CD-1657-40B2-97E2-430764586A65}"/>
              </a:ext>
            </a:extLst>
          </p:cNvPr>
          <p:cNvSpPr>
            <a:spLocks noChangeArrowheads="1"/>
          </p:cNvSpPr>
          <p:nvPr/>
        </p:nvSpPr>
        <p:spPr bwMode="auto">
          <a:xfrm>
            <a:off x="4648200" y="2200275"/>
            <a:ext cx="304800" cy="304800"/>
          </a:xfrm>
          <a:prstGeom prst="ellipse">
            <a:avLst/>
          </a:prstGeom>
          <a:solidFill>
            <a:srgbClr val="FFF5CD"/>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131" name="Group 11">
            <a:extLst>
              <a:ext uri="{FF2B5EF4-FFF2-40B4-BE49-F238E27FC236}">
                <a16:creationId xmlns:a16="http://schemas.microsoft.com/office/drawing/2014/main" id="{D64DFFA4-8C1E-40B9-94E2-4351A330CF8B}"/>
              </a:ext>
            </a:extLst>
          </p:cNvPr>
          <p:cNvGrpSpPr>
            <a:grpSpLocks/>
          </p:cNvGrpSpPr>
          <p:nvPr/>
        </p:nvGrpSpPr>
        <p:grpSpPr bwMode="auto">
          <a:xfrm>
            <a:off x="755650" y="4941888"/>
            <a:ext cx="1485900" cy="1447800"/>
            <a:chOff x="456" y="3120"/>
            <a:chExt cx="936" cy="912"/>
          </a:xfrm>
        </p:grpSpPr>
        <p:sp>
          <p:nvSpPr>
            <p:cNvPr id="5140" name="Rectangle 12">
              <a:extLst>
                <a:ext uri="{FF2B5EF4-FFF2-40B4-BE49-F238E27FC236}">
                  <a16:creationId xmlns:a16="http://schemas.microsoft.com/office/drawing/2014/main" id="{7D1847EC-D4DF-48DE-9122-E24CF37E8A1B}"/>
                </a:ext>
              </a:extLst>
            </p:cNvPr>
            <p:cNvSpPr>
              <a:spLocks noChangeArrowheads="1"/>
            </p:cNvSpPr>
            <p:nvPr/>
          </p:nvSpPr>
          <p:spPr bwMode="auto">
            <a:xfrm>
              <a:off x="456" y="3120"/>
              <a:ext cx="936" cy="912"/>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141" name="Group 13">
              <a:extLst>
                <a:ext uri="{FF2B5EF4-FFF2-40B4-BE49-F238E27FC236}">
                  <a16:creationId xmlns:a16="http://schemas.microsoft.com/office/drawing/2014/main" id="{8320FE5A-ABC0-4200-92B5-9E25A105EEA9}"/>
                </a:ext>
              </a:extLst>
            </p:cNvPr>
            <p:cNvGrpSpPr>
              <a:grpSpLocks/>
            </p:cNvGrpSpPr>
            <p:nvPr/>
          </p:nvGrpSpPr>
          <p:grpSpPr bwMode="auto">
            <a:xfrm rot="-5400000">
              <a:off x="853" y="3179"/>
              <a:ext cx="144" cy="794"/>
              <a:chOff x="768" y="3312"/>
              <a:chExt cx="144" cy="432"/>
            </a:xfrm>
          </p:grpSpPr>
          <p:sp>
            <p:nvSpPr>
              <p:cNvPr id="5142" name="Oval 14">
                <a:extLst>
                  <a:ext uri="{FF2B5EF4-FFF2-40B4-BE49-F238E27FC236}">
                    <a16:creationId xmlns:a16="http://schemas.microsoft.com/office/drawing/2014/main" id="{9761EE7B-84CF-4E87-AB17-E1427902338B}"/>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5143" name="Line 15">
                <a:extLst>
                  <a:ext uri="{FF2B5EF4-FFF2-40B4-BE49-F238E27FC236}">
                    <a16:creationId xmlns:a16="http://schemas.microsoft.com/office/drawing/2014/main" id="{97194146-ADE9-46E0-A0F0-681BC4A375A6}"/>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sp>
        <p:nvSpPr>
          <p:cNvPr id="5132" name="Text Box 16">
            <a:extLst>
              <a:ext uri="{FF2B5EF4-FFF2-40B4-BE49-F238E27FC236}">
                <a16:creationId xmlns:a16="http://schemas.microsoft.com/office/drawing/2014/main" id="{4ED0A464-4728-4020-98DA-BFDA69E3B9CA}"/>
              </a:ext>
            </a:extLst>
          </p:cNvPr>
          <p:cNvSpPr txBox="1">
            <a:spLocks noChangeArrowheads="1"/>
          </p:cNvSpPr>
          <p:nvPr/>
        </p:nvSpPr>
        <p:spPr bwMode="auto">
          <a:xfrm>
            <a:off x="1619250" y="6553200"/>
            <a:ext cx="1524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400" b="1" i="1">
                <a:hlinkClick r:id="" action="ppaction://noaction"/>
              </a:rPr>
              <a:t>行程开关</a:t>
            </a:r>
            <a:endParaRPr lang="zh-CN" altLang="en-US" sz="1400" b="1" i="1"/>
          </a:p>
        </p:txBody>
      </p:sp>
      <p:sp>
        <p:nvSpPr>
          <p:cNvPr id="5133" name="AutoShape 17">
            <a:hlinkClick r:id="" action="ppaction://hlinkshowjump?jump=lastslideviewed" highlightClick="1"/>
            <a:extLst>
              <a:ext uri="{FF2B5EF4-FFF2-40B4-BE49-F238E27FC236}">
                <a16:creationId xmlns:a16="http://schemas.microsoft.com/office/drawing/2014/main" id="{5C84AA56-0279-49E0-A997-D737F119FD05}"/>
              </a:ext>
            </a:extLst>
          </p:cNvPr>
          <p:cNvSpPr>
            <a:spLocks noChangeArrowheads="1"/>
          </p:cNvSpPr>
          <p:nvPr/>
        </p:nvSpPr>
        <p:spPr bwMode="auto">
          <a:xfrm>
            <a:off x="8534400" y="6553200"/>
            <a:ext cx="609600" cy="304800"/>
          </a:xfrm>
          <a:prstGeom prst="actionButtonBackPrevious">
            <a:avLst/>
          </a:prstGeom>
          <a:noFill/>
          <a:ln w="12700" cap="sq">
            <a:solidFill>
              <a:srgbClr val="00C28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134" name="Group 18">
            <a:extLst>
              <a:ext uri="{FF2B5EF4-FFF2-40B4-BE49-F238E27FC236}">
                <a16:creationId xmlns:a16="http://schemas.microsoft.com/office/drawing/2014/main" id="{ABABE64A-9C10-49B2-AE96-DF26B02D81D7}"/>
              </a:ext>
            </a:extLst>
          </p:cNvPr>
          <p:cNvGrpSpPr>
            <a:grpSpLocks/>
          </p:cNvGrpSpPr>
          <p:nvPr/>
        </p:nvGrpSpPr>
        <p:grpSpPr bwMode="auto">
          <a:xfrm>
            <a:off x="381000" y="4572000"/>
            <a:ext cx="2590800" cy="2073275"/>
            <a:chOff x="240" y="2880"/>
            <a:chExt cx="1632" cy="1306"/>
          </a:xfrm>
        </p:grpSpPr>
        <p:sp>
          <p:nvSpPr>
            <p:cNvPr id="5136" name="Text Box 19">
              <a:extLst>
                <a:ext uri="{FF2B5EF4-FFF2-40B4-BE49-F238E27FC236}">
                  <a16:creationId xmlns:a16="http://schemas.microsoft.com/office/drawing/2014/main" id="{98CCC935-74C9-476E-92C5-1E059B7FA4B3}"/>
                </a:ext>
              </a:extLst>
            </p:cNvPr>
            <p:cNvSpPr txBox="1">
              <a:spLocks noChangeArrowheads="1"/>
            </p:cNvSpPr>
            <p:nvPr/>
          </p:nvSpPr>
          <p:spPr bwMode="auto">
            <a:xfrm>
              <a:off x="240" y="345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3</a:t>
              </a:r>
            </a:p>
          </p:txBody>
        </p:sp>
        <p:sp>
          <p:nvSpPr>
            <p:cNvPr id="5137" name="Text Box 20">
              <a:extLst>
                <a:ext uri="{FF2B5EF4-FFF2-40B4-BE49-F238E27FC236}">
                  <a16:creationId xmlns:a16="http://schemas.microsoft.com/office/drawing/2014/main" id="{EC24B986-3BEE-481C-97F3-2E498C7ADF08}"/>
                </a:ext>
              </a:extLst>
            </p:cNvPr>
            <p:cNvSpPr txBox="1">
              <a:spLocks noChangeArrowheads="1"/>
            </p:cNvSpPr>
            <p:nvPr/>
          </p:nvSpPr>
          <p:spPr bwMode="auto">
            <a:xfrm>
              <a:off x="288" y="3936"/>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4</a:t>
              </a:r>
            </a:p>
          </p:txBody>
        </p:sp>
        <p:sp>
          <p:nvSpPr>
            <p:cNvPr id="5138" name="Text Box 21">
              <a:extLst>
                <a:ext uri="{FF2B5EF4-FFF2-40B4-BE49-F238E27FC236}">
                  <a16:creationId xmlns:a16="http://schemas.microsoft.com/office/drawing/2014/main" id="{EBC45040-F690-4C9D-A0DB-B51D152368E1}"/>
                </a:ext>
              </a:extLst>
            </p:cNvPr>
            <p:cNvSpPr txBox="1">
              <a:spLocks noChangeArrowheads="1"/>
            </p:cNvSpPr>
            <p:nvPr/>
          </p:nvSpPr>
          <p:spPr bwMode="auto">
            <a:xfrm>
              <a:off x="816" y="2880"/>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1</a:t>
              </a:r>
            </a:p>
          </p:txBody>
        </p:sp>
        <p:sp>
          <p:nvSpPr>
            <p:cNvPr id="5139" name="Text Box 22">
              <a:extLst>
                <a:ext uri="{FF2B5EF4-FFF2-40B4-BE49-F238E27FC236}">
                  <a16:creationId xmlns:a16="http://schemas.microsoft.com/office/drawing/2014/main" id="{48EAE432-353D-40EE-B15C-B852180CE67D}"/>
                </a:ext>
              </a:extLst>
            </p:cNvPr>
            <p:cNvSpPr txBox="1">
              <a:spLocks noChangeArrowheads="1"/>
            </p:cNvSpPr>
            <p:nvPr/>
          </p:nvSpPr>
          <p:spPr bwMode="auto">
            <a:xfrm>
              <a:off x="1392" y="2928"/>
              <a:ext cx="48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2</a:t>
              </a:r>
            </a:p>
          </p:txBody>
        </p:sp>
      </p:grpSp>
      <p:graphicFrame>
        <p:nvGraphicFramePr>
          <p:cNvPr id="5123" name="Object 23">
            <a:extLst>
              <a:ext uri="{FF2B5EF4-FFF2-40B4-BE49-F238E27FC236}">
                <a16:creationId xmlns:a16="http://schemas.microsoft.com/office/drawing/2014/main" id="{114FDC17-5BA4-4C7C-9DF0-1B941A2656E4}"/>
              </a:ext>
            </a:extLst>
          </p:cNvPr>
          <p:cNvGraphicFramePr>
            <a:graphicFrameLocks noGrp="1" noChangeAspect="1"/>
          </p:cNvGraphicFramePr>
          <p:nvPr>
            <p:ph idx="1"/>
          </p:nvPr>
        </p:nvGraphicFramePr>
        <p:xfrm>
          <a:off x="5580063" y="404813"/>
          <a:ext cx="3563937" cy="6119812"/>
        </p:xfrm>
        <a:graphic>
          <a:graphicData uri="http://schemas.openxmlformats.org/presentationml/2006/ole">
            <mc:AlternateContent xmlns:mc="http://schemas.openxmlformats.org/markup-compatibility/2006">
              <mc:Choice xmlns:v="urn:schemas-microsoft-com:vml" Requires="v">
                <p:oleObj name="Drawing" r:id="rId5" imgW="8572680" imgH="5153040" progId="AutoCAD.Drawing.15">
                  <p:embed/>
                </p:oleObj>
              </mc:Choice>
              <mc:Fallback>
                <p:oleObj name="Drawing" r:id="rId5" imgW="8572680" imgH="5153040" progId="AutoCAD.Drawing.15">
                  <p:embed/>
                  <p:pic>
                    <p:nvPicPr>
                      <p:cNvPr id="0" name="Object 23"/>
                      <p:cNvPicPr>
                        <a:picLocks noChangeAspect="1" noChangeArrowheads="1"/>
                      </p:cNvPicPr>
                      <p:nvPr/>
                    </p:nvPicPr>
                    <p:blipFill>
                      <a:blip r:embed="rId6">
                        <a:extLst>
                          <a:ext uri="{28A0092B-C50C-407E-A947-70E740481C1C}">
                            <a14:useLocalDpi xmlns:a14="http://schemas.microsoft.com/office/drawing/2010/main" val="0"/>
                          </a:ext>
                        </a:extLst>
                      </a:blip>
                      <a:srcRect l="34964" t="15619" r="42345" b="3877"/>
                      <a:stretch>
                        <a:fillRect/>
                      </a:stretch>
                    </p:blipFill>
                    <p:spPr bwMode="auto">
                      <a:xfrm>
                        <a:off x="5580063" y="404813"/>
                        <a:ext cx="3563937" cy="6119812"/>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35" name="Text Box 24">
            <a:extLst>
              <a:ext uri="{FF2B5EF4-FFF2-40B4-BE49-F238E27FC236}">
                <a16:creationId xmlns:a16="http://schemas.microsoft.com/office/drawing/2014/main" id="{98941590-B5B4-4765-8CEE-85A9B605454F}"/>
              </a:ext>
            </a:extLst>
          </p:cNvPr>
          <p:cNvSpPr txBox="1">
            <a:spLocks noChangeArrowheads="1"/>
          </p:cNvSpPr>
          <p:nvPr/>
        </p:nvSpPr>
        <p:spPr bwMode="auto">
          <a:xfrm>
            <a:off x="468313" y="260350"/>
            <a:ext cx="53292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pPr>
            <a:r>
              <a:rPr lang="zh-CN" altLang="en-US" b="1"/>
              <a:t>弹簧操作机构的断路器控制和信号回路</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5476"/>
                                        </p:tgtEl>
                                        <p:attrNameLst>
                                          <p:attrName>style.visibility</p:attrName>
                                        </p:attrNameLst>
                                      </p:cBhvr>
                                      <p:to>
                                        <p:strVal val="visible"/>
                                      </p:to>
                                    </p:set>
                                    <p:anim to="" calcmode="lin" valueType="num">
                                      <p:cBhvr>
                                        <p:cTn id="7" dur="1" fill="hold"/>
                                        <p:tgtEl>
                                          <p:spTgt spid="74547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45477">
                                            <p:txEl>
                                              <p:pRg st="0" end="0"/>
                                            </p:txEl>
                                          </p:spTgt>
                                        </p:tgtEl>
                                        <p:attrNameLst>
                                          <p:attrName>style.visibility</p:attrName>
                                        </p:attrNameLst>
                                      </p:cBhvr>
                                      <p:to>
                                        <p:strVal val="visible"/>
                                      </p:to>
                                    </p:set>
                                    <p:anim to="" calcmode="lin" valueType="num">
                                      <p:cBhvr>
                                        <p:cTn id="12" dur="1" fill="hold"/>
                                        <p:tgtEl>
                                          <p:spTgt spid="745477">
                                            <p:txEl>
                                              <p:pRg st="0" end="0"/>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45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5476" grpId="0" autoUpdateAnimBg="0"/>
      <p:bldP spid="745477" grpId="0" build="p" autoUpdateAnimBg="0"/>
      <p:bldP spid="7454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6" name="Object 2">
            <a:extLst>
              <a:ext uri="{FF2B5EF4-FFF2-40B4-BE49-F238E27FC236}">
                <a16:creationId xmlns:a16="http://schemas.microsoft.com/office/drawing/2014/main" id="{5A8E92D2-ACBF-4EE2-AC97-A064F229678C}"/>
              </a:ext>
            </a:extLst>
          </p:cNvPr>
          <p:cNvGraphicFramePr>
            <a:graphicFrameLocks noChangeAspect="1"/>
          </p:cNvGraphicFramePr>
          <p:nvPr/>
        </p:nvGraphicFramePr>
        <p:xfrm>
          <a:off x="4027488" y="188913"/>
          <a:ext cx="5081587" cy="6562725"/>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l="11365" t="3845" r="43839" b="-107"/>
                      <a:stretch>
                        <a:fillRect/>
                      </a:stretch>
                    </p:blipFill>
                    <p:spPr bwMode="auto">
                      <a:xfrm>
                        <a:off x="4027488" y="188913"/>
                        <a:ext cx="5081587" cy="6562725"/>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6499" name="Line 3">
            <a:extLst>
              <a:ext uri="{FF2B5EF4-FFF2-40B4-BE49-F238E27FC236}">
                <a16:creationId xmlns:a16="http://schemas.microsoft.com/office/drawing/2014/main" id="{80ED49C4-3D51-439B-A729-8B7687094C15}"/>
              </a:ext>
            </a:extLst>
          </p:cNvPr>
          <p:cNvSpPr>
            <a:spLocks noChangeShapeType="1"/>
          </p:cNvSpPr>
          <p:nvPr/>
        </p:nvSpPr>
        <p:spPr bwMode="auto">
          <a:xfrm>
            <a:off x="5791200" y="2057400"/>
            <a:ext cx="0" cy="41148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 name="Group 4">
            <a:extLst>
              <a:ext uri="{FF2B5EF4-FFF2-40B4-BE49-F238E27FC236}">
                <a16:creationId xmlns:a16="http://schemas.microsoft.com/office/drawing/2014/main" id="{A794A4FB-A1B1-49B5-90C7-3D1BD6552331}"/>
              </a:ext>
            </a:extLst>
          </p:cNvPr>
          <p:cNvGrpSpPr>
            <a:grpSpLocks/>
          </p:cNvGrpSpPr>
          <p:nvPr/>
        </p:nvGrpSpPr>
        <p:grpSpPr bwMode="auto">
          <a:xfrm>
            <a:off x="6781800" y="2133600"/>
            <a:ext cx="762000" cy="3581400"/>
            <a:chOff x="4416" y="1248"/>
            <a:chExt cx="432" cy="2352"/>
          </a:xfrm>
        </p:grpSpPr>
        <p:sp>
          <p:nvSpPr>
            <p:cNvPr id="6177" name="Line 5">
              <a:extLst>
                <a:ext uri="{FF2B5EF4-FFF2-40B4-BE49-F238E27FC236}">
                  <a16:creationId xmlns:a16="http://schemas.microsoft.com/office/drawing/2014/main" id="{54FF0128-84B2-452D-B479-72337F577FBB}"/>
                </a:ext>
              </a:extLst>
            </p:cNvPr>
            <p:cNvSpPr>
              <a:spLocks noChangeShapeType="1"/>
            </p:cNvSpPr>
            <p:nvPr/>
          </p:nvSpPr>
          <p:spPr bwMode="auto">
            <a:xfrm>
              <a:off x="4416" y="1248"/>
              <a:ext cx="0" cy="129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8" name="Line 6">
              <a:extLst>
                <a:ext uri="{FF2B5EF4-FFF2-40B4-BE49-F238E27FC236}">
                  <a16:creationId xmlns:a16="http://schemas.microsoft.com/office/drawing/2014/main" id="{D025BB3E-A24D-4680-8084-4AADAEEA84F3}"/>
                </a:ext>
              </a:extLst>
            </p:cNvPr>
            <p:cNvSpPr>
              <a:spLocks noChangeShapeType="1"/>
            </p:cNvSpPr>
            <p:nvPr/>
          </p:nvSpPr>
          <p:spPr bwMode="auto">
            <a:xfrm>
              <a:off x="4416" y="2544"/>
              <a:ext cx="432"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79" name="Line 7">
              <a:extLst>
                <a:ext uri="{FF2B5EF4-FFF2-40B4-BE49-F238E27FC236}">
                  <a16:creationId xmlns:a16="http://schemas.microsoft.com/office/drawing/2014/main" id="{EAE46DDE-9DDB-4964-9E5B-4632EBA4A4CD}"/>
                </a:ext>
              </a:extLst>
            </p:cNvPr>
            <p:cNvSpPr>
              <a:spLocks noChangeShapeType="1"/>
            </p:cNvSpPr>
            <p:nvPr/>
          </p:nvSpPr>
          <p:spPr bwMode="auto">
            <a:xfrm>
              <a:off x="4848" y="2544"/>
              <a:ext cx="0" cy="105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6147" name="Object 8">
            <a:extLst>
              <a:ext uri="{FF2B5EF4-FFF2-40B4-BE49-F238E27FC236}">
                <a16:creationId xmlns:a16="http://schemas.microsoft.com/office/drawing/2014/main" id="{E5EA0A7F-B067-475B-99F9-345DAA324250}"/>
              </a:ext>
            </a:extLst>
          </p:cNvPr>
          <p:cNvGraphicFramePr>
            <a:graphicFrameLocks noChangeAspect="1"/>
          </p:cNvGraphicFramePr>
          <p:nvPr/>
        </p:nvGraphicFramePr>
        <p:xfrm>
          <a:off x="1258888" y="866775"/>
          <a:ext cx="2393950" cy="5380038"/>
        </p:xfrm>
        <a:graphic>
          <a:graphicData uri="http://schemas.openxmlformats.org/presentationml/2006/ole">
            <mc:AlternateContent xmlns:mc="http://schemas.openxmlformats.org/markup-compatibility/2006">
              <mc:Choice xmlns:v="urn:schemas-microsoft-com:vml" Requires="v">
                <p:oleObj name="AutoCAD Drawing" r:id="rId4" imgW="8572680" imgH="5153040" progId="AutoCAD.Drawing.16">
                  <p:embed/>
                </p:oleObj>
              </mc:Choice>
              <mc:Fallback>
                <p:oleObj name="AutoCAD Drawing" r:id="rId4" imgW="8572680" imgH="5153040" progId="AutoCAD.Drawing.1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l="30058" t="2725" r="43913"/>
                      <a:stretch>
                        <a:fillRect/>
                      </a:stretch>
                    </p:blipFill>
                    <p:spPr bwMode="auto">
                      <a:xfrm>
                        <a:off x="1258888" y="866775"/>
                        <a:ext cx="2393950" cy="538003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6505" name="Rectangle 9">
            <a:extLst>
              <a:ext uri="{FF2B5EF4-FFF2-40B4-BE49-F238E27FC236}">
                <a16:creationId xmlns:a16="http://schemas.microsoft.com/office/drawing/2014/main" id="{1E14769C-71BD-473A-AE02-B1C4B924820C}"/>
              </a:ext>
            </a:extLst>
          </p:cNvPr>
          <p:cNvSpPr>
            <a:spLocks noChangeArrowheads="1"/>
          </p:cNvSpPr>
          <p:nvPr/>
        </p:nvSpPr>
        <p:spPr bwMode="auto">
          <a:xfrm>
            <a:off x="228600" y="1066800"/>
            <a:ext cx="9144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5000"/>
              </a:spcBef>
              <a:buClrTx/>
              <a:buSzTx/>
              <a:buFontTx/>
              <a:buNone/>
            </a:pPr>
            <a:r>
              <a:rPr lang="zh-CN" altLang="en-US" sz="2400" b="1">
                <a:latin typeface="Times New Roman" panose="02020603050405020304" pitchFamily="18" charset="0"/>
              </a:rPr>
              <a:t>储足能量后，就可进行合闸操作</a:t>
            </a:r>
            <a:r>
              <a:rPr lang="en-US" altLang="zh-CN" sz="2400" b="1">
                <a:latin typeface="Times New Roman" panose="02020603050405020304" pitchFamily="18" charset="0"/>
              </a:rPr>
              <a:t>。        </a:t>
            </a:r>
          </a:p>
        </p:txBody>
      </p:sp>
      <p:grpSp>
        <p:nvGrpSpPr>
          <p:cNvPr id="6151" name="Group 10">
            <a:extLst>
              <a:ext uri="{FF2B5EF4-FFF2-40B4-BE49-F238E27FC236}">
                <a16:creationId xmlns:a16="http://schemas.microsoft.com/office/drawing/2014/main" id="{400DD49A-3ACE-4526-8C54-462C44F388C3}"/>
              </a:ext>
            </a:extLst>
          </p:cNvPr>
          <p:cNvGrpSpPr>
            <a:grpSpLocks/>
          </p:cNvGrpSpPr>
          <p:nvPr/>
        </p:nvGrpSpPr>
        <p:grpSpPr bwMode="auto">
          <a:xfrm>
            <a:off x="1371600" y="2590800"/>
            <a:ext cx="1752600" cy="304800"/>
            <a:chOff x="864" y="1488"/>
            <a:chExt cx="1104" cy="192"/>
          </a:xfrm>
        </p:grpSpPr>
        <p:sp>
          <p:nvSpPr>
            <p:cNvPr id="6175" name="Oval 11">
              <a:extLst>
                <a:ext uri="{FF2B5EF4-FFF2-40B4-BE49-F238E27FC236}">
                  <a16:creationId xmlns:a16="http://schemas.microsoft.com/office/drawing/2014/main" id="{99599646-17F6-481D-B7B9-E8AAACA7F3A9}"/>
                </a:ext>
              </a:extLst>
            </p:cNvPr>
            <p:cNvSpPr>
              <a:spLocks noChangeArrowheads="1"/>
            </p:cNvSpPr>
            <p:nvPr/>
          </p:nvSpPr>
          <p:spPr bwMode="auto">
            <a:xfrm>
              <a:off x="864" y="1488"/>
              <a:ext cx="192" cy="192"/>
            </a:xfrm>
            <a:prstGeom prst="ellipse">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76" name="Oval 12">
              <a:extLst>
                <a:ext uri="{FF2B5EF4-FFF2-40B4-BE49-F238E27FC236}">
                  <a16:creationId xmlns:a16="http://schemas.microsoft.com/office/drawing/2014/main" id="{1E5AF263-5C2F-4066-87AD-20C3886DC257}"/>
                </a:ext>
              </a:extLst>
            </p:cNvPr>
            <p:cNvSpPr>
              <a:spLocks noChangeArrowheads="1"/>
            </p:cNvSpPr>
            <p:nvPr/>
          </p:nvSpPr>
          <p:spPr bwMode="auto">
            <a:xfrm>
              <a:off x="1776" y="1488"/>
              <a:ext cx="192" cy="192"/>
            </a:xfrm>
            <a:prstGeom prst="ellipse">
              <a:avLst/>
            </a:prstGeom>
            <a:solidFill>
              <a:srgbClr val="00C28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4" name="Group 13">
            <a:extLst>
              <a:ext uri="{FF2B5EF4-FFF2-40B4-BE49-F238E27FC236}">
                <a16:creationId xmlns:a16="http://schemas.microsoft.com/office/drawing/2014/main" id="{BD34B030-C39A-4A66-BFF4-F112EEB189C8}"/>
              </a:ext>
            </a:extLst>
          </p:cNvPr>
          <p:cNvGrpSpPr>
            <a:grpSpLocks/>
          </p:cNvGrpSpPr>
          <p:nvPr/>
        </p:nvGrpSpPr>
        <p:grpSpPr bwMode="auto">
          <a:xfrm>
            <a:off x="1371600" y="2590800"/>
            <a:ext cx="1752600" cy="304800"/>
            <a:chOff x="864" y="1488"/>
            <a:chExt cx="1104" cy="192"/>
          </a:xfrm>
        </p:grpSpPr>
        <p:sp>
          <p:nvSpPr>
            <p:cNvPr id="6173" name="Oval 14">
              <a:extLst>
                <a:ext uri="{FF2B5EF4-FFF2-40B4-BE49-F238E27FC236}">
                  <a16:creationId xmlns:a16="http://schemas.microsoft.com/office/drawing/2014/main" id="{3E60E359-A77F-4877-AB15-9A4190AB0F71}"/>
                </a:ext>
              </a:extLst>
            </p:cNvPr>
            <p:cNvSpPr>
              <a:spLocks noChangeArrowheads="1"/>
            </p:cNvSpPr>
            <p:nvPr/>
          </p:nvSpPr>
          <p:spPr bwMode="auto">
            <a:xfrm>
              <a:off x="864" y="1488"/>
              <a:ext cx="192" cy="192"/>
            </a:xfrm>
            <a:prstGeom prst="ellipse">
              <a:avLst/>
            </a:prstGeom>
            <a:solidFill>
              <a:srgbClr val="EC2E08"/>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74" name="Oval 15">
              <a:extLst>
                <a:ext uri="{FF2B5EF4-FFF2-40B4-BE49-F238E27FC236}">
                  <a16:creationId xmlns:a16="http://schemas.microsoft.com/office/drawing/2014/main" id="{E700F22B-DEA7-4050-9452-08A74BAD0835}"/>
                </a:ext>
              </a:extLst>
            </p:cNvPr>
            <p:cNvSpPr>
              <a:spLocks noChangeArrowheads="1"/>
            </p:cNvSpPr>
            <p:nvPr/>
          </p:nvSpPr>
          <p:spPr bwMode="auto">
            <a:xfrm>
              <a:off x="1776" y="1488"/>
              <a:ext cx="192" cy="192"/>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6153" name="Oval 16">
            <a:extLst>
              <a:ext uri="{FF2B5EF4-FFF2-40B4-BE49-F238E27FC236}">
                <a16:creationId xmlns:a16="http://schemas.microsoft.com/office/drawing/2014/main" id="{A9AEBA15-FF59-4292-BE52-9C8A7435AE1C}"/>
              </a:ext>
            </a:extLst>
          </p:cNvPr>
          <p:cNvSpPr>
            <a:spLocks noChangeArrowheads="1"/>
          </p:cNvSpPr>
          <p:nvPr/>
        </p:nvSpPr>
        <p:spPr bwMode="auto">
          <a:xfrm>
            <a:off x="2819400" y="2057400"/>
            <a:ext cx="304800" cy="304800"/>
          </a:xfrm>
          <a:prstGeom prst="ellipse">
            <a:avLst/>
          </a:prstGeom>
          <a:solidFill>
            <a:srgbClr val="FFF5CD"/>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46513" name="Oval 17">
            <a:extLst>
              <a:ext uri="{FF2B5EF4-FFF2-40B4-BE49-F238E27FC236}">
                <a16:creationId xmlns:a16="http://schemas.microsoft.com/office/drawing/2014/main" id="{AE554AFC-7F2E-4280-A168-6E95F024D438}"/>
              </a:ext>
            </a:extLst>
          </p:cNvPr>
          <p:cNvSpPr>
            <a:spLocks noChangeArrowheads="1"/>
          </p:cNvSpPr>
          <p:nvPr/>
        </p:nvSpPr>
        <p:spPr bwMode="auto">
          <a:xfrm>
            <a:off x="2819400" y="2057400"/>
            <a:ext cx="304800" cy="304800"/>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55" name="Rectangle 18">
            <a:extLst>
              <a:ext uri="{FF2B5EF4-FFF2-40B4-BE49-F238E27FC236}">
                <a16:creationId xmlns:a16="http://schemas.microsoft.com/office/drawing/2014/main" id="{E53203C7-7292-4877-9ACA-550E39EDC5D0}"/>
              </a:ext>
            </a:extLst>
          </p:cNvPr>
          <p:cNvSpPr>
            <a:spLocks noChangeArrowheads="1"/>
          </p:cNvSpPr>
          <p:nvPr/>
        </p:nvSpPr>
        <p:spPr bwMode="auto">
          <a:xfrm>
            <a:off x="304800" y="5105400"/>
            <a:ext cx="1485900" cy="1447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 name="Group 19">
            <a:extLst>
              <a:ext uri="{FF2B5EF4-FFF2-40B4-BE49-F238E27FC236}">
                <a16:creationId xmlns:a16="http://schemas.microsoft.com/office/drawing/2014/main" id="{AC67E092-3825-45B4-8FA3-4FD7D2B87A19}"/>
              </a:ext>
            </a:extLst>
          </p:cNvPr>
          <p:cNvGrpSpPr>
            <a:grpSpLocks/>
          </p:cNvGrpSpPr>
          <p:nvPr/>
        </p:nvGrpSpPr>
        <p:grpSpPr bwMode="auto">
          <a:xfrm rot="-5400000">
            <a:off x="935038" y="5199062"/>
            <a:ext cx="228600" cy="1260475"/>
            <a:chOff x="768" y="3312"/>
            <a:chExt cx="144" cy="432"/>
          </a:xfrm>
        </p:grpSpPr>
        <p:sp>
          <p:nvSpPr>
            <p:cNvPr id="6171" name="Oval 20">
              <a:extLst>
                <a:ext uri="{FF2B5EF4-FFF2-40B4-BE49-F238E27FC236}">
                  <a16:creationId xmlns:a16="http://schemas.microsoft.com/office/drawing/2014/main" id="{F43F1142-0E69-4CD9-B92A-F950EE040A17}"/>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72" name="Line 21">
              <a:extLst>
                <a:ext uri="{FF2B5EF4-FFF2-40B4-BE49-F238E27FC236}">
                  <a16:creationId xmlns:a16="http://schemas.microsoft.com/office/drawing/2014/main" id="{B06D48E7-85CE-45C4-87DF-8913109CC7E9}"/>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2">
            <a:extLst>
              <a:ext uri="{FF2B5EF4-FFF2-40B4-BE49-F238E27FC236}">
                <a16:creationId xmlns:a16="http://schemas.microsoft.com/office/drawing/2014/main" id="{231D9DD4-55C4-4551-BA1E-2B7924683340}"/>
              </a:ext>
            </a:extLst>
          </p:cNvPr>
          <p:cNvGrpSpPr>
            <a:grpSpLocks/>
          </p:cNvGrpSpPr>
          <p:nvPr/>
        </p:nvGrpSpPr>
        <p:grpSpPr bwMode="auto">
          <a:xfrm>
            <a:off x="935038" y="5199063"/>
            <a:ext cx="228600" cy="1260475"/>
            <a:chOff x="768" y="3312"/>
            <a:chExt cx="144" cy="432"/>
          </a:xfrm>
        </p:grpSpPr>
        <p:sp>
          <p:nvSpPr>
            <p:cNvPr id="6169" name="Oval 23">
              <a:extLst>
                <a:ext uri="{FF2B5EF4-FFF2-40B4-BE49-F238E27FC236}">
                  <a16:creationId xmlns:a16="http://schemas.microsoft.com/office/drawing/2014/main" id="{DAC050BD-DA26-4514-9173-A28B0BBEEE4F}"/>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70" name="Line 24">
              <a:extLst>
                <a:ext uri="{FF2B5EF4-FFF2-40B4-BE49-F238E27FC236}">
                  <a16:creationId xmlns:a16="http://schemas.microsoft.com/office/drawing/2014/main" id="{AEBD9F87-7E5E-4DA0-9714-4FB9EA6ECEF6}"/>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5">
            <a:extLst>
              <a:ext uri="{FF2B5EF4-FFF2-40B4-BE49-F238E27FC236}">
                <a16:creationId xmlns:a16="http://schemas.microsoft.com/office/drawing/2014/main" id="{28D4EBCB-3B91-450B-A06D-8B4BFC77379B}"/>
              </a:ext>
            </a:extLst>
          </p:cNvPr>
          <p:cNvGrpSpPr>
            <a:grpSpLocks/>
          </p:cNvGrpSpPr>
          <p:nvPr/>
        </p:nvGrpSpPr>
        <p:grpSpPr bwMode="auto">
          <a:xfrm rot="2738186">
            <a:off x="952501" y="5181600"/>
            <a:ext cx="228600" cy="1260475"/>
            <a:chOff x="768" y="3312"/>
            <a:chExt cx="144" cy="432"/>
          </a:xfrm>
        </p:grpSpPr>
        <p:sp>
          <p:nvSpPr>
            <p:cNvPr id="6167" name="Oval 26">
              <a:extLst>
                <a:ext uri="{FF2B5EF4-FFF2-40B4-BE49-F238E27FC236}">
                  <a16:creationId xmlns:a16="http://schemas.microsoft.com/office/drawing/2014/main" id="{3E931DFD-DEDA-4EA8-906C-859777188979}"/>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68" name="Line 27">
              <a:extLst>
                <a:ext uri="{FF2B5EF4-FFF2-40B4-BE49-F238E27FC236}">
                  <a16:creationId xmlns:a16="http://schemas.microsoft.com/office/drawing/2014/main" id="{58CA3EA9-34FF-4ADD-8165-1D91E8DE825C}"/>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8">
            <a:extLst>
              <a:ext uri="{FF2B5EF4-FFF2-40B4-BE49-F238E27FC236}">
                <a16:creationId xmlns:a16="http://schemas.microsoft.com/office/drawing/2014/main" id="{7D2FE483-FC2F-40B0-BAA2-5DED52862479}"/>
              </a:ext>
            </a:extLst>
          </p:cNvPr>
          <p:cNvGrpSpPr>
            <a:grpSpLocks/>
          </p:cNvGrpSpPr>
          <p:nvPr/>
        </p:nvGrpSpPr>
        <p:grpSpPr bwMode="auto">
          <a:xfrm>
            <a:off x="914400" y="5181600"/>
            <a:ext cx="228600" cy="1260475"/>
            <a:chOff x="768" y="3312"/>
            <a:chExt cx="144" cy="432"/>
          </a:xfrm>
        </p:grpSpPr>
        <p:sp>
          <p:nvSpPr>
            <p:cNvPr id="6165" name="Oval 29">
              <a:extLst>
                <a:ext uri="{FF2B5EF4-FFF2-40B4-BE49-F238E27FC236}">
                  <a16:creationId xmlns:a16="http://schemas.microsoft.com/office/drawing/2014/main" id="{DC5D0330-5B6A-4B2A-89A8-C6F9D082E9BE}"/>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166" name="Line 30">
              <a:extLst>
                <a:ext uri="{FF2B5EF4-FFF2-40B4-BE49-F238E27FC236}">
                  <a16:creationId xmlns:a16="http://schemas.microsoft.com/office/drawing/2014/main" id="{448F7F56-7700-4731-B070-F5040554BA92}"/>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160" name="Group 31">
            <a:extLst>
              <a:ext uri="{FF2B5EF4-FFF2-40B4-BE49-F238E27FC236}">
                <a16:creationId xmlns:a16="http://schemas.microsoft.com/office/drawing/2014/main" id="{FAD7778A-4AA4-4E21-B9ED-2C25E3E62CD5}"/>
              </a:ext>
            </a:extLst>
          </p:cNvPr>
          <p:cNvGrpSpPr>
            <a:grpSpLocks/>
          </p:cNvGrpSpPr>
          <p:nvPr/>
        </p:nvGrpSpPr>
        <p:grpSpPr bwMode="auto">
          <a:xfrm>
            <a:off x="0" y="4724400"/>
            <a:ext cx="2514600" cy="2106613"/>
            <a:chOff x="240" y="2880"/>
            <a:chExt cx="1632" cy="1301"/>
          </a:xfrm>
        </p:grpSpPr>
        <p:sp>
          <p:nvSpPr>
            <p:cNvPr id="6161" name="Text Box 32">
              <a:extLst>
                <a:ext uri="{FF2B5EF4-FFF2-40B4-BE49-F238E27FC236}">
                  <a16:creationId xmlns:a16="http://schemas.microsoft.com/office/drawing/2014/main" id="{31EE816B-2915-45DD-B4A8-9CFD4C19DFF1}"/>
                </a:ext>
              </a:extLst>
            </p:cNvPr>
            <p:cNvSpPr txBox="1">
              <a:spLocks noChangeArrowheads="1"/>
            </p:cNvSpPr>
            <p:nvPr/>
          </p:nvSpPr>
          <p:spPr bwMode="auto">
            <a:xfrm>
              <a:off x="240" y="3455"/>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3</a:t>
              </a:r>
            </a:p>
          </p:txBody>
        </p:sp>
        <p:sp>
          <p:nvSpPr>
            <p:cNvPr id="6162" name="Text Box 33">
              <a:extLst>
                <a:ext uri="{FF2B5EF4-FFF2-40B4-BE49-F238E27FC236}">
                  <a16:creationId xmlns:a16="http://schemas.microsoft.com/office/drawing/2014/main" id="{B77F4059-18FC-40BD-9954-CAFE00436753}"/>
                </a:ext>
              </a:extLst>
            </p:cNvPr>
            <p:cNvSpPr txBox="1">
              <a:spLocks noChangeArrowheads="1"/>
            </p:cNvSpPr>
            <p:nvPr/>
          </p:nvSpPr>
          <p:spPr bwMode="auto">
            <a:xfrm>
              <a:off x="288" y="3936"/>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4</a:t>
              </a:r>
            </a:p>
          </p:txBody>
        </p:sp>
        <p:sp>
          <p:nvSpPr>
            <p:cNvPr id="6163" name="Text Box 34">
              <a:extLst>
                <a:ext uri="{FF2B5EF4-FFF2-40B4-BE49-F238E27FC236}">
                  <a16:creationId xmlns:a16="http://schemas.microsoft.com/office/drawing/2014/main" id="{12E93427-C405-4481-9166-1EAAF2106300}"/>
                </a:ext>
              </a:extLst>
            </p:cNvPr>
            <p:cNvSpPr txBox="1">
              <a:spLocks noChangeArrowheads="1"/>
            </p:cNvSpPr>
            <p:nvPr/>
          </p:nvSpPr>
          <p:spPr bwMode="auto">
            <a:xfrm>
              <a:off x="817" y="2880"/>
              <a:ext cx="47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1</a:t>
              </a:r>
            </a:p>
          </p:txBody>
        </p:sp>
        <p:sp>
          <p:nvSpPr>
            <p:cNvPr id="6164" name="Text Box 35">
              <a:extLst>
                <a:ext uri="{FF2B5EF4-FFF2-40B4-BE49-F238E27FC236}">
                  <a16:creationId xmlns:a16="http://schemas.microsoft.com/office/drawing/2014/main" id="{ABE10A1D-3D8E-41DB-AD67-01AB8DF06F97}"/>
                </a:ext>
              </a:extLst>
            </p:cNvPr>
            <p:cNvSpPr txBox="1">
              <a:spLocks noChangeArrowheads="1"/>
            </p:cNvSpPr>
            <p:nvPr/>
          </p:nvSpPr>
          <p:spPr bwMode="auto">
            <a:xfrm>
              <a:off x="1392" y="2928"/>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6505">
                                            <p:txEl>
                                              <p:pRg st="0" end="0"/>
                                            </p:txEl>
                                          </p:spTgt>
                                        </p:tgtEl>
                                        <p:attrNameLst>
                                          <p:attrName>style.visibility</p:attrName>
                                        </p:attrNameLst>
                                      </p:cBhvr>
                                      <p:to>
                                        <p:strVal val="visible"/>
                                      </p:to>
                                    </p:set>
                                    <p:anim to="" calcmode="lin" valueType="num">
                                      <p:cBhvr>
                                        <p:cTn id="7" dur="1" fill="hold"/>
                                        <p:tgtEl>
                                          <p:spTgt spid="74650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nodeType="clickEffect">
                                  <p:stCondLst>
                                    <p:cond delay="0"/>
                                  </p:stCondLst>
                                  <p:childTnLst>
                                    <p:set>
                                      <p:cBhvr>
                                        <p:cTn id="23" dur="1" fill="hold">
                                          <p:stCondLst>
                                            <p:cond delay="0"/>
                                          </p:stCondLst>
                                        </p:cTn>
                                        <p:tgtEl>
                                          <p:spTgt spid="746499"/>
                                        </p:tgtEl>
                                        <p:attrNameLst>
                                          <p:attrName>style.visibility</p:attrName>
                                        </p:attrNameLst>
                                      </p:cBhvr>
                                      <p:to>
                                        <p:strVal val="visible"/>
                                      </p:to>
                                    </p:set>
                                    <p:animEffect transition="in" filter="dissolve">
                                      <p:cBhvr>
                                        <p:cTn id="24" dur="500"/>
                                        <p:tgtEl>
                                          <p:spTgt spid="746499"/>
                                        </p:tgtEl>
                                      </p:cBhvr>
                                    </p:animEffect>
                                  </p:childTnLst>
                                  <p:subTnLst>
                                    <p:animClr clrSpc="rgb" dir="cw">
                                      <p:cBhvr override="childStyle">
                                        <p:cTn dur="1" fill="hold" display="0" masterRel="nextClick" afterEffect="1"/>
                                        <p:tgtEl>
                                          <p:spTgt spid="746499"/>
                                        </p:tgtEl>
                                        <p:attrNameLst>
                                          <p:attrName>ppt_c</p:attrName>
                                        </p:attrNameLst>
                                      </p:cBhvr>
                                      <p:to>
                                        <a:srgbClr val="F2BBB0"/>
                                      </p:to>
                                    </p:animClr>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dissolve">
                                      <p:cBhvr>
                                        <p:cTn id="33"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F2BBB0"/>
                                      </p:to>
                                    </p:animClr>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746513"/>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6505" grpId="0" build="p" autoUpdateAnimBg="0"/>
      <p:bldP spid="7465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72" name="Group 2">
            <a:extLst>
              <a:ext uri="{FF2B5EF4-FFF2-40B4-BE49-F238E27FC236}">
                <a16:creationId xmlns:a16="http://schemas.microsoft.com/office/drawing/2014/main" id="{1975E153-7584-478B-B9E7-C36D40F62436}"/>
              </a:ext>
            </a:extLst>
          </p:cNvPr>
          <p:cNvGrpSpPr>
            <a:grpSpLocks/>
          </p:cNvGrpSpPr>
          <p:nvPr/>
        </p:nvGrpSpPr>
        <p:grpSpPr bwMode="auto">
          <a:xfrm>
            <a:off x="1371600" y="2590800"/>
            <a:ext cx="1752600" cy="304800"/>
            <a:chOff x="864" y="1488"/>
            <a:chExt cx="1104" cy="192"/>
          </a:xfrm>
        </p:grpSpPr>
        <p:sp>
          <p:nvSpPr>
            <p:cNvPr id="7201" name="Oval 3">
              <a:extLst>
                <a:ext uri="{FF2B5EF4-FFF2-40B4-BE49-F238E27FC236}">
                  <a16:creationId xmlns:a16="http://schemas.microsoft.com/office/drawing/2014/main" id="{76E5F5FB-51F2-4C2D-AABE-2D3DFD0134A2}"/>
                </a:ext>
              </a:extLst>
            </p:cNvPr>
            <p:cNvSpPr>
              <a:spLocks noChangeArrowheads="1"/>
            </p:cNvSpPr>
            <p:nvPr/>
          </p:nvSpPr>
          <p:spPr bwMode="auto">
            <a:xfrm>
              <a:off x="864" y="1488"/>
              <a:ext cx="192" cy="192"/>
            </a:xfrm>
            <a:prstGeom prst="ellipse">
              <a:avLst/>
            </a:prstGeom>
            <a:solidFill>
              <a:srgbClr val="EC2E08"/>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202" name="Oval 4">
              <a:extLst>
                <a:ext uri="{FF2B5EF4-FFF2-40B4-BE49-F238E27FC236}">
                  <a16:creationId xmlns:a16="http://schemas.microsoft.com/office/drawing/2014/main" id="{EDCB9488-18A5-4BA4-94F7-4C3BCE1E4713}"/>
                </a:ext>
              </a:extLst>
            </p:cNvPr>
            <p:cNvSpPr>
              <a:spLocks noChangeArrowheads="1"/>
            </p:cNvSpPr>
            <p:nvPr/>
          </p:nvSpPr>
          <p:spPr bwMode="auto">
            <a:xfrm>
              <a:off x="1776" y="1488"/>
              <a:ext cx="192" cy="192"/>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aphicFrame>
        <p:nvGraphicFramePr>
          <p:cNvPr id="7170" name="Object 5">
            <a:extLst>
              <a:ext uri="{FF2B5EF4-FFF2-40B4-BE49-F238E27FC236}">
                <a16:creationId xmlns:a16="http://schemas.microsoft.com/office/drawing/2014/main" id="{77C76AE2-2B75-478A-BE6F-CFEC603A5A33}"/>
              </a:ext>
            </a:extLst>
          </p:cNvPr>
          <p:cNvGraphicFramePr>
            <a:graphicFrameLocks noChangeAspect="1"/>
          </p:cNvGraphicFramePr>
          <p:nvPr/>
        </p:nvGraphicFramePr>
        <p:xfrm>
          <a:off x="3811588" y="117475"/>
          <a:ext cx="5138737" cy="6545263"/>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l="11368" t="1793" r="43852" b="3311"/>
                      <a:stretch>
                        <a:fillRect/>
                      </a:stretch>
                    </p:blipFill>
                    <p:spPr bwMode="auto">
                      <a:xfrm>
                        <a:off x="3811588" y="117475"/>
                        <a:ext cx="5138737" cy="6545263"/>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7526" name="Line 6">
            <a:extLst>
              <a:ext uri="{FF2B5EF4-FFF2-40B4-BE49-F238E27FC236}">
                <a16:creationId xmlns:a16="http://schemas.microsoft.com/office/drawing/2014/main" id="{99F7CEBF-4BC3-4DF0-B1E5-159EBE42C006}"/>
              </a:ext>
            </a:extLst>
          </p:cNvPr>
          <p:cNvSpPr>
            <a:spLocks noChangeShapeType="1"/>
          </p:cNvSpPr>
          <p:nvPr/>
        </p:nvSpPr>
        <p:spPr bwMode="auto">
          <a:xfrm>
            <a:off x="7848600" y="1981200"/>
            <a:ext cx="0" cy="38100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 name="Group 7">
            <a:extLst>
              <a:ext uri="{FF2B5EF4-FFF2-40B4-BE49-F238E27FC236}">
                <a16:creationId xmlns:a16="http://schemas.microsoft.com/office/drawing/2014/main" id="{032F13DC-8E80-4F53-86D5-A48F03CD57BC}"/>
              </a:ext>
            </a:extLst>
          </p:cNvPr>
          <p:cNvGrpSpPr>
            <a:grpSpLocks/>
          </p:cNvGrpSpPr>
          <p:nvPr/>
        </p:nvGrpSpPr>
        <p:grpSpPr bwMode="auto">
          <a:xfrm>
            <a:off x="5715000" y="1981200"/>
            <a:ext cx="762000" cy="4267200"/>
            <a:chOff x="3552" y="1248"/>
            <a:chExt cx="432" cy="2688"/>
          </a:xfrm>
        </p:grpSpPr>
        <p:sp>
          <p:nvSpPr>
            <p:cNvPr id="7198" name="Line 8">
              <a:extLst>
                <a:ext uri="{FF2B5EF4-FFF2-40B4-BE49-F238E27FC236}">
                  <a16:creationId xmlns:a16="http://schemas.microsoft.com/office/drawing/2014/main" id="{D6927534-9800-4790-AFDA-D1C67623C8E2}"/>
                </a:ext>
              </a:extLst>
            </p:cNvPr>
            <p:cNvSpPr>
              <a:spLocks noChangeShapeType="1"/>
            </p:cNvSpPr>
            <p:nvPr/>
          </p:nvSpPr>
          <p:spPr bwMode="auto">
            <a:xfrm>
              <a:off x="3984" y="1248"/>
              <a:ext cx="0" cy="163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99" name="Line 9">
              <a:extLst>
                <a:ext uri="{FF2B5EF4-FFF2-40B4-BE49-F238E27FC236}">
                  <a16:creationId xmlns:a16="http://schemas.microsoft.com/office/drawing/2014/main" id="{66EF8DB0-8CAE-4D53-9CDB-40BCF57321D2}"/>
                </a:ext>
              </a:extLst>
            </p:cNvPr>
            <p:cNvSpPr>
              <a:spLocks noChangeShapeType="1"/>
            </p:cNvSpPr>
            <p:nvPr/>
          </p:nvSpPr>
          <p:spPr bwMode="auto">
            <a:xfrm flipH="1">
              <a:off x="3552" y="2880"/>
              <a:ext cx="432"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200" name="Line 10">
              <a:extLst>
                <a:ext uri="{FF2B5EF4-FFF2-40B4-BE49-F238E27FC236}">
                  <a16:creationId xmlns:a16="http://schemas.microsoft.com/office/drawing/2014/main" id="{9CA67490-8FC0-451E-992B-4CDFBCBC076B}"/>
                </a:ext>
              </a:extLst>
            </p:cNvPr>
            <p:cNvSpPr>
              <a:spLocks noChangeShapeType="1"/>
            </p:cNvSpPr>
            <p:nvPr/>
          </p:nvSpPr>
          <p:spPr bwMode="auto">
            <a:xfrm>
              <a:off x="3552" y="2880"/>
              <a:ext cx="0" cy="1056"/>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7175" name="Rectangle 11">
            <a:extLst>
              <a:ext uri="{FF2B5EF4-FFF2-40B4-BE49-F238E27FC236}">
                <a16:creationId xmlns:a16="http://schemas.microsoft.com/office/drawing/2014/main" id="{22EDE814-E696-4A3C-B958-20079D019112}"/>
              </a:ext>
            </a:extLst>
          </p:cNvPr>
          <p:cNvSpPr>
            <a:spLocks noChangeArrowheads="1"/>
          </p:cNvSpPr>
          <p:nvPr/>
        </p:nvSpPr>
        <p:spPr bwMode="auto">
          <a:xfrm>
            <a:off x="798513" y="228600"/>
            <a:ext cx="2630487"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 2.手动跳闸</a:t>
            </a:r>
          </a:p>
        </p:txBody>
      </p:sp>
      <p:graphicFrame>
        <p:nvGraphicFramePr>
          <p:cNvPr id="7171" name="Object 12">
            <a:extLst>
              <a:ext uri="{FF2B5EF4-FFF2-40B4-BE49-F238E27FC236}">
                <a16:creationId xmlns:a16="http://schemas.microsoft.com/office/drawing/2014/main" id="{BCEF78EE-56AD-4C1D-A4C1-9F814FC2F1C8}"/>
              </a:ext>
            </a:extLst>
          </p:cNvPr>
          <p:cNvGraphicFramePr>
            <a:graphicFrameLocks noChangeAspect="1"/>
          </p:cNvGraphicFramePr>
          <p:nvPr/>
        </p:nvGraphicFramePr>
        <p:xfrm>
          <a:off x="1279525" y="866775"/>
          <a:ext cx="2393950" cy="5380038"/>
        </p:xfrm>
        <a:graphic>
          <a:graphicData uri="http://schemas.openxmlformats.org/presentationml/2006/ole">
            <mc:AlternateContent xmlns:mc="http://schemas.openxmlformats.org/markup-compatibility/2006">
              <mc:Choice xmlns:v="urn:schemas-microsoft-com:vml" Requires="v">
                <p:oleObj name="AutoCAD Drawing" r:id="rId4" imgW="8572680" imgH="5153040" progId="AutoCAD.Drawing.16">
                  <p:embed/>
                </p:oleObj>
              </mc:Choice>
              <mc:Fallback>
                <p:oleObj name="AutoCAD Drawing" r:id="rId4" imgW="8572680" imgH="5153040" progId="AutoCAD.Drawing.16">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l="30058" t="2725" r="43913"/>
                      <a:stretch>
                        <a:fillRect/>
                      </a:stretch>
                    </p:blipFill>
                    <p:spPr bwMode="auto">
                      <a:xfrm>
                        <a:off x="1279525" y="866775"/>
                        <a:ext cx="2393950" cy="538003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4" name="Group 13">
            <a:extLst>
              <a:ext uri="{FF2B5EF4-FFF2-40B4-BE49-F238E27FC236}">
                <a16:creationId xmlns:a16="http://schemas.microsoft.com/office/drawing/2014/main" id="{8028824C-A98A-4298-BAD9-5F015133D3FE}"/>
              </a:ext>
            </a:extLst>
          </p:cNvPr>
          <p:cNvGrpSpPr>
            <a:grpSpLocks/>
          </p:cNvGrpSpPr>
          <p:nvPr/>
        </p:nvGrpSpPr>
        <p:grpSpPr bwMode="auto">
          <a:xfrm>
            <a:off x="1371600" y="2590800"/>
            <a:ext cx="1752600" cy="304800"/>
            <a:chOff x="864" y="1632"/>
            <a:chExt cx="1104" cy="192"/>
          </a:xfrm>
        </p:grpSpPr>
        <p:sp>
          <p:nvSpPr>
            <p:cNvPr id="7196" name="Oval 14">
              <a:extLst>
                <a:ext uri="{FF2B5EF4-FFF2-40B4-BE49-F238E27FC236}">
                  <a16:creationId xmlns:a16="http://schemas.microsoft.com/office/drawing/2014/main" id="{FF88130E-072A-47C8-8A43-2DED4753CA68}"/>
                </a:ext>
              </a:extLst>
            </p:cNvPr>
            <p:cNvSpPr>
              <a:spLocks noChangeArrowheads="1"/>
            </p:cNvSpPr>
            <p:nvPr/>
          </p:nvSpPr>
          <p:spPr bwMode="auto">
            <a:xfrm>
              <a:off x="864" y="1632"/>
              <a:ext cx="192" cy="192"/>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97" name="Oval 15">
              <a:extLst>
                <a:ext uri="{FF2B5EF4-FFF2-40B4-BE49-F238E27FC236}">
                  <a16:creationId xmlns:a16="http://schemas.microsoft.com/office/drawing/2014/main" id="{61B1D0F0-7B89-46BF-9B89-2B2B72668691}"/>
                </a:ext>
              </a:extLst>
            </p:cNvPr>
            <p:cNvSpPr>
              <a:spLocks noChangeArrowheads="1"/>
            </p:cNvSpPr>
            <p:nvPr/>
          </p:nvSpPr>
          <p:spPr bwMode="auto">
            <a:xfrm>
              <a:off x="1776" y="1632"/>
              <a:ext cx="192" cy="192"/>
            </a:xfrm>
            <a:prstGeom prst="ellipse">
              <a:avLst/>
            </a:prstGeom>
            <a:solidFill>
              <a:srgbClr val="00C28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77" name="Oval 16">
            <a:extLst>
              <a:ext uri="{FF2B5EF4-FFF2-40B4-BE49-F238E27FC236}">
                <a16:creationId xmlns:a16="http://schemas.microsoft.com/office/drawing/2014/main" id="{586F744F-3BEE-4CFE-A125-CC63F45D514C}"/>
              </a:ext>
            </a:extLst>
          </p:cNvPr>
          <p:cNvSpPr>
            <a:spLocks noChangeArrowheads="1"/>
          </p:cNvSpPr>
          <p:nvPr/>
        </p:nvSpPr>
        <p:spPr bwMode="auto">
          <a:xfrm>
            <a:off x="2819400" y="2057400"/>
            <a:ext cx="304800" cy="304800"/>
          </a:xfrm>
          <a:prstGeom prst="ellipse">
            <a:avLst/>
          </a:prstGeom>
          <a:solidFill>
            <a:srgbClr val="FFF5CD"/>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78" name="Rectangle 17">
            <a:extLst>
              <a:ext uri="{FF2B5EF4-FFF2-40B4-BE49-F238E27FC236}">
                <a16:creationId xmlns:a16="http://schemas.microsoft.com/office/drawing/2014/main" id="{FFC2E5A8-25BB-4F62-996B-FE7AFA009E53}"/>
              </a:ext>
            </a:extLst>
          </p:cNvPr>
          <p:cNvSpPr>
            <a:spLocks noChangeArrowheads="1"/>
          </p:cNvSpPr>
          <p:nvPr/>
        </p:nvSpPr>
        <p:spPr bwMode="auto">
          <a:xfrm>
            <a:off x="304800" y="5105400"/>
            <a:ext cx="1485900" cy="1447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5" name="Group 18">
            <a:extLst>
              <a:ext uri="{FF2B5EF4-FFF2-40B4-BE49-F238E27FC236}">
                <a16:creationId xmlns:a16="http://schemas.microsoft.com/office/drawing/2014/main" id="{84604A7F-0E1F-4CB0-A193-2A174F7FDB2F}"/>
              </a:ext>
            </a:extLst>
          </p:cNvPr>
          <p:cNvGrpSpPr>
            <a:grpSpLocks/>
          </p:cNvGrpSpPr>
          <p:nvPr/>
        </p:nvGrpSpPr>
        <p:grpSpPr bwMode="auto">
          <a:xfrm rot="-5400000">
            <a:off x="935038" y="5199062"/>
            <a:ext cx="228600" cy="1260475"/>
            <a:chOff x="768" y="3312"/>
            <a:chExt cx="144" cy="432"/>
          </a:xfrm>
        </p:grpSpPr>
        <p:sp>
          <p:nvSpPr>
            <p:cNvPr id="7194" name="Oval 19">
              <a:extLst>
                <a:ext uri="{FF2B5EF4-FFF2-40B4-BE49-F238E27FC236}">
                  <a16:creationId xmlns:a16="http://schemas.microsoft.com/office/drawing/2014/main" id="{D680CD4D-5AF1-4304-9C21-FADB7F7DAAF7}"/>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95" name="Line 20">
              <a:extLst>
                <a:ext uri="{FF2B5EF4-FFF2-40B4-BE49-F238E27FC236}">
                  <a16:creationId xmlns:a16="http://schemas.microsoft.com/office/drawing/2014/main" id="{30DD3E7D-5DC7-42EB-B836-4ECDACF637C5}"/>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1">
            <a:extLst>
              <a:ext uri="{FF2B5EF4-FFF2-40B4-BE49-F238E27FC236}">
                <a16:creationId xmlns:a16="http://schemas.microsoft.com/office/drawing/2014/main" id="{D2C42F84-5E26-43EC-8E06-0882F41DC6BD}"/>
              </a:ext>
            </a:extLst>
          </p:cNvPr>
          <p:cNvGrpSpPr>
            <a:grpSpLocks/>
          </p:cNvGrpSpPr>
          <p:nvPr/>
        </p:nvGrpSpPr>
        <p:grpSpPr bwMode="auto">
          <a:xfrm rot="-8123424">
            <a:off x="990600" y="5257800"/>
            <a:ext cx="228600" cy="1260475"/>
            <a:chOff x="768" y="3312"/>
            <a:chExt cx="144" cy="432"/>
          </a:xfrm>
        </p:grpSpPr>
        <p:sp>
          <p:nvSpPr>
            <p:cNvPr id="7192" name="Oval 22">
              <a:extLst>
                <a:ext uri="{FF2B5EF4-FFF2-40B4-BE49-F238E27FC236}">
                  <a16:creationId xmlns:a16="http://schemas.microsoft.com/office/drawing/2014/main" id="{D7A84200-EA14-4F42-9940-B383F9AD2B87}"/>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93" name="Line 23">
              <a:extLst>
                <a:ext uri="{FF2B5EF4-FFF2-40B4-BE49-F238E27FC236}">
                  <a16:creationId xmlns:a16="http://schemas.microsoft.com/office/drawing/2014/main" id="{E59B981D-FD91-4371-8F46-E066D8A3468B}"/>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4">
            <a:extLst>
              <a:ext uri="{FF2B5EF4-FFF2-40B4-BE49-F238E27FC236}">
                <a16:creationId xmlns:a16="http://schemas.microsoft.com/office/drawing/2014/main" id="{D3097328-AC34-4251-858F-4576D396EC49}"/>
              </a:ext>
            </a:extLst>
          </p:cNvPr>
          <p:cNvGrpSpPr>
            <a:grpSpLocks/>
          </p:cNvGrpSpPr>
          <p:nvPr/>
        </p:nvGrpSpPr>
        <p:grpSpPr bwMode="auto">
          <a:xfrm rot="-5413607">
            <a:off x="973138" y="5199062"/>
            <a:ext cx="228600" cy="1260475"/>
            <a:chOff x="768" y="3312"/>
            <a:chExt cx="144" cy="432"/>
          </a:xfrm>
        </p:grpSpPr>
        <p:sp>
          <p:nvSpPr>
            <p:cNvPr id="7190" name="Oval 25">
              <a:extLst>
                <a:ext uri="{FF2B5EF4-FFF2-40B4-BE49-F238E27FC236}">
                  <a16:creationId xmlns:a16="http://schemas.microsoft.com/office/drawing/2014/main" id="{444D9F69-6654-4D39-A0D7-A3B67E763DE2}"/>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91" name="Line 26">
              <a:extLst>
                <a:ext uri="{FF2B5EF4-FFF2-40B4-BE49-F238E27FC236}">
                  <a16:creationId xmlns:a16="http://schemas.microsoft.com/office/drawing/2014/main" id="{4AE3A3F5-DAA8-4D65-B408-DADC6DF218E5}"/>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7">
            <a:extLst>
              <a:ext uri="{FF2B5EF4-FFF2-40B4-BE49-F238E27FC236}">
                <a16:creationId xmlns:a16="http://schemas.microsoft.com/office/drawing/2014/main" id="{F5A2E57C-52F4-4466-9C71-92980F1460BD}"/>
              </a:ext>
            </a:extLst>
          </p:cNvPr>
          <p:cNvGrpSpPr>
            <a:grpSpLocks/>
          </p:cNvGrpSpPr>
          <p:nvPr/>
        </p:nvGrpSpPr>
        <p:grpSpPr bwMode="auto">
          <a:xfrm rot="-13607">
            <a:off x="973138" y="5199063"/>
            <a:ext cx="228600" cy="1260475"/>
            <a:chOff x="768" y="3312"/>
            <a:chExt cx="144" cy="432"/>
          </a:xfrm>
        </p:grpSpPr>
        <p:sp>
          <p:nvSpPr>
            <p:cNvPr id="7188" name="Oval 28">
              <a:extLst>
                <a:ext uri="{FF2B5EF4-FFF2-40B4-BE49-F238E27FC236}">
                  <a16:creationId xmlns:a16="http://schemas.microsoft.com/office/drawing/2014/main" id="{D12F0D59-5232-411C-8BAA-A6D565ABD504}"/>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7189" name="Line 29">
              <a:extLst>
                <a:ext uri="{FF2B5EF4-FFF2-40B4-BE49-F238E27FC236}">
                  <a16:creationId xmlns:a16="http://schemas.microsoft.com/office/drawing/2014/main" id="{D1BA0BB7-0204-4948-998D-AE102E888F4D}"/>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183" name="Group 30">
            <a:extLst>
              <a:ext uri="{FF2B5EF4-FFF2-40B4-BE49-F238E27FC236}">
                <a16:creationId xmlns:a16="http://schemas.microsoft.com/office/drawing/2014/main" id="{75D0C795-DE4C-4D4D-93CC-DD830B4810FE}"/>
              </a:ext>
            </a:extLst>
          </p:cNvPr>
          <p:cNvGrpSpPr>
            <a:grpSpLocks/>
          </p:cNvGrpSpPr>
          <p:nvPr/>
        </p:nvGrpSpPr>
        <p:grpSpPr bwMode="auto">
          <a:xfrm>
            <a:off x="0" y="4724400"/>
            <a:ext cx="2514600" cy="2106613"/>
            <a:chOff x="240" y="2880"/>
            <a:chExt cx="1632" cy="1301"/>
          </a:xfrm>
        </p:grpSpPr>
        <p:sp>
          <p:nvSpPr>
            <p:cNvPr id="7184" name="Text Box 31">
              <a:extLst>
                <a:ext uri="{FF2B5EF4-FFF2-40B4-BE49-F238E27FC236}">
                  <a16:creationId xmlns:a16="http://schemas.microsoft.com/office/drawing/2014/main" id="{60401898-7E7C-4958-9EBF-631CF23F14CC}"/>
                </a:ext>
              </a:extLst>
            </p:cNvPr>
            <p:cNvSpPr txBox="1">
              <a:spLocks noChangeArrowheads="1"/>
            </p:cNvSpPr>
            <p:nvPr/>
          </p:nvSpPr>
          <p:spPr bwMode="auto">
            <a:xfrm>
              <a:off x="240" y="3455"/>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3</a:t>
              </a:r>
            </a:p>
          </p:txBody>
        </p:sp>
        <p:sp>
          <p:nvSpPr>
            <p:cNvPr id="7185" name="Text Box 32">
              <a:extLst>
                <a:ext uri="{FF2B5EF4-FFF2-40B4-BE49-F238E27FC236}">
                  <a16:creationId xmlns:a16="http://schemas.microsoft.com/office/drawing/2014/main" id="{859F70E0-F9CA-4E8C-92BE-231843F091E8}"/>
                </a:ext>
              </a:extLst>
            </p:cNvPr>
            <p:cNvSpPr txBox="1">
              <a:spLocks noChangeArrowheads="1"/>
            </p:cNvSpPr>
            <p:nvPr/>
          </p:nvSpPr>
          <p:spPr bwMode="auto">
            <a:xfrm>
              <a:off x="288" y="3936"/>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4</a:t>
              </a:r>
            </a:p>
          </p:txBody>
        </p:sp>
        <p:sp>
          <p:nvSpPr>
            <p:cNvPr id="7186" name="Text Box 33">
              <a:extLst>
                <a:ext uri="{FF2B5EF4-FFF2-40B4-BE49-F238E27FC236}">
                  <a16:creationId xmlns:a16="http://schemas.microsoft.com/office/drawing/2014/main" id="{BFD58EBD-1E05-4C30-B882-9B68F54C65AA}"/>
                </a:ext>
              </a:extLst>
            </p:cNvPr>
            <p:cNvSpPr txBox="1">
              <a:spLocks noChangeArrowheads="1"/>
            </p:cNvSpPr>
            <p:nvPr/>
          </p:nvSpPr>
          <p:spPr bwMode="auto">
            <a:xfrm>
              <a:off x="817" y="2880"/>
              <a:ext cx="47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1</a:t>
              </a:r>
            </a:p>
          </p:txBody>
        </p:sp>
        <p:sp>
          <p:nvSpPr>
            <p:cNvPr id="7187" name="Text Box 34">
              <a:extLst>
                <a:ext uri="{FF2B5EF4-FFF2-40B4-BE49-F238E27FC236}">
                  <a16:creationId xmlns:a16="http://schemas.microsoft.com/office/drawing/2014/main" id="{98A7BD5E-B468-43CC-B949-1E1532E1DF71}"/>
                </a:ext>
              </a:extLst>
            </p:cNvPr>
            <p:cNvSpPr txBox="1">
              <a:spLocks noChangeArrowheads="1"/>
            </p:cNvSpPr>
            <p:nvPr/>
          </p:nvSpPr>
          <p:spPr bwMode="auto">
            <a:xfrm>
              <a:off x="1392" y="2928"/>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747526"/>
                                        </p:tgtEl>
                                        <p:attrNameLst>
                                          <p:attrName>style.visibility</p:attrName>
                                        </p:attrNameLst>
                                      </p:cBhvr>
                                      <p:to>
                                        <p:strVal val="visible"/>
                                      </p:to>
                                    </p:set>
                                    <p:animEffect transition="in" filter="dissolve">
                                      <p:cBhvr>
                                        <p:cTn id="19" dur="500"/>
                                        <p:tgtEl>
                                          <p:spTgt spid="747526"/>
                                        </p:tgtEl>
                                      </p:cBhvr>
                                    </p:animEffect>
                                  </p:childTnLst>
                                  <p:subTnLst>
                                    <p:animClr clrSpc="rgb" dir="cw">
                                      <p:cBhvr override="childStyle">
                                        <p:cTn dur="1" fill="hold" display="0" masterRel="nextClick" afterEffect="1"/>
                                        <p:tgtEl>
                                          <p:spTgt spid="747526"/>
                                        </p:tgtEl>
                                        <p:attrNameLst>
                                          <p:attrName>ppt_c</p:attrName>
                                        </p:attrNameLst>
                                      </p:cBhvr>
                                      <p:to>
                                        <a:srgbClr val="F2BBB0"/>
                                      </p:to>
                                    </p:animClr>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7"/>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dissolve">
                                      <p:cBhvr>
                                        <p:cTn id="28"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F2BBB0"/>
                                      </p:to>
                                    </p:animClr>
                                  </p:sub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a:extLst>
              <a:ext uri="{FF2B5EF4-FFF2-40B4-BE49-F238E27FC236}">
                <a16:creationId xmlns:a16="http://schemas.microsoft.com/office/drawing/2014/main" id="{AF2A2FBE-643E-471F-9095-E4E7AC3FFAD1}"/>
              </a:ext>
            </a:extLst>
          </p:cNvPr>
          <p:cNvSpPr>
            <a:spLocks noChangeArrowheads="1"/>
          </p:cNvSpPr>
          <p:nvPr/>
        </p:nvSpPr>
        <p:spPr bwMode="auto">
          <a:xfrm>
            <a:off x="838200" y="228600"/>
            <a:ext cx="2438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 3.自动跳闸</a:t>
            </a:r>
          </a:p>
        </p:txBody>
      </p:sp>
      <p:graphicFrame>
        <p:nvGraphicFramePr>
          <p:cNvPr id="8194" name="Object 3">
            <a:extLst>
              <a:ext uri="{FF2B5EF4-FFF2-40B4-BE49-F238E27FC236}">
                <a16:creationId xmlns:a16="http://schemas.microsoft.com/office/drawing/2014/main" id="{B0CF15D2-33AA-45A2-9AA8-AF33A169C864}"/>
              </a:ext>
            </a:extLst>
          </p:cNvPr>
          <p:cNvGraphicFramePr>
            <a:graphicFrameLocks noChangeAspect="1"/>
          </p:cNvGraphicFramePr>
          <p:nvPr/>
        </p:nvGraphicFramePr>
        <p:xfrm>
          <a:off x="3563938" y="73025"/>
          <a:ext cx="5219700" cy="6669088"/>
        </p:xfrm>
        <a:graphic>
          <a:graphicData uri="http://schemas.openxmlformats.org/presentationml/2006/ole">
            <mc:AlternateContent xmlns:mc="http://schemas.openxmlformats.org/markup-compatibility/2006">
              <mc:Choice xmlns:v="urn:schemas-microsoft-com:vml" Requires="v">
                <p:oleObj name="AutoCAD Drawing" r:id="rId3" imgW="8572680" imgH="5153040" progId="AutoCAD.Drawing.16">
                  <p:embed/>
                </p:oleObj>
              </mc:Choice>
              <mc:Fallback>
                <p:oleObj name="AutoCAD Drawing" r:id="rId3" imgW="8572680" imgH="5153040" progId="AutoCAD.Drawing.16">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l="6999" t="-2914" r="44582" b="24"/>
                      <a:stretch>
                        <a:fillRect/>
                      </a:stretch>
                    </p:blipFill>
                    <p:spPr bwMode="auto">
                      <a:xfrm>
                        <a:off x="3563938" y="73025"/>
                        <a:ext cx="5219700" cy="666908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D9FFF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4">
            <a:extLst>
              <a:ext uri="{FF2B5EF4-FFF2-40B4-BE49-F238E27FC236}">
                <a16:creationId xmlns:a16="http://schemas.microsoft.com/office/drawing/2014/main" id="{050986CE-8771-4785-B809-E55A4F4D2EA3}"/>
              </a:ext>
            </a:extLst>
          </p:cNvPr>
          <p:cNvGrpSpPr>
            <a:grpSpLocks/>
          </p:cNvGrpSpPr>
          <p:nvPr/>
        </p:nvGrpSpPr>
        <p:grpSpPr bwMode="auto">
          <a:xfrm>
            <a:off x="7691438" y="1981200"/>
            <a:ext cx="609600" cy="3733800"/>
            <a:chOff x="4896" y="1248"/>
            <a:chExt cx="384" cy="2352"/>
          </a:xfrm>
        </p:grpSpPr>
        <p:grpSp>
          <p:nvGrpSpPr>
            <p:cNvPr id="8218" name="Group 5">
              <a:extLst>
                <a:ext uri="{FF2B5EF4-FFF2-40B4-BE49-F238E27FC236}">
                  <a16:creationId xmlns:a16="http://schemas.microsoft.com/office/drawing/2014/main" id="{A57776DB-3608-46AE-9DFA-C15879A76B69}"/>
                </a:ext>
              </a:extLst>
            </p:cNvPr>
            <p:cNvGrpSpPr>
              <a:grpSpLocks/>
            </p:cNvGrpSpPr>
            <p:nvPr/>
          </p:nvGrpSpPr>
          <p:grpSpPr bwMode="auto">
            <a:xfrm>
              <a:off x="4896" y="1248"/>
              <a:ext cx="384" cy="1392"/>
              <a:chOff x="4896" y="1248"/>
              <a:chExt cx="384" cy="1392"/>
            </a:xfrm>
          </p:grpSpPr>
          <p:sp>
            <p:nvSpPr>
              <p:cNvPr id="8220" name="Line 6">
                <a:extLst>
                  <a:ext uri="{FF2B5EF4-FFF2-40B4-BE49-F238E27FC236}">
                    <a16:creationId xmlns:a16="http://schemas.microsoft.com/office/drawing/2014/main" id="{F69C6330-16A9-48C2-9F1C-7D43B32F26E5}"/>
                  </a:ext>
                </a:extLst>
              </p:cNvPr>
              <p:cNvSpPr>
                <a:spLocks noChangeShapeType="1"/>
              </p:cNvSpPr>
              <p:nvPr/>
            </p:nvSpPr>
            <p:spPr bwMode="auto">
              <a:xfrm>
                <a:off x="5280" y="1248"/>
                <a:ext cx="0" cy="1392"/>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8221" name="Line 7">
                <a:extLst>
                  <a:ext uri="{FF2B5EF4-FFF2-40B4-BE49-F238E27FC236}">
                    <a16:creationId xmlns:a16="http://schemas.microsoft.com/office/drawing/2014/main" id="{10C2F5D5-7509-4258-850D-EB47573F7A6A}"/>
                  </a:ext>
                </a:extLst>
              </p:cNvPr>
              <p:cNvSpPr>
                <a:spLocks noChangeShapeType="1"/>
              </p:cNvSpPr>
              <p:nvPr/>
            </p:nvSpPr>
            <p:spPr bwMode="auto">
              <a:xfrm flipH="1">
                <a:off x="4896" y="2640"/>
                <a:ext cx="384" cy="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8219" name="Line 8">
              <a:extLst>
                <a:ext uri="{FF2B5EF4-FFF2-40B4-BE49-F238E27FC236}">
                  <a16:creationId xmlns:a16="http://schemas.microsoft.com/office/drawing/2014/main" id="{E8F2CD37-6DD8-4E44-B5A1-D7F8506CB137}"/>
                </a:ext>
              </a:extLst>
            </p:cNvPr>
            <p:cNvSpPr>
              <a:spLocks noChangeShapeType="1"/>
            </p:cNvSpPr>
            <p:nvPr/>
          </p:nvSpPr>
          <p:spPr bwMode="auto">
            <a:xfrm>
              <a:off x="4896" y="2640"/>
              <a:ext cx="0" cy="96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8198" name="Group 9">
            <a:extLst>
              <a:ext uri="{FF2B5EF4-FFF2-40B4-BE49-F238E27FC236}">
                <a16:creationId xmlns:a16="http://schemas.microsoft.com/office/drawing/2014/main" id="{38FD38FF-0AED-4AFF-88D1-AE1AD326FE4D}"/>
              </a:ext>
            </a:extLst>
          </p:cNvPr>
          <p:cNvGrpSpPr>
            <a:grpSpLocks/>
          </p:cNvGrpSpPr>
          <p:nvPr/>
        </p:nvGrpSpPr>
        <p:grpSpPr bwMode="auto">
          <a:xfrm>
            <a:off x="1066800" y="2590800"/>
            <a:ext cx="1752600" cy="304800"/>
            <a:chOff x="864" y="1488"/>
            <a:chExt cx="1104" cy="192"/>
          </a:xfrm>
        </p:grpSpPr>
        <p:sp>
          <p:nvSpPr>
            <p:cNvPr id="8216" name="Oval 10">
              <a:extLst>
                <a:ext uri="{FF2B5EF4-FFF2-40B4-BE49-F238E27FC236}">
                  <a16:creationId xmlns:a16="http://schemas.microsoft.com/office/drawing/2014/main" id="{E6879543-1488-4398-BB7A-8E40FE4375AD}"/>
                </a:ext>
              </a:extLst>
            </p:cNvPr>
            <p:cNvSpPr>
              <a:spLocks noChangeArrowheads="1"/>
            </p:cNvSpPr>
            <p:nvPr/>
          </p:nvSpPr>
          <p:spPr bwMode="auto">
            <a:xfrm>
              <a:off x="864" y="1488"/>
              <a:ext cx="192" cy="192"/>
            </a:xfrm>
            <a:prstGeom prst="ellipse">
              <a:avLst/>
            </a:prstGeom>
            <a:solidFill>
              <a:srgbClr val="EC2E08"/>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7" name="Oval 11">
              <a:extLst>
                <a:ext uri="{FF2B5EF4-FFF2-40B4-BE49-F238E27FC236}">
                  <a16:creationId xmlns:a16="http://schemas.microsoft.com/office/drawing/2014/main" id="{113A5DC2-E2FD-403E-BC2F-1F70E4DEAA21}"/>
                </a:ext>
              </a:extLst>
            </p:cNvPr>
            <p:cNvSpPr>
              <a:spLocks noChangeArrowheads="1"/>
            </p:cNvSpPr>
            <p:nvPr/>
          </p:nvSpPr>
          <p:spPr bwMode="auto">
            <a:xfrm>
              <a:off x="1776" y="1488"/>
              <a:ext cx="192" cy="192"/>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aphicFrame>
        <p:nvGraphicFramePr>
          <p:cNvPr id="8195" name="Object 12">
            <a:extLst>
              <a:ext uri="{FF2B5EF4-FFF2-40B4-BE49-F238E27FC236}">
                <a16:creationId xmlns:a16="http://schemas.microsoft.com/office/drawing/2014/main" id="{A26AAF5F-29DF-46BB-94B1-8E70B630C962}"/>
              </a:ext>
            </a:extLst>
          </p:cNvPr>
          <p:cNvGraphicFramePr>
            <a:graphicFrameLocks noChangeAspect="1"/>
          </p:cNvGraphicFramePr>
          <p:nvPr/>
        </p:nvGraphicFramePr>
        <p:xfrm>
          <a:off x="900113" y="866775"/>
          <a:ext cx="2303462" cy="5380038"/>
        </p:xfrm>
        <a:graphic>
          <a:graphicData uri="http://schemas.openxmlformats.org/presentationml/2006/ole">
            <mc:AlternateContent xmlns:mc="http://schemas.openxmlformats.org/markup-compatibility/2006">
              <mc:Choice xmlns:v="urn:schemas-microsoft-com:vml" Requires="v">
                <p:oleObj name="AutoCAD Drawing" r:id="rId5" imgW="8572680" imgH="5153040" progId="AutoCAD.Drawing.16">
                  <p:embed/>
                </p:oleObj>
              </mc:Choice>
              <mc:Fallback>
                <p:oleObj name="AutoCAD Drawing" r:id="rId5" imgW="8572680" imgH="5153040" progId="AutoCAD.Drawing.16">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l="26367" t="2725" r="48605"/>
                      <a:stretch>
                        <a:fillRect/>
                      </a:stretch>
                    </p:blipFill>
                    <p:spPr bwMode="auto">
                      <a:xfrm>
                        <a:off x="900113" y="866775"/>
                        <a:ext cx="2303462" cy="538003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5" name="Group 13">
            <a:extLst>
              <a:ext uri="{FF2B5EF4-FFF2-40B4-BE49-F238E27FC236}">
                <a16:creationId xmlns:a16="http://schemas.microsoft.com/office/drawing/2014/main" id="{6AEBAE8D-8BF9-4CA7-AEFA-F3F9A93F250D}"/>
              </a:ext>
            </a:extLst>
          </p:cNvPr>
          <p:cNvGrpSpPr>
            <a:grpSpLocks/>
          </p:cNvGrpSpPr>
          <p:nvPr/>
        </p:nvGrpSpPr>
        <p:grpSpPr bwMode="auto">
          <a:xfrm>
            <a:off x="1066800" y="2590800"/>
            <a:ext cx="1752600" cy="304800"/>
            <a:chOff x="864" y="1632"/>
            <a:chExt cx="1104" cy="192"/>
          </a:xfrm>
        </p:grpSpPr>
        <p:sp>
          <p:nvSpPr>
            <p:cNvPr id="8214" name="Oval 14">
              <a:extLst>
                <a:ext uri="{FF2B5EF4-FFF2-40B4-BE49-F238E27FC236}">
                  <a16:creationId xmlns:a16="http://schemas.microsoft.com/office/drawing/2014/main" id="{720C6DDC-5A41-401E-AA76-2C2BE18E25FE}"/>
                </a:ext>
              </a:extLst>
            </p:cNvPr>
            <p:cNvSpPr>
              <a:spLocks noChangeArrowheads="1"/>
            </p:cNvSpPr>
            <p:nvPr/>
          </p:nvSpPr>
          <p:spPr bwMode="auto">
            <a:xfrm>
              <a:off x="864" y="1632"/>
              <a:ext cx="192" cy="192"/>
            </a:xfrm>
            <a:prstGeom prst="ellipse">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5" name="Oval 15">
              <a:extLst>
                <a:ext uri="{FF2B5EF4-FFF2-40B4-BE49-F238E27FC236}">
                  <a16:creationId xmlns:a16="http://schemas.microsoft.com/office/drawing/2014/main" id="{1C6E5C65-5D1F-43B8-9699-58AD34A20B99}"/>
                </a:ext>
              </a:extLst>
            </p:cNvPr>
            <p:cNvSpPr>
              <a:spLocks noChangeArrowheads="1"/>
            </p:cNvSpPr>
            <p:nvPr/>
          </p:nvSpPr>
          <p:spPr bwMode="auto">
            <a:xfrm>
              <a:off x="1776" y="1632"/>
              <a:ext cx="192" cy="192"/>
            </a:xfrm>
            <a:prstGeom prst="ellipse">
              <a:avLst/>
            </a:prstGeom>
            <a:solidFill>
              <a:srgbClr val="00C28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8200" name="Oval 16">
            <a:extLst>
              <a:ext uri="{FF2B5EF4-FFF2-40B4-BE49-F238E27FC236}">
                <a16:creationId xmlns:a16="http://schemas.microsoft.com/office/drawing/2014/main" id="{F8AC51CD-A7E5-4133-AC93-0C09C4FB1B07}"/>
              </a:ext>
            </a:extLst>
          </p:cNvPr>
          <p:cNvSpPr>
            <a:spLocks noChangeArrowheads="1"/>
          </p:cNvSpPr>
          <p:nvPr/>
        </p:nvSpPr>
        <p:spPr bwMode="auto">
          <a:xfrm>
            <a:off x="2514600" y="2057400"/>
            <a:ext cx="304800" cy="304800"/>
          </a:xfrm>
          <a:prstGeom prst="ellipse">
            <a:avLst/>
          </a:prstGeom>
          <a:solidFill>
            <a:srgbClr val="FFF5CD"/>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6" name="Group 17">
            <a:extLst>
              <a:ext uri="{FF2B5EF4-FFF2-40B4-BE49-F238E27FC236}">
                <a16:creationId xmlns:a16="http://schemas.microsoft.com/office/drawing/2014/main" id="{E604B914-5811-4510-AA66-B3D723FF71F3}"/>
              </a:ext>
            </a:extLst>
          </p:cNvPr>
          <p:cNvGrpSpPr>
            <a:grpSpLocks/>
          </p:cNvGrpSpPr>
          <p:nvPr/>
        </p:nvGrpSpPr>
        <p:grpSpPr bwMode="auto">
          <a:xfrm>
            <a:off x="1981200" y="5181600"/>
            <a:ext cx="762000" cy="685800"/>
            <a:chOff x="1248" y="3264"/>
            <a:chExt cx="480" cy="432"/>
          </a:xfrm>
        </p:grpSpPr>
        <p:sp>
          <p:nvSpPr>
            <p:cNvPr id="8211" name="Line 18">
              <a:extLst>
                <a:ext uri="{FF2B5EF4-FFF2-40B4-BE49-F238E27FC236}">
                  <a16:creationId xmlns:a16="http://schemas.microsoft.com/office/drawing/2014/main" id="{B63FB56D-2DED-43B7-892F-831809A13FC9}"/>
                </a:ext>
              </a:extLst>
            </p:cNvPr>
            <p:cNvSpPr>
              <a:spLocks noChangeShapeType="1"/>
            </p:cNvSpPr>
            <p:nvPr/>
          </p:nvSpPr>
          <p:spPr bwMode="auto">
            <a:xfrm flipH="1">
              <a:off x="1392" y="3264"/>
              <a:ext cx="336" cy="192"/>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212" name="Line 19">
              <a:extLst>
                <a:ext uri="{FF2B5EF4-FFF2-40B4-BE49-F238E27FC236}">
                  <a16:creationId xmlns:a16="http://schemas.microsoft.com/office/drawing/2014/main" id="{6600F53B-6F71-45E2-AB7A-92566B0B680A}"/>
                </a:ext>
              </a:extLst>
            </p:cNvPr>
            <p:cNvSpPr>
              <a:spLocks noChangeShapeType="1"/>
            </p:cNvSpPr>
            <p:nvPr/>
          </p:nvSpPr>
          <p:spPr bwMode="auto">
            <a:xfrm>
              <a:off x="1392" y="3456"/>
              <a:ext cx="144" cy="96"/>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8213" name="Line 20">
              <a:extLst>
                <a:ext uri="{FF2B5EF4-FFF2-40B4-BE49-F238E27FC236}">
                  <a16:creationId xmlns:a16="http://schemas.microsoft.com/office/drawing/2014/main" id="{69C7C593-B356-456E-B9B4-2AB60CADCF8C}"/>
                </a:ext>
              </a:extLst>
            </p:cNvPr>
            <p:cNvSpPr>
              <a:spLocks noChangeShapeType="1"/>
            </p:cNvSpPr>
            <p:nvPr/>
          </p:nvSpPr>
          <p:spPr bwMode="auto">
            <a:xfrm flipH="1">
              <a:off x="1248" y="3552"/>
              <a:ext cx="288" cy="144"/>
            </a:xfrm>
            <a:prstGeom prst="line">
              <a:avLst/>
            </a:prstGeom>
            <a:noFill/>
            <a:ln w="12700" cap="sq">
              <a:solidFill>
                <a:schemeClr val="hlink"/>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8202" name="Rectangle 21">
            <a:extLst>
              <a:ext uri="{FF2B5EF4-FFF2-40B4-BE49-F238E27FC236}">
                <a16:creationId xmlns:a16="http://schemas.microsoft.com/office/drawing/2014/main" id="{0608B913-57DE-4040-8BE3-9FCEC956F487}"/>
              </a:ext>
            </a:extLst>
          </p:cNvPr>
          <p:cNvSpPr>
            <a:spLocks noChangeArrowheads="1"/>
          </p:cNvSpPr>
          <p:nvPr/>
        </p:nvSpPr>
        <p:spPr bwMode="auto">
          <a:xfrm>
            <a:off x="304800" y="5105400"/>
            <a:ext cx="1485900" cy="1447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8203" name="Group 22">
            <a:extLst>
              <a:ext uri="{FF2B5EF4-FFF2-40B4-BE49-F238E27FC236}">
                <a16:creationId xmlns:a16="http://schemas.microsoft.com/office/drawing/2014/main" id="{89F41DD5-E678-4A89-AEE9-9756BC17966B}"/>
              </a:ext>
            </a:extLst>
          </p:cNvPr>
          <p:cNvGrpSpPr>
            <a:grpSpLocks/>
          </p:cNvGrpSpPr>
          <p:nvPr/>
        </p:nvGrpSpPr>
        <p:grpSpPr bwMode="auto">
          <a:xfrm rot="-13607">
            <a:off x="973138" y="5199063"/>
            <a:ext cx="228600" cy="1260475"/>
            <a:chOff x="768" y="3312"/>
            <a:chExt cx="144" cy="432"/>
          </a:xfrm>
        </p:grpSpPr>
        <p:sp>
          <p:nvSpPr>
            <p:cNvPr id="8209" name="Oval 23">
              <a:extLst>
                <a:ext uri="{FF2B5EF4-FFF2-40B4-BE49-F238E27FC236}">
                  <a16:creationId xmlns:a16="http://schemas.microsoft.com/office/drawing/2014/main" id="{1C82E65B-0BF8-4F9F-8F0E-14437D9961E9}"/>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8210" name="Line 24">
              <a:extLst>
                <a:ext uri="{FF2B5EF4-FFF2-40B4-BE49-F238E27FC236}">
                  <a16:creationId xmlns:a16="http://schemas.microsoft.com/office/drawing/2014/main" id="{C26C264F-C95F-4CB1-B90B-410506570321}"/>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204" name="Group 25">
            <a:extLst>
              <a:ext uri="{FF2B5EF4-FFF2-40B4-BE49-F238E27FC236}">
                <a16:creationId xmlns:a16="http://schemas.microsoft.com/office/drawing/2014/main" id="{A2F91A78-1B77-4E6F-9246-BC322E5D697A}"/>
              </a:ext>
            </a:extLst>
          </p:cNvPr>
          <p:cNvGrpSpPr>
            <a:grpSpLocks/>
          </p:cNvGrpSpPr>
          <p:nvPr/>
        </p:nvGrpSpPr>
        <p:grpSpPr bwMode="auto">
          <a:xfrm>
            <a:off x="0" y="4724400"/>
            <a:ext cx="2514600" cy="2106613"/>
            <a:chOff x="240" y="2880"/>
            <a:chExt cx="1632" cy="1301"/>
          </a:xfrm>
        </p:grpSpPr>
        <p:sp>
          <p:nvSpPr>
            <p:cNvPr id="8205" name="Text Box 26">
              <a:extLst>
                <a:ext uri="{FF2B5EF4-FFF2-40B4-BE49-F238E27FC236}">
                  <a16:creationId xmlns:a16="http://schemas.microsoft.com/office/drawing/2014/main" id="{05C9AFA6-9B10-49EB-9CB9-84952B09C95F}"/>
                </a:ext>
              </a:extLst>
            </p:cNvPr>
            <p:cNvSpPr txBox="1">
              <a:spLocks noChangeArrowheads="1"/>
            </p:cNvSpPr>
            <p:nvPr/>
          </p:nvSpPr>
          <p:spPr bwMode="auto">
            <a:xfrm>
              <a:off x="240" y="3455"/>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3</a:t>
              </a:r>
            </a:p>
          </p:txBody>
        </p:sp>
        <p:sp>
          <p:nvSpPr>
            <p:cNvPr id="8206" name="Text Box 27">
              <a:extLst>
                <a:ext uri="{FF2B5EF4-FFF2-40B4-BE49-F238E27FC236}">
                  <a16:creationId xmlns:a16="http://schemas.microsoft.com/office/drawing/2014/main" id="{9C74329D-491E-4CA9-AF25-34425C9A6FFA}"/>
                </a:ext>
              </a:extLst>
            </p:cNvPr>
            <p:cNvSpPr txBox="1">
              <a:spLocks noChangeArrowheads="1"/>
            </p:cNvSpPr>
            <p:nvPr/>
          </p:nvSpPr>
          <p:spPr bwMode="auto">
            <a:xfrm>
              <a:off x="288" y="3936"/>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4</a:t>
              </a:r>
            </a:p>
          </p:txBody>
        </p:sp>
        <p:sp>
          <p:nvSpPr>
            <p:cNvPr id="8207" name="Text Box 28">
              <a:extLst>
                <a:ext uri="{FF2B5EF4-FFF2-40B4-BE49-F238E27FC236}">
                  <a16:creationId xmlns:a16="http://schemas.microsoft.com/office/drawing/2014/main" id="{1C758EFF-1B48-458A-8A1D-9BEDCC898940}"/>
                </a:ext>
              </a:extLst>
            </p:cNvPr>
            <p:cNvSpPr txBox="1">
              <a:spLocks noChangeArrowheads="1"/>
            </p:cNvSpPr>
            <p:nvPr/>
          </p:nvSpPr>
          <p:spPr bwMode="auto">
            <a:xfrm>
              <a:off x="817" y="2880"/>
              <a:ext cx="47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1</a:t>
              </a:r>
            </a:p>
          </p:txBody>
        </p:sp>
        <p:sp>
          <p:nvSpPr>
            <p:cNvPr id="8208" name="Text Box 29">
              <a:extLst>
                <a:ext uri="{FF2B5EF4-FFF2-40B4-BE49-F238E27FC236}">
                  <a16:creationId xmlns:a16="http://schemas.microsoft.com/office/drawing/2014/main" id="{0BF7DA55-7E2C-4E43-896D-26C7AE9BF6EF}"/>
                </a:ext>
              </a:extLst>
            </p:cNvPr>
            <p:cNvSpPr txBox="1">
              <a:spLocks noChangeArrowheads="1"/>
            </p:cNvSpPr>
            <p:nvPr/>
          </p:nvSpPr>
          <p:spPr bwMode="auto">
            <a:xfrm>
              <a:off x="1392" y="2928"/>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
                                        </p:tgtEl>
                                        <p:attrNameLst>
                                          <p:attrName>style.visibility</p:attrName>
                                        </p:attrNameLst>
                                      </p:cBhvr>
                                      <p:to>
                                        <p:strVal val="visible"/>
                                      </p:to>
                                    </p:se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dissolve">
                                      <p:cBhvr>
                                        <p:cTn id="11"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FEE7E2"/>
                                      </p:to>
                                    </p:animClr>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a:extLst>
              <a:ext uri="{FF2B5EF4-FFF2-40B4-BE49-F238E27FC236}">
                <a16:creationId xmlns:a16="http://schemas.microsoft.com/office/drawing/2014/main" id="{6CF26DF0-4716-44D2-A717-557AA548274D}"/>
              </a:ext>
            </a:extLst>
          </p:cNvPr>
          <p:cNvGraphicFramePr>
            <a:graphicFrameLocks noChangeAspect="1"/>
          </p:cNvGraphicFramePr>
          <p:nvPr/>
        </p:nvGraphicFramePr>
        <p:xfrm>
          <a:off x="6583363" y="188913"/>
          <a:ext cx="1952625" cy="6553200"/>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l="29939" t="5585" r="54018" b="4913"/>
                      <a:stretch>
                        <a:fillRect/>
                      </a:stretch>
                    </p:blipFill>
                    <p:spPr bwMode="auto">
                      <a:xfrm>
                        <a:off x="6583363" y="188913"/>
                        <a:ext cx="1952625" cy="6553200"/>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49571" name="Rectangle 3">
            <a:extLst>
              <a:ext uri="{FF2B5EF4-FFF2-40B4-BE49-F238E27FC236}">
                <a16:creationId xmlns:a16="http://schemas.microsoft.com/office/drawing/2014/main" id="{C7F5ADBF-ABD6-4D86-AFCC-10DFFC7EE563}"/>
              </a:ext>
            </a:extLst>
          </p:cNvPr>
          <p:cNvSpPr>
            <a:spLocks noChangeArrowheads="1"/>
          </p:cNvSpPr>
          <p:nvPr/>
        </p:nvSpPr>
        <p:spPr bwMode="auto">
          <a:xfrm>
            <a:off x="304800" y="533400"/>
            <a:ext cx="6096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25000"/>
              </a:spcBef>
              <a:buClrTx/>
              <a:buSzTx/>
              <a:buFontTx/>
              <a:buNone/>
            </a:pPr>
            <a:r>
              <a:rPr lang="zh-CN" altLang="en-US" sz="2400" b="1">
                <a:latin typeface="Times New Roman" panose="02020603050405020304" pitchFamily="18" charset="0"/>
              </a:rPr>
              <a:t>        断路器自动跳闸后，而控制开关</a:t>
            </a:r>
            <a:r>
              <a:rPr lang="en-US" altLang="zh-CN" sz="2400">
                <a:latin typeface="Times New Roman" panose="02020603050405020304" pitchFamily="18" charset="0"/>
              </a:rPr>
              <a:t>SA</a:t>
            </a:r>
            <a:r>
              <a:rPr lang="zh-CN" altLang="en-US" sz="2400" b="1">
                <a:latin typeface="Times New Roman" panose="02020603050405020304" pitchFamily="18" charset="0"/>
              </a:rPr>
              <a:t>仍处于“合闸后”位置，这种情况称为“不对应”关系。</a:t>
            </a:r>
          </a:p>
        </p:txBody>
      </p:sp>
      <p:sp>
        <p:nvSpPr>
          <p:cNvPr id="749572" name="Line 4">
            <a:extLst>
              <a:ext uri="{FF2B5EF4-FFF2-40B4-BE49-F238E27FC236}">
                <a16:creationId xmlns:a16="http://schemas.microsoft.com/office/drawing/2014/main" id="{C2A81DA0-8036-4100-B8B3-901D2FDF5110}"/>
              </a:ext>
            </a:extLst>
          </p:cNvPr>
          <p:cNvSpPr>
            <a:spLocks noChangeShapeType="1"/>
          </p:cNvSpPr>
          <p:nvPr/>
        </p:nvSpPr>
        <p:spPr bwMode="auto">
          <a:xfrm>
            <a:off x="8101013" y="2060575"/>
            <a:ext cx="0" cy="4267200"/>
          </a:xfrm>
          <a:prstGeom prst="line">
            <a:avLst/>
          </a:prstGeom>
          <a:noFill/>
          <a:ln w="9525">
            <a:solidFill>
              <a:schemeClr val="hlink"/>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49573" name="Rectangle 5">
            <a:extLst>
              <a:ext uri="{FF2B5EF4-FFF2-40B4-BE49-F238E27FC236}">
                <a16:creationId xmlns:a16="http://schemas.microsoft.com/office/drawing/2014/main" id="{2BA94186-5DCE-4625-8055-E358E7C923C4}"/>
              </a:ext>
            </a:extLst>
          </p:cNvPr>
          <p:cNvSpPr>
            <a:spLocks noChangeArrowheads="1"/>
          </p:cNvSpPr>
          <p:nvPr/>
        </p:nvSpPr>
        <p:spPr bwMode="auto">
          <a:xfrm>
            <a:off x="381000" y="1905000"/>
            <a:ext cx="62484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25000"/>
              </a:spcBef>
              <a:buClrTx/>
              <a:buSzTx/>
              <a:buFontTx/>
              <a:buNone/>
            </a:pPr>
            <a:r>
              <a:rPr lang="zh-CN" altLang="en-US" sz="2400" b="1">
                <a:latin typeface="Times New Roman" panose="02020603050405020304" pitchFamily="18" charset="0"/>
              </a:rPr>
              <a:t>       事故跳闸信号回路接通，使中央信号装置发出事故音响信号。</a:t>
            </a:r>
          </a:p>
        </p:txBody>
      </p:sp>
      <p:sp>
        <p:nvSpPr>
          <p:cNvPr id="749574" name="Rectangle 6">
            <a:extLst>
              <a:ext uri="{FF2B5EF4-FFF2-40B4-BE49-F238E27FC236}">
                <a16:creationId xmlns:a16="http://schemas.microsoft.com/office/drawing/2014/main" id="{CA835E3A-139A-418F-BC7B-85F1A0ABC948}"/>
              </a:ext>
            </a:extLst>
          </p:cNvPr>
          <p:cNvSpPr>
            <a:spLocks noChangeArrowheads="1"/>
          </p:cNvSpPr>
          <p:nvPr/>
        </p:nvSpPr>
        <p:spPr bwMode="auto">
          <a:xfrm>
            <a:off x="304800" y="3048000"/>
            <a:ext cx="6248400" cy="149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         事故信号的解除：</a:t>
            </a:r>
          </a:p>
          <a:p>
            <a:pPr>
              <a:lnSpc>
                <a:spcPct val="120000"/>
              </a:lnSpc>
              <a:spcBef>
                <a:spcPct val="25000"/>
              </a:spcBef>
              <a:buClrTx/>
              <a:buSzTx/>
              <a:buFontTx/>
              <a:buNone/>
            </a:pPr>
            <a:r>
              <a:rPr lang="zh-CN" altLang="en-US" sz="2400" b="1">
                <a:latin typeface="Times New Roman" panose="02020603050405020304" pitchFamily="18" charset="0"/>
              </a:rPr>
              <a:t>        将</a:t>
            </a:r>
            <a:r>
              <a:rPr lang="en-US" altLang="zh-CN" sz="2400">
                <a:latin typeface="Times New Roman" panose="02020603050405020304" pitchFamily="18" charset="0"/>
              </a:rPr>
              <a:t>SA</a:t>
            </a:r>
            <a:r>
              <a:rPr lang="zh-CN" altLang="en-US" sz="2400" b="1">
                <a:latin typeface="Times New Roman" panose="02020603050405020304" pitchFamily="18" charset="0"/>
              </a:rPr>
              <a:t>转至“预备跳闸” → “跳闸” → “跳闸后”位，使其与断路器恢复对应关系。</a:t>
            </a:r>
          </a:p>
        </p:txBody>
      </p:sp>
      <p:sp>
        <p:nvSpPr>
          <p:cNvPr id="9223" name="Rectangle 7">
            <a:extLst>
              <a:ext uri="{FF2B5EF4-FFF2-40B4-BE49-F238E27FC236}">
                <a16:creationId xmlns:a16="http://schemas.microsoft.com/office/drawing/2014/main" id="{3249010E-1B10-4584-BFBB-E8D9E807F6B3}"/>
              </a:ext>
            </a:extLst>
          </p:cNvPr>
          <p:cNvSpPr>
            <a:spLocks noChangeArrowheads="1"/>
          </p:cNvSpPr>
          <p:nvPr/>
        </p:nvSpPr>
        <p:spPr bwMode="auto">
          <a:xfrm>
            <a:off x="304800" y="5105400"/>
            <a:ext cx="1485900" cy="1447800"/>
          </a:xfrm>
          <a:prstGeom prst="rect">
            <a:avLst/>
          </a:prstGeom>
          <a:solidFill>
            <a:schemeClr val="bg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 name="Group 8">
            <a:extLst>
              <a:ext uri="{FF2B5EF4-FFF2-40B4-BE49-F238E27FC236}">
                <a16:creationId xmlns:a16="http://schemas.microsoft.com/office/drawing/2014/main" id="{69EF05EA-56DC-4A21-B8BD-6DAC0FA29125}"/>
              </a:ext>
            </a:extLst>
          </p:cNvPr>
          <p:cNvGrpSpPr>
            <a:grpSpLocks/>
          </p:cNvGrpSpPr>
          <p:nvPr/>
        </p:nvGrpSpPr>
        <p:grpSpPr bwMode="auto">
          <a:xfrm rot="-5400000">
            <a:off x="935038" y="5199062"/>
            <a:ext cx="228600" cy="1260475"/>
            <a:chOff x="768" y="3312"/>
            <a:chExt cx="144" cy="432"/>
          </a:xfrm>
        </p:grpSpPr>
        <p:sp>
          <p:nvSpPr>
            <p:cNvPr id="9240" name="Oval 9">
              <a:extLst>
                <a:ext uri="{FF2B5EF4-FFF2-40B4-BE49-F238E27FC236}">
                  <a16:creationId xmlns:a16="http://schemas.microsoft.com/office/drawing/2014/main" id="{7731B601-C5BE-4280-901F-A2D3FD0A641A}"/>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41" name="Line 10">
              <a:extLst>
                <a:ext uri="{FF2B5EF4-FFF2-40B4-BE49-F238E27FC236}">
                  <a16:creationId xmlns:a16="http://schemas.microsoft.com/office/drawing/2014/main" id="{951C40A3-8AB3-4335-9D52-C5C954726EFB}"/>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1">
            <a:extLst>
              <a:ext uri="{FF2B5EF4-FFF2-40B4-BE49-F238E27FC236}">
                <a16:creationId xmlns:a16="http://schemas.microsoft.com/office/drawing/2014/main" id="{45ED765F-E7FE-4143-97AB-412B145E0D24}"/>
              </a:ext>
            </a:extLst>
          </p:cNvPr>
          <p:cNvGrpSpPr>
            <a:grpSpLocks/>
          </p:cNvGrpSpPr>
          <p:nvPr/>
        </p:nvGrpSpPr>
        <p:grpSpPr bwMode="auto">
          <a:xfrm rot="-8123424">
            <a:off x="990600" y="5257800"/>
            <a:ext cx="228600" cy="1260475"/>
            <a:chOff x="768" y="3312"/>
            <a:chExt cx="144" cy="432"/>
          </a:xfrm>
        </p:grpSpPr>
        <p:sp>
          <p:nvSpPr>
            <p:cNvPr id="9238" name="Oval 12">
              <a:extLst>
                <a:ext uri="{FF2B5EF4-FFF2-40B4-BE49-F238E27FC236}">
                  <a16:creationId xmlns:a16="http://schemas.microsoft.com/office/drawing/2014/main" id="{707EA0EE-AF3D-4B81-B546-D312924ED75B}"/>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39" name="Line 13">
              <a:extLst>
                <a:ext uri="{FF2B5EF4-FFF2-40B4-BE49-F238E27FC236}">
                  <a16:creationId xmlns:a16="http://schemas.microsoft.com/office/drawing/2014/main" id="{3897D603-AC37-40CC-9F2C-DEA587281D1A}"/>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14">
            <a:extLst>
              <a:ext uri="{FF2B5EF4-FFF2-40B4-BE49-F238E27FC236}">
                <a16:creationId xmlns:a16="http://schemas.microsoft.com/office/drawing/2014/main" id="{4E465CA4-CD07-457D-B119-6F8CAE14F19C}"/>
              </a:ext>
            </a:extLst>
          </p:cNvPr>
          <p:cNvGrpSpPr>
            <a:grpSpLocks/>
          </p:cNvGrpSpPr>
          <p:nvPr/>
        </p:nvGrpSpPr>
        <p:grpSpPr bwMode="auto">
          <a:xfrm rot="-5413607">
            <a:off x="973138" y="5199062"/>
            <a:ext cx="228600" cy="1260475"/>
            <a:chOff x="768" y="3312"/>
            <a:chExt cx="144" cy="432"/>
          </a:xfrm>
        </p:grpSpPr>
        <p:sp>
          <p:nvSpPr>
            <p:cNvPr id="9236" name="Oval 15">
              <a:extLst>
                <a:ext uri="{FF2B5EF4-FFF2-40B4-BE49-F238E27FC236}">
                  <a16:creationId xmlns:a16="http://schemas.microsoft.com/office/drawing/2014/main" id="{7AAFC673-D225-4493-8A09-1C26B9A998F7}"/>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37" name="Line 16">
              <a:extLst>
                <a:ext uri="{FF2B5EF4-FFF2-40B4-BE49-F238E27FC236}">
                  <a16:creationId xmlns:a16="http://schemas.microsoft.com/office/drawing/2014/main" id="{301B18ED-2203-4C58-988A-7B1AF19DC182}"/>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17">
            <a:extLst>
              <a:ext uri="{FF2B5EF4-FFF2-40B4-BE49-F238E27FC236}">
                <a16:creationId xmlns:a16="http://schemas.microsoft.com/office/drawing/2014/main" id="{B90CEC3C-8581-409F-8A41-932F21E8B43F}"/>
              </a:ext>
            </a:extLst>
          </p:cNvPr>
          <p:cNvGrpSpPr>
            <a:grpSpLocks/>
          </p:cNvGrpSpPr>
          <p:nvPr/>
        </p:nvGrpSpPr>
        <p:grpSpPr bwMode="auto">
          <a:xfrm rot="-13607">
            <a:off x="973138" y="5199063"/>
            <a:ext cx="228600" cy="1260475"/>
            <a:chOff x="768" y="3312"/>
            <a:chExt cx="144" cy="432"/>
          </a:xfrm>
        </p:grpSpPr>
        <p:sp>
          <p:nvSpPr>
            <p:cNvPr id="9234" name="Oval 18">
              <a:extLst>
                <a:ext uri="{FF2B5EF4-FFF2-40B4-BE49-F238E27FC236}">
                  <a16:creationId xmlns:a16="http://schemas.microsoft.com/office/drawing/2014/main" id="{71A9BBDC-FFC3-46B2-954D-ACAD22E5112D}"/>
                </a:ext>
              </a:extLst>
            </p:cNvPr>
            <p:cNvSpPr>
              <a:spLocks noChangeArrowheads="1"/>
            </p:cNvSpPr>
            <p:nvPr/>
          </p:nvSpPr>
          <p:spPr bwMode="auto">
            <a:xfrm>
              <a:off x="768" y="3312"/>
              <a:ext cx="144" cy="432"/>
            </a:xfrm>
            <a:prstGeom prst="ellipse">
              <a:avLst/>
            </a:prstGeom>
            <a:solidFill>
              <a:srgbClr val="C0C0C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9235" name="Line 19">
              <a:extLst>
                <a:ext uri="{FF2B5EF4-FFF2-40B4-BE49-F238E27FC236}">
                  <a16:creationId xmlns:a16="http://schemas.microsoft.com/office/drawing/2014/main" id="{084F7205-8A2A-45DE-976E-25071CB5BB00}"/>
                </a:ext>
              </a:extLst>
            </p:cNvPr>
            <p:cNvSpPr>
              <a:spLocks noChangeShapeType="1"/>
            </p:cNvSpPr>
            <p:nvPr/>
          </p:nvSpPr>
          <p:spPr bwMode="auto">
            <a:xfrm flipV="1">
              <a:off x="832" y="3344"/>
              <a:ext cx="0" cy="192"/>
            </a:xfrm>
            <a:prstGeom prst="line">
              <a:avLst/>
            </a:prstGeom>
            <a:noFill/>
            <a:ln w="12700" cap="sq">
              <a:solidFill>
                <a:schemeClr val="tx1"/>
              </a:solidFill>
              <a:miter lim="800000"/>
              <a:headEnd type="none" w="sm" len="sm"/>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749588" name="Rectangle 20">
            <a:extLst>
              <a:ext uri="{FF2B5EF4-FFF2-40B4-BE49-F238E27FC236}">
                <a16:creationId xmlns:a16="http://schemas.microsoft.com/office/drawing/2014/main" id="{650E916E-A772-4447-983A-266676C54D94}"/>
              </a:ext>
            </a:extLst>
          </p:cNvPr>
          <p:cNvSpPr>
            <a:spLocks noChangeArrowheads="1"/>
          </p:cNvSpPr>
          <p:nvPr/>
        </p:nvSpPr>
        <p:spPr bwMode="auto">
          <a:xfrm>
            <a:off x="2209800" y="5105400"/>
            <a:ext cx="4419600"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Times New Roman" panose="02020603050405020304" pitchFamily="18" charset="0"/>
              </a:rPr>
              <a:t>         4.电气防跳</a:t>
            </a:r>
          </a:p>
          <a:p>
            <a:pPr>
              <a:lnSpc>
                <a:spcPct val="120000"/>
              </a:lnSpc>
              <a:spcBef>
                <a:spcPct val="25000"/>
              </a:spcBef>
              <a:buClrTx/>
              <a:buSzTx/>
              <a:buFontTx/>
              <a:buNone/>
            </a:pPr>
            <a:r>
              <a:rPr lang="zh-CN" altLang="en-US" sz="2400" b="1">
                <a:latin typeface="Times New Roman" panose="02020603050405020304" pitchFamily="18" charset="0"/>
              </a:rPr>
              <a:t>        利用</a:t>
            </a:r>
            <a:r>
              <a:rPr lang="en-US" altLang="zh-CN" sz="2400">
                <a:latin typeface="Times New Roman" panose="02020603050405020304" pitchFamily="18" charset="0"/>
              </a:rPr>
              <a:t>SA</a:t>
            </a:r>
            <a:r>
              <a:rPr lang="zh-CN" altLang="en-US" sz="2400" b="1">
                <a:latin typeface="Times New Roman" panose="02020603050405020304" pitchFamily="18" charset="0"/>
              </a:rPr>
              <a:t>的</a:t>
            </a:r>
            <a:r>
              <a:rPr lang="zh-CN" altLang="en-US" sz="2400" b="1">
                <a:latin typeface="Times New Roman" panose="02020603050405020304" pitchFamily="18" charset="0"/>
                <a:hlinkClick r:id="rId4" action="ppaction://hlinksldjump"/>
              </a:rPr>
              <a:t>闭锁触点</a:t>
            </a:r>
            <a:r>
              <a:rPr lang="zh-CN" altLang="en-US" sz="2400" b="1">
                <a:latin typeface="Times New Roman" panose="02020603050405020304" pitchFamily="18" charset="0"/>
              </a:rPr>
              <a:t>。</a:t>
            </a:r>
          </a:p>
        </p:txBody>
      </p:sp>
      <p:grpSp>
        <p:nvGrpSpPr>
          <p:cNvPr id="9229" name="Group 21">
            <a:extLst>
              <a:ext uri="{FF2B5EF4-FFF2-40B4-BE49-F238E27FC236}">
                <a16:creationId xmlns:a16="http://schemas.microsoft.com/office/drawing/2014/main" id="{14968214-C58C-4C4E-9452-7AED4FA096C5}"/>
              </a:ext>
            </a:extLst>
          </p:cNvPr>
          <p:cNvGrpSpPr>
            <a:grpSpLocks/>
          </p:cNvGrpSpPr>
          <p:nvPr/>
        </p:nvGrpSpPr>
        <p:grpSpPr bwMode="auto">
          <a:xfrm>
            <a:off x="0" y="4724400"/>
            <a:ext cx="2514600" cy="2106613"/>
            <a:chOff x="240" y="2880"/>
            <a:chExt cx="1632" cy="1301"/>
          </a:xfrm>
        </p:grpSpPr>
        <p:sp>
          <p:nvSpPr>
            <p:cNvPr id="9230" name="Text Box 22">
              <a:extLst>
                <a:ext uri="{FF2B5EF4-FFF2-40B4-BE49-F238E27FC236}">
                  <a16:creationId xmlns:a16="http://schemas.microsoft.com/office/drawing/2014/main" id="{0099D9E8-0DFE-4839-992C-ED80F9684630}"/>
                </a:ext>
              </a:extLst>
            </p:cNvPr>
            <p:cNvSpPr txBox="1">
              <a:spLocks noChangeArrowheads="1"/>
            </p:cNvSpPr>
            <p:nvPr/>
          </p:nvSpPr>
          <p:spPr bwMode="auto">
            <a:xfrm>
              <a:off x="240" y="3455"/>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3</a:t>
              </a:r>
            </a:p>
          </p:txBody>
        </p:sp>
        <p:sp>
          <p:nvSpPr>
            <p:cNvPr id="9231" name="Text Box 23">
              <a:extLst>
                <a:ext uri="{FF2B5EF4-FFF2-40B4-BE49-F238E27FC236}">
                  <a16:creationId xmlns:a16="http://schemas.microsoft.com/office/drawing/2014/main" id="{199F4F62-BB65-4F5E-AB38-765C53644087}"/>
                </a:ext>
              </a:extLst>
            </p:cNvPr>
            <p:cNvSpPr txBox="1">
              <a:spLocks noChangeArrowheads="1"/>
            </p:cNvSpPr>
            <p:nvPr/>
          </p:nvSpPr>
          <p:spPr bwMode="auto">
            <a:xfrm>
              <a:off x="288" y="3936"/>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4</a:t>
              </a:r>
            </a:p>
          </p:txBody>
        </p:sp>
        <p:sp>
          <p:nvSpPr>
            <p:cNvPr id="9232" name="Text Box 24">
              <a:extLst>
                <a:ext uri="{FF2B5EF4-FFF2-40B4-BE49-F238E27FC236}">
                  <a16:creationId xmlns:a16="http://schemas.microsoft.com/office/drawing/2014/main" id="{736AE17B-A77F-4CA1-93F8-A80729EAD54A}"/>
                </a:ext>
              </a:extLst>
            </p:cNvPr>
            <p:cNvSpPr txBox="1">
              <a:spLocks noChangeArrowheads="1"/>
            </p:cNvSpPr>
            <p:nvPr/>
          </p:nvSpPr>
          <p:spPr bwMode="auto">
            <a:xfrm>
              <a:off x="817" y="2880"/>
              <a:ext cx="478"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1</a:t>
              </a:r>
            </a:p>
          </p:txBody>
        </p:sp>
        <p:sp>
          <p:nvSpPr>
            <p:cNvPr id="9233" name="Text Box 25">
              <a:extLst>
                <a:ext uri="{FF2B5EF4-FFF2-40B4-BE49-F238E27FC236}">
                  <a16:creationId xmlns:a16="http://schemas.microsoft.com/office/drawing/2014/main" id="{A17FBA53-7551-486C-8E9B-9A3A0C8F99EF}"/>
                </a:ext>
              </a:extLst>
            </p:cNvPr>
            <p:cNvSpPr txBox="1">
              <a:spLocks noChangeArrowheads="1"/>
            </p:cNvSpPr>
            <p:nvPr/>
          </p:nvSpPr>
          <p:spPr bwMode="auto">
            <a:xfrm>
              <a:off x="1392" y="2928"/>
              <a:ext cx="480"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a:t>2</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49571"/>
                                        </p:tgtEl>
                                        <p:attrNameLst>
                                          <p:attrName>style.visibility</p:attrName>
                                        </p:attrNameLst>
                                      </p:cBhvr>
                                      <p:to>
                                        <p:strVal val="visible"/>
                                      </p:to>
                                    </p:set>
                                    <p:anim to="" calcmode="lin" valueType="num">
                                      <p:cBhvr>
                                        <p:cTn id="7" dur="1" fill="hold"/>
                                        <p:tgtEl>
                                          <p:spTgt spid="74957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49572"/>
                                        </p:tgtEl>
                                        <p:attrNameLst>
                                          <p:attrName>style.visibility</p:attrName>
                                        </p:attrNameLst>
                                      </p:cBhvr>
                                      <p:to>
                                        <p:strVal val="visible"/>
                                      </p:to>
                                    </p:set>
                                    <p:animEffect transition="in" filter="dissolve">
                                      <p:cBhvr>
                                        <p:cTn id="12" dur="500"/>
                                        <p:tgtEl>
                                          <p:spTgt spid="749572"/>
                                        </p:tgtEl>
                                      </p:cBhvr>
                                    </p:animEffect>
                                  </p:childTnLst>
                                  <p:subTnLst>
                                    <p:animClr clrSpc="rgb" dir="cw">
                                      <p:cBhvr override="childStyle">
                                        <p:cTn dur="1" fill="hold" display="0" masterRel="nextClick" afterEffect="1"/>
                                        <p:tgtEl>
                                          <p:spTgt spid="749572"/>
                                        </p:tgtEl>
                                        <p:attrNameLst>
                                          <p:attrName>ppt_c</p:attrName>
                                        </p:attrNameLst>
                                      </p:cBhvr>
                                      <p:to>
                                        <a:srgbClr val="FEE7E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49573"/>
                                        </p:tgtEl>
                                        <p:attrNameLst>
                                          <p:attrName>style.visibility</p:attrName>
                                        </p:attrNameLst>
                                      </p:cBhvr>
                                      <p:to>
                                        <p:strVal val="visible"/>
                                      </p:to>
                                    </p:set>
                                    <p:anim to="" calcmode="lin" valueType="num">
                                      <p:cBhvr>
                                        <p:cTn id="17" dur="1" fill="hold"/>
                                        <p:tgtEl>
                                          <p:spTgt spid="749573"/>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49574">
                                            <p:txEl>
                                              <p:pRg st="0" end="0"/>
                                            </p:txEl>
                                          </p:spTgt>
                                        </p:tgtEl>
                                        <p:attrNameLst>
                                          <p:attrName>style.visibility</p:attrName>
                                        </p:attrNameLst>
                                      </p:cBhvr>
                                      <p:to>
                                        <p:strVal val="visible"/>
                                      </p:to>
                                    </p:set>
                                    <p:anim to="" calcmode="lin" valueType="num">
                                      <p:cBhvr>
                                        <p:cTn id="22" dur="1" fill="hold"/>
                                        <p:tgtEl>
                                          <p:spTgt spid="749574">
                                            <p:txEl>
                                              <p:pRg st="0" end="0"/>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49574">
                                            <p:txEl>
                                              <p:pRg st="1" end="1"/>
                                            </p:txEl>
                                          </p:spTgt>
                                        </p:tgtEl>
                                        <p:attrNameLst>
                                          <p:attrName>style.visibility</p:attrName>
                                        </p:attrNameLst>
                                      </p:cBhvr>
                                      <p:to>
                                        <p:strVal val="visible"/>
                                      </p:to>
                                    </p:set>
                                    <p:anim to="" calcmode="lin" valueType="num">
                                      <p:cBhvr>
                                        <p:cTn id="27" dur="1" fill="hold"/>
                                        <p:tgtEl>
                                          <p:spTgt spid="749574">
                                            <p:txEl>
                                              <p:pRg st="1" end="1"/>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499"/>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nodeType="clickEffect">
                                  <p:stCondLst>
                                    <p:cond delay="0"/>
                                  </p:stCondLst>
                                  <p:childTnLst>
                                    <p:set>
                                      <p:cBhvr>
                                        <p:cTn id="35" dur="1" fill="hold">
                                          <p:stCondLst>
                                            <p:cond delay="499"/>
                                          </p:stCondLst>
                                        </p:cTn>
                                        <p:tgtEl>
                                          <p:spTgt spid="2"/>
                                        </p:tgtEl>
                                        <p:attrNameLst>
                                          <p:attrName>style.visibility</p:attrName>
                                        </p:attrNameLst>
                                      </p:cBhvr>
                                      <p:to>
                                        <p:strVal val="visible"/>
                                      </p:to>
                                    </p:se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499"/>
                                          </p:stCondLst>
                                        </p:cTn>
                                        <p:tgtEl>
                                          <p:spTgt spid="3"/>
                                        </p:tgtEl>
                                        <p:attrNameLst>
                                          <p:attrName>style.visibility</p:attrName>
                                        </p:attrNameLst>
                                      </p:cBhvr>
                                      <p:to>
                                        <p:strVal val="visible"/>
                                      </p:to>
                                    </p:set>
                                  </p:childTnLst>
                                  <p:subTnLst>
                                    <p:set>
                                      <p:cBhvr override="childStyle">
                                        <p:cTn dur="1" fill="hold" display="0" masterRel="nextClick" afterEffect="1"/>
                                        <p:tgtEl>
                                          <p:spTgt spid="3"/>
                                        </p:tgtEl>
                                        <p:attrNameLst>
                                          <p:attrName>style.visibility</p:attrName>
                                        </p:attrNameLst>
                                      </p:cBhvr>
                                      <p:to>
                                        <p:strVal val="hidden"/>
                                      </p:to>
                                    </p:set>
                                  </p:subTnLst>
                                </p:cTn>
                              </p:par>
                            </p:childTnLst>
                          </p:cTn>
                        </p:par>
                      </p:childTnLst>
                    </p:cTn>
                  </p:par>
                  <p:par>
                    <p:cTn id="40" fill="hold" nodeType="clickPar">
                      <p:stCondLst>
                        <p:cond delay="indefinite"/>
                      </p:stCondLst>
                      <p:childTnLst>
                        <p:par>
                          <p:cTn id="41" fill="hold" nodeType="withGroup">
                            <p:stCondLst>
                              <p:cond delay="0"/>
                            </p:stCondLst>
                            <p:childTnLst>
                              <p:par>
                                <p:cTn id="42" presetID="1" presetClass="entr" presetSubtype="0" fill="hold" nodeType="clickEffect">
                                  <p:stCondLst>
                                    <p:cond delay="0"/>
                                  </p:stCondLst>
                                  <p:childTnLst>
                                    <p:set>
                                      <p:cBhvr>
                                        <p:cTn id="43" dur="1" fill="hold">
                                          <p:stCondLst>
                                            <p:cond delay="499"/>
                                          </p:stCondLst>
                                        </p:cTn>
                                        <p:tgtEl>
                                          <p:spTgt spid="4"/>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grpId="0" nodeType="clickEffect">
                                  <p:stCondLst>
                                    <p:cond delay="0"/>
                                  </p:stCondLst>
                                  <p:childTnLst>
                                    <p:set>
                                      <p:cBhvr>
                                        <p:cTn id="47" dur="1" fill="hold">
                                          <p:stCondLst>
                                            <p:cond delay="499"/>
                                          </p:stCondLst>
                                        </p:cTn>
                                        <p:tgtEl>
                                          <p:spTgt spid="749588">
                                            <p:txEl>
                                              <p:pRg st="0" end="0"/>
                                            </p:txEl>
                                          </p:spTgt>
                                        </p:tgtEl>
                                        <p:attrNameLst>
                                          <p:attrName>style.visibility</p:attrName>
                                        </p:attrNameLst>
                                      </p:cBhvr>
                                      <p:to>
                                        <p:strVal val="visible"/>
                                      </p:to>
                                    </p:set>
                                    <p:anim to="" calcmode="lin" valueType="num">
                                      <p:cBhvr>
                                        <p:cTn id="48" dur="1" fill="hold"/>
                                        <p:tgtEl>
                                          <p:spTgt spid="749588">
                                            <p:txEl>
                                              <p:pRg st="0" end="0"/>
                                            </p:txEl>
                                          </p:spTgt>
                                        </p:tgtEl>
                                        <p:attrNameLst>
                                          <p:attrName/>
                                        </p:attrNameLst>
                                      </p:cBhvr>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4" presetClass="entr" presetSubtype="0" fill="hold" grpId="0" nodeType="clickEffect">
                                  <p:stCondLst>
                                    <p:cond delay="0"/>
                                  </p:stCondLst>
                                  <p:childTnLst>
                                    <p:set>
                                      <p:cBhvr>
                                        <p:cTn id="52" dur="1" fill="hold">
                                          <p:stCondLst>
                                            <p:cond delay="499"/>
                                          </p:stCondLst>
                                        </p:cTn>
                                        <p:tgtEl>
                                          <p:spTgt spid="749588">
                                            <p:txEl>
                                              <p:pRg st="1" end="1"/>
                                            </p:txEl>
                                          </p:spTgt>
                                        </p:tgtEl>
                                        <p:attrNameLst>
                                          <p:attrName>style.visibility</p:attrName>
                                        </p:attrNameLst>
                                      </p:cBhvr>
                                      <p:to>
                                        <p:strVal val="visible"/>
                                      </p:to>
                                    </p:set>
                                    <p:anim to="" calcmode="lin" valueType="num">
                                      <p:cBhvr>
                                        <p:cTn id="53" dur="1" fill="hold"/>
                                        <p:tgtEl>
                                          <p:spTgt spid="749588">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9571" grpId="0" autoUpdateAnimBg="0"/>
      <p:bldP spid="749573" grpId="0" autoUpdateAnimBg="0"/>
      <p:bldP spid="749574" grpId="0" build="p" autoUpdateAnimBg="0"/>
      <p:bldP spid="749588"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851D0A5-DA18-4AE2-8E22-DEF9EAEA41DC}"/>
              </a:ext>
            </a:extLst>
          </p:cNvPr>
          <p:cNvSpPr>
            <a:spLocks noGrp="1" noChangeArrowheads="1"/>
          </p:cNvSpPr>
          <p:nvPr>
            <p:ph type="title"/>
          </p:nvPr>
        </p:nvSpPr>
        <p:spPr>
          <a:xfrm>
            <a:off x="2667000" y="304800"/>
            <a:ext cx="4343400" cy="928688"/>
          </a:xfrm>
        </p:spPr>
        <p:txBody>
          <a:bodyPr/>
          <a:lstStyle/>
          <a:p>
            <a:pPr eaLnBrk="1" hangingPunct="1">
              <a:lnSpc>
                <a:spcPct val="150000"/>
              </a:lnSpc>
              <a:spcBef>
                <a:spcPct val="50000"/>
              </a:spcBef>
            </a:pPr>
            <a:r>
              <a:rPr lang="zh-CN" altLang="en-US" sz="3600" b="1">
                <a:solidFill>
                  <a:schemeClr val="tx1"/>
                </a:solidFill>
                <a:latin typeface="Times New Roman" panose="02020603050405020304" pitchFamily="18" charset="0"/>
              </a:rPr>
              <a:t>第一节     </a:t>
            </a:r>
            <a:r>
              <a:rPr lang="zh-CN" altLang="en-US" sz="3600" b="1">
                <a:solidFill>
                  <a:schemeClr val="tx1"/>
                </a:solidFill>
                <a:latin typeface="宋体" panose="02010600030101010101" pitchFamily="2" charset="-122"/>
              </a:rPr>
              <a:t>概述</a:t>
            </a:r>
            <a:r>
              <a:rPr lang="zh-CN" altLang="en-US" sz="3600" b="1">
                <a:solidFill>
                  <a:schemeClr val="tx1"/>
                </a:solidFill>
                <a:latin typeface="Times New Roman" panose="02020603050405020304" pitchFamily="18" charset="0"/>
              </a:rPr>
              <a:t> </a:t>
            </a:r>
          </a:p>
        </p:txBody>
      </p:sp>
      <p:sp>
        <p:nvSpPr>
          <p:cNvPr id="581635" name="Rectangle 3">
            <a:extLst>
              <a:ext uri="{FF2B5EF4-FFF2-40B4-BE49-F238E27FC236}">
                <a16:creationId xmlns:a16="http://schemas.microsoft.com/office/drawing/2014/main" id="{D66EF7DE-7DF2-4143-9900-412BA8028E66}"/>
              </a:ext>
            </a:extLst>
          </p:cNvPr>
          <p:cNvSpPr>
            <a:spLocks noChangeArrowheads="1"/>
          </p:cNvSpPr>
          <p:nvPr/>
        </p:nvSpPr>
        <p:spPr bwMode="auto">
          <a:xfrm>
            <a:off x="457200" y="2057400"/>
            <a:ext cx="8382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Times New Roman" panose="02020603050405020304" pitchFamily="18" charset="0"/>
              </a:rPr>
              <a:t>        供电系统的二次接线是指用来对一次接线的运行进行</a:t>
            </a:r>
            <a:r>
              <a:rPr lang="zh-CN" altLang="en-US" sz="2400" b="1">
                <a:solidFill>
                  <a:schemeClr val="folHlink"/>
                </a:solidFill>
                <a:latin typeface="Times New Roman" panose="02020603050405020304" pitchFamily="18" charset="0"/>
              </a:rPr>
              <a:t>控制</a:t>
            </a:r>
            <a:r>
              <a:rPr lang="zh-CN" altLang="en-US" sz="2400" b="1">
                <a:latin typeface="Times New Roman" panose="02020603050405020304" pitchFamily="18" charset="0"/>
              </a:rPr>
              <a:t>、</a:t>
            </a:r>
            <a:r>
              <a:rPr lang="zh-CN" altLang="en-US" sz="2400" b="1">
                <a:solidFill>
                  <a:schemeClr val="folHlink"/>
                </a:solidFill>
                <a:latin typeface="Times New Roman" panose="02020603050405020304" pitchFamily="18" charset="0"/>
              </a:rPr>
              <a:t>监测</a:t>
            </a:r>
            <a:r>
              <a:rPr lang="zh-CN" altLang="en-US" sz="2400" b="1">
                <a:latin typeface="Times New Roman" panose="02020603050405020304" pitchFamily="18" charset="0"/>
              </a:rPr>
              <a:t>、</a:t>
            </a:r>
            <a:r>
              <a:rPr lang="zh-CN" altLang="en-US" sz="2400" b="1">
                <a:solidFill>
                  <a:schemeClr val="folHlink"/>
                </a:solidFill>
                <a:latin typeface="Times New Roman" panose="02020603050405020304" pitchFamily="18" charset="0"/>
              </a:rPr>
              <a:t>指示</a:t>
            </a:r>
            <a:r>
              <a:rPr lang="zh-CN" altLang="en-US" sz="2400" b="1">
                <a:latin typeface="Times New Roman" panose="02020603050405020304" pitchFamily="18" charset="0"/>
              </a:rPr>
              <a:t>和</a:t>
            </a:r>
            <a:r>
              <a:rPr lang="zh-CN" altLang="en-US" sz="2400" b="1">
                <a:solidFill>
                  <a:schemeClr val="folHlink"/>
                </a:solidFill>
                <a:latin typeface="Times New Roman" panose="02020603050405020304" pitchFamily="18" charset="0"/>
              </a:rPr>
              <a:t>保护</a:t>
            </a:r>
            <a:r>
              <a:rPr lang="zh-CN" altLang="en-US" sz="2400" b="1">
                <a:latin typeface="Times New Roman" panose="02020603050405020304" pitchFamily="18" charset="0"/>
              </a:rPr>
              <a:t>的电路，亦称二次回路。</a:t>
            </a:r>
            <a:r>
              <a:rPr lang="zh-CN" altLang="en-US" sz="2400" b="1">
                <a:latin typeface="宋体" panose="02010600030101010101" pitchFamily="2" charset="-122"/>
              </a:rPr>
              <a:t>    </a:t>
            </a:r>
            <a:endParaRPr lang="zh-CN" altLang="en-US" sz="2400" b="1">
              <a:latin typeface="Times New Roman" panose="02020603050405020304" pitchFamily="18" charset="0"/>
              <a:cs typeface="Times New Roman" panose="02020603050405020304" pitchFamily="18" charset="0"/>
            </a:endParaRPr>
          </a:p>
        </p:txBody>
      </p:sp>
      <p:sp>
        <p:nvSpPr>
          <p:cNvPr id="581636" name="Rectangle 4">
            <a:extLst>
              <a:ext uri="{FF2B5EF4-FFF2-40B4-BE49-F238E27FC236}">
                <a16:creationId xmlns:a16="http://schemas.microsoft.com/office/drawing/2014/main" id="{73249E93-2457-44AC-BD62-C74EF82ACD04}"/>
              </a:ext>
            </a:extLst>
          </p:cNvPr>
          <p:cNvSpPr>
            <a:spLocks noChangeArrowheads="1"/>
          </p:cNvSpPr>
          <p:nvPr/>
        </p:nvSpPr>
        <p:spPr bwMode="auto">
          <a:xfrm>
            <a:off x="228600" y="5886450"/>
            <a:ext cx="87630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宋体" panose="02010600030101010101" pitchFamily="2" charset="-122"/>
              </a:rPr>
              <a:t>    分原理电路图和安装接线图(包括屏背面接线图、端子接线图等）。  </a:t>
            </a:r>
          </a:p>
        </p:txBody>
      </p:sp>
      <p:sp>
        <p:nvSpPr>
          <p:cNvPr id="581650" name="Rectangle 18">
            <a:extLst>
              <a:ext uri="{FF2B5EF4-FFF2-40B4-BE49-F238E27FC236}">
                <a16:creationId xmlns:a16="http://schemas.microsoft.com/office/drawing/2014/main" id="{750165D8-320D-46C3-905A-5734D8EDF6AA}"/>
              </a:ext>
            </a:extLst>
          </p:cNvPr>
          <p:cNvSpPr>
            <a:spLocks noChangeArrowheads="1"/>
          </p:cNvSpPr>
          <p:nvPr/>
        </p:nvSpPr>
        <p:spPr bwMode="auto">
          <a:xfrm>
            <a:off x="304800" y="4191000"/>
            <a:ext cx="83820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宋体" panose="02010600030101010101" pitchFamily="2" charset="-122"/>
              </a:rPr>
              <a:t>    二次回路按其功能分有：操作电源回路、电气测量回路与绝缘监视装置、高压断路器的控制和信号回路、中央信号装置、继电保护回路以及自动化装置等。</a:t>
            </a:r>
          </a:p>
        </p:txBody>
      </p:sp>
      <p:grpSp>
        <p:nvGrpSpPr>
          <p:cNvPr id="2" name="Group 33">
            <a:extLst>
              <a:ext uri="{FF2B5EF4-FFF2-40B4-BE49-F238E27FC236}">
                <a16:creationId xmlns:a16="http://schemas.microsoft.com/office/drawing/2014/main" id="{3BC7C884-775B-47A3-97D5-41DF473EA999}"/>
              </a:ext>
            </a:extLst>
          </p:cNvPr>
          <p:cNvGrpSpPr>
            <a:grpSpLocks/>
          </p:cNvGrpSpPr>
          <p:nvPr/>
        </p:nvGrpSpPr>
        <p:grpSpPr bwMode="auto">
          <a:xfrm>
            <a:off x="838200" y="2895600"/>
            <a:ext cx="3886200" cy="1066800"/>
            <a:chOff x="240" y="2415"/>
            <a:chExt cx="2640" cy="672"/>
          </a:xfrm>
        </p:grpSpPr>
        <p:sp>
          <p:nvSpPr>
            <p:cNvPr id="22543" name="Rectangle 20">
              <a:extLst>
                <a:ext uri="{FF2B5EF4-FFF2-40B4-BE49-F238E27FC236}">
                  <a16:creationId xmlns:a16="http://schemas.microsoft.com/office/drawing/2014/main" id="{D2241B2C-89C3-45A6-BAD2-96091B38994F}"/>
                </a:ext>
              </a:extLst>
            </p:cNvPr>
            <p:cNvSpPr>
              <a:spLocks noChangeArrowheads="1"/>
            </p:cNvSpPr>
            <p:nvPr/>
          </p:nvSpPr>
          <p:spPr bwMode="auto">
            <a:xfrm>
              <a:off x="240" y="2463"/>
              <a:ext cx="1296" cy="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二次回路按</a:t>
              </a:r>
            </a:p>
            <a:p>
              <a:pPr eaLnBrk="1" hangingPunct="1">
                <a:buFont typeface="Wingdings" panose="05000000000000000000" pitchFamily="2" charset="2"/>
                <a:buNone/>
              </a:pPr>
              <a:r>
                <a:rPr lang="zh-CN" altLang="en-US" sz="2400" b="1">
                  <a:latin typeface="Times New Roman" panose="02020603050405020304" pitchFamily="18" charset="0"/>
                </a:rPr>
                <a:t>电源性质</a:t>
              </a:r>
              <a:r>
                <a:rPr lang="zh-CN" altLang="en-US" sz="2400" b="1">
                  <a:latin typeface="宋体" panose="02010600030101010101" pitchFamily="2" charset="-122"/>
                </a:rPr>
                <a:t>分</a:t>
              </a:r>
            </a:p>
          </p:txBody>
        </p:sp>
        <p:sp>
          <p:nvSpPr>
            <p:cNvPr id="22544" name="Rectangle 21">
              <a:extLst>
                <a:ext uri="{FF2B5EF4-FFF2-40B4-BE49-F238E27FC236}">
                  <a16:creationId xmlns:a16="http://schemas.microsoft.com/office/drawing/2014/main" id="{6AE4C216-AC56-4043-995F-668C2F16B106}"/>
                </a:ext>
              </a:extLst>
            </p:cNvPr>
            <p:cNvSpPr>
              <a:spLocks noChangeArrowheads="1"/>
            </p:cNvSpPr>
            <p:nvPr/>
          </p:nvSpPr>
          <p:spPr bwMode="auto">
            <a:xfrm>
              <a:off x="1547" y="2415"/>
              <a:ext cx="133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直流回路</a:t>
              </a:r>
            </a:p>
          </p:txBody>
        </p:sp>
        <p:sp>
          <p:nvSpPr>
            <p:cNvPr id="22545" name="Rectangle 22">
              <a:extLst>
                <a:ext uri="{FF2B5EF4-FFF2-40B4-BE49-F238E27FC236}">
                  <a16:creationId xmlns:a16="http://schemas.microsoft.com/office/drawing/2014/main" id="{32908AEA-5CEA-426C-9BDC-0BCC83414FC1}"/>
                </a:ext>
              </a:extLst>
            </p:cNvPr>
            <p:cNvSpPr>
              <a:spLocks noChangeArrowheads="1"/>
            </p:cNvSpPr>
            <p:nvPr/>
          </p:nvSpPr>
          <p:spPr bwMode="auto">
            <a:xfrm>
              <a:off x="1547" y="2799"/>
              <a:ext cx="128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交流回路</a:t>
              </a:r>
            </a:p>
          </p:txBody>
        </p:sp>
        <p:sp>
          <p:nvSpPr>
            <p:cNvPr id="22546" name="AutoShape 23">
              <a:extLst>
                <a:ext uri="{FF2B5EF4-FFF2-40B4-BE49-F238E27FC236}">
                  <a16:creationId xmlns:a16="http://schemas.microsoft.com/office/drawing/2014/main" id="{CDC73726-20D6-4DCE-B6E0-5B82548C0633}"/>
                </a:ext>
              </a:extLst>
            </p:cNvPr>
            <p:cNvSpPr>
              <a:spLocks/>
            </p:cNvSpPr>
            <p:nvPr/>
          </p:nvSpPr>
          <p:spPr bwMode="auto">
            <a:xfrm>
              <a:off x="1369" y="2544"/>
              <a:ext cx="197" cy="432"/>
            </a:xfrm>
            <a:prstGeom prst="leftBrace">
              <a:avLst>
                <a:gd name="adj1" fmla="val 18274"/>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grpSp>
        <p:nvGrpSpPr>
          <p:cNvPr id="3" name="Group 32">
            <a:extLst>
              <a:ext uri="{FF2B5EF4-FFF2-40B4-BE49-F238E27FC236}">
                <a16:creationId xmlns:a16="http://schemas.microsoft.com/office/drawing/2014/main" id="{E337701A-F355-4683-8A2A-901F2812357B}"/>
              </a:ext>
            </a:extLst>
          </p:cNvPr>
          <p:cNvGrpSpPr>
            <a:grpSpLocks/>
          </p:cNvGrpSpPr>
          <p:nvPr/>
        </p:nvGrpSpPr>
        <p:grpSpPr bwMode="auto">
          <a:xfrm>
            <a:off x="4114800" y="3352800"/>
            <a:ext cx="5029200" cy="914400"/>
            <a:chOff x="2496" y="2640"/>
            <a:chExt cx="3024" cy="576"/>
          </a:xfrm>
        </p:grpSpPr>
        <p:sp>
          <p:nvSpPr>
            <p:cNvPr id="22538" name="Rectangle 25">
              <a:extLst>
                <a:ext uri="{FF2B5EF4-FFF2-40B4-BE49-F238E27FC236}">
                  <a16:creationId xmlns:a16="http://schemas.microsoft.com/office/drawing/2014/main" id="{CCE32BC5-8B15-466F-9E8E-7A0D0ED40599}"/>
                </a:ext>
              </a:extLst>
            </p:cNvPr>
            <p:cNvSpPr>
              <a:spLocks noChangeArrowheads="1"/>
            </p:cNvSpPr>
            <p:nvPr/>
          </p:nvSpPr>
          <p:spPr bwMode="auto">
            <a:xfrm>
              <a:off x="2605" y="2640"/>
              <a:ext cx="1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交流电流回路：</a:t>
              </a:r>
            </a:p>
          </p:txBody>
        </p:sp>
        <p:sp>
          <p:nvSpPr>
            <p:cNvPr id="22539" name="Rectangle 26">
              <a:extLst>
                <a:ext uri="{FF2B5EF4-FFF2-40B4-BE49-F238E27FC236}">
                  <a16:creationId xmlns:a16="http://schemas.microsoft.com/office/drawing/2014/main" id="{CC2CB5DE-19B3-4EBA-A11B-071CE44D8480}"/>
                </a:ext>
              </a:extLst>
            </p:cNvPr>
            <p:cNvSpPr>
              <a:spLocks noChangeArrowheads="1"/>
            </p:cNvSpPr>
            <p:nvPr/>
          </p:nvSpPr>
          <p:spPr bwMode="auto">
            <a:xfrm>
              <a:off x="3914" y="2673"/>
              <a:ext cx="15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b="1">
                  <a:latin typeface="Times New Roman" panose="02020603050405020304" pitchFamily="18" charset="0"/>
                </a:rPr>
                <a:t>由电流互感器供电</a:t>
              </a:r>
            </a:p>
          </p:txBody>
        </p:sp>
        <p:sp>
          <p:nvSpPr>
            <p:cNvPr id="22540" name="Rectangle 27">
              <a:extLst>
                <a:ext uri="{FF2B5EF4-FFF2-40B4-BE49-F238E27FC236}">
                  <a16:creationId xmlns:a16="http://schemas.microsoft.com/office/drawing/2014/main" id="{14CB336F-251C-42CF-B8F0-6C12E060B5C9}"/>
                </a:ext>
              </a:extLst>
            </p:cNvPr>
            <p:cNvSpPr>
              <a:spLocks noChangeArrowheads="1"/>
            </p:cNvSpPr>
            <p:nvPr/>
          </p:nvSpPr>
          <p:spPr bwMode="auto">
            <a:xfrm>
              <a:off x="2605" y="2928"/>
              <a:ext cx="140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Times New Roman" panose="02020603050405020304" pitchFamily="18" charset="0"/>
                </a:rPr>
                <a:t>交流电压回路：</a:t>
              </a:r>
            </a:p>
          </p:txBody>
        </p:sp>
        <p:sp>
          <p:nvSpPr>
            <p:cNvPr id="22541" name="Rectangle 28">
              <a:extLst>
                <a:ext uri="{FF2B5EF4-FFF2-40B4-BE49-F238E27FC236}">
                  <a16:creationId xmlns:a16="http://schemas.microsoft.com/office/drawing/2014/main" id="{30CC9EC8-1AAD-44CA-95E5-A35A4CEB902B}"/>
                </a:ext>
              </a:extLst>
            </p:cNvPr>
            <p:cNvSpPr>
              <a:spLocks noChangeArrowheads="1"/>
            </p:cNvSpPr>
            <p:nvPr/>
          </p:nvSpPr>
          <p:spPr bwMode="auto">
            <a:xfrm>
              <a:off x="3913" y="2961"/>
              <a:ext cx="160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b="1">
                  <a:latin typeface="Times New Roman" panose="02020603050405020304" pitchFamily="18" charset="0"/>
                </a:rPr>
                <a:t>由电压互感器供电</a:t>
              </a:r>
            </a:p>
          </p:txBody>
        </p:sp>
        <p:sp>
          <p:nvSpPr>
            <p:cNvPr id="22542" name="AutoShape 29">
              <a:extLst>
                <a:ext uri="{FF2B5EF4-FFF2-40B4-BE49-F238E27FC236}">
                  <a16:creationId xmlns:a16="http://schemas.microsoft.com/office/drawing/2014/main" id="{63C4532B-48B7-4BF9-935E-D100337AF592}"/>
                </a:ext>
              </a:extLst>
            </p:cNvPr>
            <p:cNvSpPr>
              <a:spLocks/>
            </p:cNvSpPr>
            <p:nvPr/>
          </p:nvSpPr>
          <p:spPr bwMode="auto">
            <a:xfrm>
              <a:off x="2496" y="2769"/>
              <a:ext cx="54" cy="288"/>
            </a:xfrm>
            <a:prstGeom prst="leftBrace">
              <a:avLst>
                <a:gd name="adj1" fmla="val 44444"/>
                <a:gd name="adj2" fmla="val 50000"/>
              </a:avLst>
            </a:prstGeom>
            <a:noFill/>
            <a:ln w="9525">
              <a:solidFill>
                <a:schemeClr val="folHlink"/>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581666" name="Rectangle 34">
            <a:extLst>
              <a:ext uri="{FF2B5EF4-FFF2-40B4-BE49-F238E27FC236}">
                <a16:creationId xmlns:a16="http://schemas.microsoft.com/office/drawing/2014/main" id="{3F8D79DD-F7CD-40CE-928D-094E1F371411}"/>
              </a:ext>
            </a:extLst>
          </p:cNvPr>
          <p:cNvSpPr>
            <a:spLocks noChangeArrowheads="1"/>
          </p:cNvSpPr>
          <p:nvPr/>
        </p:nvSpPr>
        <p:spPr bwMode="auto">
          <a:xfrm>
            <a:off x="609600" y="1524000"/>
            <a:ext cx="8382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黑体" panose="02010609060101010101" pitchFamily="49" charset="-122"/>
                <a:ea typeface="黑体" panose="02010609060101010101" pitchFamily="49" charset="-122"/>
              </a:rPr>
              <a:t>    一、二次接线概念    </a:t>
            </a:r>
          </a:p>
        </p:txBody>
      </p:sp>
      <p:sp>
        <p:nvSpPr>
          <p:cNvPr id="581667" name="Rectangle 35">
            <a:extLst>
              <a:ext uri="{FF2B5EF4-FFF2-40B4-BE49-F238E27FC236}">
                <a16:creationId xmlns:a16="http://schemas.microsoft.com/office/drawing/2014/main" id="{F101E111-E1D5-4C5E-B9D2-B4C1EED40BB9}"/>
              </a:ext>
            </a:extLst>
          </p:cNvPr>
          <p:cNvSpPr>
            <a:spLocks noChangeArrowheads="1"/>
          </p:cNvSpPr>
          <p:nvPr/>
        </p:nvSpPr>
        <p:spPr bwMode="auto">
          <a:xfrm>
            <a:off x="304800" y="5410200"/>
            <a:ext cx="83820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黑体" panose="02010609060101010101" pitchFamily="49" charset="-122"/>
                <a:ea typeface="黑体" panose="02010609060101010101" pitchFamily="49" charset="-122"/>
              </a:rPr>
              <a:t>    二、二次接线图分类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1666"/>
                                        </p:tgtEl>
                                        <p:attrNameLst>
                                          <p:attrName>style.visibility</p:attrName>
                                        </p:attrNameLst>
                                      </p:cBhvr>
                                      <p:to>
                                        <p:strVal val="visible"/>
                                      </p:to>
                                    </p:set>
                                    <p:anim to="" calcmode="lin" valueType="num">
                                      <p:cBhvr>
                                        <p:cTn id="7" dur="1" fill="hold"/>
                                        <p:tgtEl>
                                          <p:spTgt spid="58166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1635"/>
                                        </p:tgtEl>
                                        <p:attrNameLst>
                                          <p:attrName>style.visibility</p:attrName>
                                        </p:attrNameLst>
                                      </p:cBhvr>
                                      <p:to>
                                        <p:strVal val="visible"/>
                                      </p:to>
                                    </p:set>
                                    <p:anim to="" calcmode="lin" valueType="num">
                                      <p:cBhvr>
                                        <p:cTn id="12" dur="1" fill="hold"/>
                                        <p:tgtEl>
                                          <p:spTgt spid="58163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ox(in)">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81650"/>
                                        </p:tgtEl>
                                        <p:attrNameLst>
                                          <p:attrName>style.visibility</p:attrName>
                                        </p:attrNameLst>
                                      </p:cBhvr>
                                      <p:to>
                                        <p:strVal val="visible"/>
                                      </p:to>
                                    </p:set>
                                    <p:anim to="" calcmode="lin" valueType="num">
                                      <p:cBhvr>
                                        <p:cTn id="27" dur="1" fill="hold"/>
                                        <p:tgtEl>
                                          <p:spTgt spid="581650"/>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1667"/>
                                        </p:tgtEl>
                                        <p:attrNameLst>
                                          <p:attrName>style.visibility</p:attrName>
                                        </p:attrNameLst>
                                      </p:cBhvr>
                                      <p:to>
                                        <p:strVal val="visible"/>
                                      </p:to>
                                    </p:set>
                                    <p:anim to="" calcmode="lin" valueType="num">
                                      <p:cBhvr>
                                        <p:cTn id="32" dur="1" fill="hold"/>
                                        <p:tgtEl>
                                          <p:spTgt spid="581667"/>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81636"/>
                                        </p:tgtEl>
                                        <p:attrNameLst>
                                          <p:attrName>style.visibility</p:attrName>
                                        </p:attrNameLst>
                                      </p:cBhvr>
                                      <p:to>
                                        <p:strVal val="visible"/>
                                      </p:to>
                                    </p:set>
                                    <p:anim to="" calcmode="lin" valueType="num">
                                      <p:cBhvr>
                                        <p:cTn id="37" dur="1" fill="hold"/>
                                        <p:tgtEl>
                                          <p:spTgt spid="58163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utoUpdateAnimBg="0"/>
      <p:bldP spid="581636" grpId="0" autoUpdateAnimBg="0"/>
      <p:bldP spid="581650" grpId="0" autoUpdateAnimBg="0"/>
      <p:bldP spid="581666" grpId="0" autoUpdateAnimBg="0"/>
      <p:bldP spid="581667"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997F4DB1-9597-4D57-A444-092A96CD95EA}"/>
              </a:ext>
            </a:extLst>
          </p:cNvPr>
          <p:cNvSpPr>
            <a:spLocks noChangeArrowheads="1"/>
          </p:cNvSpPr>
          <p:nvPr/>
        </p:nvSpPr>
        <p:spPr bwMode="auto">
          <a:xfrm>
            <a:off x="6588125" y="1406525"/>
            <a:ext cx="2555875" cy="439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130000"/>
              </a:lnSpc>
              <a:spcBef>
                <a:spcPct val="0"/>
              </a:spcBef>
              <a:buClrTx/>
              <a:buSzTx/>
              <a:buFontTx/>
              <a:buNone/>
            </a:pPr>
            <a:r>
              <a:rPr lang="zh-CN" altLang="en-US" sz="1200">
                <a:latin typeface="Arial" panose="020B0604020202020204" pitchFamily="34" charset="0"/>
              </a:rPr>
              <a:t> 图</a:t>
            </a:r>
            <a:r>
              <a:rPr lang="en-US" altLang="zh-CN" sz="1200">
                <a:latin typeface="Arial" panose="020B0604020202020204" pitchFamily="34" charset="0"/>
              </a:rPr>
              <a:t>7-5  </a:t>
            </a:r>
            <a:r>
              <a:rPr lang="zh-CN" altLang="en-US" sz="1200">
                <a:latin typeface="Arial" panose="020B0604020202020204" pitchFamily="34" charset="0"/>
              </a:rPr>
              <a:t>采用弹簧操作机构的断路器控制和信号回路</a:t>
            </a:r>
          </a:p>
          <a:p>
            <a:pPr algn="ctr" eaLnBrk="1" hangingPunct="1">
              <a:lnSpc>
                <a:spcPct val="130000"/>
              </a:lnSpc>
              <a:spcBef>
                <a:spcPct val="0"/>
              </a:spcBef>
              <a:buClrTx/>
              <a:buSzTx/>
              <a:buFontTx/>
              <a:buNone/>
            </a:pPr>
            <a:r>
              <a:rPr lang="zh-CN" altLang="en-US" sz="1200">
                <a:latin typeface="Arial" panose="020B0604020202020204" pitchFamily="34" charset="0"/>
              </a:rPr>
              <a:t>        </a:t>
            </a:r>
          </a:p>
          <a:p>
            <a:pPr eaLnBrk="1" hangingPunct="1">
              <a:lnSpc>
                <a:spcPct val="130000"/>
              </a:lnSpc>
              <a:spcBef>
                <a:spcPct val="0"/>
              </a:spcBef>
              <a:buClrTx/>
              <a:buSzTx/>
              <a:buFontTx/>
              <a:buNone/>
            </a:pPr>
            <a:r>
              <a:rPr lang="en-US" altLang="zh-CN" sz="1400" b="1">
                <a:latin typeface="Arial" panose="020B0604020202020204" pitchFamily="34" charset="0"/>
              </a:rPr>
              <a:t>WC-</a:t>
            </a:r>
            <a:r>
              <a:rPr lang="zh-CN" altLang="en-US" sz="1400" b="1">
                <a:latin typeface="Arial" panose="020B0604020202020204" pitchFamily="34" charset="0"/>
              </a:rPr>
              <a:t>控制小母线  </a:t>
            </a:r>
          </a:p>
          <a:p>
            <a:pPr eaLnBrk="1" hangingPunct="1">
              <a:lnSpc>
                <a:spcPct val="130000"/>
              </a:lnSpc>
              <a:spcBef>
                <a:spcPct val="0"/>
              </a:spcBef>
              <a:buClrTx/>
              <a:buSzTx/>
              <a:buFontTx/>
              <a:buNone/>
            </a:pPr>
            <a:r>
              <a:rPr lang="en-US" altLang="zh-CN" sz="1400" b="1">
                <a:latin typeface="Arial" panose="020B0604020202020204" pitchFamily="34" charset="0"/>
              </a:rPr>
              <a:t>WS-</a:t>
            </a:r>
            <a:r>
              <a:rPr lang="zh-CN" altLang="en-US" sz="1400" b="1">
                <a:latin typeface="Arial" panose="020B0604020202020204" pitchFamily="34" charset="0"/>
              </a:rPr>
              <a:t>信号小母线  </a:t>
            </a:r>
          </a:p>
          <a:p>
            <a:pPr eaLnBrk="1" hangingPunct="1">
              <a:lnSpc>
                <a:spcPct val="130000"/>
              </a:lnSpc>
              <a:spcBef>
                <a:spcPct val="0"/>
              </a:spcBef>
              <a:buClrTx/>
              <a:buSzTx/>
              <a:buFontTx/>
              <a:buNone/>
            </a:pPr>
            <a:r>
              <a:rPr lang="en-US" altLang="zh-CN" sz="1400" b="1">
                <a:latin typeface="Arial" panose="020B0604020202020204" pitchFamily="34" charset="0"/>
              </a:rPr>
              <a:t>WAS-</a:t>
            </a:r>
            <a:r>
              <a:rPr lang="zh-CN" altLang="en-US" sz="1400" b="1">
                <a:latin typeface="Arial" panose="020B0604020202020204" pitchFamily="34" charset="0"/>
              </a:rPr>
              <a:t>事故音响信号小母线  </a:t>
            </a:r>
          </a:p>
          <a:p>
            <a:pPr eaLnBrk="1" hangingPunct="1">
              <a:lnSpc>
                <a:spcPct val="130000"/>
              </a:lnSpc>
              <a:spcBef>
                <a:spcPct val="0"/>
              </a:spcBef>
              <a:buClrTx/>
              <a:buSzTx/>
              <a:buFontTx/>
              <a:buNone/>
            </a:pPr>
            <a:r>
              <a:rPr lang="en-US" altLang="zh-CN" sz="1400" b="1">
                <a:latin typeface="Arial" panose="020B0604020202020204" pitchFamily="34" charset="0"/>
              </a:rPr>
              <a:t>SA-</a:t>
            </a:r>
            <a:r>
              <a:rPr lang="zh-CN" altLang="en-US" sz="1400" b="1">
                <a:latin typeface="Arial" panose="020B0604020202020204" pitchFamily="34" charset="0"/>
              </a:rPr>
              <a:t>控制开关  </a:t>
            </a:r>
            <a:r>
              <a:rPr lang="en-US" altLang="zh-CN" sz="1400" b="1">
                <a:latin typeface="Arial" panose="020B0604020202020204" pitchFamily="34" charset="0"/>
              </a:rPr>
              <a:t>SB-</a:t>
            </a:r>
            <a:r>
              <a:rPr lang="zh-CN" altLang="en-US" sz="1400" b="1">
                <a:latin typeface="Arial" panose="020B0604020202020204" pitchFamily="34" charset="0"/>
              </a:rPr>
              <a:t>按钮  </a:t>
            </a:r>
          </a:p>
          <a:p>
            <a:pPr eaLnBrk="1" hangingPunct="1">
              <a:lnSpc>
                <a:spcPct val="130000"/>
              </a:lnSpc>
              <a:spcBef>
                <a:spcPct val="0"/>
              </a:spcBef>
              <a:buClrTx/>
              <a:buSzTx/>
              <a:buFontTx/>
              <a:buNone/>
            </a:pPr>
            <a:r>
              <a:rPr lang="en-US" altLang="zh-CN" sz="1400" b="1">
                <a:latin typeface="Arial" panose="020B0604020202020204" pitchFamily="34" charset="0"/>
              </a:rPr>
              <a:t>SQ-</a:t>
            </a:r>
            <a:r>
              <a:rPr lang="zh-CN" altLang="en-US" sz="1400" b="1">
                <a:latin typeface="Arial" panose="020B0604020202020204" pitchFamily="34" charset="0"/>
              </a:rPr>
              <a:t>储能位置开关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YO-</a:t>
            </a:r>
            <a:r>
              <a:rPr lang="zh-CN" altLang="en-US" sz="1400" b="1">
                <a:latin typeface="Arial" panose="020B0604020202020204" pitchFamily="34" charset="0"/>
              </a:rPr>
              <a:t>电磁合闸线圈  </a:t>
            </a:r>
          </a:p>
          <a:p>
            <a:pPr eaLnBrk="1" hangingPunct="1">
              <a:lnSpc>
                <a:spcPct val="130000"/>
              </a:lnSpc>
              <a:spcBef>
                <a:spcPct val="0"/>
              </a:spcBef>
              <a:buClrTx/>
              <a:buSzTx/>
              <a:buFontTx/>
              <a:buNone/>
            </a:pPr>
            <a:r>
              <a:rPr lang="en-US" altLang="zh-CN" sz="1400" b="1">
                <a:latin typeface="Arial" panose="020B0604020202020204" pitchFamily="34" charset="0"/>
              </a:rPr>
              <a:t>YR-</a:t>
            </a:r>
            <a:r>
              <a:rPr lang="zh-CN" altLang="en-US" sz="1400" b="1">
                <a:latin typeface="Arial" panose="020B0604020202020204" pitchFamily="34" charset="0"/>
              </a:rPr>
              <a:t>跳闸线圈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QF1</a:t>
            </a:r>
            <a:r>
              <a:rPr lang="zh-CN" altLang="en-US" sz="1400" b="1">
                <a:latin typeface="Arial" panose="020B0604020202020204" pitchFamily="34" charset="0"/>
              </a:rPr>
              <a:t>～</a:t>
            </a:r>
            <a:r>
              <a:rPr lang="en-US" altLang="zh-CN" sz="1400" b="1">
                <a:latin typeface="Arial" panose="020B0604020202020204" pitchFamily="34" charset="0"/>
              </a:rPr>
              <a:t>6-</a:t>
            </a:r>
            <a:r>
              <a:rPr lang="zh-CN" altLang="en-US" sz="1400" b="1">
                <a:latin typeface="Arial" panose="020B0604020202020204" pitchFamily="34" charset="0"/>
              </a:rPr>
              <a:t>断路器辅助触点  </a:t>
            </a:r>
          </a:p>
          <a:p>
            <a:pPr eaLnBrk="1" hangingPunct="1">
              <a:lnSpc>
                <a:spcPct val="130000"/>
              </a:lnSpc>
              <a:spcBef>
                <a:spcPct val="0"/>
              </a:spcBef>
              <a:buClrTx/>
              <a:buSzTx/>
              <a:buFontTx/>
              <a:buNone/>
            </a:pPr>
            <a:r>
              <a:rPr lang="en-US" altLang="zh-CN" sz="1400" b="1">
                <a:latin typeface="Arial" panose="020B0604020202020204" pitchFamily="34" charset="0"/>
              </a:rPr>
              <a:t>M-</a:t>
            </a:r>
            <a:r>
              <a:rPr lang="zh-CN" altLang="en-US" sz="1400" b="1">
                <a:latin typeface="Arial" panose="020B0604020202020204" pitchFamily="34" charset="0"/>
              </a:rPr>
              <a:t>储能电动机</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GN-</a:t>
            </a:r>
            <a:r>
              <a:rPr lang="zh-CN" altLang="en-US" sz="1400" b="1">
                <a:latin typeface="Arial" panose="020B0604020202020204" pitchFamily="34" charset="0"/>
              </a:rPr>
              <a:t>绿色指示灯  </a:t>
            </a:r>
          </a:p>
          <a:p>
            <a:pPr eaLnBrk="1" hangingPunct="1">
              <a:lnSpc>
                <a:spcPct val="130000"/>
              </a:lnSpc>
              <a:spcBef>
                <a:spcPct val="0"/>
              </a:spcBef>
              <a:buClrTx/>
              <a:buSzTx/>
              <a:buFontTx/>
              <a:buNone/>
            </a:pPr>
            <a:r>
              <a:rPr lang="en-US" altLang="zh-CN" sz="1400" b="1">
                <a:latin typeface="Arial" panose="020B0604020202020204" pitchFamily="34" charset="0"/>
              </a:rPr>
              <a:t>RD-</a:t>
            </a:r>
            <a:r>
              <a:rPr lang="zh-CN" altLang="en-US" sz="1400" b="1">
                <a:latin typeface="Arial" panose="020B0604020202020204" pitchFamily="34" charset="0"/>
              </a:rPr>
              <a:t>红色指示灯 </a:t>
            </a:r>
          </a:p>
          <a:p>
            <a:pPr eaLnBrk="1" hangingPunct="1">
              <a:lnSpc>
                <a:spcPct val="130000"/>
              </a:lnSpc>
              <a:spcBef>
                <a:spcPct val="0"/>
              </a:spcBef>
              <a:buClrTx/>
              <a:buSzTx/>
              <a:buFontTx/>
              <a:buNone/>
            </a:pPr>
            <a:r>
              <a:rPr lang="zh-CN" altLang="en-US" sz="1400" b="1">
                <a:latin typeface="Arial" panose="020B0604020202020204" pitchFamily="34" charset="0"/>
              </a:rPr>
              <a:t> </a:t>
            </a:r>
            <a:r>
              <a:rPr lang="en-US" altLang="zh-CN" sz="1400" b="1">
                <a:latin typeface="Arial" panose="020B0604020202020204" pitchFamily="34" charset="0"/>
              </a:rPr>
              <a:t>KM-</a:t>
            </a:r>
            <a:r>
              <a:rPr lang="zh-CN" altLang="en-US" sz="1400" b="1">
                <a:latin typeface="Arial" panose="020B0604020202020204" pitchFamily="34" charset="0"/>
              </a:rPr>
              <a:t>继电保护出口继电器触点</a:t>
            </a:r>
          </a:p>
        </p:txBody>
      </p:sp>
      <p:pic>
        <p:nvPicPr>
          <p:cNvPr id="31747" name="Picture 3" descr="图7-5">
            <a:extLst>
              <a:ext uri="{FF2B5EF4-FFF2-40B4-BE49-F238E27FC236}">
                <a16:creationId xmlns:a16="http://schemas.microsoft.com/office/drawing/2014/main" id="{4973600E-85E6-47A8-BB7F-EA182E90B026}"/>
              </a:ext>
            </a:extLst>
          </p:cNvPr>
          <p:cNvPicPr>
            <a:picLocks noChangeAspect="1" noChangeArrowheads="1"/>
          </p:cNvPicPr>
          <p:nvPr/>
        </p:nvPicPr>
        <p:blipFill>
          <a:blip r:embed="rId2">
            <a:clrChange>
              <a:clrFrom>
                <a:srgbClr val="FFFFFF"/>
              </a:clrFrom>
              <a:clrTo>
                <a:srgbClr val="FFFFFF">
                  <a:alpha val="0"/>
                </a:srgbClr>
              </a:clrTo>
            </a:clrChange>
            <a:lum bright="-36000" contrast="42000"/>
            <a:extLst>
              <a:ext uri="{28A0092B-C50C-407E-A947-70E740481C1C}">
                <a14:useLocalDpi xmlns:a14="http://schemas.microsoft.com/office/drawing/2010/main" val="0"/>
              </a:ext>
            </a:extLst>
          </a:blip>
          <a:srcRect l="1845" t="507" r="1106" b="21902"/>
          <a:stretch>
            <a:fillRect/>
          </a:stretch>
        </p:blipFill>
        <p:spPr bwMode="auto">
          <a:xfrm>
            <a:off x="1403350" y="188913"/>
            <a:ext cx="4576763" cy="6669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0B898B61-855E-4820-8CB3-31F294D66B57}"/>
              </a:ext>
            </a:extLst>
          </p:cNvPr>
          <p:cNvSpPr>
            <a:spLocks noGrp="1" noChangeArrowheads="1"/>
          </p:cNvSpPr>
          <p:nvPr>
            <p:ph type="title"/>
          </p:nvPr>
        </p:nvSpPr>
        <p:spPr>
          <a:xfrm>
            <a:off x="1676400" y="457200"/>
            <a:ext cx="6096000" cy="838200"/>
          </a:xfrm>
          <a:noFill/>
        </p:spPr>
        <p:txBody>
          <a:bodyPr/>
          <a:lstStyle/>
          <a:p>
            <a:pPr eaLnBrk="1" hangingPunct="1">
              <a:lnSpc>
                <a:spcPct val="150000"/>
              </a:lnSpc>
              <a:spcBef>
                <a:spcPct val="50000"/>
              </a:spcBef>
            </a:pPr>
            <a:r>
              <a:rPr lang="zh-CN" altLang="en-US" sz="3600" b="1">
                <a:solidFill>
                  <a:schemeClr val="tx1"/>
                </a:solidFill>
                <a:latin typeface="宋体" panose="02010600030101010101" pitchFamily="2" charset="-122"/>
              </a:rPr>
              <a:t>第四节   </a:t>
            </a:r>
            <a:r>
              <a:rPr lang="zh-CN" altLang="en-US" sz="3600" b="1">
                <a:solidFill>
                  <a:schemeClr val="tx1"/>
                </a:solidFill>
                <a:latin typeface="宋体" panose="02010600030101010101" pitchFamily="2" charset="-122"/>
                <a:cs typeface="Times New Roman" panose="02020603050405020304" pitchFamily="18" charset="0"/>
              </a:rPr>
              <a:t>中央信号装置</a:t>
            </a:r>
            <a:r>
              <a:rPr lang="zh-CN" altLang="en-US" sz="3600" b="1">
                <a:solidFill>
                  <a:schemeClr val="tx1"/>
                </a:solidFill>
                <a:latin typeface="宋体" panose="02010600030101010101" pitchFamily="2" charset="-122"/>
              </a:rPr>
              <a:t> </a:t>
            </a:r>
          </a:p>
        </p:txBody>
      </p:sp>
      <p:sp>
        <p:nvSpPr>
          <p:cNvPr id="753667" name="Rectangle 3">
            <a:extLst>
              <a:ext uri="{FF2B5EF4-FFF2-40B4-BE49-F238E27FC236}">
                <a16:creationId xmlns:a16="http://schemas.microsoft.com/office/drawing/2014/main" id="{4149A120-696C-4F8E-AB42-2D52F94566D9}"/>
              </a:ext>
            </a:extLst>
          </p:cNvPr>
          <p:cNvSpPr>
            <a:spLocks noChangeArrowheads="1"/>
          </p:cNvSpPr>
          <p:nvPr/>
        </p:nvSpPr>
        <p:spPr bwMode="auto">
          <a:xfrm>
            <a:off x="228600" y="2819400"/>
            <a:ext cx="8610600" cy="190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15000"/>
              </a:spcBef>
              <a:buClrTx/>
              <a:buSzTx/>
              <a:buFontTx/>
              <a:buNone/>
            </a:pPr>
            <a:r>
              <a:rPr lang="zh-CN" altLang="en-US" sz="2400" b="1">
                <a:latin typeface="宋体" panose="02010600030101010101" pitchFamily="2" charset="-122"/>
              </a:rPr>
              <a:t>    </a:t>
            </a:r>
            <a:r>
              <a:rPr lang="zh-CN" altLang="en-US" sz="2400" b="1">
                <a:solidFill>
                  <a:schemeClr val="folHlink"/>
                </a:solidFill>
                <a:latin typeface="宋体" panose="02010600030101010101" pitchFamily="2" charset="-122"/>
              </a:rPr>
              <a:t>对中央事故信号装置的要求是</a:t>
            </a:r>
            <a:r>
              <a:rPr lang="zh-CN" altLang="en-US" sz="2400" b="1">
                <a:latin typeface="宋体" panose="02010600030101010101" pitchFamily="2" charset="-122"/>
              </a:rPr>
              <a:t>：</a:t>
            </a:r>
          </a:p>
          <a:p>
            <a:pPr algn="just">
              <a:lnSpc>
                <a:spcPct val="120000"/>
              </a:lnSpc>
              <a:spcBef>
                <a:spcPct val="15000"/>
              </a:spcBef>
              <a:buClrTx/>
              <a:buSzTx/>
              <a:buFontTx/>
              <a:buNone/>
            </a:pPr>
            <a:r>
              <a:rPr lang="zh-CN" altLang="en-US" sz="2400" b="1">
                <a:latin typeface="宋体" panose="02010600030101010101" pitchFamily="2" charset="-122"/>
              </a:rPr>
              <a:t>    在任一断路器事故跳闸时，能瞬时发出音响信号(电笛)，并在控制屏或配电装置上有表示事故跳闸的具体断路器位置的灯光指示信号。</a:t>
            </a:r>
          </a:p>
        </p:txBody>
      </p:sp>
      <p:sp>
        <p:nvSpPr>
          <p:cNvPr id="753668" name="Rectangle 4">
            <a:extLst>
              <a:ext uri="{FF2B5EF4-FFF2-40B4-BE49-F238E27FC236}">
                <a16:creationId xmlns:a16="http://schemas.microsoft.com/office/drawing/2014/main" id="{B0547508-7DC5-4EE2-886D-2A92FFA87F46}"/>
              </a:ext>
            </a:extLst>
          </p:cNvPr>
          <p:cNvSpPr>
            <a:spLocks noChangeArrowheads="1"/>
          </p:cNvSpPr>
          <p:nvPr/>
        </p:nvSpPr>
        <p:spPr bwMode="auto">
          <a:xfrm>
            <a:off x="228600" y="1828800"/>
            <a:ext cx="8915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宋体" panose="02010600030101010101" pitchFamily="2" charset="-122"/>
              </a:rPr>
              <a:t>    中央信号: 事故信号和预告信号</a:t>
            </a:r>
          </a:p>
          <a:p>
            <a:pPr algn="just">
              <a:lnSpc>
                <a:spcPct val="105000"/>
              </a:lnSpc>
              <a:spcBef>
                <a:spcPct val="25000"/>
              </a:spcBef>
              <a:buClrTx/>
              <a:buSzTx/>
              <a:buFontTx/>
              <a:buNone/>
            </a:pPr>
            <a:r>
              <a:rPr lang="zh-CN" altLang="en-US" sz="2400" b="1">
                <a:latin typeface="宋体" panose="02010600030101010101" pitchFamily="2" charset="-122"/>
              </a:rPr>
              <a:t>    有能重复动作和不能重复动作两种,并能手动或自动复归。</a:t>
            </a:r>
            <a:r>
              <a:rPr lang="zh-CN" altLang="en-US" sz="2400" b="1">
                <a:latin typeface="Times New Roman" panose="02020603050405020304" pitchFamily="18" charset="0"/>
              </a:rPr>
              <a:t> </a:t>
            </a:r>
          </a:p>
        </p:txBody>
      </p:sp>
      <p:sp>
        <p:nvSpPr>
          <p:cNvPr id="753669" name="Rectangle 5">
            <a:extLst>
              <a:ext uri="{FF2B5EF4-FFF2-40B4-BE49-F238E27FC236}">
                <a16:creationId xmlns:a16="http://schemas.microsoft.com/office/drawing/2014/main" id="{D7CD3AFF-E7D3-42F0-8600-A388BB2266A3}"/>
              </a:ext>
            </a:extLst>
          </p:cNvPr>
          <p:cNvSpPr>
            <a:spLocks noChangeArrowheads="1"/>
          </p:cNvSpPr>
          <p:nvPr/>
        </p:nvSpPr>
        <p:spPr bwMode="auto">
          <a:xfrm>
            <a:off x="228600" y="4757738"/>
            <a:ext cx="8610600"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buClrTx/>
              <a:buSzTx/>
              <a:buFontTx/>
              <a:buNone/>
            </a:pPr>
            <a:r>
              <a:rPr lang="zh-CN" altLang="en-US" sz="2400" b="1">
                <a:latin typeface="宋体" panose="02010600030101010101" pitchFamily="2" charset="-122"/>
              </a:rPr>
              <a:t>    </a:t>
            </a:r>
            <a:r>
              <a:rPr lang="zh-CN" altLang="en-US" sz="2400" b="1">
                <a:solidFill>
                  <a:schemeClr val="folHlink"/>
                </a:solidFill>
                <a:latin typeface="宋体" panose="02010600030101010101" pitchFamily="2" charset="-122"/>
              </a:rPr>
              <a:t>对中央预告信号装置的要求是</a:t>
            </a:r>
            <a:r>
              <a:rPr lang="zh-CN" altLang="en-US" sz="2400" b="1">
                <a:latin typeface="宋体" panose="02010600030101010101" pitchFamily="2" charset="-122"/>
              </a:rPr>
              <a:t>：</a:t>
            </a:r>
          </a:p>
          <a:p>
            <a:pPr algn="just">
              <a:lnSpc>
                <a:spcPct val="110000"/>
              </a:lnSpc>
              <a:buClrTx/>
              <a:buSzTx/>
              <a:buFontTx/>
              <a:buNone/>
            </a:pPr>
            <a:r>
              <a:rPr lang="zh-CN" altLang="en-US" sz="2400" b="1">
                <a:latin typeface="宋体" panose="02010600030101010101" pitchFamily="2" charset="-122"/>
              </a:rPr>
              <a:t>    当供电系统发生故障和不正常工作状态但不需立即跳闸的情况时，应及时发出音响信号（电铃），并有显示故障性质和地点的指示信号（光字牌指示）。</a:t>
            </a:r>
            <a:endParaRPr lang="zh-CN" altLang="en-US" sz="2400" b="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53668">
                                            <p:txEl>
                                              <p:pRg st="0" end="0"/>
                                            </p:txEl>
                                          </p:spTgt>
                                        </p:tgtEl>
                                        <p:attrNameLst>
                                          <p:attrName>style.visibility</p:attrName>
                                        </p:attrNameLst>
                                      </p:cBhvr>
                                      <p:to>
                                        <p:strVal val="visible"/>
                                      </p:to>
                                    </p:set>
                                    <p:anim to="" calcmode="lin" valueType="num">
                                      <p:cBhvr>
                                        <p:cTn id="7" dur="1" fill="hold"/>
                                        <p:tgtEl>
                                          <p:spTgt spid="753668">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53668">
                                            <p:txEl>
                                              <p:pRg st="1" end="1"/>
                                            </p:txEl>
                                          </p:spTgt>
                                        </p:tgtEl>
                                        <p:attrNameLst>
                                          <p:attrName>style.visibility</p:attrName>
                                        </p:attrNameLst>
                                      </p:cBhvr>
                                      <p:to>
                                        <p:strVal val="visible"/>
                                      </p:to>
                                    </p:set>
                                    <p:anim to="" calcmode="lin" valueType="num">
                                      <p:cBhvr>
                                        <p:cTn id="12" dur="1" fill="hold"/>
                                        <p:tgtEl>
                                          <p:spTgt spid="753668">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53667">
                                            <p:txEl>
                                              <p:pRg st="0" end="0"/>
                                            </p:txEl>
                                          </p:spTgt>
                                        </p:tgtEl>
                                        <p:attrNameLst>
                                          <p:attrName>style.visibility</p:attrName>
                                        </p:attrNameLst>
                                      </p:cBhvr>
                                      <p:to>
                                        <p:strVal val="visible"/>
                                      </p:to>
                                    </p:set>
                                    <p:anim to="" calcmode="lin" valueType="num">
                                      <p:cBhvr>
                                        <p:cTn id="17" dur="1" fill="hold"/>
                                        <p:tgtEl>
                                          <p:spTgt spid="753667">
                                            <p:txEl>
                                              <p:pRg st="0" end="0"/>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53667">
                                            <p:txEl>
                                              <p:pRg st="1" end="1"/>
                                            </p:txEl>
                                          </p:spTgt>
                                        </p:tgtEl>
                                        <p:attrNameLst>
                                          <p:attrName>style.visibility</p:attrName>
                                        </p:attrNameLst>
                                      </p:cBhvr>
                                      <p:to>
                                        <p:strVal val="visible"/>
                                      </p:to>
                                    </p:set>
                                    <p:anim to="" calcmode="lin" valueType="num">
                                      <p:cBhvr>
                                        <p:cTn id="22" dur="1" fill="hold"/>
                                        <p:tgtEl>
                                          <p:spTgt spid="753667">
                                            <p:txEl>
                                              <p:pRg st="1" end="1"/>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53669">
                                            <p:txEl>
                                              <p:pRg st="0" end="0"/>
                                            </p:txEl>
                                          </p:spTgt>
                                        </p:tgtEl>
                                        <p:attrNameLst>
                                          <p:attrName>style.visibility</p:attrName>
                                        </p:attrNameLst>
                                      </p:cBhvr>
                                      <p:to>
                                        <p:strVal val="visible"/>
                                      </p:to>
                                    </p:set>
                                    <p:anim to="" calcmode="lin" valueType="num">
                                      <p:cBhvr>
                                        <p:cTn id="27" dur="1" fill="hold"/>
                                        <p:tgtEl>
                                          <p:spTgt spid="753669">
                                            <p:txEl>
                                              <p:pRg st="0" end="0"/>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53669">
                                            <p:txEl>
                                              <p:pRg st="1" end="1"/>
                                            </p:txEl>
                                          </p:spTgt>
                                        </p:tgtEl>
                                        <p:attrNameLst>
                                          <p:attrName>style.visibility</p:attrName>
                                        </p:attrNameLst>
                                      </p:cBhvr>
                                      <p:to>
                                        <p:strVal val="visible"/>
                                      </p:to>
                                    </p:set>
                                    <p:anim to="" calcmode="lin" valueType="num">
                                      <p:cBhvr>
                                        <p:cTn id="32" dur="1" fill="hold"/>
                                        <p:tgtEl>
                                          <p:spTgt spid="753669">
                                            <p:txEl>
                                              <p:pRg st="1" end="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3667" grpId="0" build="p" autoUpdateAnimBg="0"/>
      <p:bldP spid="753668" grpId="0" build="p" autoUpdateAnimBg="0"/>
      <p:bldP spid="753669"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13E10525-3AA6-4E23-83D7-71AA245E4A80}"/>
              </a:ext>
            </a:extLst>
          </p:cNvPr>
          <p:cNvSpPr>
            <a:spLocks noGrp="1" noChangeArrowheads="1"/>
          </p:cNvSpPr>
          <p:nvPr>
            <p:ph type="title"/>
          </p:nvPr>
        </p:nvSpPr>
        <p:spPr>
          <a:xfrm>
            <a:off x="0" y="0"/>
            <a:ext cx="971550" cy="377825"/>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续上页</a:t>
            </a:r>
          </a:p>
        </p:txBody>
      </p:sp>
      <p:graphicFrame>
        <p:nvGraphicFramePr>
          <p:cNvPr id="754691" name="Object 3">
            <a:extLst>
              <a:ext uri="{FF2B5EF4-FFF2-40B4-BE49-F238E27FC236}">
                <a16:creationId xmlns:a16="http://schemas.microsoft.com/office/drawing/2014/main" id="{59F66801-F505-4F55-9B8D-9E870CA41CF2}"/>
              </a:ext>
            </a:extLst>
          </p:cNvPr>
          <p:cNvGraphicFramePr>
            <a:graphicFrameLocks noGrp="1" noChangeAspect="1"/>
          </p:cNvGraphicFramePr>
          <p:nvPr>
            <p:ph sz="half" idx="1"/>
          </p:nvPr>
        </p:nvGraphicFramePr>
        <p:xfrm>
          <a:off x="0" y="1844675"/>
          <a:ext cx="5867400" cy="4551363"/>
        </p:xfrm>
        <a:graphic>
          <a:graphicData uri="http://schemas.openxmlformats.org/presentationml/2006/ole">
            <mc:AlternateContent xmlns:mc="http://schemas.openxmlformats.org/markup-compatibility/2006">
              <mc:Choice xmlns:v="urn:schemas-microsoft-com:vml" Requires="v">
                <p:oleObj name="AutoCAD Drawing" r:id="rId2" imgW="8572680" imgH="5238720" progId="AutoCAD.Drawing.16">
                  <p:embed/>
                </p:oleObj>
              </mc:Choice>
              <mc:Fallback>
                <p:oleObj name="AutoCAD Drawing" r:id="rId2" imgW="8572680" imgH="5238720" progId="AutoCAD.Drawing.1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l="8542" r="16718"/>
                      <a:stretch>
                        <a:fillRect/>
                      </a:stretch>
                    </p:blipFill>
                    <p:spPr bwMode="auto">
                      <a:xfrm>
                        <a:off x="0" y="1844675"/>
                        <a:ext cx="5867400" cy="4551363"/>
                      </a:xfrm>
                      <a:prstGeom prst="rect">
                        <a:avLst/>
                      </a:prstGeom>
                      <a:solidFill>
                        <a:schemeClr val="bg1"/>
                      </a:solidFill>
                      <a:ln w="12700" cap="sq" cmpd="sng">
                        <a:solidFill>
                          <a:schemeClr val="accent1"/>
                        </a:solidFill>
                        <a:prstDash val="solid"/>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4">
            <a:extLst>
              <a:ext uri="{FF2B5EF4-FFF2-40B4-BE49-F238E27FC236}">
                <a16:creationId xmlns:a16="http://schemas.microsoft.com/office/drawing/2014/main" id="{99502B9C-B6E8-4889-B9F2-2D3BCE0506FD}"/>
              </a:ext>
            </a:extLst>
          </p:cNvPr>
          <p:cNvSpPr>
            <a:spLocks noChangeArrowheads="1"/>
          </p:cNvSpPr>
          <p:nvPr/>
        </p:nvSpPr>
        <p:spPr bwMode="auto">
          <a:xfrm>
            <a:off x="304800" y="381000"/>
            <a:ext cx="86106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宋体" panose="02010600030101010101" pitchFamily="2" charset="-122"/>
              </a:rPr>
              <a:t>    下图是不能重复动作的</a:t>
            </a:r>
            <a:r>
              <a:rPr lang="zh-CN" altLang="en-US" sz="2400" b="1">
                <a:solidFill>
                  <a:schemeClr val="hlink"/>
                </a:solidFill>
                <a:latin typeface="宋体" panose="02010600030101010101" pitchFamily="2" charset="-122"/>
              </a:rPr>
              <a:t>中央事故信号</a:t>
            </a:r>
            <a:r>
              <a:rPr lang="zh-CN" altLang="en-US" sz="2400" b="1">
                <a:latin typeface="宋体" panose="02010600030101010101" pitchFamily="2" charset="-122"/>
              </a:rPr>
              <a:t>装置回路图，为便于分析其工作原理，将变配电所的所有断路器事故跳闸信号回路绘在一起列于图右。</a:t>
            </a:r>
            <a:r>
              <a:rPr lang="zh-CN" altLang="en-US" sz="2400" b="1">
                <a:latin typeface="Times New Roman" panose="02020603050405020304" pitchFamily="18" charset="0"/>
              </a:rPr>
              <a:t> </a:t>
            </a:r>
          </a:p>
        </p:txBody>
      </p:sp>
      <p:sp>
        <p:nvSpPr>
          <p:cNvPr id="754693" name="Line 5">
            <a:extLst>
              <a:ext uri="{FF2B5EF4-FFF2-40B4-BE49-F238E27FC236}">
                <a16:creationId xmlns:a16="http://schemas.microsoft.com/office/drawing/2014/main" id="{DAD84D2D-0CAD-4FAB-AF39-76F148A4C475}"/>
              </a:ext>
            </a:extLst>
          </p:cNvPr>
          <p:cNvSpPr>
            <a:spLocks noChangeShapeType="1"/>
          </p:cNvSpPr>
          <p:nvPr/>
        </p:nvSpPr>
        <p:spPr bwMode="auto">
          <a:xfrm>
            <a:off x="7086600" y="3429000"/>
            <a:ext cx="0" cy="2667000"/>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6">
            <a:extLst>
              <a:ext uri="{FF2B5EF4-FFF2-40B4-BE49-F238E27FC236}">
                <a16:creationId xmlns:a16="http://schemas.microsoft.com/office/drawing/2014/main" id="{3AFFFC18-A7DF-4484-A4F1-AF88D99EE0D8}"/>
              </a:ext>
            </a:extLst>
          </p:cNvPr>
          <p:cNvGrpSpPr>
            <a:grpSpLocks/>
          </p:cNvGrpSpPr>
          <p:nvPr/>
        </p:nvGrpSpPr>
        <p:grpSpPr bwMode="auto">
          <a:xfrm>
            <a:off x="685800" y="3429000"/>
            <a:ext cx="1066800" cy="2667000"/>
            <a:chOff x="432" y="2160"/>
            <a:chExt cx="672" cy="1680"/>
          </a:xfrm>
        </p:grpSpPr>
        <p:sp>
          <p:nvSpPr>
            <p:cNvPr id="10252" name="Line 7">
              <a:extLst>
                <a:ext uri="{FF2B5EF4-FFF2-40B4-BE49-F238E27FC236}">
                  <a16:creationId xmlns:a16="http://schemas.microsoft.com/office/drawing/2014/main" id="{A0EB228E-B129-4B4C-A5C8-883079853742}"/>
                </a:ext>
              </a:extLst>
            </p:cNvPr>
            <p:cNvSpPr>
              <a:spLocks noChangeShapeType="1"/>
            </p:cNvSpPr>
            <p:nvPr/>
          </p:nvSpPr>
          <p:spPr bwMode="auto">
            <a:xfrm>
              <a:off x="1104" y="2736"/>
              <a:ext cx="0" cy="1104"/>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53" name="Line 8">
              <a:extLst>
                <a:ext uri="{FF2B5EF4-FFF2-40B4-BE49-F238E27FC236}">
                  <a16:creationId xmlns:a16="http://schemas.microsoft.com/office/drawing/2014/main" id="{70FA36B0-4279-4B78-B7FB-0C905369C19F}"/>
                </a:ext>
              </a:extLst>
            </p:cNvPr>
            <p:cNvSpPr>
              <a:spLocks noChangeShapeType="1"/>
            </p:cNvSpPr>
            <p:nvPr/>
          </p:nvSpPr>
          <p:spPr bwMode="auto">
            <a:xfrm flipH="1">
              <a:off x="432" y="2736"/>
              <a:ext cx="672" cy="0"/>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54" name="Line 9">
              <a:extLst>
                <a:ext uri="{FF2B5EF4-FFF2-40B4-BE49-F238E27FC236}">
                  <a16:creationId xmlns:a16="http://schemas.microsoft.com/office/drawing/2014/main" id="{9D06AEB3-1943-41BC-B885-FCF78638AD16}"/>
                </a:ext>
              </a:extLst>
            </p:cNvPr>
            <p:cNvSpPr>
              <a:spLocks noChangeShapeType="1"/>
            </p:cNvSpPr>
            <p:nvPr/>
          </p:nvSpPr>
          <p:spPr bwMode="auto">
            <a:xfrm flipV="1">
              <a:off x="432" y="2160"/>
              <a:ext cx="0" cy="576"/>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0">
            <a:extLst>
              <a:ext uri="{FF2B5EF4-FFF2-40B4-BE49-F238E27FC236}">
                <a16:creationId xmlns:a16="http://schemas.microsoft.com/office/drawing/2014/main" id="{6896E79B-29FA-4C9C-B48C-A3658850D3AA}"/>
              </a:ext>
            </a:extLst>
          </p:cNvPr>
          <p:cNvGrpSpPr>
            <a:grpSpLocks/>
          </p:cNvGrpSpPr>
          <p:nvPr/>
        </p:nvGrpSpPr>
        <p:grpSpPr bwMode="auto">
          <a:xfrm>
            <a:off x="2438400" y="3429000"/>
            <a:ext cx="609600" cy="2667000"/>
            <a:chOff x="1536" y="2160"/>
            <a:chExt cx="384" cy="1680"/>
          </a:xfrm>
        </p:grpSpPr>
        <p:sp>
          <p:nvSpPr>
            <p:cNvPr id="10249" name="Line 11">
              <a:extLst>
                <a:ext uri="{FF2B5EF4-FFF2-40B4-BE49-F238E27FC236}">
                  <a16:creationId xmlns:a16="http://schemas.microsoft.com/office/drawing/2014/main" id="{8654641B-BDE6-4681-BB77-C6B0DB1C1301}"/>
                </a:ext>
              </a:extLst>
            </p:cNvPr>
            <p:cNvSpPr>
              <a:spLocks noChangeShapeType="1"/>
            </p:cNvSpPr>
            <p:nvPr/>
          </p:nvSpPr>
          <p:spPr bwMode="auto">
            <a:xfrm>
              <a:off x="1920" y="2160"/>
              <a:ext cx="0" cy="1296"/>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50" name="Line 12">
              <a:extLst>
                <a:ext uri="{FF2B5EF4-FFF2-40B4-BE49-F238E27FC236}">
                  <a16:creationId xmlns:a16="http://schemas.microsoft.com/office/drawing/2014/main" id="{887B1287-AC78-4AA1-8200-40F51D3CB67F}"/>
                </a:ext>
              </a:extLst>
            </p:cNvPr>
            <p:cNvSpPr>
              <a:spLocks noChangeShapeType="1"/>
            </p:cNvSpPr>
            <p:nvPr/>
          </p:nvSpPr>
          <p:spPr bwMode="auto">
            <a:xfrm flipH="1">
              <a:off x="1536" y="3456"/>
              <a:ext cx="384" cy="0"/>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0251" name="Line 13">
              <a:extLst>
                <a:ext uri="{FF2B5EF4-FFF2-40B4-BE49-F238E27FC236}">
                  <a16:creationId xmlns:a16="http://schemas.microsoft.com/office/drawing/2014/main" id="{909704D2-62CB-4EEF-8FA0-8CA2A339A2AA}"/>
                </a:ext>
              </a:extLst>
            </p:cNvPr>
            <p:cNvSpPr>
              <a:spLocks noChangeShapeType="1"/>
            </p:cNvSpPr>
            <p:nvPr/>
          </p:nvSpPr>
          <p:spPr bwMode="auto">
            <a:xfrm>
              <a:off x="1536" y="3456"/>
              <a:ext cx="0" cy="384"/>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54702" name="Object 14">
            <a:extLst>
              <a:ext uri="{FF2B5EF4-FFF2-40B4-BE49-F238E27FC236}">
                <a16:creationId xmlns:a16="http://schemas.microsoft.com/office/drawing/2014/main" id="{F678960C-0855-40D0-9CA1-573BAE9AA38C}"/>
              </a:ext>
            </a:extLst>
          </p:cNvPr>
          <p:cNvGraphicFramePr>
            <a:graphicFrameLocks noGrp="1" noChangeAspect="1"/>
          </p:cNvGraphicFramePr>
          <p:nvPr>
            <p:ph sz="half" idx="2"/>
          </p:nvPr>
        </p:nvGraphicFramePr>
        <p:xfrm>
          <a:off x="5907088" y="1844675"/>
          <a:ext cx="3128962" cy="4537075"/>
        </p:xfrm>
        <a:graphic>
          <a:graphicData uri="http://schemas.openxmlformats.org/presentationml/2006/ole">
            <mc:AlternateContent xmlns:mc="http://schemas.openxmlformats.org/markup-compatibility/2006">
              <mc:Choice xmlns:v="urn:schemas-microsoft-com:vml" Requires="v">
                <p:oleObj name="AutoCAD Drawing" r:id="rId4" imgW="8572680" imgH="5238720" progId="AutoCAD.Drawing.16">
                  <p:embed/>
                </p:oleObj>
              </mc:Choice>
              <mc:Fallback>
                <p:oleObj name="AutoCAD Drawing" r:id="rId4" imgW="8572680" imgH="5238720" progId="AutoCAD.Drawing.16">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l="35817" t="1601" r="22708"/>
                      <a:stretch>
                        <a:fillRect/>
                      </a:stretch>
                    </p:blipFill>
                    <p:spPr bwMode="auto">
                      <a:xfrm>
                        <a:off x="5907088" y="1844675"/>
                        <a:ext cx="3128962" cy="4537075"/>
                      </a:xfrm>
                      <a:prstGeom prst="rect">
                        <a:avLst/>
                      </a:prstGeom>
                      <a:noFill/>
                      <a:ln w="12700" cap="sq" cmpd="sng">
                        <a:solidFill>
                          <a:schemeClr val="accent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4691"/>
                                        </p:tgtEl>
                                        <p:attrNameLst>
                                          <p:attrName>style.visibility</p:attrName>
                                        </p:attrNameLst>
                                      </p:cBhvr>
                                      <p:to>
                                        <p:strVal val="visible"/>
                                      </p:to>
                                    </p:set>
                                    <p:animEffect transition="in" filter="blinds(horizontal)">
                                      <p:cBhvr>
                                        <p:cTn id="7" dur="1000"/>
                                        <p:tgtEl>
                                          <p:spTgt spid="7546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4702"/>
                                        </p:tgtEl>
                                        <p:attrNameLst>
                                          <p:attrName>style.visibility</p:attrName>
                                        </p:attrNameLst>
                                      </p:cBhvr>
                                      <p:to>
                                        <p:strVal val="visible"/>
                                      </p:to>
                                    </p:set>
                                    <p:animEffect transition="in" filter="checkerboard(across)">
                                      <p:cBhvr>
                                        <p:cTn id="12" dur="1000"/>
                                        <p:tgtEl>
                                          <p:spTgt spid="7547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54693"/>
                                        </p:tgtEl>
                                        <p:attrNameLst>
                                          <p:attrName>style.visibility</p:attrName>
                                        </p:attrNameLst>
                                      </p:cBhvr>
                                      <p:to>
                                        <p:strVal val="visible"/>
                                      </p:to>
                                    </p:set>
                                    <p:animEffect transition="in" filter="wipe(up)">
                                      <p:cBhvr>
                                        <p:cTn id="17" dur="500"/>
                                        <p:tgtEl>
                                          <p:spTgt spid="754693"/>
                                        </p:tgtEl>
                                      </p:cBhvr>
                                    </p:animEffect>
                                  </p:childTnLst>
                                  <p:subTnLst>
                                    <p:animClr clrSpc="rgb" dir="cw">
                                      <p:cBhvr override="childStyle">
                                        <p:cTn dur="1" fill="hold" display="0" masterRel="nextClick" afterEffect="1"/>
                                        <p:tgtEl>
                                          <p:spTgt spid="754693"/>
                                        </p:tgtEl>
                                        <p:attrNameLst>
                                          <p:attrName>ppt_c</p:attrName>
                                        </p:attrNameLst>
                                      </p:cBhvr>
                                      <p:to>
                                        <a:srgbClr val="FEE7E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FEE7E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FEE7E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2C88529D-EE49-420E-AC1A-4A6C3AC14D4A}"/>
              </a:ext>
            </a:extLst>
          </p:cNvPr>
          <p:cNvSpPr>
            <a:spLocks noGrp="1" noChangeArrowheads="1"/>
          </p:cNvSpPr>
          <p:nvPr>
            <p:ph type="title"/>
          </p:nvPr>
        </p:nvSpPr>
        <p:spPr>
          <a:xfrm>
            <a:off x="0" y="0"/>
            <a:ext cx="1204913" cy="404813"/>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续上页</a:t>
            </a:r>
          </a:p>
        </p:txBody>
      </p:sp>
      <p:graphicFrame>
        <p:nvGraphicFramePr>
          <p:cNvPr id="755715" name="Object 3">
            <a:extLst>
              <a:ext uri="{FF2B5EF4-FFF2-40B4-BE49-F238E27FC236}">
                <a16:creationId xmlns:a16="http://schemas.microsoft.com/office/drawing/2014/main" id="{250FF846-653B-4247-B68E-B6C1346EB975}"/>
              </a:ext>
            </a:extLst>
          </p:cNvPr>
          <p:cNvGraphicFramePr>
            <a:graphicFrameLocks noGrp="1" noChangeAspect="1"/>
          </p:cNvGraphicFramePr>
          <p:nvPr>
            <p:ph sz="half" idx="1"/>
          </p:nvPr>
        </p:nvGraphicFramePr>
        <p:xfrm>
          <a:off x="0" y="1557338"/>
          <a:ext cx="5795963" cy="4805362"/>
        </p:xfrm>
        <a:graphic>
          <a:graphicData uri="http://schemas.openxmlformats.org/presentationml/2006/ole">
            <mc:AlternateContent xmlns:mc="http://schemas.openxmlformats.org/markup-compatibility/2006">
              <mc:Choice xmlns:v="urn:schemas-microsoft-com:vml" Requires="v">
                <p:oleObj name="AutoCAD Drawing" r:id="rId2" imgW="8572680" imgH="5238720" progId="AutoCAD.Drawing.16">
                  <p:embed/>
                </p:oleObj>
              </mc:Choice>
              <mc:Fallback>
                <p:oleObj name="AutoCAD Drawing" r:id="rId2" imgW="8572680" imgH="5238720" progId="AutoCAD.Drawing.1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l="7584" r="18709"/>
                      <a:stretch>
                        <a:fillRect/>
                      </a:stretch>
                    </p:blipFill>
                    <p:spPr bwMode="auto">
                      <a:xfrm>
                        <a:off x="0" y="1557338"/>
                        <a:ext cx="5795963" cy="4805362"/>
                      </a:xfrm>
                      <a:prstGeom prst="rect">
                        <a:avLst/>
                      </a:prstGeom>
                      <a:noFill/>
                      <a:ln w="12700" cap="sq" cmpd="sng">
                        <a:solidFill>
                          <a:schemeClr val="accent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269" name="Rectangle 4">
            <a:extLst>
              <a:ext uri="{FF2B5EF4-FFF2-40B4-BE49-F238E27FC236}">
                <a16:creationId xmlns:a16="http://schemas.microsoft.com/office/drawing/2014/main" id="{9625C825-5031-42EF-A0D0-E48DA7BFA42A}"/>
              </a:ext>
            </a:extLst>
          </p:cNvPr>
          <p:cNvSpPr>
            <a:spLocks noChangeArrowheads="1"/>
          </p:cNvSpPr>
          <p:nvPr/>
        </p:nvSpPr>
        <p:spPr bwMode="auto">
          <a:xfrm>
            <a:off x="381000" y="457200"/>
            <a:ext cx="85344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0000"/>
              </a:lnSpc>
              <a:spcBef>
                <a:spcPct val="25000"/>
              </a:spcBef>
              <a:buClrTx/>
              <a:buSzTx/>
              <a:buFontTx/>
              <a:buNone/>
            </a:pPr>
            <a:r>
              <a:rPr lang="zh-CN" altLang="en-US" sz="2400" b="1">
                <a:latin typeface="宋体" panose="02010600030101010101" pitchFamily="2" charset="-122"/>
              </a:rPr>
              <a:t>    下图是不能重复动作的</a:t>
            </a:r>
            <a:r>
              <a:rPr lang="zh-CN" altLang="en-US" sz="2400" b="1">
                <a:solidFill>
                  <a:schemeClr val="hlink"/>
                </a:solidFill>
                <a:latin typeface="宋体" panose="02010600030101010101" pitchFamily="2" charset="-122"/>
              </a:rPr>
              <a:t>中央预告信号</a:t>
            </a:r>
            <a:r>
              <a:rPr lang="zh-CN" altLang="en-US" sz="2400" b="1">
                <a:latin typeface="宋体" panose="02010600030101010101" pitchFamily="2" charset="-122"/>
              </a:rPr>
              <a:t>装置回路图，为便于分析其工作原理，将配电装置的预告信号回路列于图右。 </a:t>
            </a:r>
          </a:p>
        </p:txBody>
      </p:sp>
      <p:sp>
        <p:nvSpPr>
          <p:cNvPr id="755717" name="Line 5">
            <a:extLst>
              <a:ext uri="{FF2B5EF4-FFF2-40B4-BE49-F238E27FC236}">
                <a16:creationId xmlns:a16="http://schemas.microsoft.com/office/drawing/2014/main" id="{B3F08B18-AEC3-4333-909E-8B9E889B1C06}"/>
              </a:ext>
            </a:extLst>
          </p:cNvPr>
          <p:cNvSpPr>
            <a:spLocks noChangeShapeType="1"/>
          </p:cNvSpPr>
          <p:nvPr/>
        </p:nvSpPr>
        <p:spPr bwMode="auto">
          <a:xfrm>
            <a:off x="7315200" y="3200400"/>
            <a:ext cx="0" cy="2667000"/>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2" name="Group 6">
            <a:extLst>
              <a:ext uri="{FF2B5EF4-FFF2-40B4-BE49-F238E27FC236}">
                <a16:creationId xmlns:a16="http://schemas.microsoft.com/office/drawing/2014/main" id="{9DCEF09B-F229-4791-A709-72934E1E4AEE}"/>
              </a:ext>
            </a:extLst>
          </p:cNvPr>
          <p:cNvGrpSpPr>
            <a:grpSpLocks/>
          </p:cNvGrpSpPr>
          <p:nvPr/>
        </p:nvGrpSpPr>
        <p:grpSpPr bwMode="auto">
          <a:xfrm>
            <a:off x="685800" y="3276600"/>
            <a:ext cx="1066800" cy="2667000"/>
            <a:chOff x="432" y="2160"/>
            <a:chExt cx="672" cy="1680"/>
          </a:xfrm>
        </p:grpSpPr>
        <p:sp>
          <p:nvSpPr>
            <p:cNvPr id="11277" name="Line 7">
              <a:extLst>
                <a:ext uri="{FF2B5EF4-FFF2-40B4-BE49-F238E27FC236}">
                  <a16:creationId xmlns:a16="http://schemas.microsoft.com/office/drawing/2014/main" id="{94C925B7-91BD-48DD-9957-126514854F85}"/>
                </a:ext>
              </a:extLst>
            </p:cNvPr>
            <p:cNvSpPr>
              <a:spLocks noChangeShapeType="1"/>
            </p:cNvSpPr>
            <p:nvPr/>
          </p:nvSpPr>
          <p:spPr bwMode="auto">
            <a:xfrm>
              <a:off x="1104" y="2736"/>
              <a:ext cx="0" cy="1104"/>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278" name="Line 8">
              <a:extLst>
                <a:ext uri="{FF2B5EF4-FFF2-40B4-BE49-F238E27FC236}">
                  <a16:creationId xmlns:a16="http://schemas.microsoft.com/office/drawing/2014/main" id="{EC1CCFB8-2930-4B63-9211-8B5092E3DAE0}"/>
                </a:ext>
              </a:extLst>
            </p:cNvPr>
            <p:cNvSpPr>
              <a:spLocks noChangeShapeType="1"/>
            </p:cNvSpPr>
            <p:nvPr/>
          </p:nvSpPr>
          <p:spPr bwMode="auto">
            <a:xfrm flipH="1">
              <a:off x="432" y="2736"/>
              <a:ext cx="672" cy="0"/>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279" name="Line 9">
              <a:extLst>
                <a:ext uri="{FF2B5EF4-FFF2-40B4-BE49-F238E27FC236}">
                  <a16:creationId xmlns:a16="http://schemas.microsoft.com/office/drawing/2014/main" id="{07ECE310-159F-4491-9609-15BEC9495226}"/>
                </a:ext>
              </a:extLst>
            </p:cNvPr>
            <p:cNvSpPr>
              <a:spLocks noChangeShapeType="1"/>
            </p:cNvSpPr>
            <p:nvPr/>
          </p:nvSpPr>
          <p:spPr bwMode="auto">
            <a:xfrm flipV="1">
              <a:off x="432" y="2160"/>
              <a:ext cx="0" cy="576"/>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10">
            <a:extLst>
              <a:ext uri="{FF2B5EF4-FFF2-40B4-BE49-F238E27FC236}">
                <a16:creationId xmlns:a16="http://schemas.microsoft.com/office/drawing/2014/main" id="{C42CBE2D-FB05-47A0-B5CA-8C29026907FB}"/>
              </a:ext>
            </a:extLst>
          </p:cNvPr>
          <p:cNvGrpSpPr>
            <a:grpSpLocks/>
          </p:cNvGrpSpPr>
          <p:nvPr/>
        </p:nvGrpSpPr>
        <p:grpSpPr bwMode="auto">
          <a:xfrm>
            <a:off x="2438400" y="3276600"/>
            <a:ext cx="609600" cy="2667000"/>
            <a:chOff x="1536" y="2160"/>
            <a:chExt cx="384" cy="1680"/>
          </a:xfrm>
        </p:grpSpPr>
        <p:sp>
          <p:nvSpPr>
            <p:cNvPr id="11274" name="Line 11">
              <a:extLst>
                <a:ext uri="{FF2B5EF4-FFF2-40B4-BE49-F238E27FC236}">
                  <a16:creationId xmlns:a16="http://schemas.microsoft.com/office/drawing/2014/main" id="{EFCD3AE6-9019-4D72-8632-1BECD36D1C01}"/>
                </a:ext>
              </a:extLst>
            </p:cNvPr>
            <p:cNvSpPr>
              <a:spLocks noChangeShapeType="1"/>
            </p:cNvSpPr>
            <p:nvPr/>
          </p:nvSpPr>
          <p:spPr bwMode="auto">
            <a:xfrm>
              <a:off x="1920" y="2160"/>
              <a:ext cx="0" cy="1296"/>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275" name="Line 12">
              <a:extLst>
                <a:ext uri="{FF2B5EF4-FFF2-40B4-BE49-F238E27FC236}">
                  <a16:creationId xmlns:a16="http://schemas.microsoft.com/office/drawing/2014/main" id="{6234BE20-90BD-412C-898F-8A1F3940F4EF}"/>
                </a:ext>
              </a:extLst>
            </p:cNvPr>
            <p:cNvSpPr>
              <a:spLocks noChangeShapeType="1"/>
            </p:cNvSpPr>
            <p:nvPr/>
          </p:nvSpPr>
          <p:spPr bwMode="auto">
            <a:xfrm flipH="1">
              <a:off x="1536" y="3456"/>
              <a:ext cx="384" cy="0"/>
            </a:xfrm>
            <a:prstGeom prst="line">
              <a:avLst/>
            </a:prstGeom>
            <a:noFill/>
            <a:ln w="12700" cap="sq">
              <a:solidFill>
                <a:srgbClr val="EC2E08"/>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1276" name="Line 13">
              <a:extLst>
                <a:ext uri="{FF2B5EF4-FFF2-40B4-BE49-F238E27FC236}">
                  <a16:creationId xmlns:a16="http://schemas.microsoft.com/office/drawing/2014/main" id="{6CC71628-E38F-4B62-8D9A-2CE9845D9320}"/>
                </a:ext>
              </a:extLst>
            </p:cNvPr>
            <p:cNvSpPr>
              <a:spLocks noChangeShapeType="1"/>
            </p:cNvSpPr>
            <p:nvPr/>
          </p:nvSpPr>
          <p:spPr bwMode="auto">
            <a:xfrm>
              <a:off x="1536" y="3456"/>
              <a:ext cx="0" cy="384"/>
            </a:xfrm>
            <a:prstGeom prst="line">
              <a:avLst/>
            </a:prstGeom>
            <a:noFill/>
            <a:ln w="12700" cap="sq">
              <a:solidFill>
                <a:srgbClr val="EC2E08"/>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sp>
        <p:nvSpPr>
          <p:cNvPr id="755726" name="AutoShape 14">
            <a:hlinkClick r:id="" action="ppaction://hlinkshowjump?jump=firstslide" highlightClick="1"/>
            <a:extLst>
              <a:ext uri="{FF2B5EF4-FFF2-40B4-BE49-F238E27FC236}">
                <a16:creationId xmlns:a16="http://schemas.microsoft.com/office/drawing/2014/main" id="{89C420BC-66D2-47D9-B4C8-CAB0ED7F8326}"/>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755727" name="Object 15">
            <a:extLst>
              <a:ext uri="{FF2B5EF4-FFF2-40B4-BE49-F238E27FC236}">
                <a16:creationId xmlns:a16="http://schemas.microsoft.com/office/drawing/2014/main" id="{8C5E26DA-9F53-4018-904A-1C648E1F4D7C}"/>
              </a:ext>
            </a:extLst>
          </p:cNvPr>
          <p:cNvGraphicFramePr>
            <a:graphicFrameLocks noGrp="1" noChangeAspect="1"/>
          </p:cNvGraphicFramePr>
          <p:nvPr>
            <p:ph sz="half" idx="2"/>
          </p:nvPr>
        </p:nvGraphicFramePr>
        <p:xfrm>
          <a:off x="5795963" y="1557338"/>
          <a:ext cx="3328987" cy="4824412"/>
        </p:xfrm>
        <a:graphic>
          <a:graphicData uri="http://schemas.openxmlformats.org/presentationml/2006/ole">
            <mc:AlternateContent xmlns:mc="http://schemas.openxmlformats.org/markup-compatibility/2006">
              <mc:Choice xmlns:v="urn:schemas-microsoft-com:vml" Requires="v">
                <p:oleObj name="AutoCAD Drawing" r:id="rId4" imgW="8572680" imgH="5238720" progId="AutoCAD.Drawing.16">
                  <p:embed/>
                </p:oleObj>
              </mc:Choice>
              <mc:Fallback>
                <p:oleObj name="AutoCAD Drawing" r:id="rId4" imgW="8572680" imgH="5238720" progId="AutoCAD.Drawing.16">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l="27827" r="30000"/>
                      <a:stretch>
                        <a:fillRect/>
                      </a:stretch>
                    </p:blipFill>
                    <p:spPr bwMode="auto">
                      <a:xfrm>
                        <a:off x="5795963" y="1557338"/>
                        <a:ext cx="3328987" cy="4824412"/>
                      </a:xfrm>
                      <a:prstGeom prst="rect">
                        <a:avLst/>
                      </a:prstGeom>
                      <a:noFill/>
                      <a:ln w="12700" cap="sq" cmpd="sng">
                        <a:solidFill>
                          <a:schemeClr val="accent1"/>
                        </a:solidFill>
                        <a:prstDash val="solid"/>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5715"/>
                                        </p:tgtEl>
                                        <p:attrNameLst>
                                          <p:attrName>style.visibility</p:attrName>
                                        </p:attrNameLst>
                                      </p:cBhvr>
                                      <p:to>
                                        <p:strVal val="visible"/>
                                      </p:to>
                                    </p:set>
                                    <p:animEffect transition="in" filter="blinds(horizontal)">
                                      <p:cBhvr>
                                        <p:cTn id="7" dur="1000"/>
                                        <p:tgtEl>
                                          <p:spTgt spid="7557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5727"/>
                                        </p:tgtEl>
                                        <p:attrNameLst>
                                          <p:attrName>style.visibility</p:attrName>
                                        </p:attrNameLst>
                                      </p:cBhvr>
                                      <p:to>
                                        <p:strVal val="visible"/>
                                      </p:to>
                                    </p:set>
                                    <p:animEffect transition="in" filter="checkerboard(across)">
                                      <p:cBhvr>
                                        <p:cTn id="12" dur="1000"/>
                                        <p:tgtEl>
                                          <p:spTgt spid="755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755717"/>
                                        </p:tgtEl>
                                        <p:attrNameLst>
                                          <p:attrName>style.visibility</p:attrName>
                                        </p:attrNameLst>
                                      </p:cBhvr>
                                      <p:to>
                                        <p:strVal val="visible"/>
                                      </p:to>
                                    </p:set>
                                    <p:animEffect transition="in" filter="wipe(up)">
                                      <p:cBhvr>
                                        <p:cTn id="17" dur="500"/>
                                        <p:tgtEl>
                                          <p:spTgt spid="755717"/>
                                        </p:tgtEl>
                                      </p:cBhvr>
                                    </p:animEffect>
                                  </p:childTnLst>
                                  <p:subTnLst>
                                    <p:animClr clrSpc="rgb" dir="cw">
                                      <p:cBhvr override="childStyle">
                                        <p:cTn dur="1" fill="hold" display="0" masterRel="nextClick" afterEffect="1"/>
                                        <p:tgtEl>
                                          <p:spTgt spid="755717"/>
                                        </p:tgtEl>
                                        <p:attrNameLst>
                                          <p:attrName>ppt_c</p:attrName>
                                        </p:attrNameLst>
                                      </p:cBhvr>
                                      <p:to>
                                        <a:srgbClr val="FEE7E2"/>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subTnLst>
                                    <p:animClr clrSpc="rgb" dir="cw">
                                      <p:cBhvr override="childStyle">
                                        <p:cTn dur="1" fill="hold" display="0" masterRel="nextClick" afterEffect="1"/>
                                        <p:tgtEl>
                                          <p:spTgt spid="2"/>
                                        </p:tgtEl>
                                        <p:attrNameLst>
                                          <p:attrName>ppt_c</p:attrName>
                                        </p:attrNameLst>
                                      </p:cBhvr>
                                      <p:to>
                                        <a:srgbClr val="FEE7E2"/>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up)">
                                      <p:cBhvr>
                                        <p:cTn id="27" dur="500"/>
                                        <p:tgtEl>
                                          <p:spTgt spid="3"/>
                                        </p:tgtEl>
                                      </p:cBhvr>
                                    </p:animEffect>
                                  </p:childTnLst>
                                  <p:subTnLst>
                                    <p:animClr clrSpc="rgb" dir="cw">
                                      <p:cBhvr override="childStyle">
                                        <p:cTn dur="1" fill="hold" display="0" masterRel="nextClick" afterEffect="1"/>
                                        <p:tgtEl>
                                          <p:spTgt spid="3"/>
                                        </p:tgtEl>
                                        <p:attrNameLst>
                                          <p:attrName>ppt_c</p:attrName>
                                        </p:attrNameLst>
                                      </p:cBhvr>
                                      <p:to>
                                        <a:srgbClr val="FEE7E2"/>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7557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57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311AE12F-19BB-4495-8B47-3C02D1743AF0}"/>
              </a:ext>
            </a:extLst>
          </p:cNvPr>
          <p:cNvSpPr>
            <a:spLocks noGrp="1" noChangeArrowheads="1"/>
          </p:cNvSpPr>
          <p:nvPr>
            <p:ph type="title"/>
          </p:nvPr>
        </p:nvSpPr>
        <p:spPr>
          <a:xfrm>
            <a:off x="1371600" y="381000"/>
            <a:ext cx="7086600" cy="838200"/>
          </a:xfrm>
          <a:noFill/>
        </p:spPr>
        <p:txBody>
          <a:bodyPr/>
          <a:lstStyle/>
          <a:p>
            <a:pPr eaLnBrk="1" hangingPunct="1">
              <a:lnSpc>
                <a:spcPct val="150000"/>
              </a:lnSpc>
              <a:spcBef>
                <a:spcPct val="50000"/>
              </a:spcBef>
            </a:pPr>
            <a:r>
              <a:rPr lang="zh-CN" altLang="en-US" sz="3600" b="1">
                <a:solidFill>
                  <a:schemeClr val="tx1"/>
                </a:solidFill>
                <a:latin typeface="宋体" panose="02010600030101010101" pitchFamily="2" charset="-122"/>
              </a:rPr>
              <a:t>第五节  电气测量回路与绝缘监视</a:t>
            </a:r>
            <a:r>
              <a:rPr lang="zh-CN" altLang="en-US" sz="3600" b="1">
                <a:solidFill>
                  <a:schemeClr val="tx1"/>
                </a:solidFill>
                <a:latin typeface="Times New Roman" panose="02020603050405020304" pitchFamily="18" charset="0"/>
                <a:ea typeface="黑体" panose="02010609060101010101" pitchFamily="49" charset="-122"/>
              </a:rPr>
              <a:t> </a:t>
            </a:r>
          </a:p>
        </p:txBody>
      </p:sp>
      <p:sp>
        <p:nvSpPr>
          <p:cNvPr id="582659" name="Rectangle 3">
            <a:extLst>
              <a:ext uri="{FF2B5EF4-FFF2-40B4-BE49-F238E27FC236}">
                <a16:creationId xmlns:a16="http://schemas.microsoft.com/office/drawing/2014/main" id="{DA68BF51-0C02-4D85-AD1A-8F66375E5312}"/>
              </a:ext>
            </a:extLst>
          </p:cNvPr>
          <p:cNvSpPr>
            <a:spLocks noChangeArrowheads="1"/>
          </p:cNvSpPr>
          <p:nvPr/>
        </p:nvSpPr>
        <p:spPr bwMode="auto">
          <a:xfrm>
            <a:off x="381000" y="2689225"/>
            <a:ext cx="861060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0"/>
              </a:spcBef>
              <a:buClrTx/>
              <a:buSzTx/>
              <a:buFontTx/>
              <a:buNone/>
            </a:pPr>
            <a:r>
              <a:rPr lang="zh-CN" altLang="en-US" sz="2400" b="1">
                <a:solidFill>
                  <a:schemeClr val="folHlink"/>
                </a:solidFill>
                <a:latin typeface="Times New Roman" panose="02020603050405020304" pitchFamily="18" charset="0"/>
              </a:rPr>
              <a:t>任务：</a:t>
            </a:r>
            <a:r>
              <a:rPr lang="zh-CN" altLang="en-US" sz="2400" b="1">
                <a:latin typeface="Times New Roman" panose="02020603050405020304" pitchFamily="18" charset="0"/>
              </a:rPr>
              <a:t> 监视供电系统的运行状态和计量一次系统消耗的电能，</a:t>
            </a:r>
          </a:p>
          <a:p>
            <a:pPr algn="just">
              <a:lnSpc>
                <a:spcPct val="120000"/>
              </a:lnSpc>
              <a:spcBef>
                <a:spcPct val="0"/>
              </a:spcBef>
              <a:buClrTx/>
              <a:buSzTx/>
              <a:buFontTx/>
              <a:buNone/>
            </a:pPr>
            <a:r>
              <a:rPr lang="zh-CN" altLang="en-US" sz="2400" b="1">
                <a:latin typeface="Times New Roman" panose="02020603050405020304" pitchFamily="18" charset="0"/>
              </a:rPr>
              <a:t>             保证供电系统安全、可靠、优质和经济合理地运行。         </a:t>
            </a:r>
          </a:p>
        </p:txBody>
      </p:sp>
      <p:sp>
        <p:nvSpPr>
          <p:cNvPr id="582665" name="Rectangle 9">
            <a:extLst>
              <a:ext uri="{FF2B5EF4-FFF2-40B4-BE49-F238E27FC236}">
                <a16:creationId xmlns:a16="http://schemas.microsoft.com/office/drawing/2014/main" id="{69C0766F-0C7D-48CA-BAC9-DC527A18DDA0}"/>
              </a:ext>
            </a:extLst>
          </p:cNvPr>
          <p:cNvSpPr>
            <a:spLocks noChangeArrowheads="1"/>
          </p:cNvSpPr>
          <p:nvPr/>
        </p:nvSpPr>
        <p:spPr bwMode="auto">
          <a:xfrm>
            <a:off x="381000" y="3657600"/>
            <a:ext cx="8610600" cy="140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0"/>
              </a:spcBef>
              <a:buClrTx/>
              <a:buSzTx/>
              <a:buFontTx/>
              <a:buNone/>
            </a:pPr>
            <a:r>
              <a:rPr lang="zh-CN" altLang="en-US" sz="2400" b="1">
                <a:solidFill>
                  <a:schemeClr val="folHlink"/>
                </a:solidFill>
                <a:latin typeface="Times New Roman" panose="02020603050405020304" pitchFamily="18" charset="0"/>
              </a:rPr>
              <a:t>要求：</a:t>
            </a:r>
            <a:r>
              <a:rPr lang="zh-CN" altLang="en-US" sz="2400" b="1">
                <a:latin typeface="Times New Roman" panose="02020603050405020304" pitchFamily="18" charset="0"/>
              </a:rPr>
              <a:t>  对电气测量仪表，要保证其测量范围和准确度满足变配</a:t>
            </a:r>
          </a:p>
          <a:p>
            <a:pPr algn="just">
              <a:lnSpc>
                <a:spcPct val="120000"/>
              </a:lnSpc>
              <a:spcBef>
                <a:spcPct val="0"/>
              </a:spcBef>
              <a:buClrTx/>
              <a:buSzTx/>
              <a:buFontTx/>
              <a:buNone/>
            </a:pPr>
            <a:r>
              <a:rPr lang="zh-CN" altLang="en-US" sz="2400" b="1">
                <a:latin typeface="Times New Roman" panose="02020603050405020304" pitchFamily="18" charset="0"/>
              </a:rPr>
              <a:t>             电设备运行监视和计量的要求，并力求外形美观，便于</a:t>
            </a:r>
          </a:p>
          <a:p>
            <a:pPr algn="just">
              <a:lnSpc>
                <a:spcPct val="120000"/>
              </a:lnSpc>
              <a:spcBef>
                <a:spcPct val="0"/>
              </a:spcBef>
              <a:buClrTx/>
              <a:buSzTx/>
              <a:buFontTx/>
              <a:buNone/>
            </a:pPr>
            <a:r>
              <a:rPr lang="zh-CN" altLang="en-US" sz="2400" b="1">
                <a:latin typeface="Times New Roman" panose="02020603050405020304" pitchFamily="18" charset="0"/>
              </a:rPr>
              <a:t>              观测，经济耐用等。</a:t>
            </a:r>
            <a:endParaRPr lang="zh-CN" altLang="en-US" sz="3200" b="1">
              <a:latin typeface="Times New Roman" panose="02020603050405020304" pitchFamily="18" charset="0"/>
            </a:endParaRPr>
          </a:p>
        </p:txBody>
      </p:sp>
      <p:sp>
        <p:nvSpPr>
          <p:cNvPr id="582666" name="Rectangle 10">
            <a:extLst>
              <a:ext uri="{FF2B5EF4-FFF2-40B4-BE49-F238E27FC236}">
                <a16:creationId xmlns:a16="http://schemas.microsoft.com/office/drawing/2014/main" id="{31879045-B377-4846-B23E-F2257A14704F}"/>
              </a:ext>
            </a:extLst>
          </p:cNvPr>
          <p:cNvSpPr>
            <a:spLocks noChangeArrowheads="1"/>
          </p:cNvSpPr>
          <p:nvPr/>
        </p:nvSpPr>
        <p:spPr bwMode="auto">
          <a:xfrm>
            <a:off x="990600" y="1600200"/>
            <a:ext cx="3352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Times New Roman" panose="02020603050405020304" pitchFamily="18" charset="0"/>
                <a:ea typeface="黑体" panose="02010609060101010101" pitchFamily="49" charset="-122"/>
              </a:rPr>
              <a:t>一、电气测量回路</a:t>
            </a:r>
          </a:p>
        </p:txBody>
      </p:sp>
      <p:sp>
        <p:nvSpPr>
          <p:cNvPr id="582667" name="Rectangle 11">
            <a:extLst>
              <a:ext uri="{FF2B5EF4-FFF2-40B4-BE49-F238E27FC236}">
                <a16:creationId xmlns:a16="http://schemas.microsoft.com/office/drawing/2014/main" id="{C510EDBC-518D-480F-B892-3AF7BE08E22C}"/>
              </a:ext>
            </a:extLst>
          </p:cNvPr>
          <p:cNvSpPr>
            <a:spLocks noChangeArrowheads="1"/>
          </p:cNvSpPr>
          <p:nvPr/>
        </p:nvSpPr>
        <p:spPr bwMode="auto">
          <a:xfrm>
            <a:off x="762000" y="2133600"/>
            <a:ext cx="487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宋体" panose="02010600030101010101" pitchFamily="2" charset="-122"/>
              </a:rPr>
              <a:t>（一）电气测量的任务与要求</a:t>
            </a:r>
            <a:r>
              <a:rPr lang="zh-CN" altLang="en-US" sz="2400" b="1">
                <a:latin typeface="Times New Roman" panose="02020603050405020304" pitchFamily="18" charset="0"/>
              </a:rPr>
              <a:t> </a:t>
            </a:r>
          </a:p>
        </p:txBody>
      </p:sp>
      <p:sp>
        <p:nvSpPr>
          <p:cNvPr id="582668" name="Rectangle 12">
            <a:extLst>
              <a:ext uri="{FF2B5EF4-FFF2-40B4-BE49-F238E27FC236}">
                <a16:creationId xmlns:a16="http://schemas.microsoft.com/office/drawing/2014/main" id="{041611E6-F1F7-4D37-A65A-9F7178E74151}"/>
              </a:ext>
            </a:extLst>
          </p:cNvPr>
          <p:cNvSpPr>
            <a:spLocks noChangeArrowheads="1"/>
          </p:cNvSpPr>
          <p:nvPr/>
        </p:nvSpPr>
        <p:spPr bwMode="auto">
          <a:xfrm>
            <a:off x="838200" y="5108575"/>
            <a:ext cx="48768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宋体" panose="02010600030101010101" pitchFamily="2" charset="-122"/>
              </a:rPr>
              <a:t>（二）电气测量仪表的配置 </a:t>
            </a:r>
          </a:p>
        </p:txBody>
      </p:sp>
      <p:sp>
        <p:nvSpPr>
          <p:cNvPr id="582669" name="Rectangle 13">
            <a:extLst>
              <a:ext uri="{FF2B5EF4-FFF2-40B4-BE49-F238E27FC236}">
                <a16:creationId xmlns:a16="http://schemas.microsoft.com/office/drawing/2014/main" id="{6466C36A-DA4D-4490-8B1A-5C7A7AB25937}"/>
              </a:ext>
            </a:extLst>
          </p:cNvPr>
          <p:cNvSpPr>
            <a:spLocks noChangeArrowheads="1"/>
          </p:cNvSpPr>
          <p:nvPr/>
        </p:nvSpPr>
        <p:spPr bwMode="auto">
          <a:xfrm>
            <a:off x="990600" y="5715000"/>
            <a:ext cx="8001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宋体" panose="02010600030101010101" pitchFamily="2" charset="-122"/>
              </a:rPr>
              <a:t>供电系统变配电装置中的各</a:t>
            </a:r>
            <a:r>
              <a:rPr lang="zh-CN" altLang="en-US" sz="2400" b="1">
                <a:latin typeface="宋体" panose="02010600030101010101" pitchFamily="2" charset="-122"/>
                <a:hlinkClick r:id="rId2" action="ppaction://hlinksldjump"/>
              </a:rPr>
              <a:t>部分仪表</a:t>
            </a:r>
            <a:r>
              <a:rPr lang="zh-CN" altLang="en-US" sz="2400" b="1">
                <a:latin typeface="宋体" panose="02010600030101010101" pitchFamily="2" charset="-122"/>
              </a:rPr>
              <a:t>按规定要求配置。</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2666"/>
                                        </p:tgtEl>
                                        <p:attrNameLst>
                                          <p:attrName>style.visibility</p:attrName>
                                        </p:attrNameLst>
                                      </p:cBhvr>
                                      <p:to>
                                        <p:strVal val="visible"/>
                                      </p:to>
                                    </p:set>
                                    <p:anim to="" calcmode="lin" valueType="num">
                                      <p:cBhvr>
                                        <p:cTn id="7" dur="1" fill="hold"/>
                                        <p:tgtEl>
                                          <p:spTgt spid="58266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2667"/>
                                        </p:tgtEl>
                                        <p:attrNameLst>
                                          <p:attrName>style.visibility</p:attrName>
                                        </p:attrNameLst>
                                      </p:cBhvr>
                                      <p:to>
                                        <p:strVal val="visible"/>
                                      </p:to>
                                    </p:set>
                                    <p:anim to="" calcmode="lin" valueType="num">
                                      <p:cBhvr>
                                        <p:cTn id="12" dur="1" fill="hold"/>
                                        <p:tgtEl>
                                          <p:spTgt spid="582667"/>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2659"/>
                                        </p:tgtEl>
                                        <p:attrNameLst>
                                          <p:attrName>style.visibility</p:attrName>
                                        </p:attrNameLst>
                                      </p:cBhvr>
                                      <p:to>
                                        <p:strVal val="visible"/>
                                      </p:to>
                                    </p:set>
                                    <p:anim to="" calcmode="lin" valueType="num">
                                      <p:cBhvr>
                                        <p:cTn id="17" dur="1" fill="hold"/>
                                        <p:tgtEl>
                                          <p:spTgt spid="58265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2665"/>
                                        </p:tgtEl>
                                        <p:attrNameLst>
                                          <p:attrName>style.visibility</p:attrName>
                                        </p:attrNameLst>
                                      </p:cBhvr>
                                      <p:to>
                                        <p:strVal val="visible"/>
                                      </p:to>
                                    </p:set>
                                    <p:anim to="" calcmode="lin" valueType="num">
                                      <p:cBhvr>
                                        <p:cTn id="22" dur="1" fill="hold"/>
                                        <p:tgtEl>
                                          <p:spTgt spid="58266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82668"/>
                                        </p:tgtEl>
                                        <p:attrNameLst>
                                          <p:attrName>style.visibility</p:attrName>
                                        </p:attrNameLst>
                                      </p:cBhvr>
                                      <p:to>
                                        <p:strVal val="visible"/>
                                      </p:to>
                                    </p:set>
                                    <p:anim to="" calcmode="lin" valueType="num">
                                      <p:cBhvr>
                                        <p:cTn id="27" dur="1" fill="hold"/>
                                        <p:tgtEl>
                                          <p:spTgt spid="582668"/>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2669"/>
                                        </p:tgtEl>
                                        <p:attrNameLst>
                                          <p:attrName>style.visibility</p:attrName>
                                        </p:attrNameLst>
                                      </p:cBhvr>
                                      <p:to>
                                        <p:strVal val="visible"/>
                                      </p:to>
                                    </p:set>
                                    <p:anim to="" calcmode="lin" valueType="num">
                                      <p:cBhvr>
                                        <p:cTn id="32" dur="1" fill="hold"/>
                                        <p:tgtEl>
                                          <p:spTgt spid="58266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autoUpdateAnimBg="0"/>
      <p:bldP spid="582665" grpId="0" autoUpdateAnimBg="0"/>
      <p:bldP spid="582666" grpId="0" autoUpdateAnimBg="0"/>
      <p:bldP spid="582667" grpId="0" autoUpdateAnimBg="0"/>
      <p:bldP spid="582668" grpId="0" autoUpdateAnimBg="0"/>
      <p:bldP spid="582669"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1" name="Rectangle 3">
            <a:extLst>
              <a:ext uri="{FF2B5EF4-FFF2-40B4-BE49-F238E27FC236}">
                <a16:creationId xmlns:a16="http://schemas.microsoft.com/office/drawing/2014/main" id="{EE248511-6067-4159-9C4E-99E6D1ED0820}"/>
              </a:ext>
            </a:extLst>
          </p:cNvPr>
          <p:cNvSpPr>
            <a:spLocks noChangeArrowheads="1"/>
          </p:cNvSpPr>
          <p:nvPr/>
        </p:nvSpPr>
        <p:spPr bwMode="auto">
          <a:xfrm>
            <a:off x="533400" y="228600"/>
            <a:ext cx="45720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Times New Roman" panose="02020603050405020304" pitchFamily="18" charset="0"/>
              </a:rPr>
              <a:t>（三）电气测量回路示例</a:t>
            </a:r>
          </a:p>
        </p:txBody>
      </p:sp>
      <p:sp>
        <p:nvSpPr>
          <p:cNvPr id="700420" name="Rectangle 4">
            <a:extLst>
              <a:ext uri="{FF2B5EF4-FFF2-40B4-BE49-F238E27FC236}">
                <a16:creationId xmlns:a16="http://schemas.microsoft.com/office/drawing/2014/main" id="{DF7C7197-A50C-42C3-8FB2-8CCC5C7E9C4F}"/>
              </a:ext>
            </a:extLst>
          </p:cNvPr>
          <p:cNvSpPr>
            <a:spLocks noChangeArrowheads="1"/>
          </p:cNvSpPr>
          <p:nvPr/>
        </p:nvSpPr>
        <p:spPr bwMode="auto">
          <a:xfrm>
            <a:off x="2133600" y="762000"/>
            <a:ext cx="5791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a:latin typeface="Times New Roman" panose="02020603050405020304" pitchFamily="18" charset="0"/>
              </a:rPr>
              <a:t>10</a:t>
            </a:r>
            <a:r>
              <a:rPr lang="en-US" altLang="zh-CN" sz="2400">
                <a:latin typeface="Times New Roman" panose="02020603050405020304" pitchFamily="18" charset="0"/>
              </a:rPr>
              <a:t>kV</a:t>
            </a:r>
            <a:r>
              <a:rPr lang="zh-CN" altLang="en-US" sz="2400" b="1">
                <a:latin typeface="Times New Roman" panose="02020603050405020304" pitchFamily="18" charset="0"/>
              </a:rPr>
              <a:t>线路电气测量原理电路图</a:t>
            </a:r>
          </a:p>
        </p:txBody>
      </p:sp>
      <p:graphicFrame>
        <p:nvGraphicFramePr>
          <p:cNvPr id="700421" name="Object 5">
            <a:extLst>
              <a:ext uri="{FF2B5EF4-FFF2-40B4-BE49-F238E27FC236}">
                <a16:creationId xmlns:a16="http://schemas.microsoft.com/office/drawing/2014/main" id="{C16E317C-F865-4F90-8676-CB2CCB4B4243}"/>
              </a:ext>
            </a:extLst>
          </p:cNvPr>
          <p:cNvGraphicFramePr>
            <a:graphicFrameLocks noChangeAspect="1"/>
          </p:cNvGraphicFramePr>
          <p:nvPr/>
        </p:nvGraphicFramePr>
        <p:xfrm>
          <a:off x="179388" y="1412875"/>
          <a:ext cx="8872537" cy="5256213"/>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l="2995" t="3394" r="5228" b="6136"/>
                      <a:stretch>
                        <a:fillRect/>
                      </a:stretch>
                    </p:blipFill>
                    <p:spPr bwMode="auto">
                      <a:xfrm>
                        <a:off x="179388" y="1412875"/>
                        <a:ext cx="8872537" cy="5256213"/>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2293" name="Rectangle 7">
            <a:extLst>
              <a:ext uri="{FF2B5EF4-FFF2-40B4-BE49-F238E27FC236}">
                <a16:creationId xmlns:a16="http://schemas.microsoft.com/office/drawing/2014/main" id="{CF848EF4-6F58-41C5-BFBC-C492D86705C2}"/>
              </a:ext>
            </a:extLst>
          </p:cNvPr>
          <p:cNvSpPr>
            <a:spLocks noChangeArrowheads="1"/>
          </p:cNvSpPr>
          <p:nvPr/>
        </p:nvSpPr>
        <p:spPr bwMode="auto">
          <a:xfrm>
            <a:off x="7239000" y="0"/>
            <a:ext cx="1371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50000"/>
              </a:lnSpc>
              <a:spcBef>
                <a:spcPct val="50000"/>
              </a:spcBef>
              <a:buClrTx/>
              <a:buSzTx/>
              <a:buFontTx/>
              <a:buNone/>
            </a:pPr>
            <a:r>
              <a:rPr lang="zh-CN" altLang="en-US" sz="1400" b="1" i="1">
                <a:latin typeface="Times New Roman" panose="02020603050405020304" pitchFamily="18" charset="0"/>
                <a:hlinkClick r:id="rId4" action="ppaction://hlinksldjump"/>
              </a:rPr>
              <a:t>电能表接线</a:t>
            </a:r>
            <a:endParaRPr lang="zh-CN" altLang="en-US" sz="1400" b="1" i="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00420"/>
                                        </p:tgtEl>
                                        <p:attrNameLst>
                                          <p:attrName>style.visibility</p:attrName>
                                        </p:attrNameLst>
                                      </p:cBhvr>
                                      <p:to>
                                        <p:strVal val="visible"/>
                                      </p:to>
                                    </p:set>
                                    <p:anim to="" calcmode="lin" valueType="num">
                                      <p:cBhvr>
                                        <p:cTn id="7" dur="1" fill="hold"/>
                                        <p:tgtEl>
                                          <p:spTgt spid="70042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42" fill="hold" nodeType="clickEffect">
                                  <p:stCondLst>
                                    <p:cond delay="0"/>
                                  </p:stCondLst>
                                  <p:childTnLst>
                                    <p:set>
                                      <p:cBhvr>
                                        <p:cTn id="11" dur="1" fill="hold">
                                          <p:stCondLst>
                                            <p:cond delay="0"/>
                                          </p:stCondLst>
                                        </p:cTn>
                                        <p:tgtEl>
                                          <p:spTgt spid="700421"/>
                                        </p:tgtEl>
                                        <p:attrNameLst>
                                          <p:attrName>style.visibility</p:attrName>
                                        </p:attrNameLst>
                                      </p:cBhvr>
                                      <p:to>
                                        <p:strVal val="visible"/>
                                      </p:to>
                                    </p:set>
                                    <p:animEffect transition="in" filter="barn(outHorizontal)">
                                      <p:cBhvr>
                                        <p:cTn id="12" dur="500"/>
                                        <p:tgtEl>
                                          <p:spTgt spid="700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20"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436572DD-4C57-4859-8ED1-9BC0A4CE6ABA}"/>
              </a:ext>
            </a:extLst>
          </p:cNvPr>
          <p:cNvSpPr>
            <a:spLocks noGrp="1" noChangeArrowheads="1"/>
          </p:cNvSpPr>
          <p:nvPr>
            <p:ph type="title"/>
          </p:nvPr>
        </p:nvSpPr>
        <p:spPr>
          <a:xfrm>
            <a:off x="0" y="0"/>
            <a:ext cx="838200" cy="304800"/>
          </a:xfrm>
        </p:spPr>
        <p:txBody>
          <a:bodyPr/>
          <a:lstStyle/>
          <a:p>
            <a:pPr eaLnBrk="1" hangingPunct="1"/>
            <a:r>
              <a:rPr lang="zh-CN" altLang="en-US" sz="1400" b="1" i="1">
                <a:solidFill>
                  <a:schemeClr val="tx1"/>
                </a:solidFill>
                <a:latin typeface="Times New Roman" panose="02020603050405020304" pitchFamily="18" charset="0"/>
              </a:rPr>
              <a:t>续上页</a:t>
            </a:r>
          </a:p>
        </p:txBody>
      </p:sp>
      <p:graphicFrame>
        <p:nvGraphicFramePr>
          <p:cNvPr id="757760" name="Object 0">
            <a:extLst>
              <a:ext uri="{FF2B5EF4-FFF2-40B4-BE49-F238E27FC236}">
                <a16:creationId xmlns:a16="http://schemas.microsoft.com/office/drawing/2014/main" id="{6109C857-8F93-420D-A7DE-72F86041199B}"/>
              </a:ext>
            </a:extLst>
          </p:cNvPr>
          <p:cNvGraphicFramePr>
            <a:graphicFrameLocks noChangeAspect="1"/>
          </p:cNvGraphicFramePr>
          <p:nvPr/>
        </p:nvGraphicFramePr>
        <p:xfrm>
          <a:off x="250825" y="692150"/>
          <a:ext cx="2443163" cy="4448175"/>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l="13066" t="4630" r="55415"/>
                      <a:stretch>
                        <a:fillRect/>
                      </a:stretch>
                    </p:blipFill>
                    <p:spPr bwMode="auto">
                      <a:xfrm>
                        <a:off x="250825" y="692150"/>
                        <a:ext cx="2443163" cy="4448175"/>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317" name="Rectangle 9">
            <a:extLst>
              <a:ext uri="{FF2B5EF4-FFF2-40B4-BE49-F238E27FC236}">
                <a16:creationId xmlns:a16="http://schemas.microsoft.com/office/drawing/2014/main" id="{B99E6A34-4B35-4B43-B2BD-CB8F0F8CA332}"/>
              </a:ext>
            </a:extLst>
          </p:cNvPr>
          <p:cNvSpPr>
            <a:spLocks noChangeArrowheads="1"/>
          </p:cNvSpPr>
          <p:nvPr/>
        </p:nvSpPr>
        <p:spPr bwMode="auto">
          <a:xfrm>
            <a:off x="2771775" y="476250"/>
            <a:ext cx="61722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a:latin typeface="Times New Roman" panose="02020603050405020304" pitchFamily="18" charset="0"/>
              </a:rPr>
              <a:t>380</a:t>
            </a:r>
            <a:r>
              <a:rPr lang="en-US" altLang="zh-CN" sz="2400">
                <a:latin typeface="Times New Roman" panose="02020603050405020304" pitchFamily="18" charset="0"/>
              </a:rPr>
              <a:t>V</a:t>
            </a:r>
            <a:r>
              <a:rPr lang="zh-CN" altLang="en-US" sz="2400" b="1">
                <a:latin typeface="Times New Roman" panose="02020603050405020304" pitchFamily="18" charset="0"/>
              </a:rPr>
              <a:t>电源进线回路电气测量原理电路图。</a:t>
            </a:r>
            <a:endParaRPr lang="en-US" altLang="zh-CN" sz="2400" b="1">
              <a:latin typeface="Times New Roman" panose="02020603050405020304" pitchFamily="18" charset="0"/>
            </a:endParaRPr>
          </a:p>
        </p:txBody>
      </p:sp>
      <p:graphicFrame>
        <p:nvGraphicFramePr>
          <p:cNvPr id="757761" name="Object 1">
            <a:extLst>
              <a:ext uri="{FF2B5EF4-FFF2-40B4-BE49-F238E27FC236}">
                <a16:creationId xmlns:a16="http://schemas.microsoft.com/office/drawing/2014/main" id="{2684FF81-1B20-4594-B2E2-31D6A569AB81}"/>
              </a:ext>
            </a:extLst>
          </p:cNvPr>
          <p:cNvGraphicFramePr>
            <a:graphicFrameLocks noChangeAspect="1"/>
          </p:cNvGraphicFramePr>
          <p:nvPr/>
        </p:nvGraphicFramePr>
        <p:xfrm>
          <a:off x="215900" y="1196975"/>
          <a:ext cx="8820150" cy="5661025"/>
        </p:xfrm>
        <a:graphic>
          <a:graphicData uri="http://schemas.openxmlformats.org/presentationml/2006/ole">
            <mc:AlternateContent xmlns:mc="http://schemas.openxmlformats.org/markup-compatibility/2006">
              <mc:Choice xmlns:v="urn:schemas-microsoft-com:vml" Requires="v">
                <p:oleObj name="AutoCAD Drawing" r:id="rId4" imgW="8572680" imgH="5153040" progId="AutoCAD.Drawing.16">
                  <p:embed/>
                </p:oleObj>
              </mc:Choice>
              <mc:Fallback>
                <p:oleObj name="AutoCAD Drawing" r:id="rId4" imgW="8572680" imgH="5153040" progId="AutoCAD.Drawing.16">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l="2629" t="703" r="3059" b="-1419"/>
                      <a:stretch>
                        <a:fillRect/>
                      </a:stretch>
                    </p:blipFill>
                    <p:spPr bwMode="auto">
                      <a:xfrm>
                        <a:off x="215900" y="1196975"/>
                        <a:ext cx="8820150" cy="5661025"/>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60"/>
                                        </p:tgtEl>
                                        <p:attrNameLst>
                                          <p:attrName>style.visibility</p:attrName>
                                        </p:attrNameLst>
                                      </p:cBhvr>
                                      <p:to>
                                        <p:strVal val="visible"/>
                                      </p:to>
                                    </p:set>
                                    <p:animEffect transition="in" filter="blinds(horizontal)">
                                      <p:cBhvr>
                                        <p:cTn id="7" dur="500"/>
                                        <p:tgtEl>
                                          <p:spTgt spid="757760"/>
                                        </p:tgtEl>
                                      </p:cBhvr>
                                    </p:animEffect>
                                  </p:childTnLst>
                                  <p:subTnLst>
                                    <p:animClr clrSpc="rgb" dir="cw">
                                      <p:cBhvr override="childStyle">
                                        <p:cTn dur="1" fill="hold" display="0" masterRel="nextClick" afterEffect="1"/>
                                        <p:tgtEl>
                                          <p:spTgt spid="757760"/>
                                        </p:tgtEl>
                                        <p:attrNameLst>
                                          <p:attrName>ppt_c</p:attrName>
                                        </p:attrNameLst>
                                      </p:cBhvr>
                                      <p:to>
                                        <a:srgbClr val="FEE7E2"/>
                                      </p:to>
                                    </p:animClr>
                                  </p:sub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757761"/>
                                        </p:tgtEl>
                                        <p:attrNameLst>
                                          <p:attrName>style.visibility</p:attrName>
                                        </p:attrNameLst>
                                      </p:cBhvr>
                                      <p:to>
                                        <p:strVal val="visible"/>
                                      </p:to>
                                    </p:set>
                                    <p:animEffect transition="in" filter="checkerboard(across)">
                                      <p:cBhvr>
                                        <p:cTn id="12" dur="500"/>
                                        <p:tgtEl>
                                          <p:spTgt spid="7577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864937C5-A861-44CA-924F-C48FD7F0CF22}"/>
              </a:ext>
            </a:extLst>
          </p:cNvPr>
          <p:cNvSpPr>
            <a:spLocks noGrp="1" noChangeArrowheads="1"/>
          </p:cNvSpPr>
          <p:nvPr>
            <p:ph type="title"/>
          </p:nvPr>
        </p:nvSpPr>
        <p:spPr>
          <a:xfrm>
            <a:off x="0" y="0"/>
            <a:ext cx="838200" cy="304800"/>
          </a:xfrm>
        </p:spPr>
        <p:txBody>
          <a:bodyPr/>
          <a:lstStyle/>
          <a:p>
            <a:pPr eaLnBrk="1" hangingPunct="1"/>
            <a:r>
              <a:rPr lang="zh-CN" altLang="en-US" sz="1400" b="1" i="1">
                <a:solidFill>
                  <a:schemeClr val="tx1"/>
                </a:solidFill>
                <a:latin typeface="Times New Roman" panose="02020603050405020304" pitchFamily="18" charset="0"/>
              </a:rPr>
              <a:t>续上页</a:t>
            </a:r>
          </a:p>
        </p:txBody>
      </p:sp>
      <p:sp>
        <p:nvSpPr>
          <p:cNvPr id="14340" name="Rectangle 3">
            <a:extLst>
              <a:ext uri="{FF2B5EF4-FFF2-40B4-BE49-F238E27FC236}">
                <a16:creationId xmlns:a16="http://schemas.microsoft.com/office/drawing/2014/main" id="{9D63667C-9902-46A0-9BA8-507F8B5521BD}"/>
              </a:ext>
            </a:extLst>
          </p:cNvPr>
          <p:cNvSpPr>
            <a:spLocks noChangeArrowheads="1"/>
          </p:cNvSpPr>
          <p:nvPr/>
        </p:nvSpPr>
        <p:spPr bwMode="auto">
          <a:xfrm>
            <a:off x="250825" y="333375"/>
            <a:ext cx="8534400" cy="129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0000"/>
              </a:lnSpc>
              <a:spcBef>
                <a:spcPct val="25000"/>
              </a:spcBef>
              <a:buClrTx/>
              <a:buSzTx/>
              <a:buFontTx/>
              <a:buNone/>
            </a:pPr>
            <a:r>
              <a:rPr lang="zh-CN" altLang="en-US" sz="2400" b="1">
                <a:latin typeface="宋体" panose="02010600030101010101" pitchFamily="2" charset="-122"/>
              </a:rPr>
              <a:t>    基于先进的数字信号处理和单片机技术的新型</a:t>
            </a:r>
            <a:r>
              <a:rPr lang="zh-CN" altLang="en-US" sz="2400" b="1">
                <a:latin typeface="宋体" panose="02010600030101010101" pitchFamily="2" charset="-122"/>
                <a:hlinkClick r:id="rId2" action="ppaction://hlinksldjump"/>
              </a:rPr>
              <a:t>数字式智能表</a:t>
            </a:r>
            <a:r>
              <a:rPr lang="zh-CN" altLang="en-US" sz="2400" b="1">
                <a:latin typeface="宋体" panose="02010600030101010101" pitchFamily="2" charset="-122"/>
              </a:rPr>
              <a:t>，集测量、显示、报警输出、参数设置和数据存储为一体，已逐步在重要的变配电所及其自动化工程中得到应用。    </a:t>
            </a:r>
            <a:endParaRPr lang="en-US" altLang="zh-CN" sz="2400" b="1">
              <a:latin typeface="Times New Roman" panose="02020603050405020304" pitchFamily="18" charset="0"/>
            </a:endParaRPr>
          </a:p>
        </p:txBody>
      </p:sp>
      <p:graphicFrame>
        <p:nvGraphicFramePr>
          <p:cNvPr id="666630" name="Object 6">
            <a:extLst>
              <a:ext uri="{FF2B5EF4-FFF2-40B4-BE49-F238E27FC236}">
                <a16:creationId xmlns:a16="http://schemas.microsoft.com/office/drawing/2014/main" id="{9F2A24AF-85C1-4F75-8146-EF6023B88E42}"/>
              </a:ext>
            </a:extLst>
          </p:cNvPr>
          <p:cNvGraphicFramePr>
            <a:graphicFrameLocks noChangeAspect="1"/>
          </p:cNvGraphicFramePr>
          <p:nvPr/>
        </p:nvGraphicFramePr>
        <p:xfrm>
          <a:off x="250825" y="2222500"/>
          <a:ext cx="8353425" cy="4459288"/>
        </p:xfrm>
        <a:graphic>
          <a:graphicData uri="http://schemas.openxmlformats.org/presentationml/2006/ole">
            <mc:AlternateContent xmlns:mc="http://schemas.openxmlformats.org/markup-compatibility/2006">
              <mc:Choice xmlns:v="urn:schemas-microsoft-com:vml" Requires="v">
                <p:oleObj name="AutoCAD Drawing" r:id="rId3" imgW="8572680" imgH="5153040" progId="AutoCAD.Drawing.16">
                  <p:embed/>
                </p:oleObj>
              </mc:Choice>
              <mc:Fallback>
                <p:oleObj name="AutoCAD Drawing" r:id="rId3" imgW="8572680" imgH="5153040" progId="AutoCAD.Drawing.16">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l="8075" t="15404" r="11743" b="13405"/>
                      <a:stretch>
                        <a:fillRect/>
                      </a:stretch>
                    </p:blipFill>
                    <p:spPr bwMode="auto">
                      <a:xfrm>
                        <a:off x="250825" y="2222500"/>
                        <a:ext cx="8353425" cy="445928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6631" name="Rectangle 7">
            <a:extLst>
              <a:ext uri="{FF2B5EF4-FFF2-40B4-BE49-F238E27FC236}">
                <a16:creationId xmlns:a16="http://schemas.microsoft.com/office/drawing/2014/main" id="{5F47FC19-8A0C-4CF2-B9FE-5B7D6E0D971F}"/>
              </a:ext>
            </a:extLst>
          </p:cNvPr>
          <p:cNvSpPr>
            <a:spLocks noChangeArrowheads="1"/>
          </p:cNvSpPr>
          <p:nvPr/>
        </p:nvSpPr>
        <p:spPr bwMode="auto">
          <a:xfrm>
            <a:off x="755650" y="1643063"/>
            <a:ext cx="719455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10000"/>
              </a:lnSpc>
              <a:spcBef>
                <a:spcPct val="25000"/>
              </a:spcBef>
              <a:buClrTx/>
              <a:buSzTx/>
              <a:buFontTx/>
              <a:buNone/>
            </a:pPr>
            <a:r>
              <a:rPr lang="zh-CN" altLang="en-US" sz="2400" b="1"/>
              <a:t>下图是多功能综合数字式智能表的测量原理电路图。</a:t>
            </a:r>
            <a:endParaRPr lang="en-US" altLang="zh-CN" sz="2400" b="1"/>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666631"/>
                                        </p:tgtEl>
                                        <p:attrNameLst>
                                          <p:attrName>style.visibility</p:attrName>
                                        </p:attrNameLst>
                                      </p:cBhvr>
                                      <p:to>
                                        <p:strVal val="visible"/>
                                      </p:to>
                                    </p:set>
                                    <p:anim to="" calcmode="lin" valueType="num">
                                      <p:cBhvr>
                                        <p:cTn id="7" dur="1" fill="hold"/>
                                        <p:tgtEl>
                                          <p:spTgt spid="66663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66630"/>
                                        </p:tgtEl>
                                        <p:attrNameLst>
                                          <p:attrName>style.visibility</p:attrName>
                                        </p:attrNameLst>
                                      </p:cBhvr>
                                      <p:to>
                                        <p:strVal val="visible"/>
                                      </p:to>
                                    </p:set>
                                    <p:animEffect transition="in" filter="blinds(horizontal)">
                                      <p:cBhvr>
                                        <p:cTn id="12" dur="500"/>
                                        <p:tgtEl>
                                          <p:spTgt spid="6666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6631"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58784" name="Object 0">
            <a:extLst>
              <a:ext uri="{FF2B5EF4-FFF2-40B4-BE49-F238E27FC236}">
                <a16:creationId xmlns:a16="http://schemas.microsoft.com/office/drawing/2014/main" id="{4F538287-B22B-4C63-861A-D644641B3194}"/>
              </a:ext>
            </a:extLst>
          </p:cNvPr>
          <p:cNvGraphicFramePr>
            <a:graphicFrameLocks noChangeAspect="1"/>
          </p:cNvGraphicFramePr>
          <p:nvPr/>
        </p:nvGraphicFramePr>
        <p:xfrm>
          <a:off x="179388" y="1384300"/>
          <a:ext cx="8785225" cy="5286375"/>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0"/>
                      <p:cNvPicPr>
                        <a:picLocks noChangeAspect="1" noChangeArrowheads="1"/>
                      </p:cNvPicPr>
                      <p:nvPr/>
                    </p:nvPicPr>
                    <p:blipFill>
                      <a:blip r:embed="rId3">
                        <a:extLst>
                          <a:ext uri="{28A0092B-C50C-407E-A947-70E740481C1C}">
                            <a14:useLocalDpi xmlns:a14="http://schemas.microsoft.com/office/drawing/2010/main" val="0"/>
                          </a:ext>
                        </a:extLst>
                      </a:blip>
                      <a:srcRect l="1071" t="4195" r="3236"/>
                      <a:stretch>
                        <a:fillRect/>
                      </a:stretch>
                    </p:blipFill>
                    <p:spPr bwMode="auto">
                      <a:xfrm>
                        <a:off x="179388" y="1384300"/>
                        <a:ext cx="8785225" cy="5286375"/>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363" name="Rectangle 2">
            <a:extLst>
              <a:ext uri="{FF2B5EF4-FFF2-40B4-BE49-F238E27FC236}">
                <a16:creationId xmlns:a16="http://schemas.microsoft.com/office/drawing/2014/main" id="{333CC33A-3BE8-49CD-8250-B9D43B14BB69}"/>
              </a:ext>
            </a:extLst>
          </p:cNvPr>
          <p:cNvSpPr>
            <a:spLocks noGrp="1" noChangeArrowheads="1"/>
          </p:cNvSpPr>
          <p:nvPr>
            <p:ph type="title"/>
          </p:nvPr>
        </p:nvSpPr>
        <p:spPr>
          <a:xfrm>
            <a:off x="762000" y="381000"/>
            <a:ext cx="4495800" cy="457200"/>
          </a:xfrm>
        </p:spPr>
        <p:txBody>
          <a:bodyPr/>
          <a:lstStyle/>
          <a:p>
            <a:pPr eaLnBrk="1" hangingPunct="1">
              <a:lnSpc>
                <a:spcPct val="150000"/>
              </a:lnSpc>
              <a:spcBef>
                <a:spcPct val="50000"/>
              </a:spcBef>
            </a:pPr>
            <a:r>
              <a:rPr lang="zh-CN" altLang="en-US" sz="2400" b="1">
                <a:solidFill>
                  <a:schemeClr val="tx1"/>
                </a:solidFill>
                <a:latin typeface="黑体" panose="02010609060101010101" pitchFamily="49" charset="-122"/>
                <a:ea typeface="黑体" panose="02010609060101010101" pitchFamily="49" charset="-122"/>
              </a:rPr>
              <a:t>二、交流系统的绝缘监视 </a:t>
            </a:r>
          </a:p>
        </p:txBody>
      </p:sp>
      <p:sp>
        <p:nvSpPr>
          <p:cNvPr id="585731" name="Rectangle 3">
            <a:extLst>
              <a:ext uri="{FF2B5EF4-FFF2-40B4-BE49-F238E27FC236}">
                <a16:creationId xmlns:a16="http://schemas.microsoft.com/office/drawing/2014/main" id="{52D33D1A-649A-42B7-86BF-298847B19C35}"/>
              </a:ext>
            </a:extLst>
          </p:cNvPr>
          <p:cNvSpPr>
            <a:spLocks noChangeArrowheads="1"/>
          </p:cNvSpPr>
          <p:nvPr/>
        </p:nvSpPr>
        <p:spPr bwMode="auto">
          <a:xfrm>
            <a:off x="152400" y="838200"/>
            <a:ext cx="8534400"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25000"/>
              </a:spcBef>
              <a:buClrTx/>
              <a:buSzTx/>
              <a:buFontTx/>
              <a:buNone/>
            </a:pPr>
            <a:r>
              <a:rPr lang="zh-CN" altLang="en-US" sz="2400" b="1">
                <a:latin typeface="宋体" panose="02010600030101010101" pitchFamily="2" charset="-122"/>
              </a:rPr>
              <a:t>    利用一次系统接地后出现的</a:t>
            </a:r>
            <a:r>
              <a:rPr lang="zh-CN" altLang="en-US" sz="2400" b="1">
                <a:latin typeface="宋体" panose="02010600030101010101" pitchFamily="2" charset="-122"/>
                <a:hlinkClick r:id="rId4" action="ppaction://hlinksldjump"/>
              </a:rPr>
              <a:t>零序电压</a:t>
            </a:r>
            <a:r>
              <a:rPr lang="zh-CN" altLang="en-US" sz="2400" b="1">
                <a:latin typeface="宋体" panose="02010600030101010101" pitchFamily="2" charset="-122"/>
              </a:rPr>
              <a:t>给出信号或跳闸。</a:t>
            </a:r>
            <a:endParaRPr lang="en-US" altLang="zh-CN" sz="2400" b="1">
              <a:latin typeface="Times New Roman" panose="02020603050405020304" pitchFamily="18" charset="0"/>
            </a:endParaRPr>
          </a:p>
        </p:txBody>
      </p:sp>
      <p:sp>
        <p:nvSpPr>
          <p:cNvPr id="585737" name="AutoShape 9">
            <a:hlinkClick r:id="rId5" action="ppaction://hlinksldjump" highlightClick="1"/>
            <a:extLst>
              <a:ext uri="{FF2B5EF4-FFF2-40B4-BE49-F238E27FC236}">
                <a16:creationId xmlns:a16="http://schemas.microsoft.com/office/drawing/2014/main" id="{BE1D3757-A2DC-490D-A04C-C373C88C5332}"/>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5731"/>
                                        </p:tgtEl>
                                        <p:attrNameLst>
                                          <p:attrName>style.visibility</p:attrName>
                                        </p:attrNameLst>
                                      </p:cBhvr>
                                      <p:to>
                                        <p:strVal val="visible"/>
                                      </p:to>
                                    </p:set>
                                    <p:anim to="" calcmode="lin" valueType="num">
                                      <p:cBhvr>
                                        <p:cTn id="7" dur="1" fill="hold"/>
                                        <p:tgtEl>
                                          <p:spTgt spid="585731"/>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8784"/>
                                        </p:tgtEl>
                                        <p:attrNameLst>
                                          <p:attrName>style.visibility</p:attrName>
                                        </p:attrNameLst>
                                      </p:cBhvr>
                                      <p:to>
                                        <p:strVal val="visible"/>
                                      </p:to>
                                    </p:set>
                                    <p:animEffect transition="in" filter="blinds(horizontal)">
                                      <p:cBhvr>
                                        <p:cTn id="12" dur="500"/>
                                        <p:tgtEl>
                                          <p:spTgt spid="7587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857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1" grpId="0" autoUpdateAnimBg="0"/>
      <p:bldP spid="58573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9E7C07FE-03BF-4E84-9E8D-E4621A6F7CD9}"/>
              </a:ext>
            </a:extLst>
          </p:cNvPr>
          <p:cNvSpPr>
            <a:spLocks noGrp="1" noChangeArrowheads="1"/>
          </p:cNvSpPr>
          <p:nvPr>
            <p:ph type="title"/>
          </p:nvPr>
        </p:nvSpPr>
        <p:spPr>
          <a:xfrm>
            <a:off x="3311525" y="476250"/>
            <a:ext cx="2808288" cy="758825"/>
          </a:xfrm>
          <a:noFill/>
        </p:spPr>
        <p:txBody>
          <a:bodyPr/>
          <a:lstStyle/>
          <a:p>
            <a:pPr eaLnBrk="1" hangingPunct="1"/>
            <a:r>
              <a:rPr lang="zh-CN" altLang="en-US" sz="4000" b="1">
                <a:solidFill>
                  <a:schemeClr val="tx1"/>
                </a:solidFill>
                <a:latin typeface="宋体" panose="02010600030101010101" pitchFamily="2" charset="-122"/>
              </a:rPr>
              <a:t>本章小结 </a:t>
            </a:r>
          </a:p>
        </p:txBody>
      </p:sp>
      <p:sp>
        <p:nvSpPr>
          <p:cNvPr id="735235" name="Rectangle 3">
            <a:extLst>
              <a:ext uri="{FF2B5EF4-FFF2-40B4-BE49-F238E27FC236}">
                <a16:creationId xmlns:a16="http://schemas.microsoft.com/office/drawing/2014/main" id="{79970D85-0C34-4173-AE19-0EFBC3E337A7}"/>
              </a:ext>
            </a:extLst>
          </p:cNvPr>
          <p:cNvSpPr>
            <a:spLocks noChangeArrowheads="1"/>
          </p:cNvSpPr>
          <p:nvPr/>
        </p:nvSpPr>
        <p:spPr bwMode="auto">
          <a:xfrm>
            <a:off x="323850" y="1844675"/>
            <a:ext cx="8640763" cy="353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buSzPct val="80000"/>
              <a:buFont typeface="Wingdings" panose="05000000000000000000" pitchFamily="2" charset="2"/>
              <a:buNone/>
            </a:pPr>
            <a:r>
              <a:rPr kumimoji="1" lang="zh-CN" altLang="en-US" b="1">
                <a:latin typeface="Times New Roman" panose="02020603050405020304" pitchFamily="18" charset="0"/>
              </a:rPr>
              <a:t>          本章是本课程的重点，也是从事供电工程设计与运行必备的基础知识。</a:t>
            </a:r>
          </a:p>
          <a:p>
            <a:pPr eaLnBrk="1" hangingPunct="1">
              <a:lnSpc>
                <a:spcPct val="120000"/>
              </a:lnSpc>
              <a:buSzPct val="80000"/>
              <a:buFont typeface="Wingdings" panose="05000000000000000000" pitchFamily="2" charset="2"/>
              <a:buNone/>
            </a:pPr>
            <a:r>
              <a:rPr kumimoji="1" lang="zh-CN" altLang="en-US" b="1">
                <a:latin typeface="Times New Roman" panose="02020603050405020304" pitchFamily="18" charset="0"/>
              </a:rPr>
              <a:t>        本章首先讲述了供电系统一次接线的概念、变配电所的操作电源</a:t>
            </a:r>
            <a:r>
              <a:rPr kumimoji="1" lang="zh-CN" altLang="en-US">
                <a:latin typeface="Times New Roman" panose="02020603050405020304" pitchFamily="18" charset="0"/>
              </a:rPr>
              <a:t> </a:t>
            </a:r>
            <a:r>
              <a:rPr kumimoji="1" lang="zh-CN" altLang="en-US" b="1">
                <a:latin typeface="Times New Roman" panose="02020603050405020304" pitchFamily="18" charset="0"/>
              </a:rPr>
              <a:t>；其次重点讨论了电气测量回路与绝缘监视装置、高压断路器的控制和信号回路</a:t>
            </a:r>
            <a:r>
              <a:rPr kumimoji="1" lang="zh-CN" altLang="en-US">
                <a:latin typeface="Times New Roman" panose="02020603050405020304" pitchFamily="18" charset="0"/>
              </a:rPr>
              <a:t> </a:t>
            </a:r>
            <a:r>
              <a:rPr kumimoji="1" lang="zh-CN" altLang="en-US" b="1">
                <a:latin typeface="Times New Roman" panose="02020603050405020304" pitchFamily="18" charset="0"/>
              </a:rPr>
              <a:t>；最后简要介绍了中央信号装置</a:t>
            </a:r>
            <a:r>
              <a:rPr kumimoji="1" lang="zh-CN" altLang="en-US">
                <a:latin typeface="Times New Roman" panose="02020603050405020304" pitchFamily="18" charset="0"/>
              </a:rPr>
              <a:t> </a:t>
            </a:r>
            <a:r>
              <a:rPr kumimoji="1" lang="zh-CN" altLang="en-US" b="1">
                <a:latin typeface="Times New Roman" panose="02020603050405020304" pitchFamily="18" charset="0"/>
              </a:rPr>
              <a:t>。</a:t>
            </a:r>
          </a:p>
          <a:p>
            <a:pPr eaLnBrk="1" hangingPunct="1">
              <a:buFont typeface="Wingdings" panose="05000000000000000000" pitchFamily="2" charset="2"/>
              <a:buNone/>
            </a:pPr>
            <a:r>
              <a:rPr kumimoji="1" lang="zh-CN" altLang="en-US" b="1"/>
              <a:t>       本章重点：</a:t>
            </a:r>
            <a:r>
              <a:rPr kumimoji="1" lang="zh-CN" altLang="en-US" b="1">
                <a:solidFill>
                  <a:schemeClr val="folHlink"/>
                </a:solidFill>
              </a:rPr>
              <a:t>电气测量回路与绝缘监视、高压断路器的控制和信号回路。</a:t>
            </a:r>
            <a:r>
              <a:rPr kumimoji="1" lang="zh-CN" altLang="en-US" b="1"/>
              <a:t> </a:t>
            </a:r>
          </a:p>
          <a:p>
            <a:pPr eaLnBrk="1" hangingPunct="1">
              <a:buFont typeface="Wingdings" panose="05000000000000000000" pitchFamily="2" charset="2"/>
              <a:buNone/>
            </a:pPr>
            <a:r>
              <a:rPr kumimoji="1" lang="zh-CN" altLang="en-US" b="1"/>
              <a:t>       本章难点：</a:t>
            </a:r>
            <a:r>
              <a:rPr kumimoji="1" lang="zh-CN" altLang="en-US" b="1">
                <a:solidFill>
                  <a:srgbClr val="CC694E"/>
                </a:solidFill>
              </a:rPr>
              <a:t>高压断路器的控制和信号回路。</a:t>
            </a:r>
            <a:r>
              <a:rPr kumimoji="1" lang="zh-CN" altLang="en-US"/>
              <a:t> </a:t>
            </a:r>
            <a:endParaRPr kumimoji="1" lang="zh-CN" altLang="en-US" b="1">
              <a:latin typeface="Times New Roman" panose="02020603050405020304" pitchFamily="18" charset="0"/>
            </a:endParaRPr>
          </a:p>
          <a:p>
            <a:pPr eaLnBrk="1" hangingPunct="1">
              <a:lnSpc>
                <a:spcPct val="120000"/>
              </a:lnSpc>
              <a:spcBef>
                <a:spcPct val="30000"/>
              </a:spcBef>
              <a:buFont typeface="Wingdings" panose="05000000000000000000" pitchFamily="2" charset="2"/>
              <a:buNone/>
            </a:pPr>
            <a:r>
              <a:rPr kumimoji="1" lang="zh-CN" altLang="en-US" b="1">
                <a:latin typeface="Times New Roman" panose="02020603050405020304" pitchFamily="18" charset="0"/>
              </a:rPr>
              <a:t>         教学基本要求：了解变配电所常用操作电源、中央信号装置；</a:t>
            </a:r>
            <a:r>
              <a:rPr kumimoji="1" lang="zh-CN" altLang="en-US" b="1">
                <a:solidFill>
                  <a:schemeClr val="folHlink"/>
                </a:solidFill>
                <a:latin typeface="Times New Roman" panose="02020603050405020304" pitchFamily="18" charset="0"/>
              </a:rPr>
              <a:t>理解供电系统的典型二次接线；灵活运用</a:t>
            </a:r>
            <a:r>
              <a:rPr kumimoji="1" lang="en-US" altLang="zh-CN" b="1">
                <a:solidFill>
                  <a:schemeClr val="folHlink"/>
                </a:solidFill>
                <a:latin typeface="Times New Roman" panose="02020603050405020304" pitchFamily="18" charset="0"/>
              </a:rPr>
              <a:t>10kV</a:t>
            </a:r>
            <a:r>
              <a:rPr kumimoji="1" lang="zh-CN" altLang="en-US" b="1">
                <a:solidFill>
                  <a:schemeClr val="folHlink"/>
                </a:solidFill>
                <a:latin typeface="Times New Roman" panose="02020603050405020304" pitchFamily="18" charset="0"/>
              </a:rPr>
              <a:t>及以下变配电所二次接线的设计</a:t>
            </a:r>
            <a:r>
              <a:rPr kumimoji="1" lang="zh-CN" altLang="en-US" b="1">
                <a:latin typeface="Times New Roman" panose="02020603050405020304" pitchFamily="18" charset="0"/>
              </a:rPr>
              <a:t>。</a:t>
            </a:r>
            <a:r>
              <a:rPr kumimoji="1" lang="zh-CN" altLang="en-US">
                <a:latin typeface="Times New Roman" panose="02020603050405020304" pitchFamily="18" charset="0"/>
              </a:rPr>
              <a:t>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35235">
                                            <p:txEl>
                                              <p:pRg st="0" end="0"/>
                                            </p:txEl>
                                          </p:spTgt>
                                        </p:tgtEl>
                                        <p:attrNameLst>
                                          <p:attrName>style.visibility</p:attrName>
                                        </p:attrNameLst>
                                      </p:cBhvr>
                                      <p:to>
                                        <p:strVal val="visible"/>
                                      </p:to>
                                    </p:set>
                                    <p:anim to="" calcmode="lin" valueType="num">
                                      <p:cBhvr>
                                        <p:cTn id="7" dur="1" fill="hold"/>
                                        <p:tgtEl>
                                          <p:spTgt spid="735235">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35235">
                                            <p:txEl>
                                              <p:pRg st="1" end="1"/>
                                            </p:txEl>
                                          </p:spTgt>
                                        </p:tgtEl>
                                        <p:attrNameLst>
                                          <p:attrName>style.visibility</p:attrName>
                                        </p:attrNameLst>
                                      </p:cBhvr>
                                      <p:to>
                                        <p:strVal val="visible"/>
                                      </p:to>
                                    </p:set>
                                    <p:anim to="" calcmode="lin" valueType="num">
                                      <p:cBhvr>
                                        <p:cTn id="12" dur="1" fill="hold"/>
                                        <p:tgtEl>
                                          <p:spTgt spid="735235">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35235">
                                            <p:txEl>
                                              <p:pRg st="2" end="2"/>
                                            </p:txEl>
                                          </p:spTgt>
                                        </p:tgtEl>
                                        <p:attrNameLst>
                                          <p:attrName>style.visibility</p:attrName>
                                        </p:attrNameLst>
                                      </p:cBhvr>
                                      <p:to>
                                        <p:strVal val="visible"/>
                                      </p:to>
                                    </p:set>
                                    <p:anim to="" calcmode="lin" valueType="num">
                                      <p:cBhvr>
                                        <p:cTn id="17" dur="1" fill="hold"/>
                                        <p:tgtEl>
                                          <p:spTgt spid="735235">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35235">
                                            <p:txEl>
                                              <p:pRg st="3" end="3"/>
                                            </p:txEl>
                                          </p:spTgt>
                                        </p:tgtEl>
                                        <p:attrNameLst>
                                          <p:attrName>style.visibility</p:attrName>
                                        </p:attrNameLst>
                                      </p:cBhvr>
                                      <p:to>
                                        <p:strVal val="visible"/>
                                      </p:to>
                                    </p:set>
                                    <p:anim to="" calcmode="lin" valueType="num">
                                      <p:cBhvr>
                                        <p:cTn id="22" dur="1" fill="hold"/>
                                        <p:tgtEl>
                                          <p:spTgt spid="735235">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35235">
                                            <p:txEl>
                                              <p:pRg st="4" end="4"/>
                                            </p:txEl>
                                          </p:spTgt>
                                        </p:tgtEl>
                                        <p:attrNameLst>
                                          <p:attrName>style.visibility</p:attrName>
                                        </p:attrNameLst>
                                      </p:cBhvr>
                                      <p:to>
                                        <p:strVal val="visible"/>
                                      </p:to>
                                    </p:set>
                                    <p:anim to="" calcmode="lin" valueType="num">
                                      <p:cBhvr>
                                        <p:cTn id="27" dur="1" fill="hold"/>
                                        <p:tgtEl>
                                          <p:spTgt spid="73523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5235"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1026" name="Object 1039">
            <a:extLst>
              <a:ext uri="{FF2B5EF4-FFF2-40B4-BE49-F238E27FC236}">
                <a16:creationId xmlns:a16="http://schemas.microsoft.com/office/drawing/2014/main" id="{8D2576A1-D34A-4DDC-81BA-F234CC25A901}"/>
              </a:ext>
            </a:extLst>
          </p:cNvPr>
          <p:cNvGraphicFramePr>
            <a:graphicFrameLocks noChangeAspect="1"/>
          </p:cNvGraphicFramePr>
          <p:nvPr/>
        </p:nvGraphicFramePr>
        <p:xfrm>
          <a:off x="3276600" y="1147763"/>
          <a:ext cx="5868988" cy="3994150"/>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1039"/>
                      <p:cNvPicPr>
                        <a:picLocks noChangeAspect="1" noChangeArrowheads="1"/>
                      </p:cNvPicPr>
                      <p:nvPr/>
                    </p:nvPicPr>
                    <p:blipFill>
                      <a:blip r:embed="rId3">
                        <a:extLst>
                          <a:ext uri="{28A0092B-C50C-407E-A947-70E740481C1C}">
                            <a14:useLocalDpi xmlns:a14="http://schemas.microsoft.com/office/drawing/2010/main" val="0"/>
                          </a:ext>
                        </a:extLst>
                      </a:blip>
                      <a:srcRect l="8603" t="5237" r="9677" b="2255"/>
                      <a:stretch>
                        <a:fillRect/>
                      </a:stretch>
                    </p:blipFill>
                    <p:spPr bwMode="auto">
                      <a:xfrm>
                        <a:off x="3276600" y="1147763"/>
                        <a:ext cx="5868988" cy="3994150"/>
                      </a:xfrm>
                      <a:prstGeom prst="rect">
                        <a:avLst/>
                      </a:prstGeom>
                      <a:noFill/>
                      <a:ln w="12700" cap="sq">
                        <a:solidFill>
                          <a:srgbClr val="00C28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1031">
            <a:extLst>
              <a:ext uri="{FF2B5EF4-FFF2-40B4-BE49-F238E27FC236}">
                <a16:creationId xmlns:a16="http://schemas.microsoft.com/office/drawing/2014/main" id="{3A3C922D-77DB-441F-BE8A-E001679B1358}"/>
              </a:ext>
            </a:extLst>
          </p:cNvPr>
          <p:cNvGraphicFramePr>
            <a:graphicFrameLocks noChangeAspect="1"/>
          </p:cNvGraphicFramePr>
          <p:nvPr/>
        </p:nvGraphicFramePr>
        <p:xfrm>
          <a:off x="107950" y="395288"/>
          <a:ext cx="3167063" cy="2562225"/>
        </p:xfrm>
        <a:graphic>
          <a:graphicData uri="http://schemas.openxmlformats.org/presentationml/2006/ole">
            <mc:AlternateContent xmlns:mc="http://schemas.openxmlformats.org/markup-compatibility/2006">
              <mc:Choice xmlns:v="urn:schemas-microsoft-com:vml" Requires="v">
                <p:oleObj name="AutoCAD Drawing" r:id="rId4" imgW="8572680" imgH="5153040" progId="AutoCAD.Drawing.16">
                  <p:embed/>
                </p:oleObj>
              </mc:Choice>
              <mc:Fallback>
                <p:oleObj name="AutoCAD Drawing" r:id="rId4" imgW="8572680" imgH="5153040" progId="AutoCAD.Drawing.16">
                  <p:embed/>
                  <p:pic>
                    <p:nvPicPr>
                      <p:cNvPr id="0" name="Object 1031"/>
                      <p:cNvPicPr>
                        <a:picLocks noChangeAspect="1" noChangeArrowheads="1"/>
                      </p:cNvPicPr>
                      <p:nvPr/>
                    </p:nvPicPr>
                    <p:blipFill>
                      <a:blip r:embed="rId5">
                        <a:extLst>
                          <a:ext uri="{28A0092B-C50C-407E-A947-70E740481C1C}">
                            <a14:useLocalDpi xmlns:a14="http://schemas.microsoft.com/office/drawing/2010/main" val="0"/>
                          </a:ext>
                        </a:extLst>
                      </a:blip>
                      <a:srcRect l="4152" t="26686" r="44858" b="3624"/>
                      <a:stretch>
                        <a:fillRect/>
                      </a:stretch>
                    </p:blipFill>
                    <p:spPr bwMode="auto">
                      <a:xfrm>
                        <a:off x="107950" y="395288"/>
                        <a:ext cx="3167063" cy="2562225"/>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8" name="Object 1032">
            <a:extLst>
              <a:ext uri="{FF2B5EF4-FFF2-40B4-BE49-F238E27FC236}">
                <a16:creationId xmlns:a16="http://schemas.microsoft.com/office/drawing/2014/main" id="{BED31B42-4E45-40AD-B769-2B16F3BF8667}"/>
              </a:ext>
            </a:extLst>
          </p:cNvPr>
          <p:cNvGraphicFramePr>
            <a:graphicFrameLocks noChangeAspect="1"/>
          </p:cNvGraphicFramePr>
          <p:nvPr/>
        </p:nvGraphicFramePr>
        <p:xfrm>
          <a:off x="107950" y="3603625"/>
          <a:ext cx="3167063" cy="2789238"/>
        </p:xfrm>
        <a:graphic>
          <a:graphicData uri="http://schemas.openxmlformats.org/presentationml/2006/ole">
            <mc:AlternateContent xmlns:mc="http://schemas.openxmlformats.org/markup-compatibility/2006">
              <mc:Choice xmlns:v="urn:schemas-microsoft-com:vml" Requires="v">
                <p:oleObj name="AutoCAD Drawing" r:id="rId6" imgW="8572680" imgH="5153040" progId="AutoCAD.Drawing.16">
                  <p:embed/>
                </p:oleObj>
              </mc:Choice>
              <mc:Fallback>
                <p:oleObj name="AutoCAD Drawing" r:id="rId6" imgW="8572680" imgH="5153040" progId="AutoCAD.Drawing.16">
                  <p:embed/>
                  <p:pic>
                    <p:nvPicPr>
                      <p:cNvPr id="0" name="Object 1032"/>
                      <p:cNvPicPr>
                        <a:picLocks noChangeAspect="1" noChangeArrowheads="1"/>
                      </p:cNvPicPr>
                      <p:nvPr/>
                    </p:nvPicPr>
                    <p:blipFill>
                      <a:blip r:embed="rId7">
                        <a:extLst>
                          <a:ext uri="{28A0092B-C50C-407E-A947-70E740481C1C}">
                            <a14:useLocalDpi xmlns:a14="http://schemas.microsoft.com/office/drawing/2010/main" val="0"/>
                          </a:ext>
                        </a:extLst>
                      </a:blip>
                      <a:srcRect l="16504" t="3333" r="14046" b="940"/>
                      <a:stretch>
                        <a:fillRect/>
                      </a:stretch>
                    </p:blipFill>
                    <p:spPr bwMode="auto">
                      <a:xfrm>
                        <a:off x="107950" y="3603625"/>
                        <a:ext cx="3167063" cy="2789238"/>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Text Box 1033">
            <a:extLst>
              <a:ext uri="{FF2B5EF4-FFF2-40B4-BE49-F238E27FC236}">
                <a16:creationId xmlns:a16="http://schemas.microsoft.com/office/drawing/2014/main" id="{7BC9079A-709F-4EDC-A0E6-5388EC3CBBDD}"/>
              </a:ext>
            </a:extLst>
          </p:cNvPr>
          <p:cNvSpPr txBox="1">
            <a:spLocks noChangeArrowheads="1"/>
          </p:cNvSpPr>
          <p:nvPr/>
        </p:nvSpPr>
        <p:spPr bwMode="auto">
          <a:xfrm>
            <a:off x="1066800" y="6400800"/>
            <a:ext cx="15176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hlinkClick r:id="rId8" action="ppaction://hlinksldjump"/>
              </a:rPr>
              <a:t>端子</a:t>
            </a:r>
            <a:r>
              <a:rPr lang="zh-CN" altLang="en-US" b="1"/>
              <a:t>接线图</a:t>
            </a:r>
          </a:p>
        </p:txBody>
      </p:sp>
      <p:sp>
        <p:nvSpPr>
          <p:cNvPr id="1030" name="Text Box 1034">
            <a:extLst>
              <a:ext uri="{FF2B5EF4-FFF2-40B4-BE49-F238E27FC236}">
                <a16:creationId xmlns:a16="http://schemas.microsoft.com/office/drawing/2014/main" id="{50A35FF9-3654-4CAE-9B2C-4E2397D11082}"/>
              </a:ext>
            </a:extLst>
          </p:cNvPr>
          <p:cNvSpPr txBox="1">
            <a:spLocks noChangeArrowheads="1"/>
          </p:cNvSpPr>
          <p:nvPr/>
        </p:nvSpPr>
        <p:spPr bwMode="auto">
          <a:xfrm>
            <a:off x="914400" y="2971800"/>
            <a:ext cx="1828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原理电路图</a:t>
            </a:r>
          </a:p>
        </p:txBody>
      </p:sp>
      <p:sp>
        <p:nvSpPr>
          <p:cNvPr id="1031" name="Text Box 1035">
            <a:extLst>
              <a:ext uri="{FF2B5EF4-FFF2-40B4-BE49-F238E27FC236}">
                <a16:creationId xmlns:a16="http://schemas.microsoft.com/office/drawing/2014/main" id="{9DE92B35-DB55-4C6A-AEE8-8CB9908B6039}"/>
              </a:ext>
            </a:extLst>
          </p:cNvPr>
          <p:cNvSpPr txBox="1">
            <a:spLocks noChangeArrowheads="1"/>
          </p:cNvSpPr>
          <p:nvPr/>
        </p:nvSpPr>
        <p:spPr bwMode="auto">
          <a:xfrm>
            <a:off x="5334000" y="5257800"/>
            <a:ext cx="19018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屏背面接线图</a:t>
            </a:r>
          </a:p>
        </p:txBody>
      </p:sp>
      <p:grpSp>
        <p:nvGrpSpPr>
          <p:cNvPr id="2" name="Group 1044">
            <a:extLst>
              <a:ext uri="{FF2B5EF4-FFF2-40B4-BE49-F238E27FC236}">
                <a16:creationId xmlns:a16="http://schemas.microsoft.com/office/drawing/2014/main" id="{57CC6B5A-7DC3-4864-A492-7556D7FB540C}"/>
              </a:ext>
            </a:extLst>
          </p:cNvPr>
          <p:cNvGrpSpPr>
            <a:grpSpLocks/>
          </p:cNvGrpSpPr>
          <p:nvPr/>
        </p:nvGrpSpPr>
        <p:grpSpPr bwMode="auto">
          <a:xfrm>
            <a:off x="592138" y="1657350"/>
            <a:ext cx="2324100" cy="171450"/>
            <a:chOff x="408" y="1044"/>
            <a:chExt cx="1464" cy="108"/>
          </a:xfrm>
        </p:grpSpPr>
        <p:sp>
          <p:nvSpPr>
            <p:cNvPr id="1034" name="Oval 1040">
              <a:extLst>
                <a:ext uri="{FF2B5EF4-FFF2-40B4-BE49-F238E27FC236}">
                  <a16:creationId xmlns:a16="http://schemas.microsoft.com/office/drawing/2014/main" id="{463F0AAE-738C-4C8E-997F-833F14DF97AD}"/>
                </a:ext>
              </a:extLst>
            </p:cNvPr>
            <p:cNvSpPr>
              <a:spLocks noChangeArrowheads="1"/>
            </p:cNvSpPr>
            <p:nvPr/>
          </p:nvSpPr>
          <p:spPr bwMode="auto">
            <a:xfrm>
              <a:off x="408" y="1044"/>
              <a:ext cx="96" cy="96"/>
            </a:xfrm>
            <a:prstGeom prst="ellipse">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5" name="Oval 1041">
              <a:extLst>
                <a:ext uri="{FF2B5EF4-FFF2-40B4-BE49-F238E27FC236}">
                  <a16:creationId xmlns:a16="http://schemas.microsoft.com/office/drawing/2014/main" id="{A21D3433-2215-456C-8C39-FD4270543A08}"/>
                </a:ext>
              </a:extLst>
            </p:cNvPr>
            <p:cNvSpPr>
              <a:spLocks noChangeArrowheads="1"/>
            </p:cNvSpPr>
            <p:nvPr/>
          </p:nvSpPr>
          <p:spPr bwMode="auto">
            <a:xfrm>
              <a:off x="860" y="1052"/>
              <a:ext cx="96" cy="96"/>
            </a:xfrm>
            <a:prstGeom prst="ellipse">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6" name="Oval 1042">
              <a:extLst>
                <a:ext uri="{FF2B5EF4-FFF2-40B4-BE49-F238E27FC236}">
                  <a16:creationId xmlns:a16="http://schemas.microsoft.com/office/drawing/2014/main" id="{27712EBE-94EA-4514-A46E-1109CD308A1C}"/>
                </a:ext>
              </a:extLst>
            </p:cNvPr>
            <p:cNvSpPr>
              <a:spLocks noChangeArrowheads="1"/>
            </p:cNvSpPr>
            <p:nvPr/>
          </p:nvSpPr>
          <p:spPr bwMode="auto">
            <a:xfrm>
              <a:off x="1312" y="1048"/>
              <a:ext cx="96" cy="96"/>
            </a:xfrm>
            <a:prstGeom prst="ellipse">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037" name="Oval 1043">
              <a:extLst>
                <a:ext uri="{FF2B5EF4-FFF2-40B4-BE49-F238E27FC236}">
                  <a16:creationId xmlns:a16="http://schemas.microsoft.com/office/drawing/2014/main" id="{42B3F45B-F1B3-4FBF-AFB6-66A6D16A511E}"/>
                </a:ext>
              </a:extLst>
            </p:cNvPr>
            <p:cNvSpPr>
              <a:spLocks noChangeArrowheads="1"/>
            </p:cNvSpPr>
            <p:nvPr/>
          </p:nvSpPr>
          <p:spPr bwMode="auto">
            <a:xfrm>
              <a:off x="1776" y="1056"/>
              <a:ext cx="96" cy="96"/>
            </a:xfrm>
            <a:prstGeom prst="ellipse">
              <a:avLst/>
            </a:prstGeom>
            <a:solidFill>
              <a:schemeClr val="accent1"/>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sp>
        <p:nvSpPr>
          <p:cNvPr id="713749" name="AutoShape 1045">
            <a:hlinkClick r:id="rId9" action="ppaction://hlinksldjump" highlightClick="1"/>
            <a:extLst>
              <a:ext uri="{FF2B5EF4-FFF2-40B4-BE49-F238E27FC236}">
                <a16:creationId xmlns:a16="http://schemas.microsoft.com/office/drawing/2014/main" id="{549E2CA3-713C-4E64-B97B-0F258DE8A941}"/>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37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374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6934F94F-5DE2-434C-8347-1DA5CEBBE2CC}"/>
              </a:ext>
            </a:extLst>
          </p:cNvPr>
          <p:cNvSpPr>
            <a:spLocks noGrp="1" noChangeArrowheads="1"/>
          </p:cNvSpPr>
          <p:nvPr>
            <p:ph type="title"/>
          </p:nvPr>
        </p:nvSpPr>
        <p:spPr>
          <a:xfrm>
            <a:off x="1547813" y="404813"/>
            <a:ext cx="6911975" cy="769937"/>
          </a:xfrm>
          <a:noFill/>
        </p:spPr>
        <p:txBody>
          <a:bodyPr/>
          <a:lstStyle/>
          <a:p>
            <a:pPr eaLnBrk="1" hangingPunct="1"/>
            <a:r>
              <a:rPr lang="zh-CN" altLang="en-US" sz="4000" b="1">
                <a:solidFill>
                  <a:schemeClr val="tx1"/>
                </a:solidFill>
              </a:rPr>
              <a:t>习题</a:t>
            </a:r>
          </a:p>
        </p:txBody>
      </p:sp>
      <p:sp>
        <p:nvSpPr>
          <p:cNvPr id="35843" name="Rectangle 3">
            <a:extLst>
              <a:ext uri="{FF2B5EF4-FFF2-40B4-BE49-F238E27FC236}">
                <a16:creationId xmlns:a16="http://schemas.microsoft.com/office/drawing/2014/main" id="{D94A8B4D-00E0-46CD-B25A-09B28310BFE1}"/>
              </a:ext>
            </a:extLst>
          </p:cNvPr>
          <p:cNvSpPr>
            <a:spLocks noChangeArrowheads="1"/>
          </p:cNvSpPr>
          <p:nvPr/>
        </p:nvSpPr>
        <p:spPr bwMode="auto">
          <a:xfrm>
            <a:off x="250825" y="1938338"/>
            <a:ext cx="8758238" cy="3716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50000"/>
              </a:spcBef>
              <a:buFont typeface="Wingdings" panose="05000000000000000000" pitchFamily="2" charset="2"/>
              <a:buNone/>
            </a:pPr>
            <a:r>
              <a:rPr kumimoji="1" lang="en-US" altLang="zh-CN" b="1">
                <a:latin typeface="Times New Roman" panose="02020603050405020304" pitchFamily="18" charset="0"/>
              </a:rPr>
              <a:t>1</a:t>
            </a:r>
            <a:r>
              <a:rPr kumimoji="1" lang="zh-CN" altLang="en-US" b="1">
                <a:latin typeface="Times New Roman" panose="02020603050405020304" pitchFamily="18" charset="0"/>
              </a:rPr>
              <a:t>、</a:t>
            </a:r>
            <a:r>
              <a:rPr lang="zh-CN" altLang="en-US"/>
              <a:t>什么是二次回路？什么是二次回路的操作电源？常用的直流操作电源和交流操作电源各有哪几种？</a:t>
            </a:r>
          </a:p>
          <a:p>
            <a:pPr eaLnBrk="1" hangingPunct="1">
              <a:lnSpc>
                <a:spcPct val="110000"/>
              </a:lnSpc>
              <a:spcBef>
                <a:spcPct val="50000"/>
              </a:spcBef>
              <a:buFont typeface="Wingdings" panose="05000000000000000000" pitchFamily="2" charset="2"/>
              <a:buNone/>
            </a:pPr>
            <a:r>
              <a:rPr lang="en-US" altLang="zh-CN"/>
              <a:t>2</a:t>
            </a:r>
            <a:r>
              <a:rPr lang="zh-CN" altLang="en-US"/>
              <a:t>、对断路器的控制和信号回路有哪些主要要求？什么是断路器事故跳闸信号回路构成的</a:t>
            </a:r>
            <a:r>
              <a:rPr lang="zh-CN" altLang="en-US">
                <a:latin typeface="Arial" panose="020B0604020202020204" pitchFamily="34" charset="0"/>
              </a:rPr>
              <a:t>“</a:t>
            </a:r>
            <a:r>
              <a:rPr lang="zh-CN" altLang="en-US"/>
              <a:t>不对应原理</a:t>
            </a:r>
            <a:r>
              <a:rPr lang="zh-CN" altLang="en-US">
                <a:latin typeface="Arial" panose="020B0604020202020204" pitchFamily="34" charset="0"/>
              </a:rPr>
              <a:t>”</a:t>
            </a:r>
            <a:r>
              <a:rPr lang="zh-CN" altLang="en-US"/>
              <a:t>？</a:t>
            </a:r>
          </a:p>
          <a:p>
            <a:pPr eaLnBrk="1" hangingPunct="1">
              <a:lnSpc>
                <a:spcPct val="110000"/>
              </a:lnSpc>
              <a:spcBef>
                <a:spcPct val="50000"/>
              </a:spcBef>
              <a:buFont typeface="Wingdings" panose="05000000000000000000" pitchFamily="2" charset="2"/>
              <a:buNone/>
            </a:pPr>
            <a:r>
              <a:rPr lang="en-US" altLang="zh-CN"/>
              <a:t>3</a:t>
            </a:r>
            <a:r>
              <a:rPr lang="zh-CN" altLang="en-US"/>
              <a:t>、试分析采用手动操作和电磁操作的墩路器控制和信号回路的原理图。</a:t>
            </a:r>
          </a:p>
          <a:p>
            <a:pPr eaLnBrk="1" hangingPunct="1">
              <a:lnSpc>
                <a:spcPct val="110000"/>
              </a:lnSpc>
              <a:spcBef>
                <a:spcPct val="50000"/>
              </a:spcBef>
              <a:buFont typeface="Wingdings" panose="05000000000000000000" pitchFamily="2" charset="2"/>
              <a:buNone/>
            </a:pPr>
            <a:r>
              <a:rPr lang="en-US" altLang="zh-CN"/>
              <a:t>4</a:t>
            </a:r>
            <a:r>
              <a:rPr lang="zh-CN" altLang="en-US"/>
              <a:t>、什么是中央信号装置？它有哪些信号？试分析不能重复动作的中央事故和中央预告信号回路图在一次电路发生短路故障时信号装置各如何动作？各有何特点？</a:t>
            </a:r>
          </a:p>
          <a:p>
            <a:pPr eaLnBrk="1" hangingPunct="1">
              <a:lnSpc>
                <a:spcPct val="110000"/>
              </a:lnSpc>
              <a:spcBef>
                <a:spcPct val="50000"/>
              </a:spcBef>
              <a:buFont typeface="Wingdings" panose="05000000000000000000" pitchFamily="2" charset="2"/>
              <a:buNone/>
            </a:pPr>
            <a:endParaRPr lang="zh-CN" altLang="en-US"/>
          </a:p>
        </p:txBody>
      </p:sp>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2374F18-55F8-42F2-B58D-2FDF84F1CF8B}"/>
              </a:ext>
            </a:extLst>
          </p:cNvPr>
          <p:cNvSpPr>
            <a:spLocks noGrp="1" noChangeArrowheads="1"/>
          </p:cNvSpPr>
          <p:nvPr>
            <p:ph type="title"/>
          </p:nvPr>
        </p:nvSpPr>
        <p:spPr>
          <a:xfrm>
            <a:off x="3311525" y="476250"/>
            <a:ext cx="2808288" cy="758825"/>
          </a:xfrm>
          <a:noFill/>
        </p:spPr>
        <p:txBody>
          <a:bodyPr/>
          <a:lstStyle/>
          <a:p>
            <a:pPr eaLnBrk="1" hangingPunct="1"/>
            <a:r>
              <a:rPr lang="zh-CN" altLang="en-US" sz="4000" b="1">
                <a:solidFill>
                  <a:schemeClr val="tx1"/>
                </a:solidFill>
                <a:latin typeface="宋体" panose="02010600030101010101" pitchFamily="2" charset="-122"/>
              </a:rPr>
              <a:t>自 测 题 </a:t>
            </a:r>
          </a:p>
        </p:txBody>
      </p:sp>
      <p:sp>
        <p:nvSpPr>
          <p:cNvPr id="737283" name="Rectangle 3">
            <a:extLst>
              <a:ext uri="{FF2B5EF4-FFF2-40B4-BE49-F238E27FC236}">
                <a16:creationId xmlns:a16="http://schemas.microsoft.com/office/drawing/2014/main" id="{621A7DA1-4225-4D55-BE28-B152AFB6E4C7}"/>
              </a:ext>
            </a:extLst>
          </p:cNvPr>
          <p:cNvSpPr>
            <a:spLocks noChangeArrowheads="1"/>
          </p:cNvSpPr>
          <p:nvPr/>
        </p:nvSpPr>
        <p:spPr bwMode="auto">
          <a:xfrm>
            <a:off x="179388" y="1916113"/>
            <a:ext cx="8964612" cy="4594225"/>
          </a:xfrm>
          <a:prstGeom prst="rect">
            <a:avLst/>
          </a:prstGeom>
          <a:noFill/>
          <a:ln w="9525">
            <a:noFill/>
            <a:miter lim="800000"/>
            <a:headEnd/>
            <a:tailEnd/>
          </a:ln>
          <a:effectLst/>
        </p:spPr>
        <p:txBody>
          <a:bodyPr>
            <a:spAutoFit/>
          </a:bodyPr>
          <a:lstStyle/>
          <a:p>
            <a:pPr marL="457200" indent="-457200">
              <a:lnSpc>
                <a:spcPct val="110000"/>
              </a:lnSpc>
              <a:buFont typeface="Wingdings" panose="05000000000000000000" pitchFamily="2" charset="2"/>
              <a:buNone/>
              <a:defRPr/>
            </a:pPr>
            <a:r>
              <a:rPr kumimoji="1" lang="zh-CN" altLang="en-US" b="1">
                <a:latin typeface="Times New Roman" pitchFamily="18" charset="0"/>
              </a:rPr>
              <a:t>        一、填空题</a:t>
            </a:r>
            <a:endParaRPr kumimoji="1" lang="en-US" altLang="zh-CN" b="1">
              <a:latin typeface="Times New Roman" pitchFamily="18" charset="0"/>
            </a:endParaRPr>
          </a:p>
          <a:p>
            <a:pPr marL="457200" indent="-457200">
              <a:buFont typeface="Wingdings" panose="05000000000000000000" pitchFamily="2" charset="2"/>
              <a:buNone/>
              <a:defRPr/>
            </a:pPr>
            <a:r>
              <a:rPr kumimoji="1" lang="en-US" altLang="zh-CN" b="1">
                <a:latin typeface="Times New Roman" pitchFamily="18" charset="0"/>
              </a:rPr>
              <a:t>        1</a:t>
            </a:r>
            <a:r>
              <a:rPr kumimoji="1" lang="zh-CN" altLang="en-US" b="1">
                <a:latin typeface="Times New Roman" pitchFamily="18" charset="0"/>
              </a:rPr>
              <a:t>．变</a:t>
            </a:r>
            <a:r>
              <a:rPr kumimoji="1" lang="zh-CN" altLang="en-US" b="1"/>
              <a:t>电所的信号装置按用途可分为</a:t>
            </a:r>
            <a:r>
              <a:rPr kumimoji="1" lang="zh-CN" altLang="en-US" b="1" u="sng"/>
              <a:t>           </a:t>
            </a:r>
            <a:r>
              <a:rPr kumimoji="1" lang="zh-CN" altLang="en-US" b="1"/>
              <a:t>、</a:t>
            </a:r>
            <a:r>
              <a:rPr kumimoji="1" lang="zh-CN" altLang="en-US" b="1" u="sng"/>
              <a:t>            </a:t>
            </a:r>
            <a:r>
              <a:rPr kumimoji="1" lang="zh-CN" altLang="en-US"/>
              <a:t> </a:t>
            </a:r>
            <a:r>
              <a:rPr kumimoji="1" lang="zh-CN" altLang="en-US" b="1"/>
              <a:t>、</a:t>
            </a:r>
            <a:r>
              <a:rPr kumimoji="1" lang="zh-CN" altLang="en-US" b="1" u="sng"/>
              <a:t>                </a:t>
            </a:r>
            <a:r>
              <a:rPr kumimoji="1" lang="zh-CN" altLang="en-US" b="1"/>
              <a:t>三种。</a:t>
            </a:r>
            <a:r>
              <a:rPr kumimoji="1" lang="zh-CN" altLang="en-US"/>
              <a:t> </a:t>
            </a:r>
            <a:endParaRPr kumimoji="1" lang="zh-CN" altLang="en-US" b="1">
              <a:latin typeface="Times New Roman" pitchFamily="18" charset="0"/>
            </a:endParaRPr>
          </a:p>
          <a:p>
            <a:pPr marL="457200" indent="-457200">
              <a:buFont typeface="Wingdings" panose="05000000000000000000" pitchFamily="2" charset="2"/>
              <a:buNone/>
              <a:defRPr/>
            </a:pPr>
            <a:r>
              <a:rPr kumimoji="1" lang="en-US" altLang="zh-CN" b="1">
                <a:latin typeface="Times New Roman" pitchFamily="18" charset="0"/>
              </a:rPr>
              <a:t>        2</a:t>
            </a:r>
            <a:r>
              <a:rPr kumimoji="1" lang="zh-CN" altLang="en-US" b="1">
                <a:latin typeface="Times New Roman" pitchFamily="18" charset="0"/>
              </a:rPr>
              <a:t>．</a:t>
            </a:r>
            <a:r>
              <a:rPr kumimoji="1" lang="zh-CN" altLang="en-US" b="1"/>
              <a:t>二次接线按功能分有操作电源回路</a:t>
            </a:r>
            <a:r>
              <a:rPr kumimoji="1" lang="zh-CN" altLang="en-US" b="1" u="sng"/>
              <a:t>                     </a:t>
            </a:r>
            <a:r>
              <a:rPr kumimoji="1" lang="zh-CN" altLang="en-US" b="1"/>
              <a:t>、</a:t>
            </a:r>
            <a:r>
              <a:rPr kumimoji="1" lang="zh-CN" altLang="en-US" b="1" u="sng"/>
              <a:t>                      </a:t>
            </a:r>
            <a:r>
              <a:rPr kumimoji="1" lang="zh-CN" altLang="en-US" b="1"/>
              <a:t>、</a:t>
            </a:r>
          </a:p>
          <a:p>
            <a:pPr marL="457200" indent="-457200">
              <a:buFont typeface="Wingdings" panose="05000000000000000000" pitchFamily="2" charset="2"/>
              <a:buNone/>
              <a:defRPr/>
            </a:pPr>
            <a:r>
              <a:rPr kumimoji="1" lang="zh-CN" altLang="en-US" b="1" u="sng"/>
              <a:t>                     </a:t>
            </a:r>
            <a:r>
              <a:rPr kumimoji="1" lang="zh-CN" altLang="en-US" b="1"/>
              <a:t>、</a:t>
            </a:r>
            <a:r>
              <a:rPr kumimoji="1" lang="zh-CN" altLang="en-US" b="1" u="sng"/>
              <a:t>                      </a:t>
            </a:r>
            <a:r>
              <a:rPr kumimoji="1" lang="zh-CN" altLang="en-US" b="1"/>
              <a:t>以及自动化装置等。</a:t>
            </a:r>
            <a:r>
              <a:rPr kumimoji="1" lang="zh-CN" altLang="en-US"/>
              <a:t> </a:t>
            </a:r>
          </a:p>
          <a:p>
            <a:pPr marL="457200" indent="-457200">
              <a:buFont typeface="Wingdings" panose="05000000000000000000" pitchFamily="2" charset="2"/>
              <a:buNone/>
              <a:defRPr/>
            </a:pPr>
            <a:r>
              <a:rPr kumimoji="1" lang="zh-CN" altLang="en-US" b="1"/>
              <a:t>       </a:t>
            </a:r>
            <a:r>
              <a:rPr kumimoji="1" lang="en-US" altLang="zh-CN" b="1">
                <a:latin typeface="Times New Roman" pitchFamily="18" charset="0"/>
              </a:rPr>
              <a:t>3.  </a:t>
            </a:r>
            <a:r>
              <a:rPr kumimoji="1" lang="zh-CN" altLang="en-US" b="1"/>
              <a:t>小型变电所交流操作电源可从</a:t>
            </a:r>
            <a:r>
              <a:rPr kumimoji="1" lang="zh-CN" altLang="en-US" b="1" u="sng"/>
              <a:t>                      </a:t>
            </a:r>
            <a:r>
              <a:rPr kumimoji="1" lang="zh-CN" altLang="en-US" b="1"/>
              <a:t>取得，但其可靠性受一</a:t>
            </a:r>
          </a:p>
          <a:p>
            <a:pPr marL="457200" indent="-457200">
              <a:buFont typeface="Wingdings" panose="05000000000000000000" pitchFamily="2" charset="2"/>
              <a:buNone/>
              <a:defRPr/>
            </a:pPr>
            <a:r>
              <a:rPr kumimoji="1" lang="zh-CN" altLang="en-US" b="1"/>
              <a:t>次系统影响，一般不能直接作为</a:t>
            </a:r>
            <a:r>
              <a:rPr kumimoji="1" lang="zh-CN" altLang="en-US" b="1" u="sng"/>
              <a:t>                </a:t>
            </a:r>
            <a:r>
              <a:rPr kumimoji="1" lang="zh-CN" altLang="en-US" b="1"/>
              <a:t>保护的电源，对这种保护通常采</a:t>
            </a:r>
          </a:p>
          <a:p>
            <a:pPr marL="457200" indent="-457200">
              <a:buFont typeface="Wingdings" panose="05000000000000000000" pitchFamily="2" charset="2"/>
              <a:buNone/>
              <a:defRPr/>
            </a:pPr>
            <a:r>
              <a:rPr kumimoji="1" lang="zh-CN" altLang="en-US" b="1"/>
              <a:t>用</a:t>
            </a:r>
            <a:r>
              <a:rPr kumimoji="1" lang="zh-CN" altLang="en-US" b="1" u="sng"/>
              <a:t>                        </a:t>
            </a:r>
            <a:r>
              <a:rPr kumimoji="1" lang="zh-CN" altLang="en-US" b="1"/>
              <a:t>操作方式。</a:t>
            </a:r>
            <a:r>
              <a:rPr kumimoji="1" lang="zh-CN" altLang="en-US"/>
              <a:t> </a:t>
            </a:r>
            <a:endParaRPr kumimoji="1" lang="zh-CN" altLang="en-US" b="1">
              <a:latin typeface="Times New Roman" pitchFamily="18" charset="0"/>
            </a:endParaRPr>
          </a:p>
          <a:p>
            <a:pPr marL="457200" indent="-457200">
              <a:lnSpc>
                <a:spcPct val="110000"/>
              </a:lnSpc>
              <a:buFont typeface="Wingdings" panose="05000000000000000000" pitchFamily="2" charset="2"/>
              <a:buNone/>
              <a:defRPr/>
            </a:pPr>
            <a:r>
              <a:rPr kumimoji="1" lang="zh-CN" altLang="en-US" b="1">
                <a:latin typeface="Times New Roman" pitchFamily="18" charset="0"/>
              </a:rPr>
              <a:t>       二、简答题</a:t>
            </a:r>
            <a:endParaRPr kumimoji="1" lang="en-US" altLang="zh-CN" b="1">
              <a:latin typeface="Times New Roman" pitchFamily="18" charset="0"/>
            </a:endParaRPr>
          </a:p>
          <a:p>
            <a:pPr marL="457200" indent="-457200">
              <a:lnSpc>
                <a:spcPct val="110000"/>
              </a:lnSpc>
              <a:buFont typeface="Wingdings" panose="05000000000000000000" pitchFamily="2" charset="2"/>
              <a:buNone/>
              <a:defRPr/>
            </a:pPr>
            <a:r>
              <a:rPr kumimoji="1" lang="en-US" altLang="zh-CN">
                <a:effectLst>
                  <a:outerShdw blurRad="38100" dist="38100" dir="2700000" algn="tl">
                    <a:srgbClr val="C0C0C0"/>
                  </a:outerShdw>
                </a:effectLst>
                <a:latin typeface="Times New Roman" pitchFamily="18" charset="0"/>
              </a:rPr>
              <a:t>       1</a:t>
            </a:r>
            <a:r>
              <a:rPr kumimoji="1" lang="zh-CN" altLang="en-US">
                <a:effectLst>
                  <a:outerShdw blurRad="38100" dist="38100" dir="2700000" algn="tl">
                    <a:srgbClr val="C0C0C0"/>
                  </a:outerShdw>
                </a:effectLst>
                <a:latin typeface="Times New Roman" pitchFamily="18" charset="0"/>
              </a:rPr>
              <a:t>．</a:t>
            </a:r>
            <a:r>
              <a:rPr kumimoji="1" lang="zh-CN" altLang="en-US" b="1">
                <a:effectLst>
                  <a:outerShdw blurRad="38100" dist="38100" dir="2700000" algn="tl">
                    <a:srgbClr val="C0C0C0"/>
                  </a:outerShdw>
                </a:effectLst>
              </a:rPr>
              <a:t>什么是操作电源？对其有何要求？</a:t>
            </a:r>
            <a:r>
              <a:rPr kumimoji="1" lang="zh-CN" altLang="en-US"/>
              <a:t> </a:t>
            </a:r>
            <a:endParaRPr kumimoji="1" lang="zh-CN" altLang="en-US" b="1">
              <a:latin typeface="Times New Roman" pitchFamily="18" charset="0"/>
            </a:endParaRPr>
          </a:p>
          <a:p>
            <a:pPr marL="457200" indent="-457200">
              <a:lnSpc>
                <a:spcPct val="110000"/>
              </a:lnSpc>
              <a:buFont typeface="Wingdings" panose="05000000000000000000" pitchFamily="2" charset="2"/>
              <a:buNone/>
              <a:defRPr/>
            </a:pPr>
            <a:r>
              <a:rPr kumimoji="1" lang="zh-CN" altLang="en-US" b="1">
                <a:latin typeface="Times New Roman" pitchFamily="18" charset="0"/>
              </a:rPr>
              <a:t>       </a:t>
            </a:r>
            <a:r>
              <a:rPr kumimoji="1" lang="en-US" altLang="zh-CN" b="1">
                <a:latin typeface="Times New Roman" pitchFamily="18" charset="0"/>
              </a:rPr>
              <a:t>2.   </a:t>
            </a:r>
            <a:r>
              <a:rPr kumimoji="1" lang="zh-CN" altLang="en-US" b="1"/>
              <a:t>什么是二次接线？与一次接线</a:t>
            </a:r>
            <a:r>
              <a:rPr kumimoji="1" lang="zh-CN" altLang="en-US" b="1">
                <a:effectLst>
                  <a:outerShdw blurRad="38100" dist="38100" dir="2700000" algn="tl">
                    <a:srgbClr val="C0C0C0"/>
                  </a:outerShdw>
                </a:effectLst>
              </a:rPr>
              <a:t>有何联系？</a:t>
            </a:r>
            <a:endParaRPr kumimoji="1" lang="zh-CN" altLang="en-US" b="1"/>
          </a:p>
          <a:p>
            <a:pPr marL="457200" indent="-457200">
              <a:lnSpc>
                <a:spcPct val="110000"/>
              </a:lnSpc>
              <a:buFont typeface="Wingdings" panose="05000000000000000000" pitchFamily="2" charset="2"/>
              <a:buNone/>
              <a:defRPr/>
            </a:pPr>
            <a:r>
              <a:rPr kumimoji="1" lang="zh-CN" altLang="en-US"/>
              <a:t>     </a:t>
            </a:r>
            <a:r>
              <a:rPr kumimoji="1" lang="zh-CN" altLang="en-US" b="1"/>
              <a:t>三、分析题</a:t>
            </a:r>
          </a:p>
          <a:p>
            <a:pPr marL="457200" indent="-457200">
              <a:lnSpc>
                <a:spcPct val="110000"/>
              </a:lnSpc>
              <a:buFont typeface="Wingdings" panose="05000000000000000000" pitchFamily="2" charset="2"/>
              <a:buNone/>
              <a:defRPr/>
            </a:pPr>
            <a:r>
              <a:rPr kumimoji="1" lang="zh-CN" altLang="en-US" b="1"/>
              <a:t>     试分析教材图</a:t>
            </a:r>
            <a:r>
              <a:rPr kumimoji="1" lang="en-US" altLang="zh-CN" b="1">
                <a:latin typeface="Times New Roman" pitchFamily="18" charset="0"/>
              </a:rPr>
              <a:t>6-7</a:t>
            </a:r>
            <a:r>
              <a:rPr kumimoji="1" lang="zh-CN" altLang="en-US" b="1"/>
              <a:t>所示断路器控制和信号回路的工作原理。 </a:t>
            </a:r>
          </a:p>
        </p:txBody>
      </p:sp>
      <p:sp>
        <p:nvSpPr>
          <p:cNvPr id="36868" name="Rectangle 4">
            <a:extLst>
              <a:ext uri="{FF2B5EF4-FFF2-40B4-BE49-F238E27FC236}">
                <a16:creationId xmlns:a16="http://schemas.microsoft.com/office/drawing/2014/main" id="{4C391EA9-4B18-45CC-812F-6592DF67EB8A}"/>
              </a:ext>
            </a:extLst>
          </p:cNvPr>
          <p:cNvSpPr>
            <a:spLocks noChangeArrowheads="1"/>
          </p:cNvSpPr>
          <p:nvPr/>
        </p:nvSpPr>
        <p:spPr bwMode="auto">
          <a:xfrm>
            <a:off x="0" y="0"/>
            <a:ext cx="4508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1" lang="zh-CN" altLang="en-US" sz="1200" u="sng">
                <a:latin typeface="Times New Roman" panose="02020603050405020304" pitchFamily="18" charset="0"/>
                <a:cs typeface="Times New Roman" panose="02020603050405020304" pitchFamily="18" charset="0"/>
              </a:rPr>
              <a:t>       </a:t>
            </a:r>
            <a:endParaRPr kumimoji="1" lang="zh-CN" altLang="en-US" sz="2400">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37283">
                                            <p:txEl>
                                              <p:pRg st="0" end="0"/>
                                            </p:txEl>
                                          </p:spTgt>
                                        </p:tgtEl>
                                        <p:attrNameLst>
                                          <p:attrName>style.visibility</p:attrName>
                                        </p:attrNameLst>
                                      </p:cBhvr>
                                      <p:to>
                                        <p:strVal val="visible"/>
                                      </p:to>
                                    </p:set>
                                    <p:anim to="" calcmode="lin" valueType="num">
                                      <p:cBhvr>
                                        <p:cTn id="7" dur="1" fill="hold"/>
                                        <p:tgtEl>
                                          <p:spTgt spid="737283">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37283">
                                            <p:txEl>
                                              <p:pRg st="1" end="1"/>
                                            </p:txEl>
                                          </p:spTgt>
                                        </p:tgtEl>
                                        <p:attrNameLst>
                                          <p:attrName>style.visibility</p:attrName>
                                        </p:attrNameLst>
                                      </p:cBhvr>
                                      <p:to>
                                        <p:strVal val="visible"/>
                                      </p:to>
                                    </p:set>
                                    <p:anim to="" calcmode="lin" valueType="num">
                                      <p:cBhvr>
                                        <p:cTn id="12" dur="1" fill="hold"/>
                                        <p:tgtEl>
                                          <p:spTgt spid="737283">
                                            <p:txEl>
                                              <p:pRg st="1" end="1"/>
                                            </p:txEl>
                                          </p:spTgt>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737283">
                                            <p:txEl>
                                              <p:pRg st="2" end="2"/>
                                            </p:txEl>
                                          </p:spTgt>
                                        </p:tgtEl>
                                        <p:attrNameLst>
                                          <p:attrName>style.visibility</p:attrName>
                                        </p:attrNameLst>
                                      </p:cBhvr>
                                      <p:to>
                                        <p:strVal val="visible"/>
                                      </p:to>
                                    </p:set>
                                    <p:anim to="" calcmode="lin" valueType="num">
                                      <p:cBhvr>
                                        <p:cTn id="17" dur="1" fill="hold"/>
                                        <p:tgtEl>
                                          <p:spTgt spid="737283">
                                            <p:txEl>
                                              <p:pRg st="2" end="2"/>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737283">
                                            <p:txEl>
                                              <p:pRg st="3" end="3"/>
                                            </p:txEl>
                                          </p:spTgt>
                                        </p:tgtEl>
                                        <p:attrNameLst>
                                          <p:attrName>style.visibility</p:attrName>
                                        </p:attrNameLst>
                                      </p:cBhvr>
                                      <p:to>
                                        <p:strVal val="visible"/>
                                      </p:to>
                                    </p:set>
                                    <p:anim to="" calcmode="lin" valueType="num">
                                      <p:cBhvr>
                                        <p:cTn id="22" dur="1" fill="hold"/>
                                        <p:tgtEl>
                                          <p:spTgt spid="737283">
                                            <p:txEl>
                                              <p:pRg st="3" end="3"/>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37283">
                                            <p:txEl>
                                              <p:pRg st="4" end="4"/>
                                            </p:txEl>
                                          </p:spTgt>
                                        </p:tgtEl>
                                        <p:attrNameLst>
                                          <p:attrName>style.visibility</p:attrName>
                                        </p:attrNameLst>
                                      </p:cBhvr>
                                      <p:to>
                                        <p:strVal val="visible"/>
                                      </p:to>
                                    </p:set>
                                    <p:anim to="" calcmode="lin" valueType="num">
                                      <p:cBhvr>
                                        <p:cTn id="27" dur="1" fill="hold"/>
                                        <p:tgtEl>
                                          <p:spTgt spid="737283">
                                            <p:txEl>
                                              <p:pRg st="4" end="4"/>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737283">
                                            <p:txEl>
                                              <p:pRg st="5" end="5"/>
                                            </p:txEl>
                                          </p:spTgt>
                                        </p:tgtEl>
                                        <p:attrNameLst>
                                          <p:attrName>style.visibility</p:attrName>
                                        </p:attrNameLst>
                                      </p:cBhvr>
                                      <p:to>
                                        <p:strVal val="visible"/>
                                      </p:to>
                                    </p:set>
                                    <p:anim to="" calcmode="lin" valueType="num">
                                      <p:cBhvr>
                                        <p:cTn id="32" dur="1" fill="hold"/>
                                        <p:tgtEl>
                                          <p:spTgt spid="737283">
                                            <p:txEl>
                                              <p:pRg st="5" end="5"/>
                                            </p:txEl>
                                          </p:spTgt>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37283">
                                            <p:txEl>
                                              <p:pRg st="6" end="6"/>
                                            </p:txEl>
                                          </p:spTgt>
                                        </p:tgtEl>
                                        <p:attrNameLst>
                                          <p:attrName>style.visibility</p:attrName>
                                        </p:attrNameLst>
                                      </p:cBhvr>
                                      <p:to>
                                        <p:strVal val="visible"/>
                                      </p:to>
                                    </p:set>
                                    <p:anim to="" calcmode="lin" valueType="num">
                                      <p:cBhvr>
                                        <p:cTn id="37" dur="1" fill="hold"/>
                                        <p:tgtEl>
                                          <p:spTgt spid="737283">
                                            <p:txEl>
                                              <p:pRg st="6" end="6"/>
                                            </p:txEl>
                                          </p:spTgt>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737283">
                                            <p:txEl>
                                              <p:pRg st="7" end="7"/>
                                            </p:txEl>
                                          </p:spTgt>
                                        </p:tgtEl>
                                        <p:attrNameLst>
                                          <p:attrName>style.visibility</p:attrName>
                                        </p:attrNameLst>
                                      </p:cBhvr>
                                      <p:to>
                                        <p:strVal val="visible"/>
                                      </p:to>
                                    </p:set>
                                    <p:anim to="" calcmode="lin" valueType="num">
                                      <p:cBhvr>
                                        <p:cTn id="42" dur="1" fill="hold"/>
                                        <p:tgtEl>
                                          <p:spTgt spid="737283">
                                            <p:txEl>
                                              <p:pRg st="7" end="7"/>
                                            </p:txEl>
                                          </p:spTgt>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737283">
                                            <p:txEl>
                                              <p:pRg st="8" end="8"/>
                                            </p:txEl>
                                          </p:spTgt>
                                        </p:tgtEl>
                                        <p:attrNameLst>
                                          <p:attrName>style.visibility</p:attrName>
                                        </p:attrNameLst>
                                      </p:cBhvr>
                                      <p:to>
                                        <p:strVal val="visible"/>
                                      </p:to>
                                    </p:set>
                                    <p:anim to="" calcmode="lin" valueType="num">
                                      <p:cBhvr>
                                        <p:cTn id="47" dur="1" fill="hold"/>
                                        <p:tgtEl>
                                          <p:spTgt spid="737283">
                                            <p:txEl>
                                              <p:pRg st="8" end="8"/>
                                            </p:txEl>
                                          </p:spTgt>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737283">
                                            <p:txEl>
                                              <p:pRg st="9" end="9"/>
                                            </p:txEl>
                                          </p:spTgt>
                                        </p:tgtEl>
                                        <p:attrNameLst>
                                          <p:attrName>style.visibility</p:attrName>
                                        </p:attrNameLst>
                                      </p:cBhvr>
                                      <p:to>
                                        <p:strVal val="visible"/>
                                      </p:to>
                                    </p:set>
                                    <p:anim to="" calcmode="lin" valueType="num">
                                      <p:cBhvr>
                                        <p:cTn id="52" dur="1" fill="hold"/>
                                        <p:tgtEl>
                                          <p:spTgt spid="737283">
                                            <p:txEl>
                                              <p:pRg st="9" end="9"/>
                                            </p:txEl>
                                          </p:spTgt>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grpId="0" nodeType="clickEffect">
                                  <p:stCondLst>
                                    <p:cond delay="0"/>
                                  </p:stCondLst>
                                  <p:childTnLst>
                                    <p:set>
                                      <p:cBhvr>
                                        <p:cTn id="56" dur="1" fill="hold">
                                          <p:stCondLst>
                                            <p:cond delay="499"/>
                                          </p:stCondLst>
                                        </p:cTn>
                                        <p:tgtEl>
                                          <p:spTgt spid="737283">
                                            <p:txEl>
                                              <p:pRg st="10" end="10"/>
                                            </p:txEl>
                                          </p:spTgt>
                                        </p:tgtEl>
                                        <p:attrNameLst>
                                          <p:attrName>style.visibility</p:attrName>
                                        </p:attrNameLst>
                                      </p:cBhvr>
                                      <p:to>
                                        <p:strVal val="visible"/>
                                      </p:to>
                                    </p:set>
                                    <p:anim to="" calcmode="lin" valueType="num">
                                      <p:cBhvr>
                                        <p:cTn id="57" dur="1" fill="hold"/>
                                        <p:tgtEl>
                                          <p:spTgt spid="737283">
                                            <p:txEl>
                                              <p:pRg st="10" end="10"/>
                                            </p:txEl>
                                          </p:spTgt>
                                        </p:tgtEl>
                                        <p:attrNameLst>
                                          <p:attrName/>
                                        </p:attrNameLst>
                                      </p:cBhvr>
                                    </p:anim>
                                  </p:childTnLst>
                                </p:cTn>
                              </p:par>
                            </p:childTnLst>
                          </p:cTn>
                        </p:par>
                      </p:childTnLst>
                    </p:cTn>
                  </p:par>
                  <p:par>
                    <p:cTn id="58" fill="hold" nodeType="clickPar">
                      <p:stCondLst>
                        <p:cond delay="indefinite"/>
                      </p:stCondLst>
                      <p:childTnLst>
                        <p:par>
                          <p:cTn id="59" fill="hold" nodeType="withGroup">
                            <p:stCondLst>
                              <p:cond delay="0"/>
                            </p:stCondLst>
                            <p:childTnLst>
                              <p:par>
                                <p:cTn id="60" presetID="24" presetClass="entr" presetSubtype="0" fill="hold" grpId="0" nodeType="clickEffect">
                                  <p:stCondLst>
                                    <p:cond delay="0"/>
                                  </p:stCondLst>
                                  <p:childTnLst>
                                    <p:set>
                                      <p:cBhvr>
                                        <p:cTn id="61" dur="1" fill="hold">
                                          <p:stCondLst>
                                            <p:cond delay="499"/>
                                          </p:stCondLst>
                                        </p:cTn>
                                        <p:tgtEl>
                                          <p:spTgt spid="737283">
                                            <p:txEl>
                                              <p:pRg st="11" end="11"/>
                                            </p:txEl>
                                          </p:spTgt>
                                        </p:tgtEl>
                                        <p:attrNameLst>
                                          <p:attrName>style.visibility</p:attrName>
                                        </p:attrNameLst>
                                      </p:cBhvr>
                                      <p:to>
                                        <p:strVal val="visible"/>
                                      </p:to>
                                    </p:set>
                                    <p:anim to="" calcmode="lin" valueType="num">
                                      <p:cBhvr>
                                        <p:cTn id="62" dur="1" fill="hold"/>
                                        <p:tgtEl>
                                          <p:spTgt spid="737283">
                                            <p:txEl>
                                              <p:pRg st="11" end="11"/>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28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2446700A-5910-4069-BB81-3028BEC02707}"/>
              </a:ext>
            </a:extLst>
          </p:cNvPr>
          <p:cNvSpPr>
            <a:spLocks noGrp="1" noChangeArrowheads="1"/>
          </p:cNvSpPr>
          <p:nvPr>
            <p:ph type="title"/>
          </p:nvPr>
        </p:nvSpPr>
        <p:spPr>
          <a:xfrm>
            <a:off x="0" y="0"/>
            <a:ext cx="1828800" cy="381000"/>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电压继电器</a:t>
            </a:r>
          </a:p>
        </p:txBody>
      </p:sp>
      <p:sp>
        <p:nvSpPr>
          <p:cNvPr id="714755" name="AutoShape 3">
            <a:hlinkClick r:id="" action="ppaction://hlinkshowjump?jump=lastslideviewed" highlightClick="1"/>
            <a:extLst>
              <a:ext uri="{FF2B5EF4-FFF2-40B4-BE49-F238E27FC236}">
                <a16:creationId xmlns:a16="http://schemas.microsoft.com/office/drawing/2014/main" id="{DC0E0FC7-638B-4F5C-A6E7-3EDF60DBDDA3}"/>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390" name="Text Box 7">
            <a:extLst>
              <a:ext uri="{FF2B5EF4-FFF2-40B4-BE49-F238E27FC236}">
                <a16:creationId xmlns:a16="http://schemas.microsoft.com/office/drawing/2014/main" id="{AB12001B-7E18-45BA-972C-C4E468365957}"/>
              </a:ext>
            </a:extLst>
          </p:cNvPr>
          <p:cNvSpPr txBox="1">
            <a:spLocks noChangeArrowheads="1"/>
          </p:cNvSpPr>
          <p:nvPr/>
        </p:nvSpPr>
        <p:spPr bwMode="auto">
          <a:xfrm>
            <a:off x="533400" y="6019800"/>
            <a:ext cx="464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t>电磁式电压继电器实物图片</a:t>
            </a:r>
            <a:endParaRPr lang="zh-CN" altLang="en-US" sz="2400" b="1">
              <a:latin typeface="Times New Roman" panose="02020603050405020304" pitchFamily="18" charset="0"/>
            </a:endParaRPr>
          </a:p>
        </p:txBody>
      </p:sp>
      <p:grpSp>
        <p:nvGrpSpPr>
          <p:cNvPr id="2" name="Group 15">
            <a:extLst>
              <a:ext uri="{FF2B5EF4-FFF2-40B4-BE49-F238E27FC236}">
                <a16:creationId xmlns:a16="http://schemas.microsoft.com/office/drawing/2014/main" id="{DA74B353-84A3-4BFA-AA00-985DDEF8BDB4}"/>
              </a:ext>
            </a:extLst>
          </p:cNvPr>
          <p:cNvGrpSpPr>
            <a:grpSpLocks/>
          </p:cNvGrpSpPr>
          <p:nvPr/>
        </p:nvGrpSpPr>
        <p:grpSpPr bwMode="auto">
          <a:xfrm>
            <a:off x="5257800" y="838200"/>
            <a:ext cx="3276600" cy="5341938"/>
            <a:chOff x="3312" y="528"/>
            <a:chExt cx="2064" cy="3365"/>
          </a:xfrm>
        </p:grpSpPr>
        <p:sp>
          <p:nvSpPr>
            <p:cNvPr id="16395" name="Text Box 5">
              <a:extLst>
                <a:ext uri="{FF2B5EF4-FFF2-40B4-BE49-F238E27FC236}">
                  <a16:creationId xmlns:a16="http://schemas.microsoft.com/office/drawing/2014/main" id="{1CDC8807-3819-46DB-BE44-E85D266E6FC5}"/>
                </a:ext>
              </a:extLst>
            </p:cNvPr>
            <p:cNvSpPr txBox="1">
              <a:spLocks noChangeArrowheads="1"/>
            </p:cNvSpPr>
            <p:nvPr/>
          </p:nvSpPr>
          <p:spPr bwMode="auto">
            <a:xfrm>
              <a:off x="3312" y="528"/>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t>文字符号：  </a:t>
              </a:r>
              <a:r>
                <a:rPr lang="en-US" altLang="zh-CN" sz="2400">
                  <a:latin typeface="Times New Roman" panose="02020603050405020304" pitchFamily="18" charset="0"/>
                </a:rPr>
                <a:t>KV</a:t>
              </a:r>
            </a:p>
          </p:txBody>
        </p:sp>
        <p:sp>
          <p:nvSpPr>
            <p:cNvPr id="16396" name="Text Box 6">
              <a:extLst>
                <a:ext uri="{FF2B5EF4-FFF2-40B4-BE49-F238E27FC236}">
                  <a16:creationId xmlns:a16="http://schemas.microsoft.com/office/drawing/2014/main" id="{0576B681-71F0-4947-8941-6C344249981B}"/>
                </a:ext>
              </a:extLst>
            </p:cNvPr>
            <p:cNvSpPr txBox="1">
              <a:spLocks noChangeArrowheads="1"/>
            </p:cNvSpPr>
            <p:nvPr/>
          </p:nvSpPr>
          <p:spPr bwMode="auto">
            <a:xfrm>
              <a:off x="3360" y="1056"/>
              <a:ext cx="20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t>图形符号：</a:t>
              </a:r>
              <a:endParaRPr lang="en-US" altLang="zh-CN" sz="2400" b="1">
                <a:latin typeface="Times New Roman" panose="02020603050405020304" pitchFamily="18" charset="0"/>
              </a:endParaRPr>
            </a:p>
          </p:txBody>
        </p:sp>
        <p:graphicFrame>
          <p:nvGraphicFramePr>
            <p:cNvPr id="16386" name="Object 8">
              <a:extLst>
                <a:ext uri="{FF2B5EF4-FFF2-40B4-BE49-F238E27FC236}">
                  <a16:creationId xmlns:a16="http://schemas.microsoft.com/office/drawing/2014/main" id="{7E542D29-94C9-4B21-80B7-37CD823AB3A0}"/>
                </a:ext>
              </a:extLst>
            </p:cNvPr>
            <p:cNvGraphicFramePr>
              <a:graphicFrameLocks noChangeAspect="1"/>
            </p:cNvGraphicFramePr>
            <p:nvPr/>
          </p:nvGraphicFramePr>
          <p:xfrm>
            <a:off x="4705" y="1392"/>
            <a:ext cx="527" cy="720"/>
          </p:xfrm>
          <a:graphic>
            <a:graphicData uri="http://schemas.openxmlformats.org/presentationml/2006/ole">
              <mc:AlternateContent xmlns:mc="http://schemas.openxmlformats.org/markup-compatibility/2006">
                <mc:Choice xmlns:v="urn:schemas-microsoft-com:vml" Requires="v">
                  <p:oleObj name="AutoCAD Drawing" r:id="rId2" imgW="8458200" imgH="5210280" progId="AutoCAD.Drawing.16">
                    <p:embed/>
                  </p:oleObj>
                </mc:Choice>
                <mc:Fallback>
                  <p:oleObj name="AutoCAD Drawing" r:id="rId2" imgW="8458200" imgH="5210280" progId="AutoCAD.Drawing.16">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l="37387" t="14900" r="40991" b="47075"/>
                        <a:stretch>
                          <a:fillRect/>
                        </a:stretch>
                      </p:blipFill>
                      <p:spPr bwMode="auto">
                        <a:xfrm>
                          <a:off x="4705" y="1392"/>
                          <a:ext cx="527" cy="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6387" name="Object 9">
              <a:extLst>
                <a:ext uri="{FF2B5EF4-FFF2-40B4-BE49-F238E27FC236}">
                  <a16:creationId xmlns:a16="http://schemas.microsoft.com/office/drawing/2014/main" id="{18F59F0A-ACFD-4730-A034-75CC0E2EAA16}"/>
                </a:ext>
              </a:extLst>
            </p:cNvPr>
            <p:cNvGraphicFramePr>
              <a:graphicFrameLocks noChangeAspect="1"/>
            </p:cNvGraphicFramePr>
            <p:nvPr/>
          </p:nvGraphicFramePr>
          <p:xfrm>
            <a:off x="4603" y="2156"/>
            <a:ext cx="735" cy="1737"/>
          </p:xfrm>
          <a:graphic>
            <a:graphicData uri="http://schemas.openxmlformats.org/presentationml/2006/ole">
              <mc:AlternateContent xmlns:mc="http://schemas.openxmlformats.org/markup-compatibility/2006">
                <mc:Choice xmlns:v="urn:schemas-microsoft-com:vml" Requires="v">
                  <p:oleObj name="AutoCAD Drawing" r:id="rId4" imgW="8572680" imgH="5238720" progId="AutoCAD.Drawing.16">
                    <p:embed/>
                  </p:oleObj>
                </mc:Choice>
                <mc:Fallback>
                  <p:oleObj name="AutoCAD Drawing" r:id="rId4" imgW="8572680" imgH="5238720" progId="AutoCAD.Drawing.16">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l="31982" t="16362" r="56306" b="38300"/>
                        <a:stretch>
                          <a:fillRect/>
                        </a:stretch>
                      </p:blipFill>
                      <p:spPr bwMode="auto">
                        <a:xfrm>
                          <a:off x="4603" y="2156"/>
                          <a:ext cx="735" cy="1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397" name="Text Box 10">
              <a:extLst>
                <a:ext uri="{FF2B5EF4-FFF2-40B4-BE49-F238E27FC236}">
                  <a16:creationId xmlns:a16="http://schemas.microsoft.com/office/drawing/2014/main" id="{D40D1BAF-43E0-4676-AA15-FD4531B312DB}"/>
                </a:ext>
              </a:extLst>
            </p:cNvPr>
            <p:cNvSpPr txBox="1">
              <a:spLocks noChangeArrowheads="1"/>
            </p:cNvSpPr>
            <p:nvPr/>
          </p:nvSpPr>
          <p:spPr bwMode="auto">
            <a:xfrm>
              <a:off x="3504" y="1632"/>
              <a:ext cx="129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t>测量线圈</a:t>
              </a:r>
              <a:endParaRPr lang="en-US" altLang="zh-CN" sz="2400" b="1">
                <a:latin typeface="Times New Roman" panose="02020603050405020304" pitchFamily="18" charset="0"/>
              </a:endParaRPr>
            </a:p>
          </p:txBody>
        </p:sp>
        <p:sp>
          <p:nvSpPr>
            <p:cNvPr id="16398" name="Text Box 11">
              <a:extLst>
                <a:ext uri="{FF2B5EF4-FFF2-40B4-BE49-F238E27FC236}">
                  <a16:creationId xmlns:a16="http://schemas.microsoft.com/office/drawing/2014/main" id="{427D8106-7143-46FD-88F0-2C1FF1EDC81F}"/>
                </a:ext>
              </a:extLst>
            </p:cNvPr>
            <p:cNvSpPr txBox="1">
              <a:spLocks noChangeArrowheads="1"/>
            </p:cNvSpPr>
            <p:nvPr/>
          </p:nvSpPr>
          <p:spPr bwMode="auto">
            <a:xfrm>
              <a:off x="3504" y="2688"/>
              <a:ext cx="576" cy="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Font typeface="Wingdings" panose="05000000000000000000" pitchFamily="2" charset="2"/>
                <a:buNone/>
              </a:pPr>
              <a:r>
                <a:rPr lang="zh-CN" altLang="en-US" sz="2400" b="1"/>
                <a:t>动作</a:t>
              </a:r>
            </a:p>
            <a:p>
              <a:pPr eaLnBrk="1" hangingPunct="1">
                <a:lnSpc>
                  <a:spcPct val="125000"/>
                </a:lnSpc>
                <a:spcBef>
                  <a:spcPct val="0"/>
                </a:spcBef>
                <a:buFont typeface="Wingdings" panose="05000000000000000000" pitchFamily="2" charset="2"/>
                <a:buNone/>
              </a:pPr>
              <a:r>
                <a:rPr lang="zh-CN" altLang="en-US" sz="2400" b="1"/>
                <a:t>触点</a:t>
              </a:r>
              <a:endParaRPr lang="en-US" altLang="zh-CN" sz="2400" b="1">
                <a:latin typeface="Times New Roman" panose="02020603050405020304" pitchFamily="18" charset="0"/>
              </a:endParaRPr>
            </a:p>
          </p:txBody>
        </p:sp>
        <p:sp>
          <p:nvSpPr>
            <p:cNvPr id="16399" name="AutoShape 12">
              <a:extLst>
                <a:ext uri="{FF2B5EF4-FFF2-40B4-BE49-F238E27FC236}">
                  <a16:creationId xmlns:a16="http://schemas.microsoft.com/office/drawing/2014/main" id="{C110F75F-B5F2-43B7-8C77-F3CA7DC387D0}"/>
                </a:ext>
              </a:extLst>
            </p:cNvPr>
            <p:cNvSpPr>
              <a:spLocks/>
            </p:cNvSpPr>
            <p:nvPr/>
          </p:nvSpPr>
          <p:spPr bwMode="auto">
            <a:xfrm>
              <a:off x="4032" y="2544"/>
              <a:ext cx="240" cy="912"/>
            </a:xfrm>
            <a:prstGeom prst="leftBrace">
              <a:avLst>
                <a:gd name="adj1" fmla="val 31667"/>
                <a:gd name="adj2" fmla="val 50000"/>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16400" name="Text Box 13">
              <a:extLst>
                <a:ext uri="{FF2B5EF4-FFF2-40B4-BE49-F238E27FC236}">
                  <a16:creationId xmlns:a16="http://schemas.microsoft.com/office/drawing/2014/main" id="{13E483A6-1FFB-40A7-8474-ECEF9CD6EB12}"/>
                </a:ext>
              </a:extLst>
            </p:cNvPr>
            <p:cNvSpPr txBox="1">
              <a:spLocks noChangeArrowheads="1"/>
            </p:cNvSpPr>
            <p:nvPr/>
          </p:nvSpPr>
          <p:spPr bwMode="auto">
            <a:xfrm>
              <a:off x="4224" y="2256"/>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b="1"/>
                <a:t>常开</a:t>
              </a:r>
            </a:p>
            <a:p>
              <a:pPr eaLnBrk="1" hangingPunct="1">
                <a:spcBef>
                  <a:spcPct val="0"/>
                </a:spcBef>
                <a:buFont typeface="Wingdings" panose="05000000000000000000" pitchFamily="2" charset="2"/>
                <a:buNone/>
              </a:pPr>
              <a:r>
                <a:rPr lang="zh-CN" altLang="en-US" sz="2400" b="1"/>
                <a:t>触点</a:t>
              </a:r>
              <a:endParaRPr lang="zh-CN" altLang="en-US" sz="2400" b="1">
                <a:latin typeface="Times New Roman" panose="02020603050405020304" pitchFamily="18" charset="0"/>
              </a:endParaRPr>
            </a:p>
          </p:txBody>
        </p:sp>
        <p:sp>
          <p:nvSpPr>
            <p:cNvPr id="16401" name="Text Box 14">
              <a:extLst>
                <a:ext uri="{FF2B5EF4-FFF2-40B4-BE49-F238E27FC236}">
                  <a16:creationId xmlns:a16="http://schemas.microsoft.com/office/drawing/2014/main" id="{D03E3259-A3E2-4BCC-AA9A-64AB72C1D877}"/>
                </a:ext>
              </a:extLst>
            </p:cNvPr>
            <p:cNvSpPr txBox="1">
              <a:spLocks noChangeArrowheads="1"/>
            </p:cNvSpPr>
            <p:nvPr/>
          </p:nvSpPr>
          <p:spPr bwMode="auto">
            <a:xfrm>
              <a:off x="4272" y="3216"/>
              <a:ext cx="5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Font typeface="Wingdings" panose="05000000000000000000" pitchFamily="2" charset="2"/>
                <a:buNone/>
              </a:pPr>
              <a:r>
                <a:rPr lang="zh-CN" altLang="en-US" sz="2400" b="1"/>
                <a:t>常闭</a:t>
              </a:r>
            </a:p>
            <a:p>
              <a:pPr eaLnBrk="1" hangingPunct="1">
                <a:spcBef>
                  <a:spcPct val="0"/>
                </a:spcBef>
                <a:buFont typeface="Wingdings" panose="05000000000000000000" pitchFamily="2" charset="2"/>
                <a:buNone/>
              </a:pPr>
              <a:r>
                <a:rPr lang="zh-CN" altLang="en-US" sz="2400" b="1"/>
                <a:t>触点</a:t>
              </a:r>
            </a:p>
          </p:txBody>
        </p:sp>
      </p:grpSp>
      <p:pic>
        <p:nvPicPr>
          <p:cNvPr id="16392" name="Picture 16" descr="DY-20C系列电压继电器">
            <a:extLst>
              <a:ext uri="{FF2B5EF4-FFF2-40B4-BE49-F238E27FC236}">
                <a16:creationId xmlns:a16="http://schemas.microsoft.com/office/drawing/2014/main" id="{A966F4C7-55CF-45C0-A735-69163CDC0C76}"/>
              </a:ext>
            </a:extLst>
          </p:cNvPr>
          <p:cNvPicPr>
            <a:picLocks noChangeAspect="1" noChangeArrowheads="1"/>
          </p:cNvPicPr>
          <p:nvPr/>
        </p:nvPicPr>
        <p:blipFill>
          <a:blip r:embed="rId6">
            <a:clrChange>
              <a:clrFrom>
                <a:srgbClr val="FFFFFF"/>
              </a:clrFrom>
              <a:clrTo>
                <a:srgbClr val="FFFFFF">
                  <a:alpha val="0"/>
                </a:srgbClr>
              </a:clrTo>
            </a:clrChange>
            <a:lum bright="6000" contrast="6000"/>
            <a:extLst>
              <a:ext uri="{28A0092B-C50C-407E-A947-70E740481C1C}">
                <a14:useLocalDpi xmlns:a14="http://schemas.microsoft.com/office/drawing/2010/main" val="0"/>
              </a:ext>
            </a:extLst>
          </a:blip>
          <a:srcRect/>
          <a:stretch>
            <a:fillRect/>
          </a:stretch>
        </p:blipFill>
        <p:spPr bwMode="auto">
          <a:xfrm>
            <a:off x="533400" y="381000"/>
            <a:ext cx="4027488" cy="563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3" name="AutoShape 17">
            <a:extLst>
              <a:ext uri="{FF2B5EF4-FFF2-40B4-BE49-F238E27FC236}">
                <a16:creationId xmlns:a16="http://schemas.microsoft.com/office/drawing/2014/main" id="{4C2C075B-0B45-4012-B9B5-CE161FCF6DB1}"/>
              </a:ext>
            </a:extLst>
          </p:cNvPr>
          <p:cNvSpPr>
            <a:spLocks noChangeArrowheads="1"/>
          </p:cNvSpPr>
          <p:nvPr/>
        </p:nvSpPr>
        <p:spPr bwMode="auto">
          <a:xfrm>
            <a:off x="2895600" y="228600"/>
            <a:ext cx="1447800" cy="685800"/>
          </a:xfrm>
          <a:prstGeom prst="wedgeRoundRectCallout">
            <a:avLst>
              <a:gd name="adj1" fmla="val -105042"/>
              <a:gd name="adj2" fmla="val 310648"/>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1800" b="1"/>
              <a:t>电磁线圈</a:t>
            </a:r>
          </a:p>
          <a:p>
            <a:pPr algn="ctr" eaLnBrk="1" hangingPunct="1">
              <a:spcBef>
                <a:spcPct val="0"/>
              </a:spcBef>
              <a:buFont typeface="Wingdings" panose="05000000000000000000" pitchFamily="2" charset="2"/>
              <a:buNone/>
            </a:pPr>
            <a:r>
              <a:rPr lang="zh-CN" altLang="en-US" sz="1800" b="1"/>
              <a:t>及电磁铁</a:t>
            </a:r>
          </a:p>
        </p:txBody>
      </p:sp>
      <p:sp>
        <p:nvSpPr>
          <p:cNvPr id="16394" name="AutoShape 18">
            <a:extLst>
              <a:ext uri="{FF2B5EF4-FFF2-40B4-BE49-F238E27FC236}">
                <a16:creationId xmlns:a16="http://schemas.microsoft.com/office/drawing/2014/main" id="{353350A3-8C66-483A-899F-54FFCE75072F}"/>
              </a:ext>
            </a:extLst>
          </p:cNvPr>
          <p:cNvSpPr>
            <a:spLocks noChangeArrowheads="1"/>
          </p:cNvSpPr>
          <p:nvPr/>
        </p:nvSpPr>
        <p:spPr bwMode="auto">
          <a:xfrm>
            <a:off x="3886200" y="1219200"/>
            <a:ext cx="1295400" cy="381000"/>
          </a:xfrm>
          <a:prstGeom prst="wedgeRoundRectCallout">
            <a:avLst>
              <a:gd name="adj1" fmla="val -149755"/>
              <a:gd name="adj2" fmla="val 339167"/>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Font typeface="Wingdings" panose="05000000000000000000" pitchFamily="2" charset="2"/>
              <a:buNone/>
            </a:pPr>
            <a:r>
              <a:rPr lang="zh-CN" altLang="en-US" sz="1800" b="1"/>
              <a:t>动静触点</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147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4755"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00EF06E7-92DB-4D5C-A9BE-2330B23A0F61}"/>
              </a:ext>
            </a:extLst>
          </p:cNvPr>
          <p:cNvSpPr>
            <a:spLocks noGrp="1" noChangeArrowheads="1"/>
          </p:cNvSpPr>
          <p:nvPr>
            <p:ph type="title"/>
          </p:nvPr>
        </p:nvSpPr>
        <p:spPr>
          <a:xfrm>
            <a:off x="0" y="0"/>
            <a:ext cx="1524000" cy="381000"/>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电能表接线</a:t>
            </a:r>
          </a:p>
        </p:txBody>
      </p:sp>
      <p:sp>
        <p:nvSpPr>
          <p:cNvPr id="718851" name="AutoShape 3">
            <a:hlinkClick r:id="" action="ppaction://hlinkshowjump?jump=lastslideviewed" highlightClick="1"/>
            <a:extLst>
              <a:ext uri="{FF2B5EF4-FFF2-40B4-BE49-F238E27FC236}">
                <a16:creationId xmlns:a16="http://schemas.microsoft.com/office/drawing/2014/main" id="{25D2E8B3-09E2-486F-8ADE-7C021FD6F704}"/>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pic>
        <p:nvPicPr>
          <p:cNvPr id="718855" name="Picture 7" descr="D□86系列三相电能表">
            <a:extLst>
              <a:ext uri="{FF2B5EF4-FFF2-40B4-BE49-F238E27FC236}">
                <a16:creationId xmlns:a16="http://schemas.microsoft.com/office/drawing/2014/main" id="{A284C2CB-0FE6-45A8-B262-692F73AB9D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52400"/>
            <a:ext cx="1746250" cy="2325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858" name="Picture 10" descr="DF291、292 系列三相复费率电能表">
            <a:extLst>
              <a:ext uri="{FF2B5EF4-FFF2-40B4-BE49-F238E27FC236}">
                <a16:creationId xmlns:a16="http://schemas.microsoft.com/office/drawing/2014/main" id="{12D490B5-CF0D-4C9D-8818-595BB8BC2E79}"/>
              </a:ext>
            </a:extLst>
          </p:cNvPr>
          <p:cNvPicPr>
            <a:picLocks noChangeAspect="1" noChangeArrowheads="1"/>
          </p:cNvPicPr>
          <p:nvPr/>
        </p:nvPicPr>
        <p:blipFill>
          <a:blip r:embed="rId3">
            <a:clrChange>
              <a:clrFrom>
                <a:srgbClr val="FBFBFB"/>
              </a:clrFrom>
              <a:clrTo>
                <a:srgbClr val="FBFBFB">
                  <a:alpha val="0"/>
                </a:srgbClr>
              </a:clrTo>
            </a:clrChange>
            <a:extLst>
              <a:ext uri="{28A0092B-C50C-407E-A947-70E740481C1C}">
                <a14:useLocalDpi xmlns:a14="http://schemas.microsoft.com/office/drawing/2010/main" val="0"/>
              </a:ext>
            </a:extLst>
          </a:blip>
          <a:srcRect/>
          <a:stretch>
            <a:fillRect/>
          </a:stretch>
        </p:blipFill>
        <p:spPr bwMode="auto">
          <a:xfrm>
            <a:off x="6019800" y="4267200"/>
            <a:ext cx="1576388"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18856" name="Object 8">
            <a:extLst>
              <a:ext uri="{FF2B5EF4-FFF2-40B4-BE49-F238E27FC236}">
                <a16:creationId xmlns:a16="http://schemas.microsoft.com/office/drawing/2014/main" id="{8280BA9C-58D1-4C3C-B6AC-041A1FCF00FB}"/>
              </a:ext>
            </a:extLst>
          </p:cNvPr>
          <p:cNvGraphicFramePr>
            <a:graphicFrameLocks noChangeAspect="1"/>
          </p:cNvGraphicFramePr>
          <p:nvPr/>
        </p:nvGraphicFramePr>
        <p:xfrm>
          <a:off x="4932363" y="0"/>
          <a:ext cx="4038600" cy="3846513"/>
        </p:xfrm>
        <a:graphic>
          <a:graphicData uri="http://schemas.openxmlformats.org/presentationml/2006/ole">
            <mc:AlternateContent xmlns:mc="http://schemas.openxmlformats.org/markup-compatibility/2006">
              <mc:Choice xmlns:v="urn:schemas-microsoft-com:vml" Requires="v">
                <p:oleObj name="AutoCAD Drawing" r:id="rId4" imgW="8458200" imgH="5210280" progId="AutoCAD.Drawing.16">
                  <p:embed/>
                </p:oleObj>
              </mc:Choice>
              <mc:Fallback>
                <p:oleObj name="AutoCAD Drawing" r:id="rId4" imgW="8458200" imgH="5210280" progId="AutoCAD.Drawing.16">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t="9607" r="50296" b="13531"/>
                      <a:stretch>
                        <a:fillRect/>
                      </a:stretch>
                    </p:blipFill>
                    <p:spPr bwMode="auto">
                      <a:xfrm>
                        <a:off x="4932363" y="0"/>
                        <a:ext cx="4038600" cy="3846513"/>
                      </a:xfrm>
                      <a:prstGeom prst="rect">
                        <a:avLst/>
                      </a:prstGeom>
                      <a:noFill/>
                      <a:ln w="12700" cap="sq">
                        <a:solidFill>
                          <a:srgbClr val="00C28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60" name="Text Box 12">
            <a:extLst>
              <a:ext uri="{FF2B5EF4-FFF2-40B4-BE49-F238E27FC236}">
                <a16:creationId xmlns:a16="http://schemas.microsoft.com/office/drawing/2014/main" id="{A31053B1-D4E0-46B3-BEB0-4AE46AD4D2AA}"/>
              </a:ext>
            </a:extLst>
          </p:cNvPr>
          <p:cNvSpPr txBox="1">
            <a:spLocks noChangeArrowheads="1"/>
          </p:cNvSpPr>
          <p:nvPr/>
        </p:nvSpPr>
        <p:spPr bwMode="auto">
          <a:xfrm>
            <a:off x="5364163" y="3860800"/>
            <a:ext cx="34559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三相两元件有功电能表</a:t>
            </a:r>
          </a:p>
        </p:txBody>
      </p:sp>
      <p:graphicFrame>
        <p:nvGraphicFramePr>
          <p:cNvPr id="718857" name="Object 9">
            <a:extLst>
              <a:ext uri="{FF2B5EF4-FFF2-40B4-BE49-F238E27FC236}">
                <a16:creationId xmlns:a16="http://schemas.microsoft.com/office/drawing/2014/main" id="{64534202-C2F1-4C54-8D10-253CC96D35AE}"/>
              </a:ext>
            </a:extLst>
          </p:cNvPr>
          <p:cNvGraphicFramePr>
            <a:graphicFrameLocks noChangeAspect="1"/>
          </p:cNvGraphicFramePr>
          <p:nvPr/>
        </p:nvGraphicFramePr>
        <p:xfrm>
          <a:off x="239713" y="3084513"/>
          <a:ext cx="3984625" cy="3727450"/>
        </p:xfrm>
        <a:graphic>
          <a:graphicData uri="http://schemas.openxmlformats.org/presentationml/2006/ole">
            <mc:AlternateContent xmlns:mc="http://schemas.openxmlformats.org/markup-compatibility/2006">
              <mc:Choice xmlns:v="urn:schemas-microsoft-com:vml" Requires="v">
                <p:oleObj name="AutoCAD Drawing" r:id="rId6" imgW="8505720" imgH="5086440" progId="AutoCAD.Drawing.16">
                  <p:embed/>
                </p:oleObj>
              </mc:Choice>
              <mc:Fallback>
                <p:oleObj name="AutoCAD Drawing" r:id="rId6" imgW="8505720" imgH="5086440" progId="AutoCAD.Drawing.16">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l="50888" t="9607" b="13531"/>
                      <a:stretch>
                        <a:fillRect/>
                      </a:stretch>
                    </p:blipFill>
                    <p:spPr bwMode="auto">
                      <a:xfrm>
                        <a:off x="239713" y="3084513"/>
                        <a:ext cx="3984625" cy="3727450"/>
                      </a:xfrm>
                      <a:prstGeom prst="rect">
                        <a:avLst/>
                      </a:prstGeom>
                      <a:noFill/>
                      <a:ln w="12700" cap="sq">
                        <a:solidFill>
                          <a:srgbClr val="00C28F"/>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8861" name="Text Box 13">
            <a:extLst>
              <a:ext uri="{FF2B5EF4-FFF2-40B4-BE49-F238E27FC236}">
                <a16:creationId xmlns:a16="http://schemas.microsoft.com/office/drawing/2014/main" id="{752A9271-B96A-4247-A7E5-CA2A67FB0EC3}"/>
              </a:ext>
            </a:extLst>
          </p:cNvPr>
          <p:cNvSpPr txBox="1">
            <a:spLocks noChangeArrowheads="1"/>
          </p:cNvSpPr>
          <p:nvPr/>
        </p:nvSpPr>
        <p:spPr bwMode="auto">
          <a:xfrm>
            <a:off x="914400" y="2514600"/>
            <a:ext cx="34559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三相两元件无功电能表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18858"/>
                                        </p:tgtEl>
                                        <p:attrNameLst>
                                          <p:attrName>style.visibility</p:attrName>
                                        </p:attrNameLst>
                                      </p:cBhvr>
                                      <p:to>
                                        <p:strVal val="visible"/>
                                      </p:to>
                                    </p:set>
                                    <p:animEffect transition="in" filter="box(in)">
                                      <p:cBhvr>
                                        <p:cTn id="7" dur="500"/>
                                        <p:tgtEl>
                                          <p:spTgt spid="71885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718860"/>
                                        </p:tgtEl>
                                        <p:attrNameLst>
                                          <p:attrName>style.visibility</p:attrName>
                                        </p:attrNameLst>
                                      </p:cBhvr>
                                      <p:to>
                                        <p:strVal val="visible"/>
                                      </p:to>
                                    </p:set>
                                    <p:anim to="" calcmode="lin" valueType="num">
                                      <p:cBhvr>
                                        <p:cTn id="12" dur="1" fill="hold"/>
                                        <p:tgtEl>
                                          <p:spTgt spid="718860"/>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18856"/>
                                        </p:tgtEl>
                                        <p:attrNameLst>
                                          <p:attrName>style.visibility</p:attrName>
                                        </p:attrNameLst>
                                      </p:cBhvr>
                                      <p:to>
                                        <p:strVal val="visible"/>
                                      </p:to>
                                    </p:set>
                                    <p:animEffect transition="in" filter="blinds(horizontal)">
                                      <p:cBhvr>
                                        <p:cTn id="17" dur="500"/>
                                        <p:tgtEl>
                                          <p:spTgt spid="7188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718855"/>
                                        </p:tgtEl>
                                        <p:attrNameLst>
                                          <p:attrName>style.visibility</p:attrName>
                                        </p:attrNameLst>
                                      </p:cBhvr>
                                      <p:to>
                                        <p:strVal val="visible"/>
                                      </p:to>
                                    </p:set>
                                    <p:animEffect transition="in" filter="checkerboard(across)">
                                      <p:cBhvr>
                                        <p:cTn id="22" dur="500"/>
                                        <p:tgtEl>
                                          <p:spTgt spid="7188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718861"/>
                                        </p:tgtEl>
                                        <p:attrNameLst>
                                          <p:attrName>style.visibility</p:attrName>
                                        </p:attrNameLst>
                                      </p:cBhvr>
                                      <p:to>
                                        <p:strVal val="visible"/>
                                      </p:to>
                                    </p:set>
                                    <p:anim to="" calcmode="lin" valueType="num">
                                      <p:cBhvr>
                                        <p:cTn id="27" dur="1" fill="hold"/>
                                        <p:tgtEl>
                                          <p:spTgt spid="718861"/>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718857"/>
                                        </p:tgtEl>
                                        <p:attrNameLst>
                                          <p:attrName>style.visibility</p:attrName>
                                        </p:attrNameLst>
                                      </p:cBhvr>
                                      <p:to>
                                        <p:strVal val="visible"/>
                                      </p:to>
                                    </p:set>
                                    <p:animEffect transition="in" filter="blinds(horizontal)">
                                      <p:cBhvr>
                                        <p:cTn id="32" dur="500"/>
                                        <p:tgtEl>
                                          <p:spTgt spid="71885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718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1" grpId="0" animBg="1"/>
      <p:bldP spid="718860" grpId="0" autoUpdateAnimBg="0"/>
      <p:bldP spid="718861"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8454" name="Rectangle 22">
            <a:extLst>
              <a:ext uri="{FF2B5EF4-FFF2-40B4-BE49-F238E27FC236}">
                <a16:creationId xmlns:a16="http://schemas.microsoft.com/office/drawing/2014/main" id="{37CEAA17-F9DB-4682-8E80-81E08DA73FD6}"/>
              </a:ext>
            </a:extLst>
          </p:cNvPr>
          <p:cNvSpPr>
            <a:spLocks noChangeArrowheads="1"/>
          </p:cNvSpPr>
          <p:nvPr/>
        </p:nvSpPr>
        <p:spPr bwMode="auto">
          <a:xfrm>
            <a:off x="685800" y="228600"/>
            <a:ext cx="748665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5000"/>
              </a:lnSpc>
              <a:spcBef>
                <a:spcPct val="0"/>
              </a:spcBef>
              <a:buClrTx/>
              <a:buSzTx/>
              <a:buFontTx/>
              <a:buNone/>
            </a:pPr>
            <a:r>
              <a:rPr kumimoji="1" lang="zh-CN" altLang="en-US" sz="2400" b="1">
                <a:latin typeface="宋体" panose="02010600030101010101" pitchFamily="2" charset="-122"/>
              </a:rPr>
              <a:t>中性点不接地的电力系统一相（如</a:t>
            </a:r>
            <a:r>
              <a:rPr kumimoji="1" lang="en-US" altLang="zh-CN" sz="2400" b="1">
                <a:latin typeface="宋体" panose="02010600030101010101" pitchFamily="2" charset="-122"/>
              </a:rPr>
              <a:t>C</a:t>
            </a:r>
            <a:r>
              <a:rPr kumimoji="1" lang="zh-CN" altLang="en-US" sz="2400" b="1">
                <a:latin typeface="宋体" panose="02010600030101010101" pitchFamily="2" charset="-122"/>
              </a:rPr>
              <a:t>相）接地时：</a:t>
            </a:r>
          </a:p>
        </p:txBody>
      </p:sp>
      <p:sp>
        <p:nvSpPr>
          <p:cNvPr id="18455" name="Rectangle 25">
            <a:extLst>
              <a:ext uri="{FF2B5EF4-FFF2-40B4-BE49-F238E27FC236}">
                <a16:creationId xmlns:a16="http://schemas.microsoft.com/office/drawing/2014/main" id="{00714886-D3FF-4A5A-8309-2FA0872599DB}"/>
              </a:ext>
            </a:extLst>
          </p:cNvPr>
          <p:cNvSpPr>
            <a:spLocks noGrp="1" noChangeArrowheads="1"/>
          </p:cNvSpPr>
          <p:nvPr>
            <p:ph type="title"/>
          </p:nvPr>
        </p:nvSpPr>
        <p:spPr>
          <a:xfrm>
            <a:off x="0" y="0"/>
            <a:ext cx="1905000" cy="292100"/>
          </a:xfrm>
          <a:noFill/>
        </p:spPr>
        <p:txBody>
          <a:bodyPr/>
          <a:lstStyle/>
          <a:p>
            <a:pPr eaLnBrk="1" hangingPunct="1"/>
            <a:r>
              <a:rPr lang="zh-CN" altLang="en-US" sz="1400" b="1" i="1">
                <a:solidFill>
                  <a:schemeClr val="tx1"/>
                </a:solidFill>
                <a:latin typeface="宋体" panose="02010600030101010101" pitchFamily="2" charset="-122"/>
              </a:rPr>
              <a:t>一次系统的零序电压</a:t>
            </a:r>
          </a:p>
        </p:txBody>
      </p:sp>
      <p:sp>
        <p:nvSpPr>
          <p:cNvPr id="719904" name="AutoShape 32">
            <a:hlinkClick r:id="" action="ppaction://hlinkshowjump?jump=lastslideviewed" highlightClick="1"/>
            <a:extLst>
              <a:ext uri="{FF2B5EF4-FFF2-40B4-BE49-F238E27FC236}">
                <a16:creationId xmlns:a16="http://schemas.microsoft.com/office/drawing/2014/main" id="{17969E5B-7E38-433D-BF6D-E23490282000}"/>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 name="Group 33">
            <a:extLst>
              <a:ext uri="{FF2B5EF4-FFF2-40B4-BE49-F238E27FC236}">
                <a16:creationId xmlns:a16="http://schemas.microsoft.com/office/drawing/2014/main" id="{6FA14229-FF4B-4AA5-BF35-DD0A4A1BE00B}"/>
              </a:ext>
            </a:extLst>
          </p:cNvPr>
          <p:cNvGrpSpPr>
            <a:grpSpLocks/>
          </p:cNvGrpSpPr>
          <p:nvPr/>
        </p:nvGrpSpPr>
        <p:grpSpPr bwMode="auto">
          <a:xfrm>
            <a:off x="-73025" y="620713"/>
            <a:ext cx="9217025" cy="3749675"/>
            <a:chOff x="-46" y="414"/>
            <a:chExt cx="5806" cy="2362"/>
          </a:xfrm>
        </p:grpSpPr>
        <p:graphicFrame>
          <p:nvGraphicFramePr>
            <p:cNvPr id="18448" name="Object 34">
              <a:extLst>
                <a:ext uri="{FF2B5EF4-FFF2-40B4-BE49-F238E27FC236}">
                  <a16:creationId xmlns:a16="http://schemas.microsoft.com/office/drawing/2014/main" id="{8C9BE742-39B1-46C2-925E-234BE5ED99D0}"/>
                </a:ext>
              </a:extLst>
            </p:cNvPr>
            <p:cNvGraphicFramePr>
              <a:graphicFrameLocks noChangeAspect="1"/>
            </p:cNvGraphicFramePr>
            <p:nvPr/>
          </p:nvGraphicFramePr>
          <p:xfrm>
            <a:off x="0" y="482"/>
            <a:ext cx="5760" cy="2294"/>
          </p:xfrm>
          <a:graphic>
            <a:graphicData uri="http://schemas.openxmlformats.org/presentationml/2006/ole">
              <mc:AlternateContent xmlns:mc="http://schemas.openxmlformats.org/markup-compatibility/2006">
                <mc:Choice xmlns:v="urn:schemas-microsoft-com:vml" Requires="v">
                  <p:oleObj name="AutoCAD Drawing" r:id="rId4" imgW="8572680" imgH="5191200" progId="AutoCAD.Drawing.16">
                    <p:embed/>
                  </p:oleObj>
                </mc:Choice>
                <mc:Fallback>
                  <p:oleObj name="AutoCAD Drawing" r:id="rId4" imgW="8572680" imgH="5191200" progId="AutoCAD.Drawing.16">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l="4033" t="2876" r="-47800" b="7739"/>
                        <a:stretch>
                          <a:fillRect/>
                        </a:stretch>
                      </p:blipFill>
                      <p:spPr bwMode="auto">
                        <a:xfrm>
                          <a:off x="0" y="482"/>
                          <a:ext cx="5760" cy="2294"/>
                        </a:xfrm>
                        <a:prstGeom prst="rect">
                          <a:avLst/>
                        </a:prstGeom>
                        <a:noFill/>
                        <a:ln w="12700" cap="sq">
                          <a:solidFill>
                            <a:srgbClr val="006600"/>
                          </a:solidFill>
                          <a:miter lim="800000"/>
                          <a:headEnd type="none" w="sm" len="sm"/>
                          <a:tailEnd type="none" w="sm" len="sm"/>
                        </a:ln>
                        <a:effectLst/>
                        <a:extLst>
                          <a:ext uri="{909E8E84-426E-40DD-AFC4-6F175D3DCCD1}">
                            <a14:hiddenFill xmlns:a14="http://schemas.microsoft.com/office/drawing/2010/main">
                              <a:solidFill>
                                <a:srgbClr val="E7FFFF">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9" name="Object 35">
              <a:extLst>
                <a:ext uri="{FF2B5EF4-FFF2-40B4-BE49-F238E27FC236}">
                  <a16:creationId xmlns:a16="http://schemas.microsoft.com/office/drawing/2014/main" id="{2942180C-F8E7-461F-8CD0-E80055D078FC}"/>
                </a:ext>
              </a:extLst>
            </p:cNvPr>
            <p:cNvGraphicFramePr>
              <a:graphicFrameLocks noChangeAspect="1"/>
            </p:cNvGraphicFramePr>
            <p:nvPr/>
          </p:nvGraphicFramePr>
          <p:xfrm>
            <a:off x="635" y="414"/>
            <a:ext cx="264" cy="348"/>
          </p:xfrm>
          <a:graphic>
            <a:graphicData uri="http://schemas.openxmlformats.org/presentationml/2006/ole">
              <mc:AlternateContent xmlns:mc="http://schemas.openxmlformats.org/markup-compatibility/2006">
                <mc:Choice xmlns:v="urn:schemas-microsoft-com:vml" Requires="v">
                  <p:oleObj name="Equation" r:id="rId6" imgW="241200" imgH="317160" progId="Equation.DSMT4">
                    <p:embed/>
                  </p:oleObj>
                </mc:Choice>
                <mc:Fallback>
                  <p:oleObj name="Equation" r:id="rId6" imgW="241200" imgH="317160" progId="Equation.DSMT4">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 y="414"/>
                          <a:ext cx="264" cy="3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0" name="Object 36">
              <a:extLst>
                <a:ext uri="{FF2B5EF4-FFF2-40B4-BE49-F238E27FC236}">
                  <a16:creationId xmlns:a16="http://schemas.microsoft.com/office/drawing/2014/main" id="{403F6994-A69A-419D-8695-71A1A0CCFE24}"/>
                </a:ext>
              </a:extLst>
            </p:cNvPr>
            <p:cNvGraphicFramePr>
              <a:graphicFrameLocks noChangeAspect="1"/>
            </p:cNvGraphicFramePr>
            <p:nvPr/>
          </p:nvGraphicFramePr>
          <p:xfrm>
            <a:off x="612" y="777"/>
            <a:ext cx="250" cy="347"/>
          </p:xfrm>
          <a:graphic>
            <a:graphicData uri="http://schemas.openxmlformats.org/presentationml/2006/ole">
              <mc:AlternateContent xmlns:mc="http://schemas.openxmlformats.org/markup-compatibility/2006">
                <mc:Choice xmlns:v="urn:schemas-microsoft-com:vml" Requires="v">
                  <p:oleObj name="Equation" r:id="rId8" imgW="228600" imgH="317160" progId="Equation.DSMT4">
                    <p:embed/>
                  </p:oleObj>
                </mc:Choice>
                <mc:Fallback>
                  <p:oleObj name="Equation" r:id="rId8" imgW="228600" imgH="317160"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12" y="777"/>
                          <a:ext cx="25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1" name="Object 37">
              <a:extLst>
                <a:ext uri="{FF2B5EF4-FFF2-40B4-BE49-F238E27FC236}">
                  <a16:creationId xmlns:a16="http://schemas.microsoft.com/office/drawing/2014/main" id="{E337874D-E32B-41F6-B5A3-F47A052FB7E9}"/>
                </a:ext>
              </a:extLst>
            </p:cNvPr>
            <p:cNvGraphicFramePr>
              <a:graphicFrameLocks noChangeAspect="1"/>
            </p:cNvGraphicFramePr>
            <p:nvPr/>
          </p:nvGraphicFramePr>
          <p:xfrm>
            <a:off x="567" y="1162"/>
            <a:ext cx="249" cy="347"/>
          </p:xfrm>
          <a:graphic>
            <a:graphicData uri="http://schemas.openxmlformats.org/presentationml/2006/ole">
              <mc:AlternateContent xmlns:mc="http://schemas.openxmlformats.org/markup-compatibility/2006">
                <mc:Choice xmlns:v="urn:schemas-microsoft-com:vml" Requires="v">
                  <p:oleObj name="Equation" r:id="rId10" imgW="228600" imgH="317160" progId="Equation.DSMT4">
                    <p:embed/>
                  </p:oleObj>
                </mc:Choice>
                <mc:Fallback>
                  <p:oleObj name="Equation" r:id="rId10" imgW="228600" imgH="317160" progId="Equation.DSMT4">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 y="1162"/>
                          <a:ext cx="249"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52" name="Object 38">
              <a:extLst>
                <a:ext uri="{FF2B5EF4-FFF2-40B4-BE49-F238E27FC236}">
                  <a16:creationId xmlns:a16="http://schemas.microsoft.com/office/drawing/2014/main" id="{E13605CD-5A1A-4C7F-81AD-6410832BEFB7}"/>
                </a:ext>
              </a:extLst>
            </p:cNvPr>
            <p:cNvGraphicFramePr>
              <a:graphicFrameLocks noChangeAspect="1"/>
            </p:cNvGraphicFramePr>
            <p:nvPr/>
          </p:nvGraphicFramePr>
          <p:xfrm>
            <a:off x="90" y="1162"/>
            <a:ext cx="167" cy="194"/>
          </p:xfrm>
          <a:graphic>
            <a:graphicData uri="http://schemas.openxmlformats.org/presentationml/2006/ole">
              <mc:AlternateContent xmlns:mc="http://schemas.openxmlformats.org/markup-compatibility/2006">
                <mc:Choice xmlns:v="urn:schemas-microsoft-com:vml" Requires="v">
                  <p:oleObj name="Equation" r:id="rId12" imgW="152280" imgH="177480" progId="Equation.DSMT4">
                    <p:embed/>
                  </p:oleObj>
                </mc:Choice>
                <mc:Fallback>
                  <p:oleObj name="Equation" r:id="rId12" imgW="152280" imgH="177480" progId="Equation.DSMT4">
                    <p:embed/>
                    <p:pic>
                      <p:nvPicPr>
                        <p:cNvPr id="0" name="Object 3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 y="1162"/>
                          <a:ext cx="167" cy="1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482" name="Text Box 39">
              <a:extLst>
                <a:ext uri="{FF2B5EF4-FFF2-40B4-BE49-F238E27FC236}">
                  <a16:creationId xmlns:a16="http://schemas.microsoft.com/office/drawing/2014/main" id="{F12ADBC0-72B8-4C46-A3C3-5AB59876ADCA}"/>
                </a:ext>
              </a:extLst>
            </p:cNvPr>
            <p:cNvSpPr txBox="1">
              <a:spLocks noChangeArrowheads="1"/>
            </p:cNvSpPr>
            <p:nvPr/>
          </p:nvSpPr>
          <p:spPr bwMode="auto">
            <a:xfrm>
              <a:off x="-46" y="958"/>
              <a:ext cx="5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800" b="1"/>
                <a:t>电源</a:t>
              </a:r>
            </a:p>
          </p:txBody>
        </p:sp>
        <p:sp>
          <p:nvSpPr>
            <p:cNvPr id="18483" name="Text Box 40">
              <a:extLst>
                <a:ext uri="{FF2B5EF4-FFF2-40B4-BE49-F238E27FC236}">
                  <a16:creationId xmlns:a16="http://schemas.microsoft.com/office/drawing/2014/main" id="{02BBB5C7-D476-47F3-A359-58FEB075F3B5}"/>
                </a:ext>
              </a:extLst>
            </p:cNvPr>
            <p:cNvSpPr txBox="1">
              <a:spLocks noChangeArrowheads="1"/>
            </p:cNvSpPr>
            <p:nvPr/>
          </p:nvSpPr>
          <p:spPr bwMode="auto">
            <a:xfrm>
              <a:off x="2948" y="1094"/>
              <a:ext cx="58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800" b="1"/>
                <a:t>负荷</a:t>
              </a:r>
            </a:p>
          </p:txBody>
        </p:sp>
        <p:sp>
          <p:nvSpPr>
            <p:cNvPr id="18484" name="Text Box 41">
              <a:extLst>
                <a:ext uri="{FF2B5EF4-FFF2-40B4-BE49-F238E27FC236}">
                  <a16:creationId xmlns:a16="http://schemas.microsoft.com/office/drawing/2014/main" id="{0A3A2CE8-FD0E-4C41-9395-8FF5A3AA91CC}"/>
                </a:ext>
              </a:extLst>
            </p:cNvPr>
            <p:cNvSpPr txBox="1">
              <a:spLocks noChangeArrowheads="1"/>
            </p:cNvSpPr>
            <p:nvPr/>
          </p:nvSpPr>
          <p:spPr bwMode="auto">
            <a:xfrm>
              <a:off x="2517" y="2024"/>
              <a:ext cx="58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en-US" altLang="zh-CN" b="1">
                  <a:latin typeface="Times New Roman" panose="02020603050405020304" pitchFamily="18" charset="0"/>
                </a:rPr>
                <a:t>C</a:t>
              </a:r>
            </a:p>
          </p:txBody>
        </p:sp>
      </p:grpSp>
      <p:grpSp>
        <p:nvGrpSpPr>
          <p:cNvPr id="3" name="Group 42">
            <a:extLst>
              <a:ext uri="{FF2B5EF4-FFF2-40B4-BE49-F238E27FC236}">
                <a16:creationId xmlns:a16="http://schemas.microsoft.com/office/drawing/2014/main" id="{7AA705F6-0BE3-4094-892B-7BD6E07A5635}"/>
              </a:ext>
            </a:extLst>
          </p:cNvPr>
          <p:cNvGrpSpPr>
            <a:grpSpLocks/>
          </p:cNvGrpSpPr>
          <p:nvPr/>
        </p:nvGrpSpPr>
        <p:grpSpPr bwMode="auto">
          <a:xfrm>
            <a:off x="6416675" y="944563"/>
            <a:ext cx="2727325" cy="2951162"/>
            <a:chOff x="4042" y="600"/>
            <a:chExt cx="1718" cy="1859"/>
          </a:xfrm>
        </p:grpSpPr>
        <p:graphicFrame>
          <p:nvGraphicFramePr>
            <p:cNvPr id="18445" name="Object 43">
              <a:extLst>
                <a:ext uri="{FF2B5EF4-FFF2-40B4-BE49-F238E27FC236}">
                  <a16:creationId xmlns:a16="http://schemas.microsoft.com/office/drawing/2014/main" id="{E7ED23F8-3D90-45E8-B046-3F435C69DAE9}"/>
                </a:ext>
              </a:extLst>
            </p:cNvPr>
            <p:cNvGraphicFramePr>
              <a:graphicFrameLocks noChangeAspect="1"/>
            </p:cNvGraphicFramePr>
            <p:nvPr/>
          </p:nvGraphicFramePr>
          <p:xfrm>
            <a:off x="4042" y="686"/>
            <a:ext cx="1718" cy="1773"/>
          </p:xfrm>
          <a:graphic>
            <a:graphicData uri="http://schemas.openxmlformats.org/presentationml/2006/ole">
              <mc:AlternateContent xmlns:mc="http://schemas.openxmlformats.org/markup-compatibility/2006">
                <mc:Choice xmlns:v="urn:schemas-microsoft-com:vml" Requires="v">
                  <p:oleObj name="AutoCAD Drawing" r:id="rId14" imgW="8572680" imgH="5191200" progId="AutoCAD.Drawing.16">
                    <p:embed/>
                  </p:oleObj>
                </mc:Choice>
                <mc:Fallback>
                  <p:oleObj name="AutoCAD Drawing" r:id="rId14" imgW="8572680" imgH="5191200" progId="AutoCAD.Drawing.16">
                    <p:embed/>
                    <p:pic>
                      <p:nvPicPr>
                        <p:cNvPr id="0" name="Object 43"/>
                        <p:cNvPicPr>
                          <a:picLocks noChangeAspect="1" noChangeArrowheads="1"/>
                        </p:cNvPicPr>
                        <p:nvPr/>
                      </p:nvPicPr>
                      <p:blipFill>
                        <a:blip r:embed="rId15">
                          <a:extLst>
                            <a:ext uri="{28A0092B-C50C-407E-A947-70E740481C1C}">
                              <a14:useLocalDpi xmlns:a14="http://schemas.microsoft.com/office/drawing/2010/main" val="0"/>
                            </a:ext>
                          </a:extLst>
                        </a:blip>
                        <a:srcRect l="47298" t="1738" r="12163" b="29524"/>
                        <a:stretch>
                          <a:fillRect/>
                        </a:stretch>
                      </p:blipFill>
                      <p:spPr bwMode="auto">
                        <a:xfrm>
                          <a:off x="4042" y="686"/>
                          <a:ext cx="1718" cy="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6" name="Object 44">
              <a:extLst>
                <a:ext uri="{FF2B5EF4-FFF2-40B4-BE49-F238E27FC236}">
                  <a16:creationId xmlns:a16="http://schemas.microsoft.com/office/drawing/2014/main" id="{1E8354E3-8F48-45B2-8743-E1C8AF99FDFC}"/>
                </a:ext>
              </a:extLst>
            </p:cNvPr>
            <p:cNvGraphicFramePr>
              <a:graphicFrameLocks noChangeAspect="1"/>
            </p:cNvGraphicFramePr>
            <p:nvPr/>
          </p:nvGraphicFramePr>
          <p:xfrm>
            <a:off x="4853" y="600"/>
            <a:ext cx="340" cy="335"/>
          </p:xfrm>
          <a:graphic>
            <a:graphicData uri="http://schemas.openxmlformats.org/presentationml/2006/ole">
              <mc:AlternateContent xmlns:mc="http://schemas.openxmlformats.org/markup-compatibility/2006">
                <mc:Choice xmlns:v="urn:schemas-microsoft-com:vml" Requires="v">
                  <p:oleObj name="Equation" r:id="rId16" imgW="279360" imgH="317160" progId="Equation.DSMT4">
                    <p:embed/>
                  </p:oleObj>
                </mc:Choice>
                <mc:Fallback>
                  <p:oleObj name="Equation" r:id="rId16" imgW="279360" imgH="317160" progId="Equation.DSMT4">
                    <p:embed/>
                    <p:pic>
                      <p:nvPicPr>
                        <p:cNvPr id="0" name="Object 4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53" y="600"/>
                          <a:ext cx="34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7" name="Object 45">
              <a:extLst>
                <a:ext uri="{FF2B5EF4-FFF2-40B4-BE49-F238E27FC236}">
                  <a16:creationId xmlns:a16="http://schemas.microsoft.com/office/drawing/2014/main" id="{6701F42C-C946-4C87-9345-282A3E059539}"/>
                </a:ext>
              </a:extLst>
            </p:cNvPr>
            <p:cNvGraphicFramePr>
              <a:graphicFrameLocks noChangeAspect="1"/>
            </p:cNvGraphicFramePr>
            <p:nvPr/>
          </p:nvGraphicFramePr>
          <p:xfrm>
            <a:off x="5420" y="1638"/>
            <a:ext cx="340" cy="335"/>
          </p:xfrm>
          <a:graphic>
            <a:graphicData uri="http://schemas.openxmlformats.org/presentationml/2006/ole">
              <mc:AlternateContent xmlns:mc="http://schemas.openxmlformats.org/markup-compatibility/2006">
                <mc:Choice xmlns:v="urn:schemas-microsoft-com:vml" Requires="v">
                  <p:oleObj name="Equation" r:id="rId18" imgW="279360" imgH="317160" progId="Equation.DSMT4">
                    <p:embed/>
                  </p:oleObj>
                </mc:Choice>
                <mc:Fallback>
                  <p:oleObj name="Equation" r:id="rId18" imgW="279360" imgH="317160" progId="Equation.DSMT4">
                    <p:embed/>
                    <p:pic>
                      <p:nvPicPr>
                        <p:cNvPr id="0" name="Object 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420" y="1638"/>
                          <a:ext cx="340" cy="3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 name="Group 46">
            <a:extLst>
              <a:ext uri="{FF2B5EF4-FFF2-40B4-BE49-F238E27FC236}">
                <a16:creationId xmlns:a16="http://schemas.microsoft.com/office/drawing/2014/main" id="{24DB140E-8261-415C-8ACD-F8218DD7CA2E}"/>
              </a:ext>
            </a:extLst>
          </p:cNvPr>
          <p:cNvGrpSpPr>
            <a:grpSpLocks/>
          </p:cNvGrpSpPr>
          <p:nvPr/>
        </p:nvGrpSpPr>
        <p:grpSpPr bwMode="auto">
          <a:xfrm>
            <a:off x="5183188" y="712788"/>
            <a:ext cx="3960812" cy="3568700"/>
            <a:chOff x="3311" y="532"/>
            <a:chExt cx="2495" cy="2248"/>
          </a:xfrm>
        </p:grpSpPr>
        <p:graphicFrame>
          <p:nvGraphicFramePr>
            <p:cNvPr id="18441" name="Object 47">
              <a:extLst>
                <a:ext uri="{FF2B5EF4-FFF2-40B4-BE49-F238E27FC236}">
                  <a16:creationId xmlns:a16="http://schemas.microsoft.com/office/drawing/2014/main" id="{F54C1D74-4E0E-419C-9251-4D904D11192E}"/>
                </a:ext>
              </a:extLst>
            </p:cNvPr>
            <p:cNvGraphicFramePr>
              <a:graphicFrameLocks noChangeAspect="1"/>
            </p:cNvGraphicFramePr>
            <p:nvPr/>
          </p:nvGraphicFramePr>
          <p:xfrm>
            <a:off x="3325" y="532"/>
            <a:ext cx="2481" cy="2248"/>
          </p:xfrm>
          <a:graphic>
            <a:graphicData uri="http://schemas.openxmlformats.org/presentationml/2006/ole">
              <mc:AlternateContent xmlns:mc="http://schemas.openxmlformats.org/markup-compatibility/2006">
                <mc:Choice xmlns:v="urn:schemas-microsoft-com:vml" Requires="v">
                  <p:oleObj name="AutoCAD Drawing" r:id="rId20" imgW="8572680" imgH="5191200" progId="AutoCAD.Drawing.16">
                    <p:embed/>
                  </p:oleObj>
                </mc:Choice>
                <mc:Fallback>
                  <p:oleObj name="AutoCAD Drawing" r:id="rId20" imgW="8572680" imgH="5191200" progId="AutoCAD.Drawing.16">
                    <p:embed/>
                    <p:pic>
                      <p:nvPicPr>
                        <p:cNvPr id="0" name="Object 47"/>
                        <p:cNvPicPr>
                          <a:picLocks noChangeAspect="1" noChangeArrowheads="1"/>
                        </p:cNvPicPr>
                        <p:nvPr/>
                      </p:nvPicPr>
                      <p:blipFill>
                        <a:blip r:embed="rId21">
                          <a:extLst>
                            <a:ext uri="{28A0092B-C50C-407E-A947-70E740481C1C}">
                              <a14:useLocalDpi xmlns:a14="http://schemas.microsoft.com/office/drawing/2010/main" val="0"/>
                            </a:ext>
                          </a:extLst>
                        </a:blip>
                        <a:srcRect l="29279" t="-7146" r="12163" b="19965"/>
                        <a:stretch>
                          <a:fillRect/>
                        </a:stretch>
                      </p:blipFill>
                      <p:spPr bwMode="auto">
                        <a:xfrm>
                          <a:off x="3325" y="532"/>
                          <a:ext cx="2481" cy="2248"/>
                        </a:xfrm>
                        <a:prstGeom prst="rect">
                          <a:avLst/>
                        </a:prstGeom>
                        <a:noFill/>
                        <a:ln>
                          <a:noFill/>
                        </a:ln>
                        <a:effectLst/>
                        <a:extLst>
                          <a:ext uri="{909E8E84-426E-40DD-AFC4-6F175D3DCCD1}">
                            <a14:hiddenFill xmlns:a14="http://schemas.microsoft.com/office/drawing/2010/main">
                              <a:solidFill>
                                <a:srgbClr val="C9FFFE"/>
                              </a:solidFill>
                            </a14:hiddenFill>
                          </a:ext>
                          <a:ext uri="{91240B29-F687-4F45-9708-019B960494DF}">
                            <a14:hiddenLine xmlns:a14="http://schemas.microsoft.com/office/drawing/2010/main" w="12700" cap="sq">
                              <a:solidFill>
                                <a:srgbClr val="0066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42" name="Object 48">
              <a:extLst>
                <a:ext uri="{FF2B5EF4-FFF2-40B4-BE49-F238E27FC236}">
                  <a16:creationId xmlns:a16="http://schemas.microsoft.com/office/drawing/2014/main" id="{D465BDEF-4A9B-4453-A750-CDF940556FA9}"/>
                </a:ext>
              </a:extLst>
            </p:cNvPr>
            <p:cNvGraphicFramePr>
              <a:graphicFrameLocks noChangeAspect="1"/>
            </p:cNvGraphicFramePr>
            <p:nvPr/>
          </p:nvGraphicFramePr>
          <p:xfrm>
            <a:off x="4037" y="949"/>
            <a:ext cx="249" cy="291"/>
          </p:xfrm>
          <a:graphic>
            <a:graphicData uri="http://schemas.openxmlformats.org/presentationml/2006/ole">
              <mc:AlternateContent xmlns:mc="http://schemas.openxmlformats.org/markup-compatibility/2006">
                <mc:Choice xmlns:v="urn:schemas-microsoft-com:vml" Requires="v">
                  <p:oleObj name="Equation" r:id="rId22" imgW="241200" imgH="279360" progId="Equation.DSMT4">
                    <p:embed/>
                  </p:oleObj>
                </mc:Choice>
                <mc:Fallback>
                  <p:oleObj name="Equation" r:id="rId22" imgW="241200" imgH="279360" progId="Equation.DSMT4">
                    <p:embed/>
                    <p:pic>
                      <p:nvPicPr>
                        <p:cNvPr id="0" name="Object 4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037" y="949"/>
                          <a:ext cx="24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49">
              <a:extLst>
                <a:ext uri="{FF2B5EF4-FFF2-40B4-BE49-F238E27FC236}">
                  <a16:creationId xmlns:a16="http://schemas.microsoft.com/office/drawing/2014/main" id="{B8BEF9DE-2B5D-414A-95CB-01D12A61FF8A}"/>
                </a:ext>
              </a:extLst>
            </p:cNvPr>
            <p:cNvGraphicFramePr>
              <a:graphicFrameLocks noChangeAspect="1"/>
            </p:cNvGraphicFramePr>
            <p:nvPr/>
          </p:nvGraphicFramePr>
          <p:xfrm>
            <a:off x="4876" y="2432"/>
            <a:ext cx="246" cy="304"/>
          </p:xfrm>
          <a:graphic>
            <a:graphicData uri="http://schemas.openxmlformats.org/presentationml/2006/ole">
              <mc:AlternateContent xmlns:mc="http://schemas.openxmlformats.org/markup-compatibility/2006">
                <mc:Choice xmlns:v="urn:schemas-microsoft-com:vml" Requires="v">
                  <p:oleObj name="Equation" r:id="rId24" imgW="228600" imgH="279360" progId="Equation.DSMT4">
                    <p:embed/>
                  </p:oleObj>
                </mc:Choice>
                <mc:Fallback>
                  <p:oleObj name="Equation" r:id="rId24" imgW="228600" imgH="279360" progId="Equation.DSMT4">
                    <p:embed/>
                    <p:pic>
                      <p:nvPicPr>
                        <p:cNvPr id="0" name="Object 4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876" y="2432"/>
                          <a:ext cx="246" cy="3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50">
              <a:extLst>
                <a:ext uri="{FF2B5EF4-FFF2-40B4-BE49-F238E27FC236}">
                  <a16:creationId xmlns:a16="http://schemas.microsoft.com/office/drawing/2014/main" id="{41A5DFD6-71D7-42B7-8F29-843A1B23ED3A}"/>
                </a:ext>
              </a:extLst>
            </p:cNvPr>
            <p:cNvGraphicFramePr>
              <a:graphicFrameLocks noChangeAspect="1"/>
            </p:cNvGraphicFramePr>
            <p:nvPr/>
          </p:nvGraphicFramePr>
          <p:xfrm>
            <a:off x="3311" y="2409"/>
            <a:ext cx="254" cy="305"/>
          </p:xfrm>
          <a:graphic>
            <a:graphicData uri="http://schemas.openxmlformats.org/presentationml/2006/ole">
              <mc:AlternateContent xmlns:mc="http://schemas.openxmlformats.org/markup-compatibility/2006">
                <mc:Choice xmlns:v="urn:schemas-microsoft-com:vml" Requires="v">
                  <p:oleObj name="Equation" r:id="rId26" imgW="228600" imgH="279360" progId="Equation.DSMT4">
                    <p:embed/>
                  </p:oleObj>
                </mc:Choice>
                <mc:Fallback>
                  <p:oleObj name="Equation" r:id="rId26" imgW="228600" imgH="279360" progId="Equation.DSMT4">
                    <p:embed/>
                    <p:pic>
                      <p:nvPicPr>
                        <p:cNvPr id="0" name="Object 50"/>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11" y="2409"/>
                          <a:ext cx="254"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 name="Group 51">
            <a:extLst>
              <a:ext uri="{FF2B5EF4-FFF2-40B4-BE49-F238E27FC236}">
                <a16:creationId xmlns:a16="http://schemas.microsoft.com/office/drawing/2014/main" id="{8C887CF8-ADB4-40EF-B301-27ABC1BAA6A5}"/>
              </a:ext>
            </a:extLst>
          </p:cNvPr>
          <p:cNvGrpSpPr>
            <a:grpSpLocks/>
          </p:cNvGrpSpPr>
          <p:nvPr/>
        </p:nvGrpSpPr>
        <p:grpSpPr bwMode="auto">
          <a:xfrm>
            <a:off x="4284663" y="1881188"/>
            <a:ext cx="339725" cy="2209800"/>
            <a:chOff x="2544" y="1440"/>
            <a:chExt cx="288" cy="1248"/>
          </a:xfrm>
        </p:grpSpPr>
        <p:sp>
          <p:nvSpPr>
            <p:cNvPr id="18475" name="Line 52">
              <a:extLst>
                <a:ext uri="{FF2B5EF4-FFF2-40B4-BE49-F238E27FC236}">
                  <a16:creationId xmlns:a16="http://schemas.microsoft.com/office/drawing/2014/main" id="{44214728-A6BA-4B25-919B-5D0B7BD726FB}"/>
                </a:ext>
              </a:extLst>
            </p:cNvPr>
            <p:cNvSpPr>
              <a:spLocks noChangeShapeType="1"/>
            </p:cNvSpPr>
            <p:nvPr/>
          </p:nvSpPr>
          <p:spPr bwMode="auto">
            <a:xfrm>
              <a:off x="2544" y="2596"/>
              <a:ext cx="192" cy="0"/>
            </a:xfrm>
            <a:prstGeom prst="line">
              <a:avLst/>
            </a:prstGeom>
            <a:noFill/>
            <a:ln w="254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nvGrpSpPr>
            <p:cNvPr id="18476" name="Group 53">
              <a:extLst>
                <a:ext uri="{FF2B5EF4-FFF2-40B4-BE49-F238E27FC236}">
                  <a16:creationId xmlns:a16="http://schemas.microsoft.com/office/drawing/2014/main" id="{EEA43AA0-EA11-4974-AC44-F551DD14DBC9}"/>
                </a:ext>
              </a:extLst>
            </p:cNvPr>
            <p:cNvGrpSpPr>
              <a:grpSpLocks/>
            </p:cNvGrpSpPr>
            <p:nvPr/>
          </p:nvGrpSpPr>
          <p:grpSpPr bwMode="auto">
            <a:xfrm>
              <a:off x="2592" y="1440"/>
              <a:ext cx="240" cy="1248"/>
              <a:chOff x="2592" y="1440"/>
              <a:chExt cx="240" cy="1248"/>
            </a:xfrm>
          </p:grpSpPr>
          <p:sp>
            <p:nvSpPr>
              <p:cNvPr id="18477" name="Line 54">
                <a:extLst>
                  <a:ext uri="{FF2B5EF4-FFF2-40B4-BE49-F238E27FC236}">
                    <a16:creationId xmlns:a16="http://schemas.microsoft.com/office/drawing/2014/main" id="{32A49DB0-CE78-4C9C-BA9A-AF0299CEAD8C}"/>
                  </a:ext>
                </a:extLst>
              </p:cNvPr>
              <p:cNvSpPr>
                <a:spLocks noChangeShapeType="1"/>
              </p:cNvSpPr>
              <p:nvPr/>
            </p:nvSpPr>
            <p:spPr bwMode="auto">
              <a:xfrm flipH="1">
                <a:off x="2688" y="1440"/>
                <a:ext cx="144" cy="480"/>
              </a:xfrm>
              <a:prstGeom prst="line">
                <a:avLst/>
              </a:prstGeom>
              <a:noFill/>
              <a:ln w="1905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8" name="Line 55">
                <a:extLst>
                  <a:ext uri="{FF2B5EF4-FFF2-40B4-BE49-F238E27FC236}">
                    <a16:creationId xmlns:a16="http://schemas.microsoft.com/office/drawing/2014/main" id="{12184809-5C85-42F9-A87F-6B698CE971DC}"/>
                  </a:ext>
                </a:extLst>
              </p:cNvPr>
              <p:cNvSpPr>
                <a:spLocks noChangeShapeType="1"/>
              </p:cNvSpPr>
              <p:nvPr/>
            </p:nvSpPr>
            <p:spPr bwMode="auto">
              <a:xfrm flipV="1">
                <a:off x="2688" y="1872"/>
                <a:ext cx="144" cy="48"/>
              </a:xfrm>
              <a:prstGeom prst="line">
                <a:avLst/>
              </a:prstGeom>
              <a:noFill/>
              <a:ln w="1905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9" name="Line 56">
                <a:extLst>
                  <a:ext uri="{FF2B5EF4-FFF2-40B4-BE49-F238E27FC236}">
                    <a16:creationId xmlns:a16="http://schemas.microsoft.com/office/drawing/2014/main" id="{46029853-2F3B-40A3-AF11-4EA97166BFA0}"/>
                  </a:ext>
                </a:extLst>
              </p:cNvPr>
              <p:cNvSpPr>
                <a:spLocks noChangeShapeType="1"/>
              </p:cNvSpPr>
              <p:nvPr/>
            </p:nvSpPr>
            <p:spPr bwMode="auto">
              <a:xfrm flipH="1">
                <a:off x="2640" y="1872"/>
                <a:ext cx="192" cy="720"/>
              </a:xfrm>
              <a:prstGeom prst="line">
                <a:avLst/>
              </a:prstGeom>
              <a:noFill/>
              <a:ln w="19050" cap="sq">
                <a:solidFill>
                  <a:schemeClr val="hlink"/>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80" name="Line 57">
                <a:extLst>
                  <a:ext uri="{FF2B5EF4-FFF2-40B4-BE49-F238E27FC236}">
                    <a16:creationId xmlns:a16="http://schemas.microsoft.com/office/drawing/2014/main" id="{6F7143D7-D0CC-4155-8A56-E8E8608FD671}"/>
                  </a:ext>
                </a:extLst>
              </p:cNvPr>
              <p:cNvSpPr>
                <a:spLocks noChangeShapeType="1"/>
              </p:cNvSpPr>
              <p:nvPr/>
            </p:nvSpPr>
            <p:spPr bwMode="auto">
              <a:xfrm>
                <a:off x="2592" y="2644"/>
                <a:ext cx="96" cy="0"/>
              </a:xfrm>
              <a:prstGeom prst="line">
                <a:avLst/>
              </a:prstGeom>
              <a:noFill/>
              <a:ln w="254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81" name="Line 58">
                <a:extLst>
                  <a:ext uri="{FF2B5EF4-FFF2-40B4-BE49-F238E27FC236}">
                    <a16:creationId xmlns:a16="http://schemas.microsoft.com/office/drawing/2014/main" id="{DDC18A56-231A-48B4-AD3D-2046F70D1325}"/>
                  </a:ext>
                </a:extLst>
              </p:cNvPr>
              <p:cNvSpPr>
                <a:spLocks noChangeShapeType="1"/>
              </p:cNvSpPr>
              <p:nvPr/>
            </p:nvSpPr>
            <p:spPr bwMode="auto">
              <a:xfrm>
                <a:off x="2608" y="2688"/>
                <a:ext cx="48" cy="0"/>
              </a:xfrm>
              <a:prstGeom prst="line">
                <a:avLst/>
              </a:prstGeom>
              <a:noFill/>
              <a:ln w="254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grpSp>
      </p:grpSp>
      <p:grpSp>
        <p:nvGrpSpPr>
          <p:cNvPr id="7" name="Group 59">
            <a:extLst>
              <a:ext uri="{FF2B5EF4-FFF2-40B4-BE49-F238E27FC236}">
                <a16:creationId xmlns:a16="http://schemas.microsoft.com/office/drawing/2014/main" id="{0FCEF432-6358-46FC-96DD-625E8D308BAF}"/>
              </a:ext>
            </a:extLst>
          </p:cNvPr>
          <p:cNvGrpSpPr>
            <a:grpSpLocks/>
          </p:cNvGrpSpPr>
          <p:nvPr/>
        </p:nvGrpSpPr>
        <p:grpSpPr bwMode="auto">
          <a:xfrm>
            <a:off x="609600" y="1981200"/>
            <a:ext cx="3733800" cy="2209800"/>
            <a:chOff x="432" y="1488"/>
            <a:chExt cx="2256" cy="1248"/>
          </a:xfrm>
        </p:grpSpPr>
        <p:sp>
          <p:nvSpPr>
            <p:cNvPr id="18467" name="Line 60">
              <a:extLst>
                <a:ext uri="{FF2B5EF4-FFF2-40B4-BE49-F238E27FC236}">
                  <a16:creationId xmlns:a16="http://schemas.microsoft.com/office/drawing/2014/main" id="{46A8B36B-69E8-4366-A4EC-5EBA28F1AD5D}"/>
                </a:ext>
              </a:extLst>
            </p:cNvPr>
            <p:cNvSpPr>
              <a:spLocks noChangeShapeType="1"/>
            </p:cNvSpPr>
            <p:nvPr/>
          </p:nvSpPr>
          <p:spPr bwMode="auto">
            <a:xfrm>
              <a:off x="432" y="1488"/>
              <a:ext cx="2256" cy="0"/>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8" name="Line 61">
              <a:extLst>
                <a:ext uri="{FF2B5EF4-FFF2-40B4-BE49-F238E27FC236}">
                  <a16:creationId xmlns:a16="http://schemas.microsoft.com/office/drawing/2014/main" id="{33B82229-9B74-4A4B-B934-6400B6FD6290}"/>
                </a:ext>
              </a:extLst>
            </p:cNvPr>
            <p:cNvSpPr>
              <a:spLocks noChangeShapeType="1"/>
            </p:cNvSpPr>
            <p:nvPr/>
          </p:nvSpPr>
          <p:spPr bwMode="auto">
            <a:xfrm>
              <a:off x="2688" y="1488"/>
              <a:ext cx="0" cy="1248"/>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69" name="Line 62">
              <a:extLst>
                <a:ext uri="{FF2B5EF4-FFF2-40B4-BE49-F238E27FC236}">
                  <a16:creationId xmlns:a16="http://schemas.microsoft.com/office/drawing/2014/main" id="{018F7363-9D13-4869-B266-D82EF79FD0EC}"/>
                </a:ext>
              </a:extLst>
            </p:cNvPr>
            <p:cNvSpPr>
              <a:spLocks noChangeShapeType="1"/>
            </p:cNvSpPr>
            <p:nvPr/>
          </p:nvSpPr>
          <p:spPr bwMode="auto">
            <a:xfrm flipH="1">
              <a:off x="1056" y="2736"/>
              <a:ext cx="1632" cy="0"/>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0" name="Line 63">
              <a:extLst>
                <a:ext uri="{FF2B5EF4-FFF2-40B4-BE49-F238E27FC236}">
                  <a16:creationId xmlns:a16="http://schemas.microsoft.com/office/drawing/2014/main" id="{A9F70D26-B383-4176-AE61-366A5121238D}"/>
                </a:ext>
              </a:extLst>
            </p:cNvPr>
            <p:cNvSpPr>
              <a:spLocks noChangeShapeType="1"/>
            </p:cNvSpPr>
            <p:nvPr/>
          </p:nvSpPr>
          <p:spPr bwMode="auto">
            <a:xfrm flipV="1">
              <a:off x="1056" y="1872"/>
              <a:ext cx="0" cy="864"/>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1" name="Line 64">
              <a:extLst>
                <a:ext uri="{FF2B5EF4-FFF2-40B4-BE49-F238E27FC236}">
                  <a16:creationId xmlns:a16="http://schemas.microsoft.com/office/drawing/2014/main" id="{001CC064-4CAC-4BE4-8607-47F6A0BAAE76}"/>
                </a:ext>
              </a:extLst>
            </p:cNvPr>
            <p:cNvSpPr>
              <a:spLocks noChangeShapeType="1"/>
            </p:cNvSpPr>
            <p:nvPr/>
          </p:nvSpPr>
          <p:spPr bwMode="auto">
            <a:xfrm flipH="1">
              <a:off x="432" y="1872"/>
              <a:ext cx="624" cy="0"/>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2" name="Line 65">
              <a:extLst>
                <a:ext uri="{FF2B5EF4-FFF2-40B4-BE49-F238E27FC236}">
                  <a16:creationId xmlns:a16="http://schemas.microsoft.com/office/drawing/2014/main" id="{F3363049-9DB5-42E7-87EC-5917BFE3FA10}"/>
                </a:ext>
              </a:extLst>
            </p:cNvPr>
            <p:cNvSpPr>
              <a:spLocks noChangeShapeType="1"/>
            </p:cNvSpPr>
            <p:nvPr/>
          </p:nvSpPr>
          <p:spPr bwMode="auto">
            <a:xfrm flipV="1">
              <a:off x="432" y="1488"/>
              <a:ext cx="0" cy="384"/>
            </a:xfrm>
            <a:prstGeom prst="line">
              <a:avLst/>
            </a:prstGeom>
            <a:noFill/>
            <a:ln w="12700" cap="sq">
              <a:solidFill>
                <a:schemeClr val="hlink"/>
              </a:solidFill>
              <a:miter lim="800000"/>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3" name="Line 66">
              <a:extLst>
                <a:ext uri="{FF2B5EF4-FFF2-40B4-BE49-F238E27FC236}">
                  <a16:creationId xmlns:a16="http://schemas.microsoft.com/office/drawing/2014/main" id="{96B5E8F9-0677-426E-ABF9-843643F67822}"/>
                </a:ext>
              </a:extLst>
            </p:cNvPr>
            <p:cNvSpPr>
              <a:spLocks noChangeShapeType="1"/>
            </p:cNvSpPr>
            <p:nvPr/>
          </p:nvSpPr>
          <p:spPr bwMode="auto">
            <a:xfrm>
              <a:off x="1248" y="1488"/>
              <a:ext cx="576" cy="0"/>
            </a:xfrm>
            <a:prstGeom prst="line">
              <a:avLst/>
            </a:prstGeom>
            <a:noFill/>
            <a:ln w="12700" cap="sq">
              <a:solidFill>
                <a:schemeClr val="hlink"/>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8474" name="Line 67">
              <a:extLst>
                <a:ext uri="{FF2B5EF4-FFF2-40B4-BE49-F238E27FC236}">
                  <a16:creationId xmlns:a16="http://schemas.microsoft.com/office/drawing/2014/main" id="{86E8434C-95B4-4BBF-8CC5-20E067CF442B}"/>
                </a:ext>
              </a:extLst>
            </p:cNvPr>
            <p:cNvSpPr>
              <a:spLocks noChangeShapeType="1"/>
            </p:cNvSpPr>
            <p:nvPr/>
          </p:nvSpPr>
          <p:spPr bwMode="auto">
            <a:xfrm flipH="1">
              <a:off x="1584" y="2736"/>
              <a:ext cx="576" cy="0"/>
            </a:xfrm>
            <a:prstGeom prst="line">
              <a:avLst/>
            </a:prstGeom>
            <a:noFill/>
            <a:ln w="12700" cap="sq">
              <a:solidFill>
                <a:schemeClr val="hlink"/>
              </a:solidFill>
              <a:miter lim="800000"/>
              <a:headEnd type="none" w="sm" len="sm"/>
              <a:tailEnd type="triangle" w="sm" len="sm"/>
            </a:ln>
            <a:extLst>
              <a:ext uri="{909E8E84-426E-40DD-AFC4-6F175D3DCCD1}">
                <a14:hiddenFill xmlns:a14="http://schemas.microsoft.com/office/drawing/2010/main">
                  <a:noFill/>
                </a14:hiddenFill>
              </a:ext>
            </a:extLst>
          </p:spPr>
          <p:txBody>
            <a:bodyPr wrap="none"/>
            <a:lstStyle/>
            <a:p>
              <a:endParaRPr lang="zh-CN" altLang="en-US"/>
            </a:p>
          </p:txBody>
        </p:sp>
      </p:grpSp>
      <p:graphicFrame>
        <p:nvGraphicFramePr>
          <p:cNvPr id="719940" name="Object 68">
            <a:extLst>
              <a:ext uri="{FF2B5EF4-FFF2-40B4-BE49-F238E27FC236}">
                <a16:creationId xmlns:a16="http://schemas.microsoft.com/office/drawing/2014/main" id="{73AF52A4-2791-4FBB-B5A4-EE8711720839}"/>
              </a:ext>
            </a:extLst>
          </p:cNvPr>
          <p:cNvGraphicFramePr>
            <a:graphicFrameLocks noChangeAspect="1"/>
          </p:cNvGraphicFramePr>
          <p:nvPr/>
        </p:nvGraphicFramePr>
        <p:xfrm>
          <a:off x="1584325" y="1916113"/>
          <a:ext cx="574675" cy="2203450"/>
        </p:xfrm>
        <a:graphic>
          <a:graphicData uri="http://schemas.openxmlformats.org/presentationml/2006/ole">
            <mc:AlternateContent xmlns:mc="http://schemas.openxmlformats.org/markup-compatibility/2006">
              <mc:Choice xmlns:v="urn:schemas-microsoft-com:vml" Requires="v">
                <p:oleObj name="AutoCAD Drawing" r:id="rId28" imgW="8572680" imgH="5191200" progId="AutoCAD.Drawing.16">
                  <p:embed/>
                </p:oleObj>
              </mc:Choice>
              <mc:Fallback>
                <p:oleObj name="AutoCAD Drawing" r:id="rId28" imgW="8572680" imgH="5191200" progId="AutoCAD.Drawing.16">
                  <p:embed/>
                  <p:pic>
                    <p:nvPicPr>
                      <p:cNvPr id="0" name="Object 68"/>
                      <p:cNvPicPr>
                        <a:picLocks noChangeAspect="1" noChangeArrowheads="1"/>
                      </p:cNvPicPr>
                      <p:nvPr/>
                    </p:nvPicPr>
                    <p:blipFill>
                      <a:blip r:embed="rId29">
                        <a:extLst>
                          <a:ext uri="{28A0092B-C50C-407E-A947-70E740481C1C}">
                            <a14:useLocalDpi xmlns:a14="http://schemas.microsoft.com/office/drawing/2010/main" val="0"/>
                          </a:ext>
                        </a:extLst>
                      </a:blip>
                      <a:srcRect l="29279" t="32449" r="61688" b="13437"/>
                      <a:stretch>
                        <a:fillRect/>
                      </a:stretch>
                    </p:blipFill>
                    <p:spPr bwMode="auto">
                      <a:xfrm>
                        <a:off x="1584325" y="1916113"/>
                        <a:ext cx="574675" cy="220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9941" name="Text Box 69">
            <a:extLst>
              <a:ext uri="{FF2B5EF4-FFF2-40B4-BE49-F238E27FC236}">
                <a16:creationId xmlns:a16="http://schemas.microsoft.com/office/drawing/2014/main" id="{AEA68BD6-2F80-4481-8B02-A6B9A93B90CA}"/>
              </a:ext>
            </a:extLst>
          </p:cNvPr>
          <p:cNvSpPr txBox="1">
            <a:spLocks noChangeArrowheads="1"/>
          </p:cNvSpPr>
          <p:nvPr/>
        </p:nvSpPr>
        <p:spPr bwMode="auto">
          <a:xfrm>
            <a:off x="304800" y="4419600"/>
            <a:ext cx="86106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eaLnBrk="1" hangingPunct="1">
              <a:lnSpc>
                <a:spcPct val="110000"/>
              </a:lnSpc>
              <a:spcBef>
                <a:spcPct val="0"/>
              </a:spcBef>
              <a:buClrTx/>
              <a:buSzTx/>
              <a:buFontTx/>
              <a:buNone/>
            </a:pPr>
            <a:r>
              <a:rPr kumimoji="1" lang="zh-CN" altLang="en-US" sz="2400" b="1">
                <a:latin typeface="Times New Roman" panose="02020603050405020304" pitchFamily="18" charset="0"/>
              </a:rPr>
              <a:t>        中性点对地电压上升为相电压，非故障相对地电压上升为线电压，因此，电气设备对地绝缘应按线电压考虑。</a:t>
            </a:r>
            <a:endParaRPr kumimoji="1" lang="zh-CN" altLang="en-US" sz="2400">
              <a:latin typeface="Times New Roman" panose="02020603050405020304" pitchFamily="18" charset="0"/>
            </a:endParaRPr>
          </a:p>
        </p:txBody>
      </p:sp>
      <p:sp>
        <p:nvSpPr>
          <p:cNvPr id="719942" name="Text Box 70">
            <a:extLst>
              <a:ext uri="{FF2B5EF4-FFF2-40B4-BE49-F238E27FC236}">
                <a16:creationId xmlns:a16="http://schemas.microsoft.com/office/drawing/2014/main" id="{795B8633-3784-475F-A323-89E1D6564CEC}"/>
              </a:ext>
            </a:extLst>
          </p:cNvPr>
          <p:cNvSpPr txBox="1">
            <a:spLocks noChangeArrowheads="1"/>
          </p:cNvSpPr>
          <p:nvPr/>
        </p:nvSpPr>
        <p:spPr bwMode="auto">
          <a:xfrm>
            <a:off x="228600" y="5715000"/>
            <a:ext cx="87630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10000"/>
              </a:lnSpc>
              <a:spcBef>
                <a:spcPct val="0"/>
              </a:spcBef>
              <a:buClrTx/>
              <a:buSzTx/>
              <a:buFontTx/>
              <a:buNone/>
            </a:pPr>
            <a:r>
              <a:rPr kumimoji="1" lang="zh-CN" altLang="en-US" sz="2800" b="1">
                <a:latin typeface="楷体_GB2312" panose="02010609030101010101" pitchFamily="49" charset="-122"/>
                <a:ea typeface="楷体_GB2312" panose="02010609030101010101" pitchFamily="49" charset="-122"/>
              </a:rPr>
              <a:t>   </a:t>
            </a:r>
            <a:r>
              <a:rPr kumimoji="1" lang="zh-CN" altLang="en-US" sz="2400" b="1">
                <a:latin typeface="宋体" panose="02010600030101010101" pitchFamily="2" charset="-122"/>
              </a:rPr>
              <a:t>故障后线电压保持不变（见相量图），因而三相电气设备可以继续运行</a:t>
            </a:r>
            <a:r>
              <a:rPr kumimoji="1" lang="en-US" altLang="zh-CN" sz="2400" b="1">
                <a:latin typeface="宋体" panose="02010600030101010101" pitchFamily="2" charset="-122"/>
              </a:rPr>
              <a:t>。</a:t>
            </a:r>
            <a:r>
              <a:rPr kumimoji="1" lang="zh-CN" altLang="en-US" sz="2400" b="1">
                <a:latin typeface="宋体" panose="02010600030101010101" pitchFamily="2" charset="-122"/>
              </a:rPr>
              <a:t>但不能长期运行，以免故障扩大。</a:t>
            </a:r>
          </a:p>
        </p:txBody>
      </p:sp>
      <p:graphicFrame>
        <p:nvGraphicFramePr>
          <p:cNvPr id="719943" name="Object 71">
            <a:extLst>
              <a:ext uri="{FF2B5EF4-FFF2-40B4-BE49-F238E27FC236}">
                <a16:creationId xmlns:a16="http://schemas.microsoft.com/office/drawing/2014/main" id="{135B4BC2-9911-45AB-B0E7-ABD5E8FEFDDE}"/>
              </a:ext>
            </a:extLst>
          </p:cNvPr>
          <p:cNvGraphicFramePr>
            <a:graphicFrameLocks noChangeAspect="1"/>
          </p:cNvGraphicFramePr>
          <p:nvPr/>
        </p:nvGraphicFramePr>
        <p:xfrm>
          <a:off x="2109788" y="5265738"/>
          <a:ext cx="3124200" cy="612775"/>
        </p:xfrm>
        <a:graphic>
          <a:graphicData uri="http://schemas.openxmlformats.org/presentationml/2006/ole">
            <mc:AlternateContent xmlns:mc="http://schemas.openxmlformats.org/markup-compatibility/2006">
              <mc:Choice xmlns:v="urn:schemas-microsoft-com:vml" Requires="v">
                <p:oleObj name="Equation" r:id="rId30" imgW="1371600" imgH="317160" progId="Equation.DSMT4">
                  <p:embed/>
                </p:oleObj>
              </mc:Choice>
              <mc:Fallback>
                <p:oleObj name="Equation" r:id="rId30" imgW="1371600" imgH="317160" progId="Equation.DSMT4">
                  <p:embed/>
                  <p:pic>
                    <p:nvPicPr>
                      <p:cNvPr id="0" name="Object 71"/>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09788" y="5265738"/>
                        <a:ext cx="3124200" cy="612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944" name="Text Box 72">
            <a:extLst>
              <a:ext uri="{FF2B5EF4-FFF2-40B4-BE49-F238E27FC236}">
                <a16:creationId xmlns:a16="http://schemas.microsoft.com/office/drawing/2014/main" id="{99F1A4BF-EE79-49BB-A50B-E97C6FAA6455}"/>
              </a:ext>
            </a:extLst>
          </p:cNvPr>
          <p:cNvSpPr txBox="1">
            <a:spLocks noChangeArrowheads="1"/>
          </p:cNvSpPr>
          <p:nvPr/>
        </p:nvSpPr>
        <p:spPr bwMode="auto">
          <a:xfrm>
            <a:off x="5435600" y="5373688"/>
            <a:ext cx="2046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solidFill>
                  <a:schemeClr val="hlink"/>
                </a:solidFill>
              </a:rPr>
              <a:t>出现零序电压</a:t>
            </a:r>
          </a:p>
        </p:txBody>
      </p:sp>
      <p:grpSp>
        <p:nvGrpSpPr>
          <p:cNvPr id="8" name="Group 73">
            <a:extLst>
              <a:ext uri="{FF2B5EF4-FFF2-40B4-BE49-F238E27FC236}">
                <a16:creationId xmlns:a16="http://schemas.microsoft.com/office/drawing/2014/main" id="{18C74366-3A45-468F-8870-2B6C6DF0590F}"/>
              </a:ext>
            </a:extLst>
          </p:cNvPr>
          <p:cNvGrpSpPr>
            <a:grpSpLocks/>
          </p:cNvGrpSpPr>
          <p:nvPr/>
        </p:nvGrpSpPr>
        <p:grpSpPr bwMode="auto">
          <a:xfrm>
            <a:off x="2195513" y="765175"/>
            <a:ext cx="1878012" cy="1655763"/>
            <a:chOff x="1338" y="459"/>
            <a:chExt cx="1228" cy="1106"/>
          </a:xfrm>
        </p:grpSpPr>
        <p:graphicFrame>
          <p:nvGraphicFramePr>
            <p:cNvPr id="18438" name="Object 74">
              <a:extLst>
                <a:ext uri="{FF2B5EF4-FFF2-40B4-BE49-F238E27FC236}">
                  <a16:creationId xmlns:a16="http://schemas.microsoft.com/office/drawing/2014/main" id="{3E0217FC-F83C-485F-AB41-E37617183D97}"/>
                </a:ext>
              </a:extLst>
            </p:cNvPr>
            <p:cNvGraphicFramePr>
              <a:graphicFrameLocks noChangeAspect="1"/>
            </p:cNvGraphicFramePr>
            <p:nvPr/>
          </p:nvGraphicFramePr>
          <p:xfrm>
            <a:off x="2245" y="459"/>
            <a:ext cx="321" cy="362"/>
          </p:xfrm>
          <a:graphic>
            <a:graphicData uri="http://schemas.openxmlformats.org/presentationml/2006/ole">
              <mc:AlternateContent xmlns:mc="http://schemas.openxmlformats.org/markup-compatibility/2006">
                <mc:Choice xmlns:v="urn:schemas-microsoft-com:vml" Requires="v">
                  <p:oleObj name="Equation" r:id="rId32" imgW="279360" imgH="317160" progId="Equation.DSMT4">
                    <p:embed/>
                  </p:oleObj>
                </mc:Choice>
                <mc:Fallback>
                  <p:oleObj name="Equation" r:id="rId32" imgW="279360" imgH="317160" progId="Equation.DSMT4">
                    <p:embed/>
                    <p:pic>
                      <p:nvPicPr>
                        <p:cNvPr id="0" name="Object 7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245" y="459"/>
                          <a:ext cx="321"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5">
              <a:extLst>
                <a:ext uri="{FF2B5EF4-FFF2-40B4-BE49-F238E27FC236}">
                  <a16:creationId xmlns:a16="http://schemas.microsoft.com/office/drawing/2014/main" id="{309ABB2D-A207-4255-93CD-9800BF8721DC}"/>
                </a:ext>
              </a:extLst>
            </p:cNvPr>
            <p:cNvGraphicFramePr>
              <a:graphicFrameLocks noChangeAspect="1"/>
            </p:cNvGraphicFramePr>
            <p:nvPr/>
          </p:nvGraphicFramePr>
          <p:xfrm>
            <a:off x="1860" y="835"/>
            <a:ext cx="321" cy="362"/>
          </p:xfrm>
          <a:graphic>
            <a:graphicData uri="http://schemas.openxmlformats.org/presentationml/2006/ole">
              <mc:AlternateContent xmlns:mc="http://schemas.openxmlformats.org/markup-compatibility/2006">
                <mc:Choice xmlns:v="urn:schemas-microsoft-com:vml" Requires="v">
                  <p:oleObj name="Equation" r:id="rId34" imgW="279360" imgH="317160" progId="Equation.DSMT4">
                    <p:embed/>
                  </p:oleObj>
                </mc:Choice>
                <mc:Fallback>
                  <p:oleObj name="Equation" r:id="rId34" imgW="279360" imgH="317160" progId="Equation.DSMT4">
                    <p:embed/>
                    <p:pic>
                      <p:nvPicPr>
                        <p:cNvPr id="0" name="Object 7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1860" y="835"/>
                          <a:ext cx="321" cy="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0" name="Object 76">
              <a:extLst>
                <a:ext uri="{FF2B5EF4-FFF2-40B4-BE49-F238E27FC236}">
                  <a16:creationId xmlns:a16="http://schemas.microsoft.com/office/drawing/2014/main" id="{04DA7952-FC87-498B-9F1F-8E4699A1BD0F}"/>
                </a:ext>
              </a:extLst>
            </p:cNvPr>
            <p:cNvGraphicFramePr>
              <a:graphicFrameLocks noChangeAspect="1"/>
            </p:cNvGraphicFramePr>
            <p:nvPr/>
          </p:nvGraphicFramePr>
          <p:xfrm>
            <a:off x="1338" y="1211"/>
            <a:ext cx="544" cy="354"/>
          </p:xfrm>
          <a:graphic>
            <a:graphicData uri="http://schemas.openxmlformats.org/presentationml/2006/ole">
              <mc:AlternateContent xmlns:mc="http://schemas.openxmlformats.org/markup-compatibility/2006">
                <mc:Choice xmlns:v="urn:schemas-microsoft-com:vml" Requires="v">
                  <p:oleObj name="Equation" r:id="rId36" imgW="482400" imgH="317160" progId="Equation.DSMT4">
                    <p:embed/>
                  </p:oleObj>
                </mc:Choice>
                <mc:Fallback>
                  <p:oleObj name="Equation" r:id="rId36" imgW="482400" imgH="317160" progId="Equation.DSMT4">
                    <p:embed/>
                    <p:pic>
                      <p:nvPicPr>
                        <p:cNvPr id="0" name="Object 7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1338" y="1211"/>
                          <a:ext cx="544" cy="3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 name="Group 77">
            <a:extLst>
              <a:ext uri="{FF2B5EF4-FFF2-40B4-BE49-F238E27FC236}">
                <a16:creationId xmlns:a16="http://schemas.microsoft.com/office/drawing/2014/main" id="{FEF95DE5-D34D-4777-A3E6-E54C01B5968B}"/>
              </a:ext>
            </a:extLst>
          </p:cNvPr>
          <p:cNvGrpSpPr>
            <a:grpSpLocks/>
          </p:cNvGrpSpPr>
          <p:nvPr/>
        </p:nvGrpSpPr>
        <p:grpSpPr bwMode="auto">
          <a:xfrm>
            <a:off x="6408738" y="2220913"/>
            <a:ext cx="1697037" cy="1136650"/>
            <a:chOff x="4082" y="1389"/>
            <a:chExt cx="1069" cy="716"/>
          </a:xfrm>
        </p:grpSpPr>
        <p:graphicFrame>
          <p:nvGraphicFramePr>
            <p:cNvPr id="18436" name="Object 78">
              <a:extLst>
                <a:ext uri="{FF2B5EF4-FFF2-40B4-BE49-F238E27FC236}">
                  <a16:creationId xmlns:a16="http://schemas.microsoft.com/office/drawing/2014/main" id="{611DFE40-1950-491F-B105-A2D2D465D570}"/>
                </a:ext>
              </a:extLst>
            </p:cNvPr>
            <p:cNvGraphicFramePr>
              <a:graphicFrameLocks noChangeAspect="1"/>
            </p:cNvGraphicFramePr>
            <p:nvPr/>
          </p:nvGraphicFramePr>
          <p:xfrm>
            <a:off x="4082" y="1389"/>
            <a:ext cx="1069" cy="716"/>
          </p:xfrm>
          <a:graphic>
            <a:graphicData uri="http://schemas.openxmlformats.org/presentationml/2006/ole">
              <mc:AlternateContent xmlns:mc="http://schemas.openxmlformats.org/markup-compatibility/2006">
                <mc:Choice xmlns:v="urn:schemas-microsoft-com:vml" Requires="v">
                  <p:oleObj name="AutoCAD Drawing" r:id="rId38" imgW="8572680" imgH="5191200" progId="AutoCAD.Drawing.16">
                    <p:embed/>
                  </p:oleObj>
                </mc:Choice>
                <mc:Fallback>
                  <p:oleObj name="AutoCAD Drawing" r:id="rId38" imgW="8572680" imgH="5191200" progId="AutoCAD.Drawing.16">
                    <p:embed/>
                    <p:pic>
                      <p:nvPicPr>
                        <p:cNvPr id="0" name="Object 78"/>
                        <p:cNvPicPr>
                          <a:picLocks noChangeAspect="1" noChangeArrowheads="1"/>
                        </p:cNvPicPr>
                        <p:nvPr/>
                      </p:nvPicPr>
                      <p:blipFill>
                        <a:blip r:embed="rId39">
                          <a:extLst>
                            <a:ext uri="{28A0092B-C50C-407E-A947-70E740481C1C}">
                              <a14:useLocalDpi xmlns:a14="http://schemas.microsoft.com/office/drawing/2010/main" val="0"/>
                            </a:ext>
                          </a:extLst>
                        </a:blip>
                        <a:srcRect l="47298" t="29524" r="27478" b="42688"/>
                        <a:stretch>
                          <a:fillRect/>
                        </a:stretch>
                      </p:blipFill>
                      <p:spPr bwMode="auto">
                        <a:xfrm>
                          <a:off x="4082" y="1389"/>
                          <a:ext cx="1069" cy="7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437" name="Object 79">
              <a:extLst>
                <a:ext uri="{FF2B5EF4-FFF2-40B4-BE49-F238E27FC236}">
                  <a16:creationId xmlns:a16="http://schemas.microsoft.com/office/drawing/2014/main" id="{1288C967-9BB2-4B75-9279-8579712B1D0C}"/>
                </a:ext>
              </a:extLst>
            </p:cNvPr>
            <p:cNvGraphicFramePr>
              <a:graphicFrameLocks noChangeAspect="1"/>
            </p:cNvGraphicFramePr>
            <p:nvPr/>
          </p:nvGraphicFramePr>
          <p:xfrm>
            <a:off x="4876" y="1412"/>
            <a:ext cx="265" cy="305"/>
          </p:xfrm>
          <a:graphic>
            <a:graphicData uri="http://schemas.openxmlformats.org/presentationml/2006/ole">
              <mc:AlternateContent xmlns:mc="http://schemas.openxmlformats.org/markup-compatibility/2006">
                <mc:Choice xmlns:v="urn:schemas-microsoft-com:vml" Requires="v">
                  <p:oleObj name="Equation" r:id="rId40" imgW="215640" imgH="279360" progId="Equation.DSMT4">
                    <p:embed/>
                  </p:oleObj>
                </mc:Choice>
                <mc:Fallback>
                  <p:oleObj name="Equation" r:id="rId40" imgW="215640" imgH="279360" progId="Equation.DSMT4">
                    <p:embed/>
                    <p:pic>
                      <p:nvPicPr>
                        <p:cNvPr id="0" name="Object 79"/>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876" y="1412"/>
                          <a:ext cx="265" cy="3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719940"/>
                                        </p:tgtEl>
                                        <p:attrNameLst>
                                          <p:attrName>style.visibility</p:attrName>
                                        </p:attrNameLst>
                                      </p:cBhvr>
                                      <p:to>
                                        <p:strVal val="visible"/>
                                      </p:to>
                                    </p:set>
                                    <p:animEffect transition="in" filter="wipe(up)">
                                      <p:cBhvr>
                                        <p:cTn id="12" dur="500"/>
                                        <p:tgtEl>
                                          <p:spTgt spid="719940"/>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diamond(i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32"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amond(out)">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10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10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719941"/>
                                        </p:tgtEl>
                                        <p:attrNameLst>
                                          <p:attrName>style.visibility</p:attrName>
                                        </p:attrNameLst>
                                      </p:cBhvr>
                                      <p:to>
                                        <p:strVal val="visible"/>
                                      </p:to>
                                    </p:set>
                                    <p:anim to="" calcmode="lin" valueType="num">
                                      <p:cBhvr>
                                        <p:cTn id="37" dur="1" fill="hold"/>
                                        <p:tgtEl>
                                          <p:spTgt spid="719941"/>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nodeType="clickEffect">
                                  <p:stCondLst>
                                    <p:cond delay="0"/>
                                  </p:stCondLst>
                                  <p:childTnLst>
                                    <p:set>
                                      <p:cBhvr>
                                        <p:cTn id="41" dur="1" fill="hold">
                                          <p:stCondLst>
                                            <p:cond delay="0"/>
                                          </p:stCondLst>
                                        </p:cTn>
                                        <p:tgtEl>
                                          <p:spTgt spid="719943"/>
                                        </p:tgtEl>
                                        <p:attrNameLst>
                                          <p:attrName>style.visibility</p:attrName>
                                        </p:attrNameLst>
                                      </p:cBhvr>
                                      <p:to>
                                        <p:strVal val="visible"/>
                                      </p:to>
                                    </p:set>
                                    <p:animEffect transition="in" filter="box(in)">
                                      <p:cBhvr>
                                        <p:cTn id="42" dur="500"/>
                                        <p:tgtEl>
                                          <p:spTgt spid="71994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0"/>
                                          </p:stCondLst>
                                        </p:cTn>
                                        <p:tgtEl>
                                          <p:spTgt spid="719944"/>
                                        </p:tgtEl>
                                        <p:attrNameLst>
                                          <p:attrName>style.visibility</p:attrName>
                                        </p:attrNameLst>
                                      </p:cBhvr>
                                      <p:to>
                                        <p:strVal val="visible"/>
                                      </p:to>
                                    </p:set>
                                    <p:anim to="" calcmode="lin" valueType="num">
                                      <p:cBhvr>
                                        <p:cTn id="47" dur="1" fill="hold"/>
                                        <p:tgtEl>
                                          <p:spTgt spid="719944"/>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719942"/>
                                        </p:tgtEl>
                                        <p:attrNameLst>
                                          <p:attrName>style.visibility</p:attrName>
                                        </p:attrNameLst>
                                      </p:cBhvr>
                                      <p:to>
                                        <p:strVal val="visible"/>
                                      </p:to>
                                    </p:set>
                                    <p:anim to="" calcmode="lin" valueType="num">
                                      <p:cBhvr>
                                        <p:cTn id="52" dur="1" fill="hold"/>
                                        <p:tgtEl>
                                          <p:spTgt spid="719942"/>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499"/>
                                          </p:stCondLst>
                                        </p:cTn>
                                        <p:tgtEl>
                                          <p:spTgt spid="5"/>
                                        </p:tgtEl>
                                        <p:attrNameLst>
                                          <p:attrName>style.visibility</p:attrName>
                                        </p:attrNameLst>
                                      </p:cBhvr>
                                      <p:to>
                                        <p:strVal val="visible"/>
                                      </p:to>
                                    </p:set>
                                  </p:childTnLst>
                                  <p:subTnLst>
                                    <p:audio>
                                      <p:cMediaNode>
                                        <p:cTn display="0" masterRel="sameClick">
                                          <p:stCondLst>
                                            <p:cond evt="begin" delay="0">
                                              <p:tn val="55"/>
                                            </p:cond>
                                          </p:stCondLst>
                                          <p:endCondLst>
                                            <p:cond evt="onStopAudio" delay="0">
                                              <p:tgtEl>
                                                <p:sldTgt/>
                                              </p:tgtEl>
                                            </p:cond>
                                          </p:endCondLst>
                                        </p:cTn>
                                        <p:tgtEl>
                                          <p:sndTgt r:embed="rId3" name="projctor.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5" presetClass="entr" presetSubtype="10" fill="hold"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checkerboard(across)">
                                      <p:cBhvr>
                                        <p:cTn id="61" dur="500"/>
                                        <p:tgtEl>
                                          <p:spTgt spid="7"/>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grpId="0" nodeType="clickEffect">
                                  <p:stCondLst>
                                    <p:cond delay="0"/>
                                  </p:stCondLst>
                                  <p:childTnLst>
                                    <p:set>
                                      <p:cBhvr>
                                        <p:cTn id="65" dur="1" fill="hold">
                                          <p:stCondLst>
                                            <p:cond delay="499"/>
                                          </p:stCondLst>
                                        </p:cTn>
                                        <p:tgtEl>
                                          <p:spTgt spid="7199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904" grpId="0" animBg="1"/>
      <p:bldP spid="719941" grpId="0" autoUpdateAnimBg="0"/>
      <p:bldP spid="719942" grpId="0" autoUpdateAnimBg="0"/>
      <p:bldP spid="719944" grpId="0"/>
    </p:bld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518DC9D-98D6-4DA7-A2AA-46D9DDB63535}"/>
              </a:ext>
            </a:extLst>
          </p:cNvPr>
          <p:cNvSpPr>
            <a:spLocks noGrp="1" noChangeArrowheads="1"/>
          </p:cNvSpPr>
          <p:nvPr>
            <p:ph type="title"/>
          </p:nvPr>
        </p:nvSpPr>
        <p:spPr>
          <a:xfrm>
            <a:off x="0" y="0"/>
            <a:ext cx="1524000" cy="381000"/>
          </a:xfrm>
        </p:spPr>
        <p:txBody>
          <a:bodyPr/>
          <a:lstStyle/>
          <a:p>
            <a:pPr eaLnBrk="1" hangingPunct="1">
              <a:lnSpc>
                <a:spcPct val="150000"/>
              </a:lnSpc>
              <a:spcBef>
                <a:spcPct val="50000"/>
              </a:spcBef>
            </a:pPr>
            <a:r>
              <a:rPr lang="zh-CN" altLang="en-US" sz="1400" b="1" i="1">
                <a:solidFill>
                  <a:schemeClr val="tx1"/>
                </a:solidFill>
                <a:latin typeface="Times New Roman" panose="02020603050405020304" pitchFamily="18" charset="0"/>
              </a:rPr>
              <a:t>弹簧操动机构</a:t>
            </a:r>
          </a:p>
        </p:txBody>
      </p:sp>
      <p:sp>
        <p:nvSpPr>
          <p:cNvPr id="720899" name="AutoShape 3">
            <a:hlinkClick r:id="" action="ppaction://hlinkshowjump?jump=lastslideviewed" highlightClick="1"/>
            <a:extLst>
              <a:ext uri="{FF2B5EF4-FFF2-40B4-BE49-F238E27FC236}">
                <a16:creationId xmlns:a16="http://schemas.microsoft.com/office/drawing/2014/main" id="{BC38A7FB-680D-4DD0-9CCD-D1FFC0A54AAC}"/>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2" name="Group 38">
            <a:extLst>
              <a:ext uri="{FF2B5EF4-FFF2-40B4-BE49-F238E27FC236}">
                <a16:creationId xmlns:a16="http://schemas.microsoft.com/office/drawing/2014/main" id="{DF84F401-AD31-4BEF-9F92-41E3D1A75F56}"/>
              </a:ext>
            </a:extLst>
          </p:cNvPr>
          <p:cNvGrpSpPr>
            <a:grpSpLocks/>
          </p:cNvGrpSpPr>
          <p:nvPr/>
        </p:nvGrpSpPr>
        <p:grpSpPr bwMode="auto">
          <a:xfrm>
            <a:off x="1066800" y="2667000"/>
            <a:ext cx="7315200" cy="3987800"/>
            <a:chOff x="1152" y="1728"/>
            <a:chExt cx="4512" cy="2464"/>
          </a:xfrm>
        </p:grpSpPr>
        <p:pic>
          <p:nvPicPr>
            <p:cNvPr id="37906" name="Picture 13" descr="31">
              <a:extLst>
                <a:ext uri="{FF2B5EF4-FFF2-40B4-BE49-F238E27FC236}">
                  <a16:creationId xmlns:a16="http://schemas.microsoft.com/office/drawing/2014/main" id="{0A2636C5-27FB-4D7E-9296-1584A936E480}"/>
                </a:ext>
              </a:extLst>
            </p:cNvPr>
            <p:cNvPicPr>
              <a:picLocks noChangeAspect="1" noChangeArrowheads="1"/>
            </p:cNvPicPr>
            <p:nvPr/>
          </p:nvPicPr>
          <p:blipFill>
            <a:blip r:embed="rId2">
              <a:clrChange>
                <a:clrFrom>
                  <a:srgbClr val="FDFDFD"/>
                </a:clrFrom>
                <a:clrTo>
                  <a:srgbClr val="FDFDFD">
                    <a:alpha val="0"/>
                  </a:srgbClr>
                </a:clrTo>
              </a:clrChange>
              <a:lum bright="12000" contrast="36000"/>
              <a:extLst>
                <a:ext uri="{28A0092B-C50C-407E-A947-70E740481C1C}">
                  <a14:useLocalDpi xmlns:a14="http://schemas.microsoft.com/office/drawing/2010/main" val="0"/>
                </a:ext>
              </a:extLst>
            </a:blip>
            <a:srcRect l="46237" r="2005" b="3751"/>
            <a:stretch>
              <a:fillRect/>
            </a:stretch>
          </p:blipFill>
          <p:spPr bwMode="auto">
            <a:xfrm>
              <a:off x="1440" y="1728"/>
              <a:ext cx="3936" cy="246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7907" name="Text Box 14">
              <a:extLst>
                <a:ext uri="{FF2B5EF4-FFF2-40B4-BE49-F238E27FC236}">
                  <a16:creationId xmlns:a16="http://schemas.microsoft.com/office/drawing/2014/main" id="{9F8CC1D4-DE5A-4E44-9EE0-5C97D8B0830C}"/>
                </a:ext>
              </a:extLst>
            </p:cNvPr>
            <p:cNvSpPr txBox="1">
              <a:spLocks noChangeArrowheads="1"/>
            </p:cNvSpPr>
            <p:nvPr/>
          </p:nvSpPr>
          <p:spPr bwMode="auto">
            <a:xfrm>
              <a:off x="1344" y="2064"/>
              <a:ext cx="720"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航空插头</a:t>
              </a:r>
            </a:p>
          </p:txBody>
        </p:sp>
        <p:sp>
          <p:nvSpPr>
            <p:cNvPr id="37908" name="Text Box 15">
              <a:extLst>
                <a:ext uri="{FF2B5EF4-FFF2-40B4-BE49-F238E27FC236}">
                  <a16:creationId xmlns:a16="http://schemas.microsoft.com/office/drawing/2014/main" id="{1CEAA973-4DA3-4591-813D-829A9E24B97F}"/>
                </a:ext>
              </a:extLst>
            </p:cNvPr>
            <p:cNvSpPr txBox="1">
              <a:spLocks noChangeArrowheads="1"/>
            </p:cNvSpPr>
            <p:nvPr/>
          </p:nvSpPr>
          <p:spPr bwMode="auto">
            <a:xfrm>
              <a:off x="1248" y="2400"/>
              <a:ext cx="816"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智能控制器</a:t>
              </a:r>
            </a:p>
          </p:txBody>
        </p:sp>
        <p:sp>
          <p:nvSpPr>
            <p:cNvPr id="37909" name="Text Box 16">
              <a:extLst>
                <a:ext uri="{FF2B5EF4-FFF2-40B4-BE49-F238E27FC236}">
                  <a16:creationId xmlns:a16="http://schemas.microsoft.com/office/drawing/2014/main" id="{22EE64BF-3428-48AA-9A99-24238ABBDB57}"/>
                </a:ext>
              </a:extLst>
            </p:cNvPr>
            <p:cNvSpPr txBox="1">
              <a:spLocks noChangeArrowheads="1"/>
            </p:cNvSpPr>
            <p:nvPr/>
          </p:nvSpPr>
          <p:spPr bwMode="auto">
            <a:xfrm>
              <a:off x="1152" y="2640"/>
              <a:ext cx="960"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手动储能轴</a:t>
              </a:r>
            </a:p>
          </p:txBody>
        </p:sp>
        <p:sp>
          <p:nvSpPr>
            <p:cNvPr id="37910" name="Text Box 17">
              <a:extLst>
                <a:ext uri="{FF2B5EF4-FFF2-40B4-BE49-F238E27FC236}">
                  <a16:creationId xmlns:a16="http://schemas.microsoft.com/office/drawing/2014/main" id="{B0850635-D353-4171-A22D-B9890D2CC8C2}"/>
                </a:ext>
              </a:extLst>
            </p:cNvPr>
            <p:cNvSpPr txBox="1">
              <a:spLocks noChangeArrowheads="1"/>
            </p:cNvSpPr>
            <p:nvPr/>
          </p:nvSpPr>
          <p:spPr bwMode="auto">
            <a:xfrm>
              <a:off x="1248" y="2880"/>
              <a:ext cx="768"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合闸按钮</a:t>
              </a:r>
            </a:p>
          </p:txBody>
        </p:sp>
        <p:sp>
          <p:nvSpPr>
            <p:cNvPr id="37911" name="Text Box 18">
              <a:extLst>
                <a:ext uri="{FF2B5EF4-FFF2-40B4-BE49-F238E27FC236}">
                  <a16:creationId xmlns:a16="http://schemas.microsoft.com/office/drawing/2014/main" id="{7E95D073-3FD2-408D-9DF4-4B5492F303AC}"/>
                </a:ext>
              </a:extLst>
            </p:cNvPr>
            <p:cNvSpPr txBox="1">
              <a:spLocks noChangeArrowheads="1"/>
            </p:cNvSpPr>
            <p:nvPr/>
          </p:nvSpPr>
          <p:spPr bwMode="auto">
            <a:xfrm>
              <a:off x="1200" y="3120"/>
              <a:ext cx="768"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分闸按钮</a:t>
              </a:r>
            </a:p>
          </p:txBody>
        </p:sp>
        <p:sp>
          <p:nvSpPr>
            <p:cNvPr id="37912" name="Text Box 19">
              <a:extLst>
                <a:ext uri="{FF2B5EF4-FFF2-40B4-BE49-F238E27FC236}">
                  <a16:creationId xmlns:a16="http://schemas.microsoft.com/office/drawing/2014/main" id="{2548132B-1B34-4ADF-AE7F-BF8E786D67FF}"/>
                </a:ext>
              </a:extLst>
            </p:cNvPr>
            <p:cNvSpPr txBox="1">
              <a:spLocks noChangeArrowheads="1"/>
            </p:cNvSpPr>
            <p:nvPr/>
          </p:nvSpPr>
          <p:spPr bwMode="auto">
            <a:xfrm>
              <a:off x="1200" y="3360"/>
              <a:ext cx="816"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分合闸指示</a:t>
              </a:r>
            </a:p>
          </p:txBody>
        </p:sp>
        <p:sp>
          <p:nvSpPr>
            <p:cNvPr id="37913" name="Text Box 20">
              <a:extLst>
                <a:ext uri="{FF2B5EF4-FFF2-40B4-BE49-F238E27FC236}">
                  <a16:creationId xmlns:a16="http://schemas.microsoft.com/office/drawing/2014/main" id="{7B2812FB-31B5-4859-BDF7-AC61CD5691E9}"/>
                </a:ext>
              </a:extLst>
            </p:cNvPr>
            <p:cNvSpPr txBox="1">
              <a:spLocks noChangeArrowheads="1"/>
            </p:cNvSpPr>
            <p:nvPr/>
          </p:nvSpPr>
          <p:spPr bwMode="auto">
            <a:xfrm>
              <a:off x="4800" y="2112"/>
              <a:ext cx="720" cy="207"/>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二次插件</a:t>
              </a:r>
            </a:p>
          </p:txBody>
        </p:sp>
        <p:sp>
          <p:nvSpPr>
            <p:cNvPr id="37914" name="Text Box 21">
              <a:extLst>
                <a:ext uri="{FF2B5EF4-FFF2-40B4-BE49-F238E27FC236}">
                  <a16:creationId xmlns:a16="http://schemas.microsoft.com/office/drawing/2014/main" id="{DC5FED67-8775-4649-8006-D6522EE07438}"/>
                </a:ext>
              </a:extLst>
            </p:cNvPr>
            <p:cNvSpPr txBox="1">
              <a:spLocks noChangeArrowheads="1"/>
            </p:cNvSpPr>
            <p:nvPr/>
          </p:nvSpPr>
          <p:spPr bwMode="auto">
            <a:xfrm>
              <a:off x="4752" y="2544"/>
              <a:ext cx="912"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弹簧操动机构</a:t>
              </a:r>
            </a:p>
          </p:txBody>
        </p:sp>
        <p:sp>
          <p:nvSpPr>
            <p:cNvPr id="37915" name="Text Box 22">
              <a:extLst>
                <a:ext uri="{FF2B5EF4-FFF2-40B4-BE49-F238E27FC236}">
                  <a16:creationId xmlns:a16="http://schemas.microsoft.com/office/drawing/2014/main" id="{A42F690B-AA0F-4A98-85D3-FEC5C9C9ED4C}"/>
                </a:ext>
              </a:extLst>
            </p:cNvPr>
            <p:cNvSpPr txBox="1">
              <a:spLocks noChangeArrowheads="1"/>
            </p:cNvSpPr>
            <p:nvPr/>
          </p:nvSpPr>
          <p:spPr bwMode="auto">
            <a:xfrm>
              <a:off x="4800" y="3168"/>
              <a:ext cx="672" cy="208"/>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辅助开关</a:t>
              </a:r>
            </a:p>
          </p:txBody>
        </p:sp>
        <p:sp>
          <p:nvSpPr>
            <p:cNvPr id="37916" name="Text Box 23">
              <a:extLst>
                <a:ext uri="{FF2B5EF4-FFF2-40B4-BE49-F238E27FC236}">
                  <a16:creationId xmlns:a16="http://schemas.microsoft.com/office/drawing/2014/main" id="{E9E7E19E-7551-48DC-8B1C-F2CBB14B35D7}"/>
                </a:ext>
              </a:extLst>
            </p:cNvPr>
            <p:cNvSpPr txBox="1">
              <a:spLocks noChangeArrowheads="1"/>
            </p:cNvSpPr>
            <p:nvPr/>
          </p:nvSpPr>
          <p:spPr bwMode="auto">
            <a:xfrm>
              <a:off x="4512" y="2544"/>
              <a:ext cx="240" cy="104"/>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endParaRPr lang="zh-CN" altLang="en-US" sz="500"/>
            </a:p>
          </p:txBody>
        </p:sp>
        <p:sp>
          <p:nvSpPr>
            <p:cNvPr id="37917" name="Text Box 32">
              <a:extLst>
                <a:ext uri="{FF2B5EF4-FFF2-40B4-BE49-F238E27FC236}">
                  <a16:creationId xmlns:a16="http://schemas.microsoft.com/office/drawing/2014/main" id="{B2CA1A3C-5380-4957-8276-7080C1B53541}"/>
                </a:ext>
              </a:extLst>
            </p:cNvPr>
            <p:cNvSpPr txBox="1">
              <a:spLocks noChangeArrowheads="1"/>
            </p:cNvSpPr>
            <p:nvPr/>
          </p:nvSpPr>
          <p:spPr bwMode="auto">
            <a:xfrm>
              <a:off x="1344" y="2112"/>
              <a:ext cx="720" cy="207"/>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600" b="1"/>
                <a:t>航空插头</a:t>
              </a:r>
            </a:p>
          </p:txBody>
        </p:sp>
      </p:grpSp>
      <p:grpSp>
        <p:nvGrpSpPr>
          <p:cNvPr id="37893" name="Group 40">
            <a:extLst>
              <a:ext uri="{FF2B5EF4-FFF2-40B4-BE49-F238E27FC236}">
                <a16:creationId xmlns:a16="http://schemas.microsoft.com/office/drawing/2014/main" id="{D3D6283A-5100-4BDF-8CD9-F26EC1CBE8F6}"/>
              </a:ext>
            </a:extLst>
          </p:cNvPr>
          <p:cNvGrpSpPr>
            <a:grpSpLocks/>
          </p:cNvGrpSpPr>
          <p:nvPr/>
        </p:nvGrpSpPr>
        <p:grpSpPr bwMode="auto">
          <a:xfrm>
            <a:off x="533400" y="304800"/>
            <a:ext cx="4864100" cy="2492375"/>
            <a:chOff x="336" y="192"/>
            <a:chExt cx="3064" cy="1570"/>
          </a:xfrm>
        </p:grpSpPr>
        <p:pic>
          <p:nvPicPr>
            <p:cNvPr id="37895" name="Picture 11" descr="31">
              <a:extLst>
                <a:ext uri="{FF2B5EF4-FFF2-40B4-BE49-F238E27FC236}">
                  <a16:creationId xmlns:a16="http://schemas.microsoft.com/office/drawing/2014/main" id="{0A38EB43-E649-44C2-8AC5-92147E9F8630}"/>
                </a:ext>
              </a:extLst>
            </p:cNvPr>
            <p:cNvPicPr>
              <a:picLocks noChangeAspect="1" noChangeArrowheads="1"/>
            </p:cNvPicPr>
            <p:nvPr/>
          </p:nvPicPr>
          <p:blipFill>
            <a:blip r:embed="rId2">
              <a:clrChange>
                <a:clrFrom>
                  <a:srgbClr val="FAFCFC"/>
                </a:clrFrom>
                <a:clrTo>
                  <a:srgbClr val="FAFCFC">
                    <a:alpha val="0"/>
                  </a:srgbClr>
                </a:clrTo>
              </a:clrChange>
              <a:lum contrast="36000"/>
              <a:extLst>
                <a:ext uri="{28A0092B-C50C-407E-A947-70E740481C1C}">
                  <a14:useLocalDpi xmlns:a14="http://schemas.microsoft.com/office/drawing/2010/main" val="0"/>
                </a:ext>
              </a:extLst>
            </a:blip>
            <a:srcRect l="790" r="45850"/>
            <a:stretch>
              <a:fillRect/>
            </a:stretch>
          </p:blipFill>
          <p:spPr bwMode="auto">
            <a:xfrm>
              <a:off x="426" y="192"/>
              <a:ext cx="2485" cy="1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Rectangle 26">
              <a:extLst>
                <a:ext uri="{FF2B5EF4-FFF2-40B4-BE49-F238E27FC236}">
                  <a16:creationId xmlns:a16="http://schemas.microsoft.com/office/drawing/2014/main" id="{82441126-FDA6-414B-89B0-8A687391105D}"/>
                </a:ext>
              </a:extLst>
            </p:cNvPr>
            <p:cNvSpPr>
              <a:spLocks noChangeArrowheads="1"/>
            </p:cNvSpPr>
            <p:nvPr/>
          </p:nvSpPr>
          <p:spPr bwMode="auto">
            <a:xfrm>
              <a:off x="2504" y="599"/>
              <a:ext cx="497" cy="136"/>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37897" name="Text Box 27">
              <a:extLst>
                <a:ext uri="{FF2B5EF4-FFF2-40B4-BE49-F238E27FC236}">
                  <a16:creationId xmlns:a16="http://schemas.microsoft.com/office/drawing/2014/main" id="{5CCAED28-E422-4EA3-98F6-CEBA78CDD6D2}"/>
                </a:ext>
              </a:extLst>
            </p:cNvPr>
            <p:cNvSpPr txBox="1">
              <a:spLocks noChangeArrowheads="1"/>
            </p:cNvSpPr>
            <p:nvPr/>
          </p:nvSpPr>
          <p:spPr bwMode="auto">
            <a:xfrm>
              <a:off x="2550" y="418"/>
              <a:ext cx="677"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航空插头</a:t>
              </a:r>
            </a:p>
          </p:txBody>
        </p:sp>
        <p:sp>
          <p:nvSpPr>
            <p:cNvPr id="37898" name="Text Box 28">
              <a:extLst>
                <a:ext uri="{FF2B5EF4-FFF2-40B4-BE49-F238E27FC236}">
                  <a16:creationId xmlns:a16="http://schemas.microsoft.com/office/drawing/2014/main" id="{4EE9E0D0-2956-4BC4-8407-851BDD89D9D4}"/>
                </a:ext>
              </a:extLst>
            </p:cNvPr>
            <p:cNvSpPr txBox="1">
              <a:spLocks noChangeArrowheads="1"/>
            </p:cNvSpPr>
            <p:nvPr/>
          </p:nvSpPr>
          <p:spPr bwMode="auto">
            <a:xfrm>
              <a:off x="2496" y="720"/>
              <a:ext cx="904"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手动储能轴</a:t>
              </a:r>
            </a:p>
          </p:txBody>
        </p:sp>
        <p:sp>
          <p:nvSpPr>
            <p:cNvPr id="37899" name="Text Box 29">
              <a:extLst>
                <a:ext uri="{FF2B5EF4-FFF2-40B4-BE49-F238E27FC236}">
                  <a16:creationId xmlns:a16="http://schemas.microsoft.com/office/drawing/2014/main" id="{1CC96AB9-113B-47DD-B283-1E810C7831EA}"/>
                </a:ext>
              </a:extLst>
            </p:cNvPr>
            <p:cNvSpPr txBox="1">
              <a:spLocks noChangeArrowheads="1"/>
            </p:cNvSpPr>
            <p:nvPr/>
          </p:nvSpPr>
          <p:spPr bwMode="auto">
            <a:xfrm>
              <a:off x="2550" y="871"/>
              <a:ext cx="722"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合闸按钮</a:t>
              </a:r>
            </a:p>
          </p:txBody>
        </p:sp>
        <p:sp>
          <p:nvSpPr>
            <p:cNvPr id="37900" name="Text Box 30">
              <a:extLst>
                <a:ext uri="{FF2B5EF4-FFF2-40B4-BE49-F238E27FC236}">
                  <a16:creationId xmlns:a16="http://schemas.microsoft.com/office/drawing/2014/main" id="{D7F2160A-679E-45CD-BF76-BD31AF9F7D0E}"/>
                </a:ext>
              </a:extLst>
            </p:cNvPr>
            <p:cNvSpPr txBox="1">
              <a:spLocks noChangeArrowheads="1"/>
            </p:cNvSpPr>
            <p:nvPr/>
          </p:nvSpPr>
          <p:spPr bwMode="auto">
            <a:xfrm>
              <a:off x="2592" y="1075"/>
              <a:ext cx="722"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分闸按钮</a:t>
              </a:r>
            </a:p>
          </p:txBody>
        </p:sp>
        <p:sp>
          <p:nvSpPr>
            <p:cNvPr id="37901" name="Text Box 31">
              <a:extLst>
                <a:ext uri="{FF2B5EF4-FFF2-40B4-BE49-F238E27FC236}">
                  <a16:creationId xmlns:a16="http://schemas.microsoft.com/office/drawing/2014/main" id="{DF218835-25B4-4B52-B234-8AE6FF0F0A54}"/>
                </a:ext>
              </a:extLst>
            </p:cNvPr>
            <p:cNvSpPr txBox="1">
              <a:spLocks noChangeArrowheads="1"/>
            </p:cNvSpPr>
            <p:nvPr/>
          </p:nvSpPr>
          <p:spPr bwMode="auto">
            <a:xfrm>
              <a:off x="2550" y="1232"/>
              <a:ext cx="768"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分合闸指示</a:t>
              </a:r>
            </a:p>
          </p:txBody>
        </p:sp>
        <p:sp>
          <p:nvSpPr>
            <p:cNvPr id="37902" name="Text Box 33">
              <a:extLst>
                <a:ext uri="{FF2B5EF4-FFF2-40B4-BE49-F238E27FC236}">
                  <a16:creationId xmlns:a16="http://schemas.microsoft.com/office/drawing/2014/main" id="{062496EC-C49E-41DC-AFE0-8B115D7A365F}"/>
                </a:ext>
              </a:extLst>
            </p:cNvPr>
            <p:cNvSpPr txBox="1">
              <a:spLocks noChangeArrowheads="1"/>
            </p:cNvSpPr>
            <p:nvPr/>
          </p:nvSpPr>
          <p:spPr bwMode="auto">
            <a:xfrm>
              <a:off x="380" y="282"/>
              <a:ext cx="453"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计数器</a:t>
              </a:r>
            </a:p>
          </p:txBody>
        </p:sp>
        <p:sp>
          <p:nvSpPr>
            <p:cNvPr id="37903" name="Text Box 34">
              <a:extLst>
                <a:ext uri="{FF2B5EF4-FFF2-40B4-BE49-F238E27FC236}">
                  <a16:creationId xmlns:a16="http://schemas.microsoft.com/office/drawing/2014/main" id="{F2860D5F-9B7F-4FC0-842C-CF297ABC2970}"/>
                </a:ext>
              </a:extLst>
            </p:cNvPr>
            <p:cNvSpPr txBox="1">
              <a:spLocks noChangeArrowheads="1"/>
            </p:cNvSpPr>
            <p:nvPr/>
          </p:nvSpPr>
          <p:spPr bwMode="auto">
            <a:xfrm>
              <a:off x="336" y="509"/>
              <a:ext cx="542"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储能指示</a:t>
              </a:r>
            </a:p>
          </p:txBody>
        </p:sp>
        <p:sp>
          <p:nvSpPr>
            <p:cNvPr id="37904" name="Text Box 35">
              <a:extLst>
                <a:ext uri="{FF2B5EF4-FFF2-40B4-BE49-F238E27FC236}">
                  <a16:creationId xmlns:a16="http://schemas.microsoft.com/office/drawing/2014/main" id="{E9432151-EE27-450C-A048-4F93B733EACB}"/>
                </a:ext>
              </a:extLst>
            </p:cNvPr>
            <p:cNvSpPr txBox="1">
              <a:spLocks noChangeArrowheads="1"/>
            </p:cNvSpPr>
            <p:nvPr/>
          </p:nvSpPr>
          <p:spPr bwMode="auto">
            <a:xfrm>
              <a:off x="336" y="960"/>
              <a:ext cx="452"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断路器</a:t>
              </a:r>
            </a:p>
          </p:txBody>
        </p:sp>
        <p:sp>
          <p:nvSpPr>
            <p:cNvPr id="37905" name="Text Box 36">
              <a:extLst>
                <a:ext uri="{FF2B5EF4-FFF2-40B4-BE49-F238E27FC236}">
                  <a16:creationId xmlns:a16="http://schemas.microsoft.com/office/drawing/2014/main" id="{BCAF493F-C807-44CA-85FF-5F0331D91486}"/>
                </a:ext>
              </a:extLst>
            </p:cNvPr>
            <p:cNvSpPr txBox="1">
              <a:spLocks noChangeArrowheads="1"/>
            </p:cNvSpPr>
            <p:nvPr/>
          </p:nvSpPr>
          <p:spPr bwMode="auto">
            <a:xfrm>
              <a:off x="426" y="1278"/>
              <a:ext cx="497" cy="173"/>
            </a:xfrm>
            <a:prstGeom prst="rect">
              <a:avLst/>
            </a:prstGeom>
            <a:solidFill>
              <a:schemeClr val="bg1"/>
            </a:solid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200" b="1"/>
                <a:t>底盘车</a:t>
              </a:r>
            </a:p>
          </p:txBody>
        </p:sp>
      </p:grpSp>
      <p:sp>
        <p:nvSpPr>
          <p:cNvPr id="720921" name="Rectangle 25">
            <a:extLst>
              <a:ext uri="{FF2B5EF4-FFF2-40B4-BE49-F238E27FC236}">
                <a16:creationId xmlns:a16="http://schemas.microsoft.com/office/drawing/2014/main" id="{E381E828-6E61-4E1E-8FA1-85410CDA5676}"/>
              </a:ext>
            </a:extLst>
          </p:cNvPr>
          <p:cNvSpPr>
            <a:spLocks noChangeArrowheads="1"/>
          </p:cNvSpPr>
          <p:nvPr/>
        </p:nvSpPr>
        <p:spPr bwMode="auto">
          <a:xfrm>
            <a:off x="5410200" y="152400"/>
            <a:ext cx="34290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ct val="5000"/>
              </a:spcBef>
              <a:buClrTx/>
              <a:buSzTx/>
              <a:buFontTx/>
              <a:buNone/>
            </a:pPr>
            <a:r>
              <a:rPr lang="zh-CN" altLang="en-US" sz="2400" b="1">
                <a:latin typeface="Times New Roman" panose="02020603050405020304" pitchFamily="18" charset="0"/>
              </a:rPr>
              <a:t>        采用弹簧操动机构的断路器是利用合闸前弹簧储足的能量，克服分闸弹簧的反作用力来合闸。        </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20921">
                                            <p:txEl>
                                              <p:pRg st="0" end="0"/>
                                            </p:txEl>
                                          </p:spTgt>
                                        </p:tgtEl>
                                        <p:attrNameLst>
                                          <p:attrName>style.visibility</p:attrName>
                                        </p:attrNameLst>
                                      </p:cBhvr>
                                      <p:to>
                                        <p:strVal val="visible"/>
                                      </p:to>
                                    </p:set>
                                    <p:anim to="" calcmode="lin" valueType="num">
                                      <p:cBhvr>
                                        <p:cTn id="7" dur="1" fill="hold"/>
                                        <p:tgtEl>
                                          <p:spTgt spid="720921">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208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899" grpId="0" animBg="1"/>
      <p:bldP spid="720921" grpId="0" build="p"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6DC98A06-7EED-4048-B4A2-BA9AD6C3C90A}"/>
              </a:ext>
            </a:extLst>
          </p:cNvPr>
          <p:cNvSpPr>
            <a:spLocks noGrp="1" noChangeArrowheads="1"/>
          </p:cNvSpPr>
          <p:nvPr>
            <p:ph type="title"/>
          </p:nvPr>
        </p:nvSpPr>
        <p:spPr>
          <a:xfrm>
            <a:off x="2286000" y="304800"/>
            <a:ext cx="5257800" cy="928688"/>
          </a:xfrm>
        </p:spPr>
        <p:txBody>
          <a:bodyPr/>
          <a:lstStyle/>
          <a:p>
            <a:pPr eaLnBrk="1" hangingPunct="1">
              <a:lnSpc>
                <a:spcPct val="150000"/>
              </a:lnSpc>
              <a:spcBef>
                <a:spcPct val="50000"/>
              </a:spcBef>
            </a:pPr>
            <a:r>
              <a:rPr lang="zh-CN" altLang="en-US" sz="3600" b="1">
                <a:solidFill>
                  <a:schemeClr val="tx1"/>
                </a:solidFill>
                <a:latin typeface="Times New Roman" panose="02020603050405020304" pitchFamily="18" charset="0"/>
              </a:rPr>
              <a:t>第二节    操作电源</a:t>
            </a:r>
          </a:p>
        </p:txBody>
      </p:sp>
      <p:sp>
        <p:nvSpPr>
          <p:cNvPr id="577539" name="Rectangle 3">
            <a:extLst>
              <a:ext uri="{FF2B5EF4-FFF2-40B4-BE49-F238E27FC236}">
                <a16:creationId xmlns:a16="http://schemas.microsoft.com/office/drawing/2014/main" id="{FCB60162-87A1-4F37-8E9A-5C97D441C72F}"/>
              </a:ext>
            </a:extLst>
          </p:cNvPr>
          <p:cNvSpPr>
            <a:spLocks noChangeArrowheads="1"/>
          </p:cNvSpPr>
          <p:nvPr/>
        </p:nvSpPr>
        <p:spPr bwMode="auto">
          <a:xfrm>
            <a:off x="838200" y="3124200"/>
            <a:ext cx="7696200" cy="181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 typeface="Wingdings" panose="05000000000000000000" pitchFamily="2" charset="2"/>
              <a:buNone/>
            </a:pPr>
            <a:r>
              <a:rPr lang="zh-CN" altLang="en-US" sz="2400" b="1">
                <a:latin typeface="宋体" panose="02010600030101010101" pitchFamily="2" charset="-122"/>
              </a:rPr>
              <a:t>作用：</a:t>
            </a:r>
          </a:p>
          <a:p>
            <a:pPr algn="just">
              <a:lnSpc>
                <a:spcPct val="105000"/>
              </a:lnSpc>
              <a:spcBef>
                <a:spcPct val="25000"/>
              </a:spcBef>
              <a:buClrTx/>
              <a:buSzTx/>
              <a:buFont typeface="Wingdings" panose="05000000000000000000" pitchFamily="2" charset="2"/>
              <a:buChar char="§"/>
            </a:pPr>
            <a:r>
              <a:rPr lang="zh-CN" altLang="en-US" sz="2400" b="1">
                <a:latin typeface="宋体" panose="02010600030101010101" pitchFamily="2" charset="-122"/>
              </a:rPr>
              <a:t> 正常运行时操作电源应能保证断路器的合闸和跳闸；</a:t>
            </a:r>
          </a:p>
          <a:p>
            <a:pPr algn="just">
              <a:lnSpc>
                <a:spcPct val="105000"/>
              </a:lnSpc>
              <a:spcBef>
                <a:spcPct val="25000"/>
              </a:spcBef>
              <a:buClrTx/>
              <a:buSzTx/>
              <a:buFont typeface="Wingdings" panose="05000000000000000000" pitchFamily="2" charset="2"/>
              <a:buChar char="§"/>
            </a:pPr>
            <a:r>
              <a:rPr lang="zh-CN" altLang="en-US" sz="2400" b="1">
                <a:latin typeface="宋体" panose="02010600030101010101" pitchFamily="2" charset="-122"/>
              </a:rPr>
              <a:t> 事故状态下，在母线电压降低甚至消失时，操作电源应能保证继电保护系统可靠地工作。    </a:t>
            </a:r>
          </a:p>
        </p:txBody>
      </p:sp>
      <p:sp>
        <p:nvSpPr>
          <p:cNvPr id="577540" name="Rectangle 4">
            <a:extLst>
              <a:ext uri="{FF2B5EF4-FFF2-40B4-BE49-F238E27FC236}">
                <a16:creationId xmlns:a16="http://schemas.microsoft.com/office/drawing/2014/main" id="{03BA6D24-5773-4D58-A806-D1CCE02FC48B}"/>
              </a:ext>
            </a:extLst>
          </p:cNvPr>
          <p:cNvSpPr>
            <a:spLocks noChangeArrowheads="1"/>
          </p:cNvSpPr>
          <p:nvPr/>
        </p:nvSpPr>
        <p:spPr bwMode="auto">
          <a:xfrm>
            <a:off x="762000" y="5638800"/>
            <a:ext cx="78486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5000"/>
              </a:lnSpc>
              <a:spcBef>
                <a:spcPct val="0"/>
              </a:spcBef>
              <a:buClrTx/>
              <a:buSzTx/>
              <a:buFontTx/>
              <a:buNone/>
            </a:pPr>
            <a:r>
              <a:rPr lang="zh-CN" altLang="en-US" sz="2400" b="1">
                <a:latin typeface="宋体" panose="02010600030101010101" pitchFamily="2" charset="-122"/>
              </a:rPr>
              <a:t>性质：直流（可靠性高）</a:t>
            </a:r>
          </a:p>
          <a:p>
            <a:pPr algn="just">
              <a:lnSpc>
                <a:spcPct val="125000"/>
              </a:lnSpc>
              <a:spcBef>
                <a:spcPct val="0"/>
              </a:spcBef>
              <a:buClrTx/>
              <a:buSzTx/>
              <a:buFontTx/>
              <a:buNone/>
            </a:pPr>
            <a:r>
              <a:rPr lang="zh-CN" altLang="en-US" sz="2400" b="1">
                <a:latin typeface="宋体" panose="02010600030101010101" pitchFamily="2" charset="-122"/>
              </a:rPr>
              <a:t>      交流（可靠性不高）</a:t>
            </a:r>
          </a:p>
        </p:txBody>
      </p:sp>
      <p:sp>
        <p:nvSpPr>
          <p:cNvPr id="577545" name="Rectangle 9">
            <a:extLst>
              <a:ext uri="{FF2B5EF4-FFF2-40B4-BE49-F238E27FC236}">
                <a16:creationId xmlns:a16="http://schemas.microsoft.com/office/drawing/2014/main" id="{AE28A35A-9AFB-4F5A-B2EB-93A2E3BAC884}"/>
              </a:ext>
            </a:extLst>
          </p:cNvPr>
          <p:cNvSpPr>
            <a:spLocks noChangeArrowheads="1"/>
          </p:cNvSpPr>
          <p:nvPr/>
        </p:nvSpPr>
        <p:spPr bwMode="auto">
          <a:xfrm>
            <a:off x="228600" y="2057400"/>
            <a:ext cx="8686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5000"/>
              </a:lnSpc>
              <a:spcBef>
                <a:spcPct val="25000"/>
              </a:spcBef>
              <a:buClrTx/>
              <a:buSzTx/>
              <a:buFontTx/>
              <a:buNone/>
            </a:pPr>
            <a:r>
              <a:rPr lang="zh-CN" altLang="en-US" sz="2400" b="1">
                <a:latin typeface="宋体" panose="02010600030101010101" pitchFamily="2" charset="-122"/>
              </a:rPr>
              <a:t>    操作电源是供高压断路器控制回路、继电保护回路、信号回路、监测装置及自动化装置等二次回路所需的工作电源。</a:t>
            </a:r>
            <a:endParaRPr lang="zh-CN" altLang="en-US" sz="2400" b="1">
              <a:latin typeface="Times New Roman" panose="02020603050405020304" pitchFamily="18" charset="0"/>
              <a:cs typeface="Times New Roman" panose="02020603050405020304" pitchFamily="18" charset="0"/>
            </a:endParaRPr>
          </a:p>
        </p:txBody>
      </p:sp>
      <p:sp>
        <p:nvSpPr>
          <p:cNvPr id="577550" name="Rectangle 14">
            <a:extLst>
              <a:ext uri="{FF2B5EF4-FFF2-40B4-BE49-F238E27FC236}">
                <a16:creationId xmlns:a16="http://schemas.microsoft.com/office/drawing/2014/main" id="{16297016-DBE1-4C93-946E-EB6C3F253AC6}"/>
              </a:ext>
            </a:extLst>
          </p:cNvPr>
          <p:cNvSpPr>
            <a:spLocks noChangeArrowheads="1"/>
          </p:cNvSpPr>
          <p:nvPr/>
        </p:nvSpPr>
        <p:spPr bwMode="auto">
          <a:xfrm>
            <a:off x="990600" y="1524000"/>
            <a:ext cx="3733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5000"/>
              </a:lnSpc>
              <a:spcBef>
                <a:spcPct val="25000"/>
              </a:spcBef>
              <a:buClrTx/>
              <a:buSzTx/>
              <a:buFontTx/>
              <a:buNone/>
            </a:pPr>
            <a:r>
              <a:rPr lang="zh-CN" altLang="en-US" sz="2400" b="1">
                <a:latin typeface="Times New Roman" panose="02020603050405020304" pitchFamily="18" charset="0"/>
                <a:ea typeface="黑体" panose="02010609060101010101" pitchFamily="49" charset="-122"/>
              </a:rPr>
              <a:t>一、操作电源概念</a:t>
            </a:r>
          </a:p>
        </p:txBody>
      </p:sp>
      <p:sp>
        <p:nvSpPr>
          <p:cNvPr id="577551" name="Rectangle 15">
            <a:extLst>
              <a:ext uri="{FF2B5EF4-FFF2-40B4-BE49-F238E27FC236}">
                <a16:creationId xmlns:a16="http://schemas.microsoft.com/office/drawing/2014/main" id="{CB06D78A-2B08-4475-8E97-D0EB96C42A75}"/>
              </a:ext>
            </a:extLst>
          </p:cNvPr>
          <p:cNvSpPr>
            <a:spLocks noChangeArrowheads="1"/>
          </p:cNvSpPr>
          <p:nvPr/>
        </p:nvSpPr>
        <p:spPr bwMode="auto">
          <a:xfrm>
            <a:off x="762000" y="51054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2400" b="1">
                <a:latin typeface="宋体" panose="02010600030101010101" pitchFamily="2" charset="-122"/>
              </a:rPr>
              <a:t>要求：操作电源应充分可靠，容量足够并具有独立性。</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7550"/>
                                        </p:tgtEl>
                                        <p:attrNameLst>
                                          <p:attrName>style.visibility</p:attrName>
                                        </p:attrNameLst>
                                      </p:cBhvr>
                                      <p:to>
                                        <p:strVal val="visible"/>
                                      </p:to>
                                    </p:set>
                                    <p:anim to="" calcmode="lin" valueType="num">
                                      <p:cBhvr>
                                        <p:cTn id="7" dur="1" fill="hold"/>
                                        <p:tgtEl>
                                          <p:spTgt spid="577550"/>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7545"/>
                                        </p:tgtEl>
                                        <p:attrNameLst>
                                          <p:attrName>style.visibility</p:attrName>
                                        </p:attrNameLst>
                                      </p:cBhvr>
                                      <p:to>
                                        <p:strVal val="visible"/>
                                      </p:to>
                                    </p:set>
                                    <p:anim to="" calcmode="lin" valueType="num">
                                      <p:cBhvr>
                                        <p:cTn id="12" dur="1" fill="hold"/>
                                        <p:tgtEl>
                                          <p:spTgt spid="57754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7539">
                                            <p:txEl>
                                              <p:pRg st="0" end="0"/>
                                            </p:txEl>
                                          </p:spTgt>
                                        </p:tgtEl>
                                        <p:attrNameLst>
                                          <p:attrName>style.visibility</p:attrName>
                                        </p:attrNameLst>
                                      </p:cBhvr>
                                      <p:to>
                                        <p:strVal val="visible"/>
                                      </p:to>
                                    </p:set>
                                    <p:anim to="" calcmode="lin" valueType="num">
                                      <p:cBhvr>
                                        <p:cTn id="17" dur="1" fill="hold"/>
                                        <p:tgtEl>
                                          <p:spTgt spid="577539">
                                            <p:txEl>
                                              <p:pRg st="0" end="0"/>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77539">
                                            <p:txEl>
                                              <p:pRg st="1" end="1"/>
                                            </p:txEl>
                                          </p:spTgt>
                                        </p:tgtEl>
                                        <p:attrNameLst>
                                          <p:attrName>style.visibility</p:attrName>
                                        </p:attrNameLst>
                                      </p:cBhvr>
                                      <p:to>
                                        <p:strVal val="visible"/>
                                      </p:to>
                                    </p:set>
                                    <p:anim to="" calcmode="lin" valueType="num">
                                      <p:cBhvr>
                                        <p:cTn id="22" dur="1" fill="hold"/>
                                        <p:tgtEl>
                                          <p:spTgt spid="577539">
                                            <p:txEl>
                                              <p:pRg st="1" end="1"/>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77539">
                                            <p:txEl>
                                              <p:pRg st="2" end="2"/>
                                            </p:txEl>
                                          </p:spTgt>
                                        </p:tgtEl>
                                        <p:attrNameLst>
                                          <p:attrName>style.visibility</p:attrName>
                                        </p:attrNameLst>
                                      </p:cBhvr>
                                      <p:to>
                                        <p:strVal val="visible"/>
                                      </p:to>
                                    </p:set>
                                    <p:anim to="" calcmode="lin" valueType="num">
                                      <p:cBhvr>
                                        <p:cTn id="27" dur="1" fill="hold"/>
                                        <p:tgtEl>
                                          <p:spTgt spid="577539">
                                            <p:txEl>
                                              <p:pRg st="2" end="2"/>
                                            </p:txEl>
                                          </p:spTgt>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77551"/>
                                        </p:tgtEl>
                                        <p:attrNameLst>
                                          <p:attrName>style.visibility</p:attrName>
                                        </p:attrNameLst>
                                      </p:cBhvr>
                                      <p:to>
                                        <p:strVal val="visible"/>
                                      </p:to>
                                    </p:set>
                                    <p:anim to="" calcmode="lin" valueType="num">
                                      <p:cBhvr>
                                        <p:cTn id="32" dur="1" fill="hold"/>
                                        <p:tgtEl>
                                          <p:spTgt spid="577551"/>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77540"/>
                                        </p:tgtEl>
                                        <p:attrNameLst>
                                          <p:attrName>style.visibility</p:attrName>
                                        </p:attrNameLst>
                                      </p:cBhvr>
                                      <p:to>
                                        <p:strVal val="visible"/>
                                      </p:to>
                                    </p:set>
                                    <p:anim to="" calcmode="lin" valueType="num">
                                      <p:cBhvr>
                                        <p:cTn id="37" dur="1" fill="hold"/>
                                        <p:tgtEl>
                                          <p:spTgt spid="57754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539" grpId="0" build="p" autoUpdateAnimBg="0"/>
      <p:bldP spid="577540" grpId="0" autoUpdateAnimBg="0"/>
      <p:bldP spid="577545" grpId="0" autoUpdateAnimBg="0"/>
      <p:bldP spid="577550" grpId="0" autoUpdateAnimBg="0"/>
      <p:bldP spid="57755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04518" name="Rectangle 1030">
            <a:extLst>
              <a:ext uri="{FF2B5EF4-FFF2-40B4-BE49-F238E27FC236}">
                <a16:creationId xmlns:a16="http://schemas.microsoft.com/office/drawing/2014/main" id="{E2001998-8740-4CB6-B60B-C44B1A24871C}"/>
              </a:ext>
            </a:extLst>
          </p:cNvPr>
          <p:cNvSpPr>
            <a:spLocks noChangeArrowheads="1"/>
          </p:cNvSpPr>
          <p:nvPr/>
        </p:nvSpPr>
        <p:spPr bwMode="auto">
          <a:xfrm>
            <a:off x="152400" y="685800"/>
            <a:ext cx="86868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Times New Roman" panose="02020603050405020304" pitchFamily="18" charset="0"/>
              </a:rPr>
              <a:t>        目前在较重要的中、大型变配电所选用的直流操作电源大多为带免维护铅酸蓄电池高频开关电源成套装置。        </a:t>
            </a:r>
          </a:p>
        </p:txBody>
      </p:sp>
      <p:sp>
        <p:nvSpPr>
          <p:cNvPr id="24579" name="Rectangle 1033">
            <a:extLst>
              <a:ext uri="{FF2B5EF4-FFF2-40B4-BE49-F238E27FC236}">
                <a16:creationId xmlns:a16="http://schemas.microsoft.com/office/drawing/2014/main" id="{ED4A9D45-A54D-48ED-8159-C31B5408BDB2}"/>
              </a:ext>
            </a:extLst>
          </p:cNvPr>
          <p:cNvSpPr>
            <a:spLocks noGrp="1" noChangeArrowheads="1"/>
          </p:cNvSpPr>
          <p:nvPr>
            <p:ph type="title"/>
          </p:nvPr>
        </p:nvSpPr>
        <p:spPr>
          <a:xfrm>
            <a:off x="762000" y="152400"/>
            <a:ext cx="4191000" cy="533400"/>
          </a:xfrm>
        </p:spPr>
        <p:txBody>
          <a:bodyPr/>
          <a:lstStyle/>
          <a:p>
            <a:pPr eaLnBrk="1" hangingPunct="1"/>
            <a:r>
              <a:rPr lang="zh-CN" altLang="en-US" sz="2400" b="1">
                <a:solidFill>
                  <a:schemeClr val="tx1"/>
                </a:solidFill>
                <a:latin typeface="宋体" panose="02010600030101010101" pitchFamily="2" charset="-122"/>
                <a:ea typeface="黑体" panose="02010609060101010101" pitchFamily="49" charset="-122"/>
              </a:rPr>
              <a:t>二、直流操作电源</a:t>
            </a:r>
            <a:endParaRPr lang="zh-CN" altLang="en-US" sz="2400" b="1">
              <a:solidFill>
                <a:schemeClr val="tx1"/>
              </a:solidFill>
              <a:latin typeface="黑体" panose="02010609060101010101" pitchFamily="49" charset="-122"/>
              <a:ea typeface="黑体" panose="02010609060101010101" pitchFamily="49" charset="-122"/>
            </a:endParaRPr>
          </a:p>
        </p:txBody>
      </p:sp>
      <p:grpSp>
        <p:nvGrpSpPr>
          <p:cNvPr id="2" name="Group 1066">
            <a:extLst>
              <a:ext uri="{FF2B5EF4-FFF2-40B4-BE49-F238E27FC236}">
                <a16:creationId xmlns:a16="http://schemas.microsoft.com/office/drawing/2014/main" id="{6E8E4BE6-99F6-4166-ADE5-6CC9A43EA09F}"/>
              </a:ext>
            </a:extLst>
          </p:cNvPr>
          <p:cNvGrpSpPr>
            <a:grpSpLocks/>
          </p:cNvGrpSpPr>
          <p:nvPr/>
        </p:nvGrpSpPr>
        <p:grpSpPr bwMode="auto">
          <a:xfrm>
            <a:off x="152400" y="1676400"/>
            <a:ext cx="6835775" cy="4981575"/>
            <a:chOff x="96" y="1056"/>
            <a:chExt cx="4306" cy="3138"/>
          </a:xfrm>
        </p:grpSpPr>
        <p:pic>
          <p:nvPicPr>
            <p:cNvPr id="24587" name="Picture 1056" descr="GZDW微机控制高频开关直流电源系统">
              <a:extLst>
                <a:ext uri="{FF2B5EF4-FFF2-40B4-BE49-F238E27FC236}">
                  <a16:creationId xmlns:a16="http://schemas.microsoft.com/office/drawing/2014/main" id="{F0440093-D740-476F-8E3D-BB32F69C117A}"/>
                </a:ext>
              </a:extLst>
            </p:cNvPr>
            <p:cNvPicPr>
              <a:picLocks noChangeAspect="1" noChangeArrowheads="1"/>
            </p:cNvPicPr>
            <p:nvPr/>
          </p:nvPicPr>
          <p:blipFill>
            <a:blip r:embed="rId2">
              <a:clrChange>
                <a:clrFrom>
                  <a:srgbClr val="FFFFFF"/>
                </a:clrFrom>
                <a:clrTo>
                  <a:srgbClr val="FFFFFF">
                    <a:alpha val="0"/>
                  </a:srgbClr>
                </a:clrTo>
              </a:clrChange>
              <a:lum contrast="18000"/>
              <a:extLst>
                <a:ext uri="{28A0092B-C50C-407E-A947-70E740481C1C}">
                  <a14:useLocalDpi xmlns:a14="http://schemas.microsoft.com/office/drawing/2010/main" val="0"/>
                </a:ext>
              </a:extLst>
            </a:blip>
            <a:srcRect l="3499" t="5455" r="2162" b="5455"/>
            <a:stretch>
              <a:fillRect/>
            </a:stretch>
          </p:blipFill>
          <p:spPr bwMode="auto">
            <a:xfrm>
              <a:off x="864" y="1253"/>
              <a:ext cx="2832" cy="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8" name="AutoShape 1038">
              <a:extLst>
                <a:ext uri="{FF2B5EF4-FFF2-40B4-BE49-F238E27FC236}">
                  <a16:creationId xmlns:a16="http://schemas.microsoft.com/office/drawing/2014/main" id="{37FAEEA9-0A70-4639-B3D4-E43D39413645}"/>
                </a:ext>
              </a:extLst>
            </p:cNvPr>
            <p:cNvSpPr>
              <a:spLocks noChangeArrowheads="1"/>
            </p:cNvSpPr>
            <p:nvPr/>
          </p:nvSpPr>
          <p:spPr bwMode="auto">
            <a:xfrm flipV="1">
              <a:off x="288" y="3504"/>
              <a:ext cx="744" cy="258"/>
            </a:xfrm>
            <a:prstGeom prst="wedgeRoundRectCallout">
              <a:avLst>
                <a:gd name="adj1" fmla="val 103491"/>
                <a:gd name="adj2" fmla="val 185657"/>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充电模块</a:t>
              </a:r>
            </a:p>
          </p:txBody>
        </p:sp>
        <p:sp>
          <p:nvSpPr>
            <p:cNvPr id="24589" name="AutoShape 1039">
              <a:extLst>
                <a:ext uri="{FF2B5EF4-FFF2-40B4-BE49-F238E27FC236}">
                  <a16:creationId xmlns:a16="http://schemas.microsoft.com/office/drawing/2014/main" id="{F574B0AA-A999-4F9C-96E4-E775DBFF1ABC}"/>
                </a:ext>
              </a:extLst>
            </p:cNvPr>
            <p:cNvSpPr>
              <a:spLocks noChangeArrowheads="1"/>
            </p:cNvSpPr>
            <p:nvPr/>
          </p:nvSpPr>
          <p:spPr bwMode="auto">
            <a:xfrm flipV="1">
              <a:off x="288" y="2400"/>
              <a:ext cx="744" cy="258"/>
            </a:xfrm>
            <a:prstGeom prst="wedgeRoundRectCallout">
              <a:avLst>
                <a:gd name="adj1" fmla="val 117875"/>
                <a:gd name="adj2" fmla="val 190306"/>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监控模块</a:t>
              </a:r>
            </a:p>
          </p:txBody>
        </p:sp>
        <p:sp>
          <p:nvSpPr>
            <p:cNvPr id="24590" name="AutoShape 1041">
              <a:extLst>
                <a:ext uri="{FF2B5EF4-FFF2-40B4-BE49-F238E27FC236}">
                  <a16:creationId xmlns:a16="http://schemas.microsoft.com/office/drawing/2014/main" id="{110C6A69-6192-4210-BF60-725B4983B934}"/>
                </a:ext>
              </a:extLst>
            </p:cNvPr>
            <p:cNvSpPr>
              <a:spLocks noChangeArrowheads="1"/>
            </p:cNvSpPr>
            <p:nvPr/>
          </p:nvSpPr>
          <p:spPr bwMode="auto">
            <a:xfrm flipV="1">
              <a:off x="2352" y="3936"/>
              <a:ext cx="942" cy="258"/>
            </a:xfrm>
            <a:prstGeom prst="wedgeRoundRectCallout">
              <a:avLst>
                <a:gd name="adj1" fmla="val -29620"/>
                <a:gd name="adj2" fmla="val 463949"/>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直流馈电柜</a:t>
              </a:r>
            </a:p>
          </p:txBody>
        </p:sp>
        <p:sp>
          <p:nvSpPr>
            <p:cNvPr id="24591" name="AutoShape 1046">
              <a:extLst>
                <a:ext uri="{FF2B5EF4-FFF2-40B4-BE49-F238E27FC236}">
                  <a16:creationId xmlns:a16="http://schemas.microsoft.com/office/drawing/2014/main" id="{4AE34BEF-1DF0-438B-A3F3-52DC4F8769BA}"/>
                </a:ext>
              </a:extLst>
            </p:cNvPr>
            <p:cNvSpPr>
              <a:spLocks noChangeArrowheads="1"/>
            </p:cNvSpPr>
            <p:nvPr/>
          </p:nvSpPr>
          <p:spPr bwMode="auto">
            <a:xfrm flipV="1">
              <a:off x="96" y="1536"/>
              <a:ext cx="992" cy="258"/>
            </a:xfrm>
            <a:prstGeom prst="wedgeRoundRectCallout">
              <a:avLst>
                <a:gd name="adj1" fmla="val 103426"/>
                <a:gd name="adj2" fmla="val -58528"/>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交流配电单元</a:t>
              </a:r>
            </a:p>
          </p:txBody>
        </p:sp>
        <p:sp>
          <p:nvSpPr>
            <p:cNvPr id="24592" name="AutoShape 1054">
              <a:extLst>
                <a:ext uri="{FF2B5EF4-FFF2-40B4-BE49-F238E27FC236}">
                  <a16:creationId xmlns:a16="http://schemas.microsoft.com/office/drawing/2014/main" id="{10A560C6-4977-4F7F-8C0B-3D01AB35DAA8}"/>
                </a:ext>
              </a:extLst>
            </p:cNvPr>
            <p:cNvSpPr>
              <a:spLocks noChangeArrowheads="1"/>
            </p:cNvSpPr>
            <p:nvPr/>
          </p:nvSpPr>
          <p:spPr bwMode="auto">
            <a:xfrm flipV="1">
              <a:off x="3807" y="3918"/>
              <a:ext cx="595" cy="258"/>
            </a:xfrm>
            <a:prstGeom prst="wedgeRoundRectCallout">
              <a:avLst>
                <a:gd name="adj1" fmla="val -146639"/>
                <a:gd name="adj2" fmla="val 422866"/>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电池室</a:t>
              </a:r>
            </a:p>
          </p:txBody>
        </p:sp>
        <p:sp>
          <p:nvSpPr>
            <p:cNvPr id="24593" name="AutoShape 1057">
              <a:extLst>
                <a:ext uri="{FF2B5EF4-FFF2-40B4-BE49-F238E27FC236}">
                  <a16:creationId xmlns:a16="http://schemas.microsoft.com/office/drawing/2014/main" id="{4CDB0E07-981A-4A0D-8F0A-16B0F1F6FF53}"/>
                </a:ext>
              </a:extLst>
            </p:cNvPr>
            <p:cNvSpPr>
              <a:spLocks noChangeArrowheads="1"/>
            </p:cNvSpPr>
            <p:nvPr/>
          </p:nvSpPr>
          <p:spPr bwMode="auto">
            <a:xfrm flipV="1">
              <a:off x="2112" y="1056"/>
              <a:ext cx="1008" cy="258"/>
            </a:xfrm>
            <a:prstGeom prst="wedgeRoundRectCallout">
              <a:avLst>
                <a:gd name="adj1" fmla="val -12801"/>
                <a:gd name="adj2" fmla="val -364731"/>
                <a:gd name="adj3" fmla="val 16667"/>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rot="10800000"/>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buFont typeface="Wingdings" panose="05000000000000000000" pitchFamily="2" charset="2"/>
                <a:buNone/>
              </a:pPr>
              <a:r>
                <a:rPr lang="zh-CN" altLang="en-US" sz="1600" b="1"/>
                <a:t>绝缘监测模块</a:t>
              </a:r>
            </a:p>
          </p:txBody>
        </p:sp>
      </p:grpSp>
      <p:grpSp>
        <p:nvGrpSpPr>
          <p:cNvPr id="3" name="Group 1063">
            <a:extLst>
              <a:ext uri="{FF2B5EF4-FFF2-40B4-BE49-F238E27FC236}">
                <a16:creationId xmlns:a16="http://schemas.microsoft.com/office/drawing/2014/main" id="{39B8BE32-6380-423E-8A02-C7E5EDCF28CC}"/>
              </a:ext>
            </a:extLst>
          </p:cNvPr>
          <p:cNvGrpSpPr>
            <a:grpSpLocks/>
          </p:cNvGrpSpPr>
          <p:nvPr/>
        </p:nvGrpSpPr>
        <p:grpSpPr bwMode="auto">
          <a:xfrm>
            <a:off x="6864350" y="1341438"/>
            <a:ext cx="2279650" cy="2636837"/>
            <a:chOff x="4324" y="845"/>
            <a:chExt cx="1436" cy="1661"/>
          </a:xfrm>
        </p:grpSpPr>
        <p:pic>
          <p:nvPicPr>
            <p:cNvPr id="24585" name="Picture 1053" descr="fenping1">
              <a:extLst>
                <a:ext uri="{FF2B5EF4-FFF2-40B4-BE49-F238E27FC236}">
                  <a16:creationId xmlns:a16="http://schemas.microsoft.com/office/drawing/2014/main" id="{BFE2F1B2-AD6B-4F1C-A9ED-4C2E737DB365}"/>
                </a:ext>
              </a:extLst>
            </p:cNvPr>
            <p:cNvPicPr>
              <a:picLocks noChangeAspect="1" noChangeArrowheads="1"/>
            </p:cNvPicPr>
            <p:nvPr/>
          </p:nvPicPr>
          <p:blipFill>
            <a:blip r:embed="rId3">
              <a:lum bright="-12000" contrast="42000"/>
              <a:extLst>
                <a:ext uri="{28A0092B-C50C-407E-A947-70E740481C1C}">
                  <a14:useLocalDpi xmlns:a14="http://schemas.microsoft.com/office/drawing/2010/main" val="0"/>
                </a:ext>
              </a:extLst>
            </a:blip>
            <a:srcRect l="9198" t="8572" r="10689" b="571"/>
            <a:stretch>
              <a:fillRect/>
            </a:stretch>
          </p:blipFill>
          <p:spPr bwMode="auto">
            <a:xfrm>
              <a:off x="4324" y="845"/>
              <a:ext cx="1176" cy="1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6" name="Text Box 1061">
              <a:extLst>
                <a:ext uri="{FF2B5EF4-FFF2-40B4-BE49-F238E27FC236}">
                  <a16:creationId xmlns:a16="http://schemas.microsoft.com/office/drawing/2014/main" id="{AE48E0C1-6405-4552-9A4B-F17EBE01F9C2}"/>
                </a:ext>
              </a:extLst>
            </p:cNvPr>
            <p:cNvSpPr txBox="1">
              <a:spLocks noChangeArrowheads="1"/>
            </p:cNvSpPr>
            <p:nvPr/>
          </p:nvSpPr>
          <p:spPr bwMode="auto">
            <a:xfrm>
              <a:off x="4513" y="2256"/>
              <a:ext cx="12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小型分屏柜</a:t>
              </a:r>
            </a:p>
          </p:txBody>
        </p:sp>
      </p:grpSp>
      <p:grpSp>
        <p:nvGrpSpPr>
          <p:cNvPr id="4" name="Group 1064">
            <a:extLst>
              <a:ext uri="{FF2B5EF4-FFF2-40B4-BE49-F238E27FC236}">
                <a16:creationId xmlns:a16="http://schemas.microsoft.com/office/drawing/2014/main" id="{D428804F-3940-4DB3-8DD8-04CC1E336C02}"/>
              </a:ext>
            </a:extLst>
          </p:cNvPr>
          <p:cNvGrpSpPr>
            <a:grpSpLocks/>
          </p:cNvGrpSpPr>
          <p:nvPr/>
        </p:nvGrpSpPr>
        <p:grpSpPr bwMode="auto">
          <a:xfrm>
            <a:off x="7307263" y="3962400"/>
            <a:ext cx="1836737" cy="2771775"/>
            <a:chOff x="4603" y="2478"/>
            <a:chExt cx="1157" cy="1746"/>
          </a:xfrm>
        </p:grpSpPr>
        <p:pic>
          <p:nvPicPr>
            <p:cNvPr id="24583" name="Picture 1060" descr="3134468711611">
              <a:extLst>
                <a:ext uri="{FF2B5EF4-FFF2-40B4-BE49-F238E27FC236}">
                  <a16:creationId xmlns:a16="http://schemas.microsoft.com/office/drawing/2014/main" id="{77974362-2B52-4074-9292-F214734C48F5}"/>
                </a:ext>
              </a:extLst>
            </p:cNvPr>
            <p:cNvPicPr>
              <a:picLocks noChangeAspect="1" noChangeArrowheads="1"/>
            </p:cNvPicPr>
            <p:nvPr/>
          </p:nvPicPr>
          <p:blipFill>
            <a:blip r:embed="rId4">
              <a:lum bright="-18000" contrast="42000"/>
              <a:extLst>
                <a:ext uri="{28A0092B-C50C-407E-A947-70E740481C1C}">
                  <a14:useLocalDpi xmlns:a14="http://schemas.microsoft.com/office/drawing/2010/main" val="0"/>
                </a:ext>
              </a:extLst>
            </a:blip>
            <a:srcRect/>
            <a:stretch>
              <a:fillRect/>
            </a:stretch>
          </p:blipFill>
          <p:spPr bwMode="auto">
            <a:xfrm>
              <a:off x="4694" y="2478"/>
              <a:ext cx="706"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4" name="Text Box 1062">
              <a:extLst>
                <a:ext uri="{FF2B5EF4-FFF2-40B4-BE49-F238E27FC236}">
                  <a16:creationId xmlns:a16="http://schemas.microsoft.com/office/drawing/2014/main" id="{FA894473-CE47-45D8-8FFC-3F297901A47D}"/>
                </a:ext>
              </a:extLst>
            </p:cNvPr>
            <p:cNvSpPr txBox="1">
              <a:spLocks noChangeArrowheads="1"/>
            </p:cNvSpPr>
            <p:nvPr/>
          </p:nvSpPr>
          <p:spPr bwMode="auto">
            <a:xfrm>
              <a:off x="4603" y="3974"/>
              <a:ext cx="115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marL="342900" indent="-342900"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b="1"/>
                <a:t>小型一体柜</a:t>
              </a:r>
            </a:p>
          </p:txBody>
        </p:sp>
      </p:gr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704518">
                                            <p:txEl>
                                              <p:pRg st="0" end="0"/>
                                            </p:txEl>
                                          </p:spTgt>
                                        </p:tgtEl>
                                        <p:attrNameLst>
                                          <p:attrName>style.visibility</p:attrName>
                                        </p:attrNameLst>
                                      </p:cBhvr>
                                      <p:to>
                                        <p:strVal val="visible"/>
                                      </p:to>
                                    </p:set>
                                    <p:anim to="" calcmode="lin" valueType="num">
                                      <p:cBhvr>
                                        <p:cTn id="7" dur="1" fill="hold"/>
                                        <p:tgtEl>
                                          <p:spTgt spid="704518">
                                            <p:txEl>
                                              <p:pRg st="0" end="0"/>
                                            </p:txEl>
                                          </p:spTgt>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8"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ext Box 12">
            <a:extLst>
              <a:ext uri="{FF2B5EF4-FFF2-40B4-BE49-F238E27FC236}">
                <a16:creationId xmlns:a16="http://schemas.microsoft.com/office/drawing/2014/main" id="{935172DC-8E7B-4F77-BC61-13FB3FB3C95E}"/>
              </a:ext>
            </a:extLst>
          </p:cNvPr>
          <p:cNvSpPr txBox="1">
            <a:spLocks noChangeArrowheads="1"/>
          </p:cNvSpPr>
          <p:nvPr/>
        </p:nvSpPr>
        <p:spPr bwMode="auto">
          <a:xfrm>
            <a:off x="2590800" y="6324600"/>
            <a:ext cx="419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2400" b="1">
                <a:latin typeface="Times New Roman" panose="02020603050405020304" pitchFamily="18" charset="0"/>
              </a:rPr>
              <a:t>高频开关直流电源原理框图</a:t>
            </a:r>
          </a:p>
        </p:txBody>
      </p:sp>
      <p:pic>
        <p:nvPicPr>
          <p:cNvPr id="25603" name="Picture 13" descr="pingxing2">
            <a:extLst>
              <a:ext uri="{FF2B5EF4-FFF2-40B4-BE49-F238E27FC236}">
                <a16:creationId xmlns:a16="http://schemas.microsoft.com/office/drawing/2014/main" id="{940112FB-2A6D-4FE4-81E4-FF72614BD4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900" t="-2438"/>
          <a:stretch>
            <a:fillRect/>
          </a:stretch>
        </p:blipFill>
        <p:spPr bwMode="auto">
          <a:xfrm>
            <a:off x="304800" y="152400"/>
            <a:ext cx="8534400" cy="6137275"/>
          </a:xfrm>
          <a:prstGeom prst="rect">
            <a:avLst/>
          </a:prstGeom>
          <a:noFill/>
          <a:ln w="9525">
            <a:solidFill>
              <a:srgbClr val="00C28F"/>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50" name="Object 1027">
            <a:extLst>
              <a:ext uri="{FF2B5EF4-FFF2-40B4-BE49-F238E27FC236}">
                <a16:creationId xmlns:a16="http://schemas.microsoft.com/office/drawing/2014/main" id="{EFC21DB6-B7ED-43B9-8728-E72269984C75}"/>
              </a:ext>
            </a:extLst>
          </p:cNvPr>
          <p:cNvGraphicFramePr>
            <a:graphicFrameLocks noChangeAspect="1"/>
          </p:cNvGraphicFramePr>
          <p:nvPr/>
        </p:nvGraphicFramePr>
        <p:xfrm>
          <a:off x="250825" y="107950"/>
          <a:ext cx="8748713" cy="6705600"/>
        </p:xfrm>
        <a:graphic>
          <a:graphicData uri="http://schemas.openxmlformats.org/presentationml/2006/ole">
            <mc:AlternateContent xmlns:mc="http://schemas.openxmlformats.org/markup-compatibility/2006">
              <mc:Choice xmlns:v="urn:schemas-microsoft-com:vml" Requires="v">
                <p:oleObj name="AutoCAD Drawing" r:id="rId2" imgW="8572680" imgH="5153040" progId="AutoCAD.Drawing.16">
                  <p:embed/>
                </p:oleObj>
              </mc:Choice>
              <mc:Fallback>
                <p:oleObj name="AutoCAD Drawing" r:id="rId2" imgW="8572680" imgH="5153040" progId="AutoCAD.Drawing.16">
                  <p:embed/>
                  <p:pic>
                    <p:nvPicPr>
                      <p:cNvPr id="0" name="Object 1027"/>
                      <p:cNvPicPr>
                        <a:picLocks noChangeAspect="1" noChangeArrowheads="1"/>
                      </p:cNvPicPr>
                      <p:nvPr/>
                    </p:nvPicPr>
                    <p:blipFill>
                      <a:blip r:embed="rId3">
                        <a:extLst>
                          <a:ext uri="{28A0092B-C50C-407E-A947-70E740481C1C}">
                            <a14:useLocalDpi xmlns:a14="http://schemas.microsoft.com/office/drawing/2010/main" val="0"/>
                          </a:ext>
                        </a:extLst>
                      </a:blip>
                      <a:srcRect l="6287" t="-789" r="13354" b="-1646"/>
                      <a:stretch>
                        <a:fillRect/>
                      </a:stretch>
                    </p:blipFill>
                    <p:spPr bwMode="auto">
                      <a:xfrm>
                        <a:off x="250825" y="107950"/>
                        <a:ext cx="8748713" cy="6705600"/>
                      </a:xfrm>
                      <a:prstGeom prst="rect">
                        <a:avLst/>
                      </a:prstGeom>
                      <a:noFill/>
                      <a:ln w="12700" cap="sq">
                        <a:solidFill>
                          <a:schemeClr val="accent1"/>
                        </a:solidFill>
                        <a:miter lim="800000"/>
                        <a:headEnd type="none" w="sm" len="sm"/>
                        <a:tailEnd type="none" w="sm" len="sm"/>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Text Box 1028">
            <a:extLst>
              <a:ext uri="{FF2B5EF4-FFF2-40B4-BE49-F238E27FC236}">
                <a16:creationId xmlns:a16="http://schemas.microsoft.com/office/drawing/2014/main" id="{A1706E75-97B4-4ECB-9DD4-7F3377DBA191}"/>
              </a:ext>
            </a:extLst>
          </p:cNvPr>
          <p:cNvSpPr txBox="1">
            <a:spLocks noChangeArrowheads="1"/>
          </p:cNvSpPr>
          <p:nvPr/>
        </p:nvSpPr>
        <p:spPr bwMode="auto">
          <a:xfrm>
            <a:off x="8243888" y="2708275"/>
            <a:ext cx="4572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lnSpc>
                <a:spcPct val="120000"/>
              </a:lnSpc>
              <a:spcBef>
                <a:spcPct val="0"/>
              </a:spcBef>
              <a:buFont typeface="Wingdings" panose="05000000000000000000" pitchFamily="2" charset="2"/>
              <a:buNone/>
            </a:pPr>
            <a:r>
              <a:rPr lang="zh-CN" altLang="en-US" b="1"/>
              <a:t>一种直</a:t>
            </a:r>
          </a:p>
          <a:p>
            <a:pPr eaLnBrk="1" hangingPunct="1">
              <a:lnSpc>
                <a:spcPct val="120000"/>
              </a:lnSpc>
              <a:spcBef>
                <a:spcPct val="0"/>
              </a:spcBef>
              <a:buFont typeface="Wingdings" panose="05000000000000000000" pitchFamily="2" charset="2"/>
              <a:buNone/>
            </a:pPr>
            <a:r>
              <a:rPr lang="zh-CN" altLang="en-US" b="1"/>
              <a:t>流</a:t>
            </a:r>
          </a:p>
          <a:p>
            <a:pPr eaLnBrk="1" hangingPunct="1">
              <a:lnSpc>
                <a:spcPct val="120000"/>
              </a:lnSpc>
              <a:spcBef>
                <a:spcPct val="0"/>
              </a:spcBef>
              <a:buFont typeface="Wingdings" panose="05000000000000000000" pitchFamily="2" charset="2"/>
              <a:buNone/>
            </a:pPr>
            <a:r>
              <a:rPr lang="zh-CN" altLang="en-US" b="1"/>
              <a:t>电</a:t>
            </a:r>
          </a:p>
          <a:p>
            <a:pPr eaLnBrk="1" hangingPunct="1">
              <a:lnSpc>
                <a:spcPct val="120000"/>
              </a:lnSpc>
              <a:spcBef>
                <a:spcPct val="0"/>
              </a:spcBef>
              <a:buFont typeface="Wingdings" panose="05000000000000000000" pitchFamily="2" charset="2"/>
              <a:buNone/>
            </a:pPr>
            <a:r>
              <a:rPr lang="zh-CN" altLang="en-US" b="1"/>
              <a:t>源</a:t>
            </a:r>
          </a:p>
          <a:p>
            <a:pPr eaLnBrk="1" hangingPunct="1">
              <a:lnSpc>
                <a:spcPct val="120000"/>
              </a:lnSpc>
              <a:spcBef>
                <a:spcPct val="0"/>
              </a:spcBef>
              <a:buFont typeface="Wingdings" panose="05000000000000000000" pitchFamily="2" charset="2"/>
              <a:buNone/>
            </a:pPr>
            <a:r>
              <a:rPr lang="zh-CN" altLang="en-US" b="1"/>
              <a:t>系</a:t>
            </a:r>
          </a:p>
          <a:p>
            <a:pPr eaLnBrk="1" hangingPunct="1">
              <a:lnSpc>
                <a:spcPct val="120000"/>
              </a:lnSpc>
              <a:spcBef>
                <a:spcPct val="0"/>
              </a:spcBef>
              <a:buFont typeface="Wingdings" panose="05000000000000000000" pitchFamily="2" charset="2"/>
              <a:buNone/>
            </a:pPr>
            <a:r>
              <a:rPr lang="zh-CN" altLang="en-US" b="1"/>
              <a:t>统</a:t>
            </a:r>
          </a:p>
          <a:p>
            <a:pPr eaLnBrk="1" hangingPunct="1">
              <a:lnSpc>
                <a:spcPct val="120000"/>
              </a:lnSpc>
              <a:spcBef>
                <a:spcPct val="0"/>
              </a:spcBef>
              <a:buFont typeface="Wingdings" panose="05000000000000000000" pitchFamily="2" charset="2"/>
              <a:buNone/>
            </a:pPr>
            <a:r>
              <a:rPr lang="zh-CN" altLang="en-US" b="1"/>
              <a:t>图</a:t>
            </a:r>
          </a:p>
          <a:p>
            <a:pPr eaLnBrk="1" hangingPunct="1">
              <a:lnSpc>
                <a:spcPct val="120000"/>
              </a:lnSpc>
              <a:spcBef>
                <a:spcPct val="0"/>
              </a:spcBef>
              <a:buFont typeface="Wingdings" panose="05000000000000000000" pitchFamily="2" charset="2"/>
              <a:buNone/>
            </a:pPr>
            <a:endParaRPr lang="zh-CN" altLang="en-US" b="1"/>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639FD1EB-8FCB-4F8F-A4B7-7B15D376AB48}"/>
              </a:ext>
            </a:extLst>
          </p:cNvPr>
          <p:cNvSpPr>
            <a:spLocks noGrp="1" noChangeArrowheads="1"/>
          </p:cNvSpPr>
          <p:nvPr>
            <p:ph type="title"/>
          </p:nvPr>
        </p:nvSpPr>
        <p:spPr>
          <a:xfrm>
            <a:off x="2286000" y="228600"/>
            <a:ext cx="3352800" cy="457200"/>
          </a:xfrm>
          <a:noFill/>
        </p:spPr>
        <p:txBody>
          <a:bodyPr/>
          <a:lstStyle/>
          <a:p>
            <a:pPr eaLnBrk="1" hangingPunct="1"/>
            <a:r>
              <a:rPr lang="zh-CN" altLang="en-US" sz="2400" b="1">
                <a:solidFill>
                  <a:schemeClr val="tx1"/>
                </a:solidFill>
                <a:latin typeface="Times New Roman" panose="02020603050405020304" pitchFamily="18" charset="0"/>
                <a:ea typeface="黑体" panose="02010609060101010101" pitchFamily="49" charset="-122"/>
              </a:rPr>
              <a:t>三、交流操作电源</a:t>
            </a:r>
          </a:p>
        </p:txBody>
      </p:sp>
      <p:sp>
        <p:nvSpPr>
          <p:cNvPr id="662537" name="Rectangle 9">
            <a:extLst>
              <a:ext uri="{FF2B5EF4-FFF2-40B4-BE49-F238E27FC236}">
                <a16:creationId xmlns:a16="http://schemas.microsoft.com/office/drawing/2014/main" id="{0583F7D8-34A8-4C39-8709-888D7666478E}"/>
              </a:ext>
            </a:extLst>
          </p:cNvPr>
          <p:cNvSpPr>
            <a:spLocks noChangeArrowheads="1"/>
          </p:cNvSpPr>
          <p:nvPr/>
        </p:nvSpPr>
        <p:spPr bwMode="auto">
          <a:xfrm>
            <a:off x="1600200" y="685800"/>
            <a:ext cx="73914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05000"/>
              </a:lnSpc>
              <a:spcBef>
                <a:spcPct val="25000"/>
              </a:spcBef>
              <a:buClrTx/>
              <a:buSzTx/>
              <a:buFontTx/>
              <a:buNone/>
            </a:pPr>
            <a:r>
              <a:rPr lang="zh-CN" altLang="en-US" sz="2400" b="1">
                <a:latin typeface="Times New Roman" panose="02020603050405020304" pitchFamily="18" charset="0"/>
              </a:rPr>
              <a:t>        小型</a:t>
            </a:r>
            <a:r>
              <a:rPr lang="zh-CN" altLang="en-US" sz="2400">
                <a:latin typeface="Times New Roman" panose="02020603050405020304" pitchFamily="18" charset="0"/>
              </a:rPr>
              <a:t>10</a:t>
            </a:r>
            <a:r>
              <a:rPr lang="en-US" altLang="zh-CN" sz="2400">
                <a:latin typeface="Times New Roman" panose="02020603050405020304" pitchFamily="18" charset="0"/>
              </a:rPr>
              <a:t>kV</a:t>
            </a:r>
            <a:r>
              <a:rPr lang="zh-CN" altLang="en-US" sz="2400" b="1">
                <a:latin typeface="Times New Roman" panose="02020603050405020304" pitchFamily="18" charset="0"/>
              </a:rPr>
              <a:t>配变电所一般选用交流操作电源，可以从所用变压器或电压互感器取得</a:t>
            </a:r>
            <a:r>
              <a:rPr lang="zh-CN" altLang="en-US" sz="2400">
                <a:latin typeface="Times New Roman" panose="02020603050405020304" pitchFamily="18" charset="0"/>
              </a:rPr>
              <a:t>220</a:t>
            </a:r>
            <a:r>
              <a:rPr lang="en-US" altLang="zh-CN" sz="2400">
                <a:latin typeface="Times New Roman" panose="02020603050405020304" pitchFamily="18" charset="0"/>
              </a:rPr>
              <a:t>V</a:t>
            </a:r>
            <a:r>
              <a:rPr lang="zh-CN" altLang="en-US" sz="2400" b="1">
                <a:latin typeface="Times New Roman" panose="02020603050405020304" pitchFamily="18" charset="0"/>
              </a:rPr>
              <a:t>电压源。</a:t>
            </a:r>
          </a:p>
        </p:txBody>
      </p:sp>
      <p:graphicFrame>
        <p:nvGraphicFramePr>
          <p:cNvPr id="756736" name="Object 0">
            <a:extLst>
              <a:ext uri="{FF2B5EF4-FFF2-40B4-BE49-F238E27FC236}">
                <a16:creationId xmlns:a16="http://schemas.microsoft.com/office/drawing/2014/main" id="{8C8D7451-D451-4551-87D0-1B141C3EC37B}"/>
              </a:ext>
            </a:extLst>
          </p:cNvPr>
          <p:cNvGraphicFramePr>
            <a:graphicFrameLocks noChangeAspect="1"/>
          </p:cNvGraphicFramePr>
          <p:nvPr/>
        </p:nvGraphicFramePr>
        <p:xfrm>
          <a:off x="249238" y="0"/>
          <a:ext cx="1179512" cy="2997200"/>
        </p:xfrm>
        <a:graphic>
          <a:graphicData uri="http://schemas.openxmlformats.org/presentationml/2006/ole">
            <mc:AlternateContent xmlns:mc="http://schemas.openxmlformats.org/markup-compatibility/2006">
              <mc:Choice xmlns:v="urn:schemas-microsoft-com:vml" Requires="v">
                <p:oleObj name="AutoCAD Drawing" r:id="rId3" imgW="8572680" imgH="5153040" progId="AutoCAD.Drawing.16">
                  <p:embed/>
                </p:oleObj>
              </mc:Choice>
              <mc:Fallback>
                <p:oleObj name="AutoCAD Drawing" r:id="rId3" imgW="8572680" imgH="5153040" progId="AutoCAD.Drawing.16">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l="22971" t="17815" r="61731" b="17815"/>
                      <a:stretch>
                        <a:fillRect/>
                      </a:stretch>
                    </p:blipFill>
                    <p:spPr bwMode="auto">
                      <a:xfrm>
                        <a:off x="249238" y="0"/>
                        <a:ext cx="1179512" cy="2997200"/>
                      </a:xfrm>
                      <a:prstGeom prst="rect">
                        <a:avLst/>
                      </a:prstGeom>
                      <a:noFill/>
                      <a:ln>
                        <a:noFill/>
                      </a:ln>
                      <a:effectLst/>
                      <a:extLst>
                        <a:ext uri="{909E8E84-426E-40DD-AFC4-6F175D3DCCD1}">
                          <a14:hiddenFill xmlns:a14="http://schemas.microsoft.com/office/drawing/2010/main">
                            <a:solidFill>
                              <a:srgbClr val="EFFFFE">
                                <a:alpha val="50000"/>
                              </a:srgbClr>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6737" name="Object 1">
            <a:extLst>
              <a:ext uri="{FF2B5EF4-FFF2-40B4-BE49-F238E27FC236}">
                <a16:creationId xmlns:a16="http://schemas.microsoft.com/office/drawing/2014/main" id="{D16F55B4-5913-42A9-9E04-A85C77D86B5F}"/>
              </a:ext>
            </a:extLst>
          </p:cNvPr>
          <p:cNvGraphicFramePr>
            <a:graphicFrameLocks noChangeAspect="1"/>
          </p:cNvGraphicFramePr>
          <p:nvPr/>
        </p:nvGraphicFramePr>
        <p:xfrm>
          <a:off x="1185863" y="1587500"/>
          <a:ext cx="7959725" cy="4519613"/>
        </p:xfrm>
        <a:graphic>
          <a:graphicData uri="http://schemas.openxmlformats.org/presentationml/2006/ole">
            <mc:AlternateContent xmlns:mc="http://schemas.openxmlformats.org/markup-compatibility/2006">
              <mc:Choice xmlns:v="urn:schemas-microsoft-com:vml" Requires="v">
                <p:oleObj name="AutoCAD Drawing" r:id="rId5" imgW="8572680" imgH="5153040" progId="AutoCAD.Drawing.16">
                  <p:embed/>
                </p:oleObj>
              </mc:Choice>
              <mc:Fallback>
                <p:oleObj name="AutoCAD Drawing" r:id="rId5" imgW="8572680" imgH="5153040" progId="AutoCAD.Drawing.16">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l="294" t="4611" r="2100" b="3214"/>
                      <a:stretch>
                        <a:fillRect/>
                      </a:stretch>
                    </p:blipFill>
                    <p:spPr bwMode="auto">
                      <a:xfrm>
                        <a:off x="1185863" y="1587500"/>
                        <a:ext cx="7959725" cy="4519613"/>
                      </a:xfrm>
                      <a:prstGeom prst="rect">
                        <a:avLst/>
                      </a:prstGeom>
                      <a:noFill/>
                      <a:ln>
                        <a:noFill/>
                      </a:ln>
                      <a:effectLst/>
                      <a:extLst>
                        <a:ext uri="{909E8E84-426E-40DD-AFC4-6F175D3DCCD1}">
                          <a14:hiddenFill xmlns:a14="http://schemas.microsoft.com/office/drawing/2010/main">
                            <a:solidFill>
                              <a:srgbClr val="EFFFFE">
                                <a:alpha val="50000"/>
                              </a:srgbClr>
                            </a:solidFill>
                          </a14:hiddenFill>
                        </a:ext>
                        <a:ext uri="{91240B29-F687-4F45-9708-019B960494DF}">
                          <a14:hiddenLine xmlns:a14="http://schemas.microsoft.com/office/drawing/2010/main" w="12700" cap="sq">
                            <a:solidFill>
                              <a:schemeClr val="accent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8" name="Rectangle 14">
            <a:hlinkClick r:id="rId7" action="ppaction://hlinksldjump"/>
            <a:extLst>
              <a:ext uri="{FF2B5EF4-FFF2-40B4-BE49-F238E27FC236}">
                <a16:creationId xmlns:a16="http://schemas.microsoft.com/office/drawing/2014/main" id="{6CB87E5B-09EF-4EB5-806F-66439349B129}"/>
              </a:ext>
            </a:extLst>
          </p:cNvPr>
          <p:cNvSpPr>
            <a:spLocks noChangeArrowheads="1"/>
          </p:cNvSpPr>
          <p:nvPr/>
        </p:nvSpPr>
        <p:spPr bwMode="auto">
          <a:xfrm>
            <a:off x="8172450" y="0"/>
            <a:ext cx="895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1400" b="1" i="1">
                <a:latin typeface="Times New Roman" panose="02020603050405020304" pitchFamily="18" charset="0"/>
                <a:hlinkClick r:id="rId8" action="ppaction://hlinksldjump"/>
              </a:rPr>
              <a:t>转换开关</a:t>
            </a:r>
            <a:endParaRPr lang="zh-CN" altLang="en-US" sz="1400" b="1" i="1">
              <a:latin typeface="Times New Roman" panose="02020603050405020304" pitchFamily="18" charset="0"/>
            </a:endParaRPr>
          </a:p>
        </p:txBody>
      </p:sp>
      <p:sp>
        <p:nvSpPr>
          <p:cNvPr id="3079" name="Rectangle 15">
            <a:hlinkClick r:id="rId9" action="ppaction://hlinksldjump"/>
            <a:extLst>
              <a:ext uri="{FF2B5EF4-FFF2-40B4-BE49-F238E27FC236}">
                <a16:creationId xmlns:a16="http://schemas.microsoft.com/office/drawing/2014/main" id="{6CDC913E-27DA-45BE-AE8E-A887BE2749BE}"/>
              </a:ext>
            </a:extLst>
          </p:cNvPr>
          <p:cNvSpPr>
            <a:spLocks noChangeArrowheads="1"/>
          </p:cNvSpPr>
          <p:nvPr/>
        </p:nvSpPr>
        <p:spPr bwMode="auto">
          <a:xfrm>
            <a:off x="7086600" y="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1400" b="1" i="1">
                <a:latin typeface="Times New Roman" panose="02020603050405020304" pitchFamily="18" charset="0"/>
                <a:hlinkClick r:id="rId9" action="ppaction://hlinksldjump"/>
              </a:rPr>
              <a:t>中间变压器</a:t>
            </a:r>
            <a:endParaRPr lang="zh-CN" altLang="en-US" sz="1400" b="1" i="1">
              <a:latin typeface="Times New Roman" panose="02020603050405020304" pitchFamily="18" charset="0"/>
            </a:endParaRPr>
          </a:p>
        </p:txBody>
      </p:sp>
      <p:sp>
        <p:nvSpPr>
          <p:cNvPr id="3080" name="Rectangle 16">
            <a:extLst>
              <a:ext uri="{FF2B5EF4-FFF2-40B4-BE49-F238E27FC236}">
                <a16:creationId xmlns:a16="http://schemas.microsoft.com/office/drawing/2014/main" id="{AA2F9FCA-D628-4BA9-AA2E-670E4BEAA135}"/>
              </a:ext>
            </a:extLst>
          </p:cNvPr>
          <p:cNvSpPr>
            <a:spLocks noChangeArrowheads="1"/>
          </p:cNvSpPr>
          <p:nvPr/>
        </p:nvSpPr>
        <p:spPr bwMode="auto">
          <a:xfrm>
            <a:off x="6019800" y="0"/>
            <a:ext cx="1073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None/>
            </a:pPr>
            <a:r>
              <a:rPr lang="zh-CN" altLang="en-US" sz="1400" b="1" i="1">
                <a:latin typeface="Times New Roman" panose="02020603050405020304" pitchFamily="18" charset="0"/>
                <a:hlinkClick r:id="rId10" action="ppaction://hlinksldjump"/>
              </a:rPr>
              <a:t>电压继电器</a:t>
            </a:r>
            <a:endParaRPr lang="zh-CN" altLang="en-US" sz="1400" b="1" i="1">
              <a:latin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62537"/>
                                        </p:tgtEl>
                                        <p:attrNameLst>
                                          <p:attrName>style.visibility</p:attrName>
                                        </p:attrNameLst>
                                      </p:cBhvr>
                                      <p:to>
                                        <p:strVal val="visible"/>
                                      </p:to>
                                    </p:set>
                                    <p:anim to="" calcmode="lin" valueType="num">
                                      <p:cBhvr>
                                        <p:cTn id="7" dur="1" fill="hold"/>
                                        <p:tgtEl>
                                          <p:spTgt spid="66253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6736"/>
                                        </p:tgtEl>
                                        <p:attrNameLst>
                                          <p:attrName>style.visibility</p:attrName>
                                        </p:attrNameLst>
                                      </p:cBhvr>
                                      <p:to>
                                        <p:strVal val="visible"/>
                                      </p:to>
                                    </p:set>
                                    <p:animEffect transition="in" filter="blinds(horizontal)">
                                      <p:cBhvr>
                                        <p:cTn id="12" dur="500"/>
                                        <p:tgtEl>
                                          <p:spTgt spid="756736"/>
                                        </p:tgtEl>
                                      </p:cBhvr>
                                    </p:animEffect>
                                  </p:childTnLst>
                                  <p:subTnLst>
                                    <p:animClr clrSpc="rgb" dir="cw">
                                      <p:cBhvr override="childStyle">
                                        <p:cTn dur="1" fill="hold" display="0" masterRel="nextClick" afterEffect="1"/>
                                        <p:tgtEl>
                                          <p:spTgt spid="756736"/>
                                        </p:tgtEl>
                                        <p:attrNameLst>
                                          <p:attrName>ppt_c</p:attrName>
                                        </p:attrNameLst>
                                      </p:cBhvr>
                                      <p:to>
                                        <a:srgbClr val="FEE7E2"/>
                                      </p:to>
                                    </p:animClr>
                                  </p:sub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756737"/>
                                        </p:tgtEl>
                                        <p:attrNameLst>
                                          <p:attrName>style.visibility</p:attrName>
                                        </p:attrNameLst>
                                      </p:cBhvr>
                                      <p:to>
                                        <p:strVal val="visible"/>
                                      </p:to>
                                    </p:set>
                                    <p:animEffect transition="in" filter="checkerboard(across)">
                                      <p:cBhvr>
                                        <p:cTn id="17" dur="500"/>
                                        <p:tgtEl>
                                          <p:spTgt spid="7567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253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2053">
            <a:extLst>
              <a:ext uri="{FF2B5EF4-FFF2-40B4-BE49-F238E27FC236}">
                <a16:creationId xmlns:a16="http://schemas.microsoft.com/office/drawing/2014/main" id="{EAF90765-BF79-4BD2-AC20-7645789C09E8}"/>
              </a:ext>
            </a:extLst>
          </p:cNvPr>
          <p:cNvSpPr>
            <a:spLocks noChangeArrowheads="1"/>
          </p:cNvSpPr>
          <p:nvPr/>
        </p:nvSpPr>
        <p:spPr bwMode="auto">
          <a:xfrm>
            <a:off x="152400" y="381000"/>
            <a:ext cx="8686800"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15000"/>
              </a:lnSpc>
              <a:spcBef>
                <a:spcPct val="25000"/>
              </a:spcBef>
              <a:buClrTx/>
              <a:buSzTx/>
              <a:buFontTx/>
              <a:buNone/>
            </a:pPr>
            <a:r>
              <a:rPr lang="zh-CN" altLang="en-US" sz="2400" b="1">
                <a:latin typeface="Times New Roman" panose="02020603050405020304" pitchFamily="18" charset="0"/>
              </a:rPr>
              <a:t>         用电压互感器作交流操作电源，可靠性差，只能作为断路器正常跳合闸以及油浸式变压器瓦斯保护或干式变压器温度保护的工作电源。</a:t>
            </a:r>
          </a:p>
        </p:txBody>
      </p:sp>
      <p:grpSp>
        <p:nvGrpSpPr>
          <p:cNvPr id="2" name="Group 2062">
            <a:extLst>
              <a:ext uri="{FF2B5EF4-FFF2-40B4-BE49-F238E27FC236}">
                <a16:creationId xmlns:a16="http://schemas.microsoft.com/office/drawing/2014/main" id="{DD7EDB6B-E1C2-47FD-9E28-687CCD68B412}"/>
              </a:ext>
            </a:extLst>
          </p:cNvPr>
          <p:cNvGrpSpPr>
            <a:grpSpLocks/>
          </p:cNvGrpSpPr>
          <p:nvPr/>
        </p:nvGrpSpPr>
        <p:grpSpPr bwMode="auto">
          <a:xfrm>
            <a:off x="4495800" y="1981200"/>
            <a:ext cx="4495800" cy="4497388"/>
            <a:chOff x="2832" y="1248"/>
            <a:chExt cx="2832" cy="2833"/>
          </a:xfrm>
        </p:grpSpPr>
        <p:graphicFrame>
          <p:nvGraphicFramePr>
            <p:cNvPr id="4098" name="Object 2055">
              <a:extLst>
                <a:ext uri="{FF2B5EF4-FFF2-40B4-BE49-F238E27FC236}">
                  <a16:creationId xmlns:a16="http://schemas.microsoft.com/office/drawing/2014/main" id="{BF8668CD-2A16-4C32-8557-27A13A560D7D}"/>
                </a:ext>
              </a:extLst>
            </p:cNvPr>
            <p:cNvGraphicFramePr>
              <a:graphicFrameLocks noChangeAspect="1"/>
            </p:cNvGraphicFramePr>
            <p:nvPr/>
          </p:nvGraphicFramePr>
          <p:xfrm>
            <a:off x="2832" y="1248"/>
            <a:ext cx="2832" cy="2833"/>
          </p:xfrm>
          <a:graphic>
            <a:graphicData uri="http://schemas.openxmlformats.org/presentationml/2006/ole">
              <mc:AlternateContent xmlns:mc="http://schemas.openxmlformats.org/markup-compatibility/2006">
                <mc:Choice xmlns:v="urn:schemas-microsoft-com:vml" Requires="v">
                  <p:oleObj name="Drawing" r:id="rId2" imgW="8077320" imgH="5248440" progId="AutoCAD.Drawing.14">
                    <p:embed/>
                  </p:oleObj>
                </mc:Choice>
                <mc:Fallback>
                  <p:oleObj name="Drawing" r:id="rId2" imgW="8077320" imgH="5248440" progId="AutoCAD.Drawing.14">
                    <p:embed/>
                    <p:pic>
                      <p:nvPicPr>
                        <p:cNvPr id="0" name="Object 2055"/>
                        <p:cNvPicPr>
                          <a:picLocks noChangeAspect="1" noChangeArrowheads="1"/>
                        </p:cNvPicPr>
                        <p:nvPr/>
                      </p:nvPicPr>
                      <p:blipFill>
                        <a:blip r:embed="rId3">
                          <a:extLst>
                            <a:ext uri="{28A0092B-C50C-407E-A947-70E740481C1C}">
                              <a14:useLocalDpi xmlns:a14="http://schemas.microsoft.com/office/drawing/2010/main" val="0"/>
                            </a:ext>
                          </a:extLst>
                        </a:blip>
                        <a:srcRect l="16045" r="22641" b="69"/>
                        <a:stretch>
                          <a:fillRect/>
                        </a:stretch>
                      </p:blipFill>
                      <p:spPr bwMode="auto">
                        <a:xfrm>
                          <a:off x="2832" y="1248"/>
                          <a:ext cx="2832" cy="2833"/>
                        </a:xfrm>
                        <a:prstGeom prst="rect">
                          <a:avLst/>
                        </a:prstGeom>
                        <a:noFill/>
                        <a:ln w="9525">
                          <a:solidFill>
                            <a:schemeClr val="accent1"/>
                          </a:solidFill>
                          <a:miter lim="800000"/>
                          <a:headEnd/>
                          <a:tailEnd/>
                        </a:ln>
                        <a:effectLst/>
                        <a:extLst>
                          <a:ext uri="{909E8E84-426E-40DD-AFC4-6F175D3DCCD1}">
                            <a14:hiddenFill xmlns:a14="http://schemas.microsoft.com/office/drawing/2010/main">
                              <a:solidFill>
                                <a:srgbClr val="EFFFFE">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Text Box 2056">
              <a:extLst>
                <a:ext uri="{FF2B5EF4-FFF2-40B4-BE49-F238E27FC236}">
                  <a16:creationId xmlns:a16="http://schemas.microsoft.com/office/drawing/2014/main" id="{672CF404-2050-4E95-81F2-67CB0236C5B0}"/>
                </a:ext>
              </a:extLst>
            </p:cNvPr>
            <p:cNvSpPr txBox="1">
              <a:spLocks noChangeArrowheads="1"/>
            </p:cNvSpPr>
            <p:nvPr/>
          </p:nvSpPr>
          <p:spPr bwMode="auto">
            <a:xfrm>
              <a:off x="3918" y="3782"/>
              <a:ext cx="1215"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None/>
              </a:pPr>
              <a:r>
                <a:rPr lang="zh-CN" altLang="en-US" sz="1800" b="1">
                  <a:latin typeface="Times New Roman" panose="02020603050405020304" pitchFamily="18" charset="0"/>
                </a:rPr>
                <a:t>去分流跳闸方式</a:t>
              </a:r>
            </a:p>
          </p:txBody>
        </p:sp>
      </p:grpSp>
      <p:sp>
        <p:nvSpPr>
          <p:cNvPr id="664588" name="Rectangle 2060">
            <a:extLst>
              <a:ext uri="{FF2B5EF4-FFF2-40B4-BE49-F238E27FC236}">
                <a16:creationId xmlns:a16="http://schemas.microsoft.com/office/drawing/2014/main" id="{9A494AC0-6722-4108-B5A0-ACB93E30F5F3}"/>
              </a:ext>
            </a:extLst>
          </p:cNvPr>
          <p:cNvSpPr>
            <a:spLocks noChangeArrowheads="1"/>
          </p:cNvSpPr>
          <p:nvPr/>
        </p:nvSpPr>
        <p:spPr bwMode="auto">
          <a:xfrm>
            <a:off x="228600" y="1905000"/>
            <a:ext cx="4191000" cy="188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10000"/>
              </a:spcBef>
              <a:buClrTx/>
              <a:buSzTx/>
              <a:buFontTx/>
              <a:buNone/>
            </a:pPr>
            <a:r>
              <a:rPr lang="zh-CN" altLang="en-US" sz="2400" b="1">
                <a:latin typeface="Times New Roman" panose="02020603050405020304" pitchFamily="18" charset="0"/>
              </a:rPr>
              <a:t>        过电流保护的操作方式：</a:t>
            </a:r>
          </a:p>
          <a:p>
            <a:pPr algn="just">
              <a:lnSpc>
                <a:spcPct val="120000"/>
              </a:lnSpc>
              <a:spcBef>
                <a:spcPct val="10000"/>
              </a:spcBef>
              <a:buClrTx/>
              <a:buSzTx/>
              <a:buFontTx/>
              <a:buNone/>
            </a:pPr>
            <a:r>
              <a:rPr lang="zh-CN" altLang="en-US" sz="2400" b="1">
                <a:latin typeface="Times New Roman" panose="02020603050405020304" pitchFamily="18" charset="0"/>
              </a:rPr>
              <a:t>         ①采用电流互感器作为操作电源，作用于电流脱扣器跳闸。         </a:t>
            </a:r>
            <a:endParaRPr lang="zh-CN" altLang="en-US" sz="2400" b="1">
              <a:latin typeface="宋体" panose="02010600030101010101" pitchFamily="2" charset="-122"/>
            </a:endParaRPr>
          </a:p>
        </p:txBody>
      </p:sp>
      <p:sp>
        <p:nvSpPr>
          <p:cNvPr id="664591" name="AutoShape 2063">
            <a:hlinkClick r:id="rId4" action="ppaction://hlinksldjump" highlightClick="1"/>
            <a:extLst>
              <a:ext uri="{FF2B5EF4-FFF2-40B4-BE49-F238E27FC236}">
                <a16:creationId xmlns:a16="http://schemas.microsoft.com/office/drawing/2014/main" id="{DD40B2DE-CDAA-4B9D-AFC0-7C2C8EDDAA7D}"/>
              </a:ext>
            </a:extLst>
          </p:cNvPr>
          <p:cNvSpPr>
            <a:spLocks noChangeArrowheads="1"/>
          </p:cNvSpPr>
          <p:nvPr/>
        </p:nvSpPr>
        <p:spPr bwMode="auto">
          <a:xfrm>
            <a:off x="8610600" y="6553200"/>
            <a:ext cx="533400" cy="304800"/>
          </a:xfrm>
          <a:prstGeom prst="actionButtonBackPrevious">
            <a:avLst/>
          </a:prstGeom>
          <a:noFill/>
          <a:ln w="12700" cap="sq">
            <a:solidFill>
              <a:schemeClr val="accent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sp>
        <p:nvSpPr>
          <p:cNvPr id="664592" name="Rectangle 2064">
            <a:extLst>
              <a:ext uri="{FF2B5EF4-FFF2-40B4-BE49-F238E27FC236}">
                <a16:creationId xmlns:a16="http://schemas.microsoft.com/office/drawing/2014/main" id="{AC33B1DC-6A6D-46D0-92A1-79A5B72560D3}"/>
              </a:ext>
            </a:extLst>
          </p:cNvPr>
          <p:cNvSpPr>
            <a:spLocks noChangeArrowheads="1"/>
          </p:cNvSpPr>
          <p:nvPr/>
        </p:nvSpPr>
        <p:spPr bwMode="auto">
          <a:xfrm>
            <a:off x="228600" y="3810000"/>
            <a:ext cx="4191000" cy="275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Tahoma" panose="020B0604030504040204" pitchFamily="34" charset="0"/>
                <a:ea typeface="宋体" panose="02010600030101010101" pitchFamily="2" charset="-122"/>
              </a:defRPr>
            </a:lvl1pPr>
            <a:lvl2pPr marL="742950" indent="-285750" eaLnBrk="0" hangingPunct="0">
              <a:defRPr sz="2000">
                <a:solidFill>
                  <a:schemeClr val="tx1"/>
                </a:solidFill>
                <a:latin typeface="Tahoma" panose="020B0604030504040204" pitchFamily="34" charset="0"/>
                <a:ea typeface="宋体" panose="02010600030101010101" pitchFamily="2" charset="-122"/>
              </a:defRPr>
            </a:lvl2pPr>
            <a:lvl3pPr marL="1143000" indent="-228600" eaLnBrk="0" hangingPunct="0">
              <a:defRPr sz="2000">
                <a:solidFill>
                  <a:schemeClr val="tx1"/>
                </a:solidFill>
                <a:latin typeface="Tahoma" panose="020B0604030504040204" pitchFamily="34" charset="0"/>
                <a:ea typeface="宋体" panose="02010600030101010101" pitchFamily="2" charset="-122"/>
              </a:defRPr>
            </a:lvl3pPr>
            <a:lvl4pPr marL="1600200" indent="-228600" eaLnBrk="0" hangingPunct="0">
              <a:defRPr sz="2000">
                <a:solidFill>
                  <a:schemeClr val="tx1"/>
                </a:solidFill>
                <a:latin typeface="Tahoma" panose="020B0604030504040204" pitchFamily="34" charset="0"/>
                <a:ea typeface="宋体" panose="02010600030101010101" pitchFamily="2" charset="-122"/>
              </a:defRPr>
            </a:lvl4pPr>
            <a:lvl5pPr marL="2057400" indent="-228600" eaLnBrk="0" hangingPunct="0">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just">
              <a:lnSpc>
                <a:spcPct val="120000"/>
              </a:lnSpc>
              <a:spcBef>
                <a:spcPct val="10000"/>
              </a:spcBef>
              <a:buClrTx/>
              <a:buSzTx/>
              <a:buFontTx/>
              <a:buNone/>
            </a:pPr>
            <a:r>
              <a:rPr lang="zh-CN" altLang="en-US" sz="2400" b="1">
                <a:latin typeface="Times New Roman" panose="02020603050405020304" pitchFamily="18" charset="0"/>
              </a:rPr>
              <a:t>        ②采用整流储能装置，将电流转换成电压，作用于</a:t>
            </a:r>
            <a:r>
              <a:rPr lang="zh-CN" altLang="en-US" sz="2400" b="1">
                <a:latin typeface="宋体" panose="02010600030101010101" pitchFamily="2" charset="-122"/>
              </a:rPr>
              <a:t>电压脱扣器，</a:t>
            </a:r>
            <a:r>
              <a:rPr lang="zh-CN" altLang="en-US" sz="2400" b="1">
                <a:latin typeface="Times New Roman" panose="02020603050405020304" pitchFamily="18" charset="0"/>
              </a:rPr>
              <a:t>使断路器跳闸。</a:t>
            </a:r>
          </a:p>
          <a:p>
            <a:pPr algn="just">
              <a:lnSpc>
                <a:spcPct val="120000"/>
              </a:lnSpc>
              <a:spcBef>
                <a:spcPct val="10000"/>
              </a:spcBef>
              <a:buClrTx/>
              <a:buSzTx/>
              <a:buFontTx/>
              <a:buNone/>
            </a:pPr>
            <a:r>
              <a:rPr lang="zh-CN" altLang="en-US" sz="2400" b="1">
                <a:latin typeface="宋体" panose="02010600030101010101" pitchFamily="2" charset="-122"/>
              </a:rPr>
              <a:t>    ③采用不间断电源</a:t>
            </a:r>
            <a:r>
              <a:rPr lang="en-US" altLang="zh-CN" sz="2400">
                <a:latin typeface="Times New Roman" panose="02020603050405020304" pitchFamily="18" charset="0"/>
                <a:hlinkClick r:id="rId5" action="ppaction://hlinksldjump"/>
              </a:rPr>
              <a:t>UPS</a:t>
            </a:r>
            <a:r>
              <a:rPr lang="zh-CN" altLang="en-US" sz="2400" b="1">
                <a:latin typeface="宋体" panose="02010600030101010101" pitchFamily="2" charset="-122"/>
              </a:rPr>
              <a:t>。</a:t>
            </a:r>
            <a:r>
              <a:rPr lang="zh-CN" altLang="en-US" sz="2400" b="1">
                <a:latin typeface="Times New Roman" panose="02020603050405020304" pitchFamily="18" charset="0"/>
              </a:rPr>
              <a:t>作用于</a:t>
            </a:r>
            <a:r>
              <a:rPr lang="zh-CN" altLang="en-US" sz="2400" b="1">
                <a:latin typeface="宋体" panose="02010600030101010101" pitchFamily="2" charset="-122"/>
              </a:rPr>
              <a:t>电压脱扣器跳闸，</a:t>
            </a:r>
            <a:r>
              <a:rPr lang="zh-CN" altLang="en-US" sz="2400" b="1">
                <a:latin typeface="Times New Roman" panose="02020603050405020304" pitchFamily="18" charset="0"/>
              </a:rPr>
              <a:t>使断路器跳闸</a:t>
            </a:r>
            <a:r>
              <a:rPr lang="zh-CN" altLang="en-US" sz="2400" b="1">
                <a:latin typeface="宋体" panose="02010600030101010101" pitchFamily="2" charset="-122"/>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64588"/>
                                        </p:tgtEl>
                                        <p:attrNameLst>
                                          <p:attrName>style.visibility</p:attrName>
                                        </p:attrNameLst>
                                      </p:cBhvr>
                                      <p:to>
                                        <p:strVal val="visible"/>
                                      </p:to>
                                    </p:set>
                                    <p:anim to="" calcmode="lin" valueType="num">
                                      <p:cBhvr>
                                        <p:cTn id="7" dur="1" fill="hold"/>
                                        <p:tgtEl>
                                          <p:spTgt spid="664588"/>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664592">
                                            <p:txEl>
                                              <p:pRg st="0" end="0"/>
                                            </p:txEl>
                                          </p:spTgt>
                                        </p:tgtEl>
                                        <p:attrNameLst>
                                          <p:attrName>style.visibility</p:attrName>
                                        </p:attrNameLst>
                                      </p:cBhvr>
                                      <p:to>
                                        <p:strVal val="visible"/>
                                      </p:to>
                                    </p:set>
                                    <p:anim to="" calcmode="lin" valueType="num">
                                      <p:cBhvr>
                                        <p:cTn id="17" dur="1" fill="hold"/>
                                        <p:tgtEl>
                                          <p:spTgt spid="664592">
                                            <p:txEl>
                                              <p:pRg st="0" end="0"/>
                                            </p:txEl>
                                          </p:spTgt>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664592">
                                            <p:txEl>
                                              <p:pRg st="1" end="1"/>
                                            </p:txEl>
                                          </p:spTgt>
                                        </p:tgtEl>
                                        <p:attrNameLst>
                                          <p:attrName>style.visibility</p:attrName>
                                        </p:attrNameLst>
                                      </p:cBhvr>
                                      <p:to>
                                        <p:strVal val="visible"/>
                                      </p:to>
                                    </p:set>
                                    <p:anim to="" calcmode="lin" valueType="num">
                                      <p:cBhvr>
                                        <p:cTn id="22" dur="1" fill="hold"/>
                                        <p:tgtEl>
                                          <p:spTgt spid="664592">
                                            <p:txEl>
                                              <p:pRg st="1" end="1"/>
                                            </p:txEl>
                                          </p:spTgt>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645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4588" grpId="0" autoUpdateAnimBg="0"/>
      <p:bldP spid="664591" grpId="0" animBg="1"/>
      <p:bldP spid="664592" grpId="0" build="p"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n-US" sz="20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miter lim="800000"/>
          <a:headEnd type="none" w="sm" len="sm"/>
          <a:tailEnd type="none" w="sm" len="sm"/>
        </a:ln>
        <a:effectLst/>
      </a:spPr>
      <a:bodyPr vert="horz" wrap="non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folHlink"/>
          </a:buClr>
          <a:buSzPct val="60000"/>
          <a:buFont typeface="Wingdings" pitchFamily="2" charset="2"/>
          <a:buChar char="n"/>
          <a:tabLst/>
          <a:defRPr kumimoji="0" lang="en-US" sz="20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D:\应用程序\Templates\Presentation Designs\Soaring.pot</Template>
  <TotalTime>8422</TotalTime>
  <Words>2195</Words>
  <Application>Microsoft Office PowerPoint</Application>
  <PresentationFormat>On-screen Show (4:3)</PresentationFormat>
  <Paragraphs>352</Paragraphs>
  <Slides>35</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35</vt:i4>
      </vt:variant>
    </vt:vector>
  </HeadingPairs>
  <TitlesOfParts>
    <vt:vector size="46" baseType="lpstr">
      <vt:lpstr>宋体</vt:lpstr>
      <vt:lpstr>楷体_GB2312</vt:lpstr>
      <vt:lpstr>黑体</vt:lpstr>
      <vt:lpstr>Arial</vt:lpstr>
      <vt:lpstr>Tahoma</vt:lpstr>
      <vt:lpstr>Times New Roman</vt:lpstr>
      <vt:lpstr>Wingdings</vt:lpstr>
      <vt:lpstr>Blends</vt:lpstr>
      <vt:lpstr>AutoCAD Drawing</vt:lpstr>
      <vt:lpstr>Drawing</vt:lpstr>
      <vt:lpstr>Equation</vt:lpstr>
      <vt:lpstr>第七章  工厂供电系统的二次回路       和自动装置</vt:lpstr>
      <vt:lpstr>第一节     概述 </vt:lpstr>
      <vt:lpstr>PowerPoint Presentation</vt:lpstr>
      <vt:lpstr>第二节    操作电源</vt:lpstr>
      <vt:lpstr>二、直流操作电源</vt:lpstr>
      <vt:lpstr>PowerPoint Presentation</vt:lpstr>
      <vt:lpstr>PowerPoint Presentation</vt:lpstr>
      <vt:lpstr>三、交流操作电源</vt:lpstr>
      <vt:lpstr>PowerPoint Presentation</vt:lpstr>
      <vt:lpstr>第三节  高压断路器的控制和         信号回路 </vt:lpstr>
      <vt:lpstr>二、采用灯光监视就地操作的断路器控制与信号回路 </vt:lpstr>
      <vt:lpstr>续上页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第四节   中央信号装置 </vt:lpstr>
      <vt:lpstr>续上页</vt:lpstr>
      <vt:lpstr>续上页</vt:lpstr>
      <vt:lpstr>第五节  电气测量回路与绝缘监视 </vt:lpstr>
      <vt:lpstr>PowerPoint Presentation</vt:lpstr>
      <vt:lpstr>续上页</vt:lpstr>
      <vt:lpstr>续上页</vt:lpstr>
      <vt:lpstr>二、交流系统的绝缘监视 </vt:lpstr>
      <vt:lpstr>本章小结 </vt:lpstr>
      <vt:lpstr>习题</vt:lpstr>
      <vt:lpstr>自 测 题 </vt:lpstr>
      <vt:lpstr>电压继电器</vt:lpstr>
      <vt:lpstr>电能表接线</vt:lpstr>
      <vt:lpstr>一次系统的零序电压</vt:lpstr>
      <vt:lpstr>弹簧操动机构</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第六章  供电系统的二次接线 </dc:title>
  <dc:creator>p</dc:creator>
  <cp:lastModifiedBy>flamingo</cp:lastModifiedBy>
  <cp:revision>310</cp:revision>
  <cp:lastPrinted>1601-01-01T00:00:00Z</cp:lastPrinted>
  <dcterms:created xsi:type="dcterms:W3CDTF">2002-04-10T06:07:55Z</dcterms:created>
  <dcterms:modified xsi:type="dcterms:W3CDTF">2021-01-10T02:25:29Z</dcterms:modified>
</cp:coreProperties>
</file>