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415C0-23A5-4912-AB6A-86F5178E8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08AA33-2BF4-FDB7-C4F8-EEA0D1E39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FA7E-EFCE-E653-B08A-A5C1E1C2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9012-4B36-486A-B96D-AAF5C294F8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FC58A-C9E9-D4D0-85BB-9F39F2B7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903FF-E9EE-E0D4-858B-5CF3B660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B9D3-008F-4594-97EE-0B06290BD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6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CBC3B-C929-BA85-86F0-161D6AC0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25A40C-AD0E-F5DD-119A-7EF549BE1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53875-B2D0-6099-1D75-D8B1FA9F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9012-4B36-486A-B96D-AAF5C294F8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E0BC5-31AF-A720-AA9D-66B8746E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3042C-2CAF-3BCA-2F3C-C298F3EA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B9D3-008F-4594-97EE-0B06290BD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2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6A166-2B33-FA0E-2D09-B490A5342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BFD627-28B2-3CA6-6956-B5D84A134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C5F67-AC0A-B01C-09BF-D89FF0B5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9012-4B36-486A-B96D-AAF5C294F8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961C5-EDAE-19DA-13CF-A107E74B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AD81F-3759-6C8C-1FE5-CD1AD70B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B9D3-008F-4594-97EE-0B06290BD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0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5610C-B70D-4B70-253B-7008E292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A55A3-57D1-ACDA-23FC-2F30731B0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FE245-4763-4144-B9F9-6400B656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9012-4B36-486A-B96D-AAF5C294F8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5FE4B-6A5B-CBC8-C865-663B4FAA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2330D-AF6F-5AB5-D201-71E25188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B9D3-008F-4594-97EE-0B06290BD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7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F9B66-EE08-3029-7025-6898733B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896DE-0F9C-09D3-F48F-3DCA10813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17A72-5E4C-2BAD-BB58-A92A75FE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9012-4B36-486A-B96D-AAF5C294F8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099F3-9581-533C-8CFE-5700D2DE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1D6EA-D591-C25C-DA2B-3201A34E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B9D3-008F-4594-97EE-0B06290BD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33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DCDFD-66E9-07F4-23BB-7BC4B424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4130F-94EF-C379-1B9D-C0E746937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4F5B35-D642-9DEE-CBE6-B31A863E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9A183-AA76-2248-5B59-E44E494B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9012-4B36-486A-B96D-AAF5C294F8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FF8B34-4857-5007-7A0C-EB1E0BC0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9EC0E2-C490-4281-4622-D820A631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B9D3-008F-4594-97EE-0B06290BD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2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ABEDF-8508-C9A2-0B22-55D26B36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C274B-3FC4-7470-AEDA-4809894C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83A90D-A5E1-1831-5CD3-C9E6A5B3B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D70A22-1459-1445-37A5-9726C1C5A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42BDB9-F582-7539-3BC1-8D17D9062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A01496-7339-DD6E-5798-DD8E8F95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9012-4B36-486A-B96D-AAF5C294F8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9A4129-6F4C-7D62-2C62-9D244705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7DF4BB-40AA-F3FD-1C0A-332B2959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B9D3-008F-4594-97EE-0B06290BD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0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CE83E-CD85-3DB0-CBA0-7CD6EE45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3C3E19-898E-6127-64DF-232CFF46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9012-4B36-486A-B96D-AAF5C294F8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4BF904-F9A0-5129-CBAC-667063B5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2867D6-74E7-313E-ED7B-57AFBE6E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B9D3-008F-4594-97EE-0B06290BD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7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417259-0560-70BB-6A7B-CB29BE74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9012-4B36-486A-B96D-AAF5C294F8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685853-CFCA-1A3F-7608-146203E3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35CFED-179A-1AFA-A3DA-88D9581B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B9D3-008F-4594-97EE-0B06290BD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4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2A205-7E2F-7702-CBAF-2677457F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F9B7A-978F-ED06-CB84-92339132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072DFF-E1E9-7943-544D-26E5B6843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D2092-A259-31C2-B0C0-BCE145E1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9012-4B36-486A-B96D-AAF5C294F8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AFCC7-68A0-9059-FCE3-CE714177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979651-9645-BDA2-E391-F1524D91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B9D3-008F-4594-97EE-0B06290BD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2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5EE5F-A559-191F-8E06-37CC2DF5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6A0D28-C80F-7BEC-0842-A97F0CED0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26F63-56D6-0766-4C3F-14CA0D3A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15431-8AA5-A5ED-F123-3E0D6872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9012-4B36-486A-B96D-AAF5C294F8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98AD66-5C05-0634-1499-06298ABD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8F971B-F626-2FD8-B839-09DB7472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B9D3-008F-4594-97EE-0B06290BD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84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225AE2-2E62-DED7-6A2D-AC3F50E0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524FDA-686A-291C-80F8-480928D9D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A674E-2E7A-0CA3-D6C1-5C05CB085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A9012-4B36-486A-B96D-AAF5C294F810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89201-068A-A77B-47A0-DFA647696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BA440-1F22-7B20-EDA4-884490C9B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B9D3-008F-4594-97EE-0B06290BD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0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6A304A-DDC9-5361-F455-985C2A6E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581" y="-109563"/>
            <a:ext cx="5148429" cy="22969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0AFBA6-9335-B12C-08F8-F2221BC08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320" y="2187378"/>
            <a:ext cx="7514474" cy="47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1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 章</dc:creator>
  <cp:lastModifiedBy>杨 章</cp:lastModifiedBy>
  <cp:revision>1</cp:revision>
  <dcterms:created xsi:type="dcterms:W3CDTF">2024-10-30T03:46:40Z</dcterms:created>
  <dcterms:modified xsi:type="dcterms:W3CDTF">2024-10-30T03:49:08Z</dcterms:modified>
</cp:coreProperties>
</file>