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ABE21E-C927-4020-9A2F-C888A08E26A5}" v="2" dt="2024-10-30T04:27:15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26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ren Brown" userId="ff194b4e6e7b67d7" providerId="LiveId" clId="{6CABE21E-C927-4020-9A2F-C888A08E26A5}"/>
    <pc:docChg chg="custSel addSld modSld">
      <pc:chgData name="Derren Brown" userId="ff194b4e6e7b67d7" providerId="LiveId" clId="{6CABE21E-C927-4020-9A2F-C888A08E26A5}" dt="2024-10-30T04:30:47.050" v="38" actId="1076"/>
      <pc:docMkLst>
        <pc:docMk/>
      </pc:docMkLst>
      <pc:sldChg chg="addSp delSp modSp new mod">
        <pc:chgData name="Derren Brown" userId="ff194b4e6e7b67d7" providerId="LiveId" clId="{6CABE21E-C927-4020-9A2F-C888A08E26A5}" dt="2024-10-30T04:30:47.050" v="38" actId="1076"/>
        <pc:sldMkLst>
          <pc:docMk/>
          <pc:sldMk cId="3468155251" sldId="256"/>
        </pc:sldMkLst>
        <pc:spChg chg="del">
          <ac:chgData name="Derren Brown" userId="ff194b4e6e7b67d7" providerId="LiveId" clId="{6CABE21E-C927-4020-9A2F-C888A08E26A5}" dt="2024-10-30T04:26:31.956" v="1" actId="478"/>
          <ac:spMkLst>
            <pc:docMk/>
            <pc:sldMk cId="3468155251" sldId="256"/>
            <ac:spMk id="2" creationId="{7E8103E9-03C9-18D5-DD76-6B3B43DF6909}"/>
          </ac:spMkLst>
        </pc:spChg>
        <pc:spChg chg="del">
          <ac:chgData name="Derren Brown" userId="ff194b4e6e7b67d7" providerId="LiveId" clId="{6CABE21E-C927-4020-9A2F-C888A08E26A5}" dt="2024-10-30T04:26:33.548" v="2" actId="478"/>
          <ac:spMkLst>
            <pc:docMk/>
            <pc:sldMk cId="3468155251" sldId="256"/>
            <ac:spMk id="3" creationId="{2B490D0D-6B8D-739A-0B44-643F76FE8F96}"/>
          </ac:spMkLst>
        </pc:spChg>
        <pc:spChg chg="add mod">
          <ac:chgData name="Derren Brown" userId="ff194b4e6e7b67d7" providerId="LiveId" clId="{6CABE21E-C927-4020-9A2F-C888A08E26A5}" dt="2024-10-30T04:27:09.365" v="10" actId="255"/>
          <ac:spMkLst>
            <pc:docMk/>
            <pc:sldMk cId="3468155251" sldId="256"/>
            <ac:spMk id="6" creationId="{DE2D2343-E5CC-F4C8-CE53-DB5A7EF00DA7}"/>
          </ac:spMkLst>
        </pc:spChg>
        <pc:spChg chg="add del mod">
          <ac:chgData name="Derren Brown" userId="ff194b4e6e7b67d7" providerId="LiveId" clId="{6CABE21E-C927-4020-9A2F-C888A08E26A5}" dt="2024-10-30T04:29:41.602" v="21" actId="478"/>
          <ac:spMkLst>
            <pc:docMk/>
            <pc:sldMk cId="3468155251" sldId="256"/>
            <ac:spMk id="7" creationId="{DEC09114-6739-6FB7-2B78-D894C3496B0A}"/>
          </ac:spMkLst>
        </pc:spChg>
        <pc:picChg chg="add del mod">
          <ac:chgData name="Derren Brown" userId="ff194b4e6e7b67d7" providerId="LiveId" clId="{6CABE21E-C927-4020-9A2F-C888A08E26A5}" dt="2024-10-30T04:29:40.368" v="20" actId="478"/>
          <ac:picMkLst>
            <pc:docMk/>
            <pc:sldMk cId="3468155251" sldId="256"/>
            <ac:picMk id="5" creationId="{B5E5F211-2B0B-2325-AA00-65D7E81AE43D}"/>
          </ac:picMkLst>
        </pc:picChg>
        <pc:picChg chg="add mod">
          <ac:chgData name="Derren Brown" userId="ff194b4e6e7b67d7" providerId="LiveId" clId="{6CABE21E-C927-4020-9A2F-C888A08E26A5}" dt="2024-10-30T04:30:42.661" v="36" actId="14100"/>
          <ac:picMkLst>
            <pc:docMk/>
            <pc:sldMk cId="3468155251" sldId="256"/>
            <ac:picMk id="9" creationId="{79ECA688-5DDF-DB2B-563C-542BC0A9746A}"/>
          </ac:picMkLst>
        </pc:picChg>
        <pc:picChg chg="add mod">
          <ac:chgData name="Derren Brown" userId="ff194b4e6e7b67d7" providerId="LiveId" clId="{6CABE21E-C927-4020-9A2F-C888A08E26A5}" dt="2024-10-30T04:30:37.565" v="33" actId="1076"/>
          <ac:picMkLst>
            <pc:docMk/>
            <pc:sldMk cId="3468155251" sldId="256"/>
            <ac:picMk id="11" creationId="{07734D17-2AC6-3DDB-CFAC-FDA4043C3CCE}"/>
          </ac:picMkLst>
        </pc:picChg>
        <pc:picChg chg="add mod">
          <ac:chgData name="Derren Brown" userId="ff194b4e6e7b67d7" providerId="LiveId" clId="{6CABE21E-C927-4020-9A2F-C888A08E26A5}" dt="2024-10-30T04:30:47.050" v="38" actId="1076"/>
          <ac:picMkLst>
            <pc:docMk/>
            <pc:sldMk cId="3468155251" sldId="256"/>
            <ac:picMk id="13" creationId="{4792F9F4-DF8C-06E4-0BE3-4446E94F4E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84D0F-69E5-07F3-41AC-CD746FBC9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96DF21-6811-0A15-B1ED-23FBEA524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6C957-9FE6-1139-0F7A-9F090211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0A2E-D473-4E89-B3FD-322FA469104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3CC4E-C690-8906-2497-8E0F4E81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F3639-A542-A62F-C3C7-C6C03671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A5F6-D703-4664-AB4C-0A03B6D12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38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200E3-F94D-3E3A-A339-4E1BE23D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9C0988-054F-9C18-95CC-B16F2EC54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6DCB1-A6FE-B84E-BD8B-EB05B6F9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0A2E-D473-4E89-B3FD-322FA469104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40E6B-03FE-D64A-7384-C2823FB5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BBB39-BFC5-2EA6-3F50-9E5BC44C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A5F6-D703-4664-AB4C-0A03B6D12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1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4546C9-ACB2-946E-1C73-152CF8A2D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7DF93D-799F-FF2E-F65A-828A53A7A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2DE16-2025-5E62-687E-62EEB626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0A2E-D473-4E89-B3FD-322FA469104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843AF-06F0-992C-63C2-A11C5339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DA076-C412-A678-7C8C-05E26B9E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A5F6-D703-4664-AB4C-0A03B6D12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9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7ADD2-C215-47E3-6193-E0DEF1F6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C95D8-618C-0633-82C8-57A868D1A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B9911-B9B6-C270-CBC3-3685A2C0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0A2E-D473-4E89-B3FD-322FA469104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8BC50-52AA-4A89-E28D-3B8D2369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42995-D480-D258-B8EE-0D3A2FF2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A5F6-D703-4664-AB4C-0A03B6D12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5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4D350-681B-6626-CBC5-69CEEE4B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8B7C1-AAEA-96A1-F61B-BCDCB9680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A76CF-02CE-8A6C-BD7B-2F3229DB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0A2E-D473-4E89-B3FD-322FA469104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87330-AEAD-F164-ADBA-8458A4A4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91B19-92C2-87C0-499A-BCA88DAA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A5F6-D703-4664-AB4C-0A03B6D12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5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E5673-8199-7C99-5264-0BCDAD16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1FD6D-67E3-D7F3-3FD3-84B78E118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F3AEED-2969-C7CD-5A24-40A224DEF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6E97C3-4FFF-23D3-3882-7FCA5821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0A2E-D473-4E89-B3FD-322FA469104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9F653-D027-48C2-66B0-E69BC097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B667F8-3F3D-5380-7C1F-B2076BC5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A5F6-D703-4664-AB4C-0A03B6D12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09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1EFF4-31DE-9BD7-D584-81A04769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319065-3948-5160-BEA1-5ACD16ABC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2E969B-64B3-405A-1D7B-EBED3F8B2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AB3AF3-0886-54D0-4055-C1528A101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E2A435-8842-F24F-4685-9AE3A74C5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2E9076-5D4D-E6FF-830D-6EE6D3D1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0A2E-D473-4E89-B3FD-322FA469104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D3E339-31AC-1DED-69A0-4A94D801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E9FD17-84A3-5F5E-DD8A-4AB4130A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A5F6-D703-4664-AB4C-0A03B6D12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99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318CC-CF4F-37CD-97C3-4CBC30BA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90B21-8786-20D4-6612-AE77BC1B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0A2E-D473-4E89-B3FD-322FA469104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B45D75-5166-0DDE-D9EA-40F9E784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A25B4F-5E71-7327-CFD1-5885D5E0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A5F6-D703-4664-AB4C-0A03B6D12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1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14F25B-BA4C-D72F-67D2-0A18E73E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0A2E-D473-4E89-B3FD-322FA469104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ABD00F-280A-BAA3-3987-2F7BAAD7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4E538B-651D-5E02-620D-954645BE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A5F6-D703-4664-AB4C-0A03B6D12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3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0A992-5A64-4F35-EAB0-38C0F97D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A9E68-CC33-BD33-1C06-914F5AB42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6499C7-1703-525F-749A-4A17F7839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15651E-B48E-4AE7-93F4-C3B70498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0A2E-D473-4E89-B3FD-322FA469104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AC3C74-43FC-499A-0218-34020128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98F0D0-BEF7-D64D-FA3C-EA611CB0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A5F6-D703-4664-AB4C-0A03B6D12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00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DCD85-1AF5-B225-8BB4-96D817CF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271C59-A925-77CA-0D37-FB0C2F206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D59C93-245B-18F3-47E8-916272E24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11E382-24F9-BD34-540C-72AACD50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0A2E-D473-4E89-B3FD-322FA469104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76EEC-DF17-2268-5430-B058B0F9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90B1B1-46EF-F915-7DB0-07C8EB0E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A5F6-D703-4664-AB4C-0A03B6D12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89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594D0C-F549-7CD2-FA09-579DFF8F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07E492-5369-C99F-3278-BF70C2C78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A2421-96F8-DD3E-09E7-2E29E74CA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70A2E-D473-4E89-B3FD-322FA469104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D04D3-59F1-E90A-4555-567814CD5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65AFD-590E-257E-DCB6-ABA907E63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E0A5F6-D703-4664-AB4C-0A03B6D125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4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E2D2343-E5CC-F4C8-CE53-DB5A7EF00DA7}"/>
              </a:ext>
            </a:extLst>
          </p:cNvPr>
          <p:cNvSpPr txBox="1"/>
          <p:nvPr/>
        </p:nvSpPr>
        <p:spPr>
          <a:xfrm>
            <a:off x="0" y="9340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1.3</a:t>
            </a:r>
            <a:endParaRPr lang="zh-CN" altLang="en-US" sz="3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ECA688-5DDF-DB2B-563C-542BC0A9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285"/>
            <a:ext cx="6726011" cy="2255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734D17-2AC6-3DDB-CFAC-FDA4043C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0040"/>
            <a:ext cx="6248400" cy="17815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792F9F4-DF8C-06E4-0BE3-4446E94F4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612" y="2574746"/>
            <a:ext cx="6154388" cy="178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5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Derren Brown</dc:creator>
  <cp:lastModifiedBy>Derren Brown</cp:lastModifiedBy>
  <cp:revision>1</cp:revision>
  <dcterms:created xsi:type="dcterms:W3CDTF">2024-10-30T04:26:22Z</dcterms:created>
  <dcterms:modified xsi:type="dcterms:W3CDTF">2024-10-30T04:30:49Z</dcterms:modified>
</cp:coreProperties>
</file>