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空白页" id="{08E91F11-A8ED-4699-8ED1-4662A3518F57}">
          <p14:sldIdLst/>
        </p14:section>
        <p14:section name="标题" id="{9911991D-85BB-48A3-B2B1-3234B4F2976C}">
          <p14:sldIdLst>
            <p14:sldId id="257"/>
          </p14:sldIdLst>
        </p14:section>
        <p14:section name="目录" id="{97FF753B-E014-40C6-965C-8A18FAA00586}">
          <p14:sldIdLst/>
        </p14:section>
        <p14:section name="结尾页" id="{71FAD482-7A7F-418E-A96F-78F24A461819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76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1BC20-70C3-42D7-B8D0-DC3ADD71258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CD8D2-E38D-4469-AA06-16C607A7471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7610-1444-4A60-86C9-C2A99CF3C0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A6E0-A380-4805-8A2F-F17D549A07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7610-1444-4A60-86C9-C2A99CF3C0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A6E0-A380-4805-8A2F-F17D549A07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7610-1444-4A60-86C9-C2A99CF3C0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A6E0-A380-4805-8A2F-F17D549A07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7610-1444-4A60-86C9-C2A99CF3C0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A6E0-A380-4805-8A2F-F17D549A07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7610-1444-4A60-86C9-C2A99CF3C0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A6E0-A380-4805-8A2F-F17D549A07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7610-1444-4A60-86C9-C2A99CF3C0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A6E0-A380-4805-8A2F-F17D549A07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7610-1444-4A60-86C9-C2A99CF3C0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A6E0-A380-4805-8A2F-F17D549A07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（无边框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7610-1444-4A60-86C9-C2A99CF3C0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A6E0-A380-4805-8A2F-F17D549A07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7610-1444-4A60-86C9-C2A99CF3C0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A6E0-A380-4805-8A2F-F17D549A072A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7" y="6280150"/>
            <a:ext cx="9110663" cy="57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C:\Documents and Settings\sqz\桌面\图片1.jp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" t="671" r="19285" b="51665"/>
          <a:stretch>
            <a:fillRect/>
          </a:stretch>
        </p:blipFill>
        <p:spPr bwMode="auto">
          <a:xfrm>
            <a:off x="1" y="0"/>
            <a:ext cx="7388352" cy="328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7610-1444-4A60-86C9-C2A99CF3C0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A6E0-A380-4805-8A2F-F17D549A07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C7610-1444-4A60-86C9-C2A99CF3C0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DA6E0-A380-4805-8A2F-F17D549A072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C7610-1444-4A60-86C9-C2A99CF3C0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DA6E0-A380-4805-8A2F-F17D549A072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6.png"/><Relationship Id="rId13" Type="http://schemas.openxmlformats.org/officeDocument/2006/relationships/image" Target="../media/image15.png"/><Relationship Id="rId12" Type="http://schemas.openxmlformats.org/officeDocument/2006/relationships/image" Target="../media/image14.png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120015" y="0"/>
            <a:ext cx="6056630" cy="25711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940" y="2628900"/>
            <a:ext cx="3401060" cy="2509520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>
            <a:off x="772160" y="3837305"/>
            <a:ext cx="1476000" cy="6985"/>
          </a:xfrm>
          <a:prstGeom prst="straightConnector1">
            <a:avLst/>
          </a:prstGeom>
          <a:ln w="762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72160" y="337756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初等行变换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176645" y="219075"/>
            <a:ext cx="4589145" cy="427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无解：秩小于增广矩阵的</a:t>
            </a:r>
            <a:r>
              <a:rPr lang="zh-CN" altLang="en-US"/>
              <a:t>秩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595" y="587375"/>
            <a:ext cx="2012950" cy="62420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0815" y="285115"/>
            <a:ext cx="1130935" cy="36131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7335" y="587375"/>
            <a:ext cx="1015365" cy="38798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26220" y="952500"/>
            <a:ext cx="1046480" cy="586105"/>
          </a:xfrm>
          <a:prstGeom prst="rect">
            <a:avLst/>
          </a:prstGeom>
        </p:spPr>
      </p:pic>
      <p:cxnSp>
        <p:nvCxnSpPr>
          <p:cNvPr id="17" name="直接箭头连接符 16"/>
          <p:cNvCxnSpPr/>
          <p:nvPr/>
        </p:nvCxnSpPr>
        <p:spPr>
          <a:xfrm>
            <a:off x="8285480" y="833120"/>
            <a:ext cx="523240" cy="0"/>
          </a:xfrm>
          <a:prstGeom prst="straightConnector1">
            <a:avLst/>
          </a:prstGeom>
          <a:ln w="3175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57335" y="1565275"/>
            <a:ext cx="876935" cy="40386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21170" y="1599565"/>
            <a:ext cx="643255" cy="31623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26070" y="1538605"/>
            <a:ext cx="1017905" cy="494665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6289040" y="24206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唯一解：满秩</a:t>
            </a:r>
            <a:r>
              <a:rPr lang="zh-CN" altLang="en-US"/>
              <a:t>即可</a:t>
            </a:r>
            <a:endParaRPr lang="zh-CN" altLang="en-US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85580" y="2372995"/>
            <a:ext cx="867410" cy="418465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6289040" y="3176270"/>
            <a:ext cx="58915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无穷解：不满秩，但等于增广矩阵的秩，</a:t>
            </a:r>
            <a:r>
              <a:rPr lang="zh-CN" altLang="en-US">
                <a:sym typeface="+mn-ea"/>
              </a:rPr>
              <a:t>随便消去一行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36335" y="3644265"/>
            <a:ext cx="1008380" cy="49593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84110" y="3540760"/>
            <a:ext cx="920750" cy="730250"/>
          </a:xfrm>
          <a:prstGeom prst="rect">
            <a:avLst/>
          </a:prstGeom>
        </p:spPr>
      </p:pic>
      <p:sp>
        <p:nvSpPr>
          <p:cNvPr id="35" name="文本框 34"/>
          <p:cNvSpPr txBox="1"/>
          <p:nvPr/>
        </p:nvSpPr>
        <p:spPr>
          <a:xfrm>
            <a:off x="8644890" y="37217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初等行变换消去，</a:t>
            </a:r>
            <a:r>
              <a:rPr lang="zh-CN" altLang="en-US"/>
              <a:t>则</a:t>
            </a:r>
            <a:endParaRPr lang="zh-CN" altLang="en-US"/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853420" y="3578860"/>
            <a:ext cx="1181100" cy="692150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469120" y="4880610"/>
            <a:ext cx="1225550" cy="476250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285480" y="4376420"/>
            <a:ext cx="1052195" cy="1697990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6457950" y="48240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代入求得通解</a:t>
            </a:r>
            <a:r>
              <a:rPr lang="zh-CN" altLang="en-US"/>
              <a:t>为：</a:t>
            </a:r>
            <a:endParaRPr lang="zh-CN" altLang="en-US"/>
          </a:p>
        </p:txBody>
      </p:sp>
      <p:cxnSp>
        <p:nvCxnSpPr>
          <p:cNvPr id="40" name="直接连接符 39"/>
          <p:cNvCxnSpPr/>
          <p:nvPr/>
        </p:nvCxnSpPr>
        <p:spPr>
          <a:xfrm>
            <a:off x="6442075" y="2209800"/>
            <a:ext cx="5544185" cy="2159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 flipV="1">
            <a:off x="6457950" y="2980055"/>
            <a:ext cx="5616575" cy="762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d3521433-e47a-4952-801b-10366d7b8dd2"/>
  <p:tag name="COMMONDATA" val="eyJoZGlkIjoiZTI3NjZkNjhlZjM1ODE5YjhlNzliOGNlM2ZhOTM3ZWYifQ=="/>
  <p:tag name="commondata" val="eyJoZGlkIjoiYWE0NWYzYjA1MGE5Yzg5NjFkZDU5ODdiNzMwOTI2YWI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全部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WPS 演示</Application>
  <PresentationFormat>宽屏</PresentationFormat>
  <Paragraphs>14</Paragraphs>
  <Slides>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Arial Unicode MS</vt:lpstr>
      <vt:lpstr>等线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徐正泽</cp:lastModifiedBy>
  <cp:revision>33</cp:revision>
  <dcterms:created xsi:type="dcterms:W3CDTF">2021-01-20T06:20:00Z</dcterms:created>
  <dcterms:modified xsi:type="dcterms:W3CDTF">2024-10-30T04:56:04Z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0F687A0196754A6FB25714D9A7305FFD</vt:lpwstr>
  </property>
  <property fmtid="{D5CDD505-2E9C-101B-9397-08002B2CF9AE}" pid="3" name="KSOProductBuildVer">
    <vt:lpwstr>2052-12.1.0.18608</vt:lpwstr>
  </property>
</Properties>
</file>