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65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5" Type="http://schemas.openxmlformats.org/officeDocument/2006/relationships/tags" Target="../tags/tag64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tags" Target="../tags/tag63.xml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7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66.xml"/><Relationship Id="rId10" Type="http://schemas.openxmlformats.org/officeDocument/2006/relationships/image" Target="../media/image4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226060"/>
            <a:ext cx="6941820" cy="2051050"/>
          </a:xfrm>
          <a:prstGeom prst="rect">
            <a:avLst/>
          </a:prstGeom>
        </p:spPr>
      </p:pic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424430" y="2924175"/>
          <a:ext cx="17970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1270000" imgH="711200" progId="Equation.KSEE3">
                  <p:embed/>
                </p:oleObj>
              </mc:Choice>
              <mc:Fallback>
                <p:oleObj name="" r:id="rId3" imgW="12700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4430" y="2924175"/>
                        <a:ext cx="179705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490980" y="287972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87228" y="3210560"/>
          <a:ext cx="552323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3213100" imgH="228600" progId="Equation.KSEE3">
                  <p:embed/>
                </p:oleObj>
              </mc:Choice>
              <mc:Fallback>
                <p:oleObj name="" r:id="rId6" imgW="3213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87228" y="3210560"/>
                        <a:ext cx="552323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306320" y="4178618"/>
          <a:ext cx="2012950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9" imgW="1422400" imgH="914400" progId="Equation.KSEE3">
                  <p:embed/>
                </p:oleObj>
              </mc:Choice>
              <mc:Fallback>
                <p:oleObj name="" r:id="rId9" imgW="14224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6320" y="4178618"/>
                        <a:ext cx="2012950" cy="129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1480820" y="4277995"/>
            <a:ext cx="71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5798" y="4608830"/>
          <a:ext cx="646303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2" imgW="3759200" imgH="228600" progId="Equation.KSEE3">
                  <p:embed/>
                </p:oleObj>
              </mc:Choice>
              <mc:Fallback>
                <p:oleObj name="" r:id="rId12" imgW="3759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75798" y="4608830"/>
                        <a:ext cx="646303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16190" y="884555"/>
            <a:ext cx="406400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两种</a:t>
            </a:r>
            <a:r>
              <a:rPr lang="zh-CN" altLang="en-US"/>
              <a:t>方法：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</a:t>
            </a:r>
            <a:r>
              <a:rPr lang="zh-CN" altLang="en-US"/>
              <a:t>求特征值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）判断顺序主子</a:t>
            </a:r>
            <a:r>
              <a:rPr lang="zh-CN" altLang="en-US"/>
              <a:t>式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204.175,&quot;left&quot;:31.55,&quot;top&quot;:161.9,&quot;width&quot;:223.5}"/>
</p:tagLst>
</file>

<file path=ppt/tags/tag64.xml><?xml version="1.0" encoding="utf-8"?>
<p:tagLst xmlns:p="http://schemas.openxmlformats.org/presentationml/2006/main">
  <p:tag name="KSO_WM_DIAGRAM_VIRTUALLY_FRAME" val="{&quot;height&quot;:204.175,&quot;left&quot;:31.55,&quot;top&quot;:161.9,&quot;width&quot;:223.5}"/>
</p:tagLst>
</file>

<file path=ppt/tags/tag65.xml><?xml version="1.0" encoding="utf-8"?>
<p:tagLst xmlns:p="http://schemas.openxmlformats.org/presentationml/2006/main">
  <p:tag name="KSO_WM_DIAGRAM_VIRTUALLY_FRAME" val="{&quot;height&quot;:204.175,&quot;left&quot;:31.55,&quot;top&quot;:161.9,&quot;width&quot;:223.5}"/>
</p:tagLst>
</file>

<file path=ppt/tags/tag66.xml><?xml version="1.0" encoding="utf-8"?>
<p:tagLst xmlns:p="http://schemas.openxmlformats.org/presentationml/2006/main">
  <p:tag name="KSO_WM_DIAGRAM_VIRTUALLY_FRAME" val="{&quot;height&quot;:204.175,&quot;left&quot;:31.55,&quot;top&quot;:161.9,&quot;width&quot;:223.5}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commondata" val="eyJoZGlkIjoiMzljNGU1NTc1N2UxZjY5ZTAzOTA3NzQ4NDBhYzc3ZDc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8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王嘉皓</cp:lastModifiedBy>
  <cp:revision>156</cp:revision>
  <dcterms:created xsi:type="dcterms:W3CDTF">2019-06-19T02:08:00Z</dcterms:created>
  <dcterms:modified xsi:type="dcterms:W3CDTF">2024-10-30T06:02:52Z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83F1529AE0A4431BB66F3595B77C1CA7_11</vt:lpwstr>
  </property>
</Properties>
</file>