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1"/>
  </p:handoutMasterIdLst>
  <p:sldIdLst>
    <p:sldId id="257" r:id="rId4"/>
    <p:sldId id="309" r:id="rId6"/>
    <p:sldId id="310" r:id="rId7"/>
    <p:sldId id="326" r:id="rId8"/>
    <p:sldId id="327" r:id="rId9"/>
    <p:sldId id="277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06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microsoft.com/office/2007/relationships/hdphoto" Target="../media/image4.wdp"/><Relationship Id="rId12" Type="http://schemas.openxmlformats.org/officeDocument/2006/relationships/image" Target="../media/image3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6" Type="http://schemas.openxmlformats.org/officeDocument/2006/relationships/tags" Target="../tags/tag81.xml"/><Relationship Id="rId15" Type="http://schemas.openxmlformats.org/officeDocument/2006/relationships/image" Target="../media/image5.png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H="1"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7000">
                <a:schemeClr val="bg1"/>
              </a:gs>
              <a:gs pos="855">
                <a:schemeClr val="bg2">
                  <a:lumMod val="90000"/>
                </a:schemeClr>
              </a:gs>
              <a:gs pos="28000">
                <a:schemeClr val="bg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>
            <p:custDataLst>
              <p:tags r:id="rId3"/>
            </p:custDataLst>
          </p:nvPr>
        </p:nvSpPr>
        <p:spPr>
          <a:xfrm>
            <a:off x="1152945" y="0"/>
            <a:ext cx="3476967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76" h="10800">
                <a:moveTo>
                  <a:pt x="0" y="0"/>
                </a:moveTo>
                <a:lnTo>
                  <a:pt x="3756" y="0"/>
                </a:lnTo>
                <a:lnTo>
                  <a:pt x="3879" y="173"/>
                </a:lnTo>
                <a:cubicBezTo>
                  <a:pt x="4887" y="1665"/>
                  <a:pt x="5476" y="3464"/>
                  <a:pt x="5476" y="5400"/>
                </a:cubicBezTo>
                <a:cubicBezTo>
                  <a:pt x="5476" y="7336"/>
                  <a:pt x="4887" y="9135"/>
                  <a:pt x="3879" y="10627"/>
                </a:cubicBezTo>
                <a:lnTo>
                  <a:pt x="3756" y="10800"/>
                </a:lnTo>
                <a:lnTo>
                  <a:pt x="0" y="10800"/>
                </a:lnTo>
                <a:lnTo>
                  <a:pt x="104" y="10726"/>
                </a:lnTo>
                <a:cubicBezTo>
                  <a:pt x="1724" y="9514"/>
                  <a:pt x="2774" y="7580"/>
                  <a:pt x="2774" y="5400"/>
                </a:cubicBezTo>
                <a:cubicBezTo>
                  <a:pt x="2774" y="3220"/>
                  <a:pt x="1724" y="1286"/>
                  <a:pt x="104" y="7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8000">
                <a:schemeClr val="bg1">
                  <a:alpha val="40000"/>
                </a:schemeClr>
              </a:gs>
            </a:gsLst>
            <a:lin ang="10800000" scaled="1"/>
          </a:gradFill>
          <a:ln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4"/>
            </p:custDataLst>
          </p:nvPr>
        </p:nvCxnSpPr>
        <p:spPr>
          <a:xfrm flipH="1">
            <a:off x="2021252" y="963526"/>
            <a:ext cx="607648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年号占位符 8"/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1057275" y="711526"/>
            <a:ext cx="288000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年号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" contrast="2000"/>
                    </a14:imgEffect>
                    <a14:imgEffect>
                      <a14:saturation sat="180000"/>
                    </a14:imgEffect>
                  </a14:imgLayer>
                </a14:imgProps>
              </a:ext>
            </a:extLst>
          </a:blip>
          <a:srcRect l="14221" r="17322"/>
          <a:stretch>
            <a:fillRect/>
          </a:stretch>
        </p:blipFill>
        <p:spPr>
          <a:xfrm>
            <a:off x="450850" y="1148151"/>
            <a:ext cx="5645150" cy="5156357"/>
          </a:xfrm>
          <a:prstGeom prst="rect">
            <a:avLst/>
          </a:prstGeom>
        </p:spPr>
      </p:pic>
      <p:sp>
        <p:nvSpPr>
          <p:cNvPr id="42" name="任意多边形: 形状 41"/>
          <p:cNvSpPr/>
          <p:nvPr userDrawn="1">
            <p:custDataLst>
              <p:tags r:id="rId12"/>
            </p:custDataLst>
          </p:nvPr>
        </p:nvSpPr>
        <p:spPr>
          <a:xfrm rot="10800000">
            <a:off x="11085542" y="852964"/>
            <a:ext cx="56440" cy="221125"/>
          </a:xfrm>
          <a:custGeom>
            <a:avLst/>
            <a:gdLst>
              <a:gd name="connsiteX0" fmla="*/ 28220 w 56440"/>
              <a:gd name="connsiteY0" fmla="*/ 56440 h 221125"/>
              <a:gd name="connsiteX1" fmla="*/ 0 w 56440"/>
              <a:gd name="connsiteY1" fmla="*/ 28220 h 221125"/>
              <a:gd name="connsiteX2" fmla="*/ 28220 w 56440"/>
              <a:gd name="connsiteY2" fmla="*/ 0 h 221125"/>
              <a:gd name="connsiteX3" fmla="*/ 56440 w 56440"/>
              <a:gd name="connsiteY3" fmla="*/ 28220 h 221125"/>
              <a:gd name="connsiteX4" fmla="*/ 28220 w 56440"/>
              <a:gd name="connsiteY4" fmla="*/ 56440 h 221125"/>
              <a:gd name="connsiteX5" fmla="*/ 28220 w 56440"/>
              <a:gd name="connsiteY5" fmla="*/ 138782 h 221125"/>
              <a:gd name="connsiteX6" fmla="*/ 0 w 56440"/>
              <a:gd name="connsiteY6" fmla="*/ 110562 h 221125"/>
              <a:gd name="connsiteX7" fmla="*/ 28220 w 56440"/>
              <a:gd name="connsiteY7" fmla="*/ 82342 h 221125"/>
              <a:gd name="connsiteX8" fmla="*/ 56440 w 56440"/>
              <a:gd name="connsiteY8" fmla="*/ 110562 h 221125"/>
              <a:gd name="connsiteX9" fmla="*/ 28220 w 56440"/>
              <a:gd name="connsiteY9" fmla="*/ 138782 h 221125"/>
              <a:gd name="connsiteX10" fmla="*/ 28220 w 56440"/>
              <a:gd name="connsiteY10" fmla="*/ 221125 h 221125"/>
              <a:gd name="connsiteX11" fmla="*/ 0 w 56440"/>
              <a:gd name="connsiteY11" fmla="*/ 192905 h 221125"/>
              <a:gd name="connsiteX12" fmla="*/ 28220 w 56440"/>
              <a:gd name="connsiteY12" fmla="*/ 164685 h 221125"/>
              <a:gd name="connsiteX13" fmla="*/ 56440 w 56440"/>
              <a:gd name="connsiteY13" fmla="*/ 192905 h 221125"/>
              <a:gd name="connsiteX14" fmla="*/ 28220 w 56440"/>
              <a:gd name="connsiteY14" fmla="*/ 221125 h 2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440" h="221125">
                <a:moveTo>
                  <a:pt x="28220" y="56440"/>
                </a:moveTo>
                <a:cubicBezTo>
                  <a:pt x="12635" y="56440"/>
                  <a:pt x="0" y="43805"/>
                  <a:pt x="0" y="28220"/>
                </a:cubicBezTo>
                <a:cubicBezTo>
                  <a:pt x="0" y="12635"/>
                  <a:pt x="12635" y="0"/>
                  <a:pt x="28220" y="0"/>
                </a:cubicBezTo>
                <a:cubicBezTo>
                  <a:pt x="43805" y="0"/>
                  <a:pt x="56440" y="12635"/>
                  <a:pt x="56440" y="28220"/>
                </a:cubicBezTo>
                <a:cubicBezTo>
                  <a:pt x="56440" y="43805"/>
                  <a:pt x="43805" y="56440"/>
                  <a:pt x="28220" y="56440"/>
                </a:cubicBezTo>
                <a:close/>
                <a:moveTo>
                  <a:pt x="28220" y="138782"/>
                </a:moveTo>
                <a:cubicBezTo>
                  <a:pt x="12635" y="138782"/>
                  <a:pt x="0" y="126147"/>
                  <a:pt x="0" y="110562"/>
                </a:cubicBezTo>
                <a:cubicBezTo>
                  <a:pt x="0" y="94977"/>
                  <a:pt x="12635" y="82342"/>
                  <a:pt x="28220" y="82342"/>
                </a:cubicBezTo>
                <a:cubicBezTo>
                  <a:pt x="43805" y="82342"/>
                  <a:pt x="56440" y="94977"/>
                  <a:pt x="56440" y="110562"/>
                </a:cubicBezTo>
                <a:cubicBezTo>
                  <a:pt x="56440" y="126147"/>
                  <a:pt x="43805" y="138782"/>
                  <a:pt x="28220" y="138782"/>
                </a:cubicBezTo>
                <a:close/>
                <a:moveTo>
                  <a:pt x="28220" y="221125"/>
                </a:moveTo>
                <a:cubicBezTo>
                  <a:pt x="12635" y="221125"/>
                  <a:pt x="0" y="208490"/>
                  <a:pt x="0" y="192905"/>
                </a:cubicBezTo>
                <a:cubicBezTo>
                  <a:pt x="0" y="177320"/>
                  <a:pt x="12635" y="164685"/>
                  <a:pt x="28220" y="164685"/>
                </a:cubicBezTo>
                <a:cubicBezTo>
                  <a:pt x="43805" y="164685"/>
                  <a:pt x="56440" y="177320"/>
                  <a:pt x="56440" y="192905"/>
                </a:cubicBezTo>
                <a:cubicBezTo>
                  <a:pt x="56440" y="208490"/>
                  <a:pt x="43805" y="221125"/>
                  <a:pt x="28220" y="221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7606570" y="711526"/>
            <a:ext cx="327665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261982" y="4992375"/>
            <a:ext cx="2880000" cy="50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9000">
                <a:schemeClr val="accent4"/>
              </a:gs>
              <a:gs pos="1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190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600" b="1" dirty="0">
                <a:solidFill>
                  <a:srgbClr val="FFFFFF"/>
                </a:solidFill>
              </a:defRPr>
            </a:lvl1pPr>
          </a:lstStyle>
          <a:p>
            <a:pPr marL="0" lvl="0" algn="ctr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5"/>
            </p:custDataLst>
          </p:nvPr>
        </p:nvSpPr>
        <p:spPr>
          <a:xfrm>
            <a:off x="6095999" y="1358900"/>
            <a:ext cx="5049157" cy="250915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6"/>
            </p:custDataLst>
          </p:nvPr>
        </p:nvSpPr>
        <p:spPr>
          <a:xfrm>
            <a:off x="6095999" y="4072229"/>
            <a:ext cx="5049157" cy="71597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7000">
                <a:schemeClr val="bg1"/>
              </a:gs>
              <a:gs pos="855">
                <a:schemeClr val="bg2">
                  <a:lumMod val="90000"/>
                </a:schemeClr>
              </a:gs>
              <a:gs pos="28000">
                <a:schemeClr val="bg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>
          <a:xfrm flipH="1">
            <a:off x="0" y="0"/>
            <a:ext cx="2966202" cy="1714500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8191" h="1646288">
                <a:moveTo>
                  <a:pt x="0" y="0"/>
                </a:moveTo>
                <a:lnTo>
                  <a:pt x="2848191" y="0"/>
                </a:lnTo>
                <a:lnTo>
                  <a:pt x="2848191" y="1625550"/>
                </a:ln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  <a:lumMod val="98000"/>
                </a:schemeClr>
              </a:gs>
              <a:gs pos="28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525000" y="565200"/>
            <a:ext cx="1680030" cy="1081088"/>
          </a:xfrm>
        </p:spPr>
        <p:txBody>
          <a:bodyPr wrap="square" anchor="ctr" anchorCtr="0">
            <a:norm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1" name="任意多边形: 形状 10"/>
          <p:cNvSpPr/>
          <p:nvPr userDrawn="1">
            <p:custDataLst>
              <p:tags r:id="rId8"/>
            </p:custDataLst>
          </p:nvPr>
        </p:nvSpPr>
        <p:spPr>
          <a:xfrm flipV="1">
            <a:off x="6426200" y="3525299"/>
            <a:ext cx="5765800" cy="3332701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8191" h="1646288">
                <a:moveTo>
                  <a:pt x="0" y="0"/>
                </a:moveTo>
                <a:lnTo>
                  <a:pt x="2848191" y="0"/>
                </a:lnTo>
                <a:lnTo>
                  <a:pt x="2848191" y="1625550"/>
                </a:ln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  <a:lumMod val="98000"/>
                </a:schemeClr>
              </a:gs>
              <a:gs pos="28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9"/>
            </p:custDataLst>
          </p:nvPr>
        </p:nvSpPr>
        <p:spPr>
          <a:xfrm flipV="1">
            <a:off x="6426200" y="3525299"/>
            <a:ext cx="5765800" cy="3332701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  <a:gd name="connsiteX0-1" fmla="*/ 2848191 w 2893361"/>
              <a:gd name="connsiteY0-2" fmla="*/ 1625550 h 1670720"/>
              <a:gd name="connsiteX1-3" fmla="*/ 2805646 w 2893361"/>
              <a:gd name="connsiteY1-4" fmla="*/ 1632043 h 1670720"/>
              <a:gd name="connsiteX2-5" fmla="*/ 2523547 w 2893361"/>
              <a:gd name="connsiteY2-6" fmla="*/ 1646288 h 1670720"/>
              <a:gd name="connsiteX3-7" fmla="*/ 97478 w 2893361"/>
              <a:gd name="connsiteY3-8" fmla="*/ 202352 h 1670720"/>
              <a:gd name="connsiteX4-9" fmla="*/ 0 w 2893361"/>
              <a:gd name="connsiteY4-10" fmla="*/ 0 h 1670720"/>
              <a:gd name="connsiteX5-11" fmla="*/ 2848191 w 2893361"/>
              <a:gd name="connsiteY5-12" fmla="*/ 0 h 1670720"/>
              <a:gd name="connsiteX6" fmla="*/ 2893361 w 2893361"/>
              <a:gd name="connsiteY6" fmla="*/ 1670720 h 1670720"/>
              <a:gd name="connsiteX0-13" fmla="*/ 2848191 w 2848191"/>
              <a:gd name="connsiteY0-14" fmla="*/ 1625550 h 1646288"/>
              <a:gd name="connsiteX1-15" fmla="*/ 2805646 w 2848191"/>
              <a:gd name="connsiteY1-16" fmla="*/ 1632043 h 1646288"/>
              <a:gd name="connsiteX2-17" fmla="*/ 2523547 w 2848191"/>
              <a:gd name="connsiteY2-18" fmla="*/ 1646288 h 1646288"/>
              <a:gd name="connsiteX3-19" fmla="*/ 97478 w 2848191"/>
              <a:gd name="connsiteY3-20" fmla="*/ 202352 h 1646288"/>
              <a:gd name="connsiteX4-21" fmla="*/ 0 w 2848191"/>
              <a:gd name="connsiteY4-22" fmla="*/ 0 h 1646288"/>
              <a:gd name="connsiteX5-23" fmla="*/ 2848191 w 2848191"/>
              <a:gd name="connsiteY5-24" fmla="*/ 0 h 1646288"/>
              <a:gd name="connsiteX0-25" fmla="*/ 2848191 w 2848191"/>
              <a:gd name="connsiteY0-26" fmla="*/ 1625550 h 1646288"/>
              <a:gd name="connsiteX1-27" fmla="*/ 2805646 w 2848191"/>
              <a:gd name="connsiteY1-28" fmla="*/ 1632043 h 1646288"/>
              <a:gd name="connsiteX2-29" fmla="*/ 2523547 w 2848191"/>
              <a:gd name="connsiteY2-30" fmla="*/ 1646288 h 1646288"/>
              <a:gd name="connsiteX3-31" fmla="*/ 97478 w 2848191"/>
              <a:gd name="connsiteY3-32" fmla="*/ 202352 h 1646288"/>
              <a:gd name="connsiteX4-33" fmla="*/ 0 w 2848191"/>
              <a:gd name="connsiteY4-34" fmla="*/ 0 h 1646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48191" h="1646288">
                <a:moveTo>
                  <a:pt x="2848191" y="1625550"/>
                </a:move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lnTo>
                  <a:pt x="0" y="0"/>
                </a:lnTo>
              </a:path>
            </a:pathLst>
          </a:custGeom>
          <a:noFill/>
          <a:ln>
            <a:gradFill flip="none" rotWithShape="1">
              <a:gsLst>
                <a:gs pos="97000">
                  <a:schemeClr val="bg1">
                    <a:alpha val="0"/>
                  </a:schemeClr>
                </a:gs>
                <a:gs pos="0">
                  <a:schemeClr val="bg1"/>
                </a:gs>
                <a:gs pos="41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flipH="1">
            <a:off x="0" y="0"/>
            <a:ext cx="2966202" cy="1714500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  <a:gd name="connsiteX0-1" fmla="*/ 2848191 w 2893361"/>
              <a:gd name="connsiteY0-2" fmla="*/ 1625550 h 1670720"/>
              <a:gd name="connsiteX1-3" fmla="*/ 2805646 w 2893361"/>
              <a:gd name="connsiteY1-4" fmla="*/ 1632043 h 1670720"/>
              <a:gd name="connsiteX2-5" fmla="*/ 2523547 w 2893361"/>
              <a:gd name="connsiteY2-6" fmla="*/ 1646288 h 1670720"/>
              <a:gd name="connsiteX3-7" fmla="*/ 97478 w 2893361"/>
              <a:gd name="connsiteY3-8" fmla="*/ 202352 h 1670720"/>
              <a:gd name="connsiteX4-9" fmla="*/ 0 w 2893361"/>
              <a:gd name="connsiteY4-10" fmla="*/ 0 h 1670720"/>
              <a:gd name="connsiteX5-11" fmla="*/ 2848191 w 2893361"/>
              <a:gd name="connsiteY5-12" fmla="*/ 0 h 1670720"/>
              <a:gd name="connsiteX6" fmla="*/ 2893361 w 2893361"/>
              <a:gd name="connsiteY6" fmla="*/ 1670720 h 1670720"/>
              <a:gd name="connsiteX0-13" fmla="*/ 2848191 w 2848191"/>
              <a:gd name="connsiteY0-14" fmla="*/ 1625550 h 1646288"/>
              <a:gd name="connsiteX1-15" fmla="*/ 2805646 w 2848191"/>
              <a:gd name="connsiteY1-16" fmla="*/ 1632043 h 1646288"/>
              <a:gd name="connsiteX2-17" fmla="*/ 2523547 w 2848191"/>
              <a:gd name="connsiteY2-18" fmla="*/ 1646288 h 1646288"/>
              <a:gd name="connsiteX3-19" fmla="*/ 97478 w 2848191"/>
              <a:gd name="connsiteY3-20" fmla="*/ 202352 h 1646288"/>
              <a:gd name="connsiteX4-21" fmla="*/ 0 w 2848191"/>
              <a:gd name="connsiteY4-22" fmla="*/ 0 h 1646288"/>
              <a:gd name="connsiteX5-23" fmla="*/ 2848191 w 2848191"/>
              <a:gd name="connsiteY5-24" fmla="*/ 0 h 1646288"/>
              <a:gd name="connsiteX0-25" fmla="*/ 2848191 w 2848191"/>
              <a:gd name="connsiteY0-26" fmla="*/ 1625550 h 1646288"/>
              <a:gd name="connsiteX1-27" fmla="*/ 2805646 w 2848191"/>
              <a:gd name="connsiteY1-28" fmla="*/ 1632043 h 1646288"/>
              <a:gd name="connsiteX2-29" fmla="*/ 2523547 w 2848191"/>
              <a:gd name="connsiteY2-30" fmla="*/ 1646288 h 1646288"/>
              <a:gd name="connsiteX3-31" fmla="*/ 97478 w 2848191"/>
              <a:gd name="connsiteY3-32" fmla="*/ 202352 h 1646288"/>
              <a:gd name="connsiteX4-33" fmla="*/ 0 w 2848191"/>
              <a:gd name="connsiteY4-34" fmla="*/ 0 h 1646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48191" h="1646288">
                <a:moveTo>
                  <a:pt x="2848191" y="1625550"/>
                </a:move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lnTo>
                  <a:pt x="0" y="0"/>
                </a:lnTo>
              </a:path>
            </a:pathLst>
          </a:custGeom>
          <a:noFill/>
          <a:ln>
            <a:gradFill flip="none" rotWithShape="1">
              <a:gsLst>
                <a:gs pos="97000">
                  <a:schemeClr val="bg1">
                    <a:alpha val="0"/>
                  </a:schemeClr>
                </a:gs>
                <a:gs pos="0">
                  <a:schemeClr val="bg1"/>
                </a:gs>
                <a:gs pos="69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2"/>
              </a:gs>
              <a:gs pos="42000">
                <a:schemeClr val="bg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>
          <a:xfrm>
            <a:off x="4455886" y="0"/>
            <a:ext cx="7736114" cy="4471566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8191" h="1646288">
                <a:moveTo>
                  <a:pt x="0" y="0"/>
                </a:moveTo>
                <a:lnTo>
                  <a:pt x="2848191" y="0"/>
                </a:lnTo>
                <a:lnTo>
                  <a:pt x="2848191" y="1625550"/>
                </a:ln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close/>
              </a:path>
            </a:pathLst>
          </a:custGeom>
          <a:gradFill flip="none" rotWithShape="1">
            <a:gsLst>
              <a:gs pos="86000">
                <a:schemeClr val="bg1">
                  <a:alpha val="0"/>
                  <a:lumMod val="98000"/>
                </a:schemeClr>
              </a:gs>
              <a:gs pos="28000">
                <a:schemeClr val="bg1">
                  <a:alpha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4"/>
            </p:custDataLst>
          </p:nvPr>
        </p:nvSpPr>
        <p:spPr>
          <a:xfrm>
            <a:off x="4455886" y="0"/>
            <a:ext cx="7736114" cy="4471566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  <a:gd name="connsiteX0-1" fmla="*/ 2848191 w 2893361"/>
              <a:gd name="connsiteY0-2" fmla="*/ 1625550 h 1670720"/>
              <a:gd name="connsiteX1-3" fmla="*/ 2805646 w 2893361"/>
              <a:gd name="connsiteY1-4" fmla="*/ 1632043 h 1670720"/>
              <a:gd name="connsiteX2-5" fmla="*/ 2523547 w 2893361"/>
              <a:gd name="connsiteY2-6" fmla="*/ 1646288 h 1670720"/>
              <a:gd name="connsiteX3-7" fmla="*/ 97478 w 2893361"/>
              <a:gd name="connsiteY3-8" fmla="*/ 202352 h 1670720"/>
              <a:gd name="connsiteX4-9" fmla="*/ 0 w 2893361"/>
              <a:gd name="connsiteY4-10" fmla="*/ 0 h 1670720"/>
              <a:gd name="connsiteX5-11" fmla="*/ 2848191 w 2893361"/>
              <a:gd name="connsiteY5-12" fmla="*/ 0 h 1670720"/>
              <a:gd name="connsiteX6" fmla="*/ 2893361 w 2893361"/>
              <a:gd name="connsiteY6" fmla="*/ 1670720 h 1670720"/>
              <a:gd name="connsiteX0-13" fmla="*/ 2848191 w 2848191"/>
              <a:gd name="connsiteY0-14" fmla="*/ 1625550 h 1646288"/>
              <a:gd name="connsiteX1-15" fmla="*/ 2805646 w 2848191"/>
              <a:gd name="connsiteY1-16" fmla="*/ 1632043 h 1646288"/>
              <a:gd name="connsiteX2-17" fmla="*/ 2523547 w 2848191"/>
              <a:gd name="connsiteY2-18" fmla="*/ 1646288 h 1646288"/>
              <a:gd name="connsiteX3-19" fmla="*/ 97478 w 2848191"/>
              <a:gd name="connsiteY3-20" fmla="*/ 202352 h 1646288"/>
              <a:gd name="connsiteX4-21" fmla="*/ 0 w 2848191"/>
              <a:gd name="connsiteY4-22" fmla="*/ 0 h 1646288"/>
              <a:gd name="connsiteX5-23" fmla="*/ 2848191 w 2848191"/>
              <a:gd name="connsiteY5-24" fmla="*/ 0 h 1646288"/>
              <a:gd name="connsiteX0-25" fmla="*/ 2848191 w 2848191"/>
              <a:gd name="connsiteY0-26" fmla="*/ 1625550 h 1646288"/>
              <a:gd name="connsiteX1-27" fmla="*/ 2805646 w 2848191"/>
              <a:gd name="connsiteY1-28" fmla="*/ 1632043 h 1646288"/>
              <a:gd name="connsiteX2-29" fmla="*/ 2523547 w 2848191"/>
              <a:gd name="connsiteY2-30" fmla="*/ 1646288 h 1646288"/>
              <a:gd name="connsiteX3-31" fmla="*/ 97478 w 2848191"/>
              <a:gd name="connsiteY3-32" fmla="*/ 202352 h 1646288"/>
              <a:gd name="connsiteX4-33" fmla="*/ 0 w 2848191"/>
              <a:gd name="connsiteY4-34" fmla="*/ 0 h 16462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48191" h="1646288">
                <a:moveTo>
                  <a:pt x="2848191" y="1625550"/>
                </a:move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lnTo>
                  <a:pt x="0" y="0"/>
                </a:lnTo>
              </a:path>
            </a:pathLst>
          </a:custGeom>
          <a:noFill/>
          <a:ln>
            <a:gradFill flip="none" rotWithShape="1">
              <a:gsLst>
                <a:gs pos="97000">
                  <a:schemeClr val="bg1">
                    <a:alpha val="0"/>
                  </a:schemeClr>
                </a:gs>
                <a:gs pos="0">
                  <a:schemeClr val="bg1"/>
                </a:gs>
                <a:gs pos="6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8"/>
            </p:custDataLst>
          </p:nvPr>
        </p:nvSpPr>
        <p:spPr>
          <a:xfrm>
            <a:off x="1418450" y="3362078"/>
            <a:ext cx="5149264" cy="1953453"/>
          </a:xfrm>
        </p:spPr>
        <p:txBody>
          <a:bodyPr wrap="square" anchor="t" anchorCtr="0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9"/>
            </p:custDataLst>
          </p:nvPr>
        </p:nvSpPr>
        <p:spPr>
          <a:xfrm>
            <a:off x="1416050" y="1583324"/>
            <a:ext cx="4273550" cy="1632898"/>
          </a:xfrm>
        </p:spPr>
        <p:txBody>
          <a:bodyPr wrap="none" anchor="b" anchorCtr="0">
            <a:normAutofit/>
          </a:bodyPr>
          <a:lstStyle>
            <a:lvl1pPr marL="0" indent="0" algn="l">
              <a:buNone/>
              <a:defRPr sz="7200" b="1">
                <a:gradFill>
                  <a:gsLst>
                    <a:gs pos="83000">
                      <a:schemeClr val="accent4"/>
                    </a:gs>
                    <a:gs pos="0">
                      <a:schemeClr val="accent1"/>
                    </a:gs>
                  </a:gsLst>
                  <a:lin ang="2700000" scaled="1"/>
                </a:gra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20" name="任意多边形: 形状 19"/>
          <p:cNvSpPr/>
          <p:nvPr userDrawn="1">
            <p:custDataLst>
              <p:tags r:id="rId10"/>
            </p:custDataLst>
          </p:nvPr>
        </p:nvSpPr>
        <p:spPr>
          <a:xfrm flipV="1">
            <a:off x="8613724" y="4789714"/>
            <a:ext cx="3578276" cy="2068286"/>
          </a:xfrm>
          <a:custGeom>
            <a:avLst/>
            <a:gdLst>
              <a:gd name="connsiteX0" fmla="*/ 0 w 2848191"/>
              <a:gd name="connsiteY0" fmla="*/ 0 h 1646288"/>
              <a:gd name="connsiteX1" fmla="*/ 2848191 w 2848191"/>
              <a:gd name="connsiteY1" fmla="*/ 0 h 1646288"/>
              <a:gd name="connsiteX2" fmla="*/ 2848191 w 2848191"/>
              <a:gd name="connsiteY2" fmla="*/ 1625550 h 1646288"/>
              <a:gd name="connsiteX3" fmla="*/ 2805646 w 2848191"/>
              <a:gd name="connsiteY3" fmla="*/ 1632043 h 1646288"/>
              <a:gd name="connsiteX4" fmla="*/ 2523547 w 2848191"/>
              <a:gd name="connsiteY4" fmla="*/ 1646288 h 1646288"/>
              <a:gd name="connsiteX5" fmla="*/ 97478 w 2848191"/>
              <a:gd name="connsiteY5" fmla="*/ 202352 h 164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8191" h="1646288">
                <a:moveTo>
                  <a:pt x="0" y="0"/>
                </a:moveTo>
                <a:lnTo>
                  <a:pt x="2848191" y="0"/>
                </a:lnTo>
                <a:lnTo>
                  <a:pt x="2848191" y="1625550"/>
                </a:lnTo>
                <a:lnTo>
                  <a:pt x="2805646" y="1632043"/>
                </a:lnTo>
                <a:cubicBezTo>
                  <a:pt x="2712894" y="1641463"/>
                  <a:pt x="2618784" y="1646288"/>
                  <a:pt x="2523547" y="1646288"/>
                </a:cubicBezTo>
                <a:cubicBezTo>
                  <a:pt x="1475938" y="1646288"/>
                  <a:pt x="564697" y="1062425"/>
                  <a:pt x="97478" y="202352"/>
                </a:cubicBezTo>
                <a:close/>
              </a:path>
            </a:pathLst>
          </a:custGeom>
          <a:gradFill flip="none" rotWithShape="1">
            <a:gsLst>
              <a:gs pos="86000">
                <a:schemeClr val="bg1">
                  <a:alpha val="0"/>
                  <a:lumMod val="98000"/>
                </a:schemeClr>
              </a:gs>
              <a:gs pos="28000">
                <a:schemeClr val="bg1"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8000" contrast="3000"/>
                    </a14:imgEffect>
                    <a14:imgEffect>
                      <a14:colorTemperature colorTemp="5900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 l="17594" r="21974"/>
          <a:stretch>
            <a:fillRect/>
          </a:stretch>
        </p:blipFill>
        <p:spPr>
          <a:xfrm>
            <a:off x="6705600" y="991586"/>
            <a:ext cx="4778324" cy="49441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6000" y="1364400"/>
            <a:ext cx="53238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3238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6000" y="1364400"/>
            <a:ext cx="5301575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6000" y="2061275"/>
            <a:ext cx="5301575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64400"/>
            <a:ext cx="5323800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061275"/>
            <a:ext cx="5323800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6000" y="1296000"/>
            <a:ext cx="1080000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7000">
                <a:schemeClr val="bg1"/>
              </a:gs>
              <a:gs pos="855">
                <a:schemeClr val="bg2">
                  <a:lumMod val="90000"/>
                </a:schemeClr>
              </a:gs>
              <a:gs pos="28000">
                <a:schemeClr val="bg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3"/>
            </p:custDataLst>
          </p:nvPr>
        </p:nvSpPr>
        <p:spPr>
          <a:xfrm flipH="1">
            <a:off x="7562000" y="0"/>
            <a:ext cx="3476967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76" h="10800">
                <a:moveTo>
                  <a:pt x="0" y="0"/>
                </a:moveTo>
                <a:lnTo>
                  <a:pt x="3756" y="0"/>
                </a:lnTo>
                <a:lnTo>
                  <a:pt x="3879" y="173"/>
                </a:lnTo>
                <a:cubicBezTo>
                  <a:pt x="4887" y="1665"/>
                  <a:pt x="5476" y="3464"/>
                  <a:pt x="5476" y="5400"/>
                </a:cubicBezTo>
                <a:cubicBezTo>
                  <a:pt x="5476" y="7336"/>
                  <a:pt x="4887" y="9135"/>
                  <a:pt x="3879" y="10627"/>
                </a:cubicBezTo>
                <a:lnTo>
                  <a:pt x="3756" y="10800"/>
                </a:lnTo>
                <a:lnTo>
                  <a:pt x="0" y="10800"/>
                </a:lnTo>
                <a:lnTo>
                  <a:pt x="104" y="10726"/>
                </a:lnTo>
                <a:cubicBezTo>
                  <a:pt x="1724" y="9514"/>
                  <a:pt x="2774" y="7580"/>
                  <a:pt x="2774" y="5400"/>
                </a:cubicBezTo>
                <a:cubicBezTo>
                  <a:pt x="2774" y="3220"/>
                  <a:pt x="1724" y="1286"/>
                  <a:pt x="104" y="7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28000">
                <a:schemeClr val="bg1">
                  <a:alpha val="40000"/>
                </a:schemeClr>
              </a:gs>
            </a:gsLst>
            <a:lin ang="10800000" scaled="1"/>
          </a:gradFill>
          <a:ln>
            <a:gradFill flip="none" rotWithShape="1">
              <a:gsLst>
                <a:gs pos="71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7"/>
            </p:custDataLst>
          </p:nvPr>
        </p:nvCxnSpPr>
        <p:spPr>
          <a:xfrm flipH="1">
            <a:off x="9695684" y="970924"/>
            <a:ext cx="607648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102744" y="4851400"/>
            <a:ext cx="1193698" cy="0"/>
          </a:xfrm>
          <a:prstGeom prst="line">
            <a:avLst/>
          </a:prstGeom>
          <a:ln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064542" y="1587594"/>
            <a:ext cx="5366373" cy="1958816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064542" y="3745237"/>
            <a:ext cx="5366373" cy="972000"/>
          </a:xfrm>
        </p:spPr>
        <p:txBody>
          <a:bodyPr wrap="square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cap="all" baseline="0">
                <a:gradFill flip="none" rotWithShape="1">
                  <a:gsLst>
                    <a:gs pos="100000">
                      <a:schemeClr val="accent3"/>
                    </a:gs>
                    <a:gs pos="0">
                      <a:schemeClr val="accent1"/>
                    </a:gs>
                    <a:gs pos="52000">
                      <a:schemeClr val="accent2"/>
                    </a:gs>
                  </a:gsLst>
                  <a:lin ang="2700000" scaled="1"/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281122" y="718924"/>
            <a:ext cx="2645447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18" name="年号占位符 8"/>
          <p:cNvSpPr>
            <a:spLocks noGrp="1"/>
          </p:cNvSpPr>
          <p:nvPr>
            <p:ph type="body" sz="quarter" idx="15" hasCustomPrompt="1"/>
            <p:custDataLst>
              <p:tags r:id="rId12"/>
            </p:custDataLst>
          </p:nvPr>
        </p:nvSpPr>
        <p:spPr>
          <a:xfrm>
            <a:off x="8248234" y="718924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年号</a:t>
            </a:r>
            <a:endParaRPr lang="zh-CN" altLang="en-US" dirty="0"/>
          </a:p>
        </p:txBody>
      </p:sp>
      <p:sp>
        <p:nvSpPr>
          <p:cNvPr id="15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1064542" y="4992375"/>
            <a:ext cx="2880000" cy="50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99000">
                <a:schemeClr val="accent4"/>
              </a:gs>
              <a:gs pos="1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1905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 anchor="ctr" anchorCtr="1">
            <a:normAutofit/>
          </a:bodyPr>
          <a:lstStyle>
            <a:lvl1pPr marL="0" indent="0">
              <a:buNone/>
              <a:defRPr lang="zh-CN" altLang="en-US" sz="16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署名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85934" y="1185477"/>
            <a:ext cx="4426080" cy="4487045"/>
          </a:xfrm>
          <a:prstGeom prst="rect">
            <a:avLst/>
          </a:prstGeom>
        </p:spPr>
      </p:pic>
      <p:sp>
        <p:nvSpPr>
          <p:cNvPr id="21" name="任意多边形: 形状 20"/>
          <p:cNvSpPr/>
          <p:nvPr userDrawn="1">
            <p:custDataLst>
              <p:tags r:id="rId16"/>
            </p:custDataLst>
          </p:nvPr>
        </p:nvSpPr>
        <p:spPr>
          <a:xfrm rot="10800000">
            <a:off x="1057285" y="852964"/>
            <a:ext cx="56440" cy="221125"/>
          </a:xfrm>
          <a:custGeom>
            <a:avLst/>
            <a:gdLst>
              <a:gd name="connsiteX0" fmla="*/ 28220 w 56440"/>
              <a:gd name="connsiteY0" fmla="*/ 56440 h 221125"/>
              <a:gd name="connsiteX1" fmla="*/ 0 w 56440"/>
              <a:gd name="connsiteY1" fmla="*/ 28220 h 221125"/>
              <a:gd name="connsiteX2" fmla="*/ 28220 w 56440"/>
              <a:gd name="connsiteY2" fmla="*/ 0 h 221125"/>
              <a:gd name="connsiteX3" fmla="*/ 56440 w 56440"/>
              <a:gd name="connsiteY3" fmla="*/ 28220 h 221125"/>
              <a:gd name="connsiteX4" fmla="*/ 28220 w 56440"/>
              <a:gd name="connsiteY4" fmla="*/ 56440 h 221125"/>
              <a:gd name="connsiteX5" fmla="*/ 28220 w 56440"/>
              <a:gd name="connsiteY5" fmla="*/ 138782 h 221125"/>
              <a:gd name="connsiteX6" fmla="*/ 0 w 56440"/>
              <a:gd name="connsiteY6" fmla="*/ 110562 h 221125"/>
              <a:gd name="connsiteX7" fmla="*/ 28220 w 56440"/>
              <a:gd name="connsiteY7" fmla="*/ 82342 h 221125"/>
              <a:gd name="connsiteX8" fmla="*/ 56440 w 56440"/>
              <a:gd name="connsiteY8" fmla="*/ 110562 h 221125"/>
              <a:gd name="connsiteX9" fmla="*/ 28220 w 56440"/>
              <a:gd name="connsiteY9" fmla="*/ 138782 h 221125"/>
              <a:gd name="connsiteX10" fmla="*/ 28220 w 56440"/>
              <a:gd name="connsiteY10" fmla="*/ 221125 h 221125"/>
              <a:gd name="connsiteX11" fmla="*/ 0 w 56440"/>
              <a:gd name="connsiteY11" fmla="*/ 192905 h 221125"/>
              <a:gd name="connsiteX12" fmla="*/ 28220 w 56440"/>
              <a:gd name="connsiteY12" fmla="*/ 164685 h 221125"/>
              <a:gd name="connsiteX13" fmla="*/ 56440 w 56440"/>
              <a:gd name="connsiteY13" fmla="*/ 192905 h 221125"/>
              <a:gd name="connsiteX14" fmla="*/ 28220 w 56440"/>
              <a:gd name="connsiteY14" fmla="*/ 221125 h 22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440" h="221125">
                <a:moveTo>
                  <a:pt x="28220" y="56440"/>
                </a:moveTo>
                <a:cubicBezTo>
                  <a:pt x="12635" y="56440"/>
                  <a:pt x="0" y="43805"/>
                  <a:pt x="0" y="28220"/>
                </a:cubicBezTo>
                <a:cubicBezTo>
                  <a:pt x="0" y="12635"/>
                  <a:pt x="12635" y="0"/>
                  <a:pt x="28220" y="0"/>
                </a:cubicBezTo>
                <a:cubicBezTo>
                  <a:pt x="43805" y="0"/>
                  <a:pt x="56440" y="12635"/>
                  <a:pt x="56440" y="28220"/>
                </a:cubicBezTo>
                <a:cubicBezTo>
                  <a:pt x="56440" y="43805"/>
                  <a:pt x="43805" y="56440"/>
                  <a:pt x="28220" y="56440"/>
                </a:cubicBezTo>
                <a:close/>
                <a:moveTo>
                  <a:pt x="28220" y="138782"/>
                </a:moveTo>
                <a:cubicBezTo>
                  <a:pt x="12635" y="138782"/>
                  <a:pt x="0" y="126147"/>
                  <a:pt x="0" y="110562"/>
                </a:cubicBezTo>
                <a:cubicBezTo>
                  <a:pt x="0" y="94977"/>
                  <a:pt x="12635" y="82342"/>
                  <a:pt x="28220" y="82342"/>
                </a:cubicBezTo>
                <a:cubicBezTo>
                  <a:pt x="43805" y="82342"/>
                  <a:pt x="56440" y="94977"/>
                  <a:pt x="56440" y="110562"/>
                </a:cubicBezTo>
                <a:cubicBezTo>
                  <a:pt x="56440" y="126147"/>
                  <a:pt x="43805" y="138782"/>
                  <a:pt x="28220" y="138782"/>
                </a:cubicBezTo>
                <a:close/>
                <a:moveTo>
                  <a:pt x="28220" y="221125"/>
                </a:moveTo>
                <a:cubicBezTo>
                  <a:pt x="12635" y="221125"/>
                  <a:pt x="0" y="208490"/>
                  <a:pt x="0" y="192905"/>
                </a:cubicBezTo>
                <a:cubicBezTo>
                  <a:pt x="0" y="177320"/>
                  <a:pt x="12635" y="164685"/>
                  <a:pt x="28220" y="164685"/>
                </a:cubicBezTo>
                <a:cubicBezTo>
                  <a:pt x="43805" y="164685"/>
                  <a:pt x="56440" y="177320"/>
                  <a:pt x="56440" y="192905"/>
                </a:cubicBezTo>
                <a:cubicBezTo>
                  <a:pt x="56440" y="208490"/>
                  <a:pt x="43805" y="221125"/>
                  <a:pt x="28220" y="2211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bg1"/>
              </a:gs>
              <a:gs pos="0">
                <a:schemeClr val="bg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60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6000" y="1364400"/>
            <a:ext cx="10800000" cy="48132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tabLst>
          <a:tab pos="4394200" algn="l"/>
        </a:tabLs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4.xml"/><Relationship Id="rId2" Type="http://schemas.openxmlformats.org/officeDocument/2006/relationships/image" Target="../media/image6.png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96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8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0.xml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年份"/>
          <p:cNvSpPr>
            <a:spLocks noGrp="1"/>
          </p:cNvSpPr>
          <p:nvPr>
            <p:ph type="body" sz="quarter" idx="1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2024</a:t>
            </a:r>
            <a:endParaRPr lang="en-US" altLang="zh-CN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pPr algn="r"/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ISEE</a:t>
            </a:r>
            <a:endParaRPr lang="en-US" altLang="zh-CN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标题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矩阵论</a:t>
            </a:r>
            <a:br>
              <a:rPr lang="zh-CN" altLang="en-US"/>
            </a:br>
            <a:r>
              <a:rPr lang="zh-CN" altLang="en-US"/>
              <a:t>习题讲解</a:t>
            </a:r>
            <a:r>
              <a:rPr lang="en-US" altLang="zh-CN"/>
              <a:t>1.7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1.7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60" y="1477645"/>
            <a:ext cx="10800080" cy="4586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1.7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/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 sz="2000"/>
                  <a:t>(1) </a:t>
                </a:r>
                <a:r>
                  <a:rPr lang="zh-CN" altLang="en-US" sz="2000"/>
                  <a:t>考虑矩阵</a:t>
                </a:r>
                <a:r>
                  <a:rPr lang="en-US" altLang="zh-CN" sz="2000"/>
                  <a:t>A</a:t>
                </a:r>
                <a:r>
                  <a:rPr lang="zh-CN" altLang="en-US" sz="2000"/>
                  <a:t>的特征多项式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997710"/>
            <a:ext cx="6060440" cy="1918970"/>
          </a:xfrm>
          <a:prstGeom prst="rect">
            <a:avLst/>
          </a:prstGeom>
        </p:spPr>
      </p:pic>
      <p:graphicFrame>
        <p:nvGraphicFramePr>
          <p:cNvPr id="111631" name="Object 5"/>
          <p:cNvGraphicFramePr/>
          <p:nvPr/>
        </p:nvGraphicFramePr>
        <p:xfrm>
          <a:off x="2073275" y="3994785"/>
          <a:ext cx="401828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2616200" imgH="279400" progId="Equation.DSMT4">
                  <p:embed/>
                </p:oleObj>
              </mc:Choice>
              <mc:Fallback>
                <p:oleObj name="" r:id="rId4" imgW="2616200" imgH="279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275" y="3994785"/>
                        <a:ext cx="4018280" cy="516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7"/>
          <p:cNvGraphicFramePr/>
          <p:nvPr/>
        </p:nvGraphicFramePr>
        <p:xfrm>
          <a:off x="2073275" y="4611370"/>
          <a:ext cx="414464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6" imgW="1790700" imgH="254000" progId="Equation.DSMT4">
                  <p:embed/>
                </p:oleObj>
              </mc:Choice>
              <mc:Fallback>
                <p:oleObj name="" r:id="rId6" imgW="1790700" imgH="25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73275" y="4611370"/>
                        <a:ext cx="4144645" cy="445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/>
          <p:nvPr/>
        </p:nvGraphicFramePr>
        <p:xfrm>
          <a:off x="2073275" y="5057140"/>
          <a:ext cx="607060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8" imgW="3086100" imgH="279400" progId="Equation.DSMT4">
                  <p:embed/>
                </p:oleObj>
              </mc:Choice>
              <mc:Fallback>
                <p:oleObj name="" r:id="rId8" imgW="30861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73275" y="5057140"/>
                        <a:ext cx="6070600" cy="530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897495" y="1997710"/>
                <a:ext cx="3348355" cy="19196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>
                    <a:solidFill>
                      <a:schemeClr val="bg2">
                        <a:lumMod val="50000"/>
                      </a:schemeClr>
                    </a:solidFill>
                  </a:rPr>
                  <a:t>1 </a:t>
                </a:r>
                <a:r>
                  <a:rPr lang="zh-CN" altLang="en-US">
                    <a:solidFill>
                      <a:schemeClr val="bg2">
                        <a:lumMod val="50000"/>
                      </a:schemeClr>
                    </a:solidFill>
                  </a:rPr>
                  <a:t>对于前两项，根据行列式的</a:t>
                </a:r>
                <a:r>
                  <a:rPr lang="zh-CN" altLang="en-US">
                    <a:solidFill>
                      <a:schemeClr val="bg2">
                        <a:lumMod val="50000"/>
                      </a:schemeClr>
                    </a:solidFill>
                  </a:rPr>
                  <a:t>定义，均从主对角线</a:t>
                </a:r>
                <a:r>
                  <a:rPr lang="zh-CN" altLang="en-US">
                    <a:solidFill>
                      <a:schemeClr val="bg2">
                        <a:lumMod val="50000"/>
                      </a:schemeClr>
                    </a:solidFill>
                  </a:rPr>
                  <a:t>相乘中</a:t>
                </a:r>
                <a:r>
                  <a:rPr lang="zh-CN" altLang="en-US">
                    <a:solidFill>
                      <a:schemeClr val="bg2">
                        <a:lumMod val="50000"/>
                      </a:schemeClr>
                    </a:solidFill>
                  </a:rPr>
                  <a:t>产生</a:t>
                </a:r>
                <a:endParaRPr lang="zh-CN" altLang="en-US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>
                    <a:solidFill>
                      <a:schemeClr val="bg2">
                        <a:lumMod val="50000"/>
                      </a:schemeClr>
                    </a:solidFill>
                  </a:rPr>
                  <a:t>2 </a:t>
                </a:r>
                <a:r>
                  <a:rPr lang="zh-CN" altLang="en-US">
                    <a:solidFill>
                      <a:schemeClr val="bg2">
                        <a:lumMod val="50000"/>
                      </a:schemeClr>
                    </a:solidFill>
                  </a:rPr>
                  <a:t>对于常数项，其值即为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bg2">
                      <a:lumMod val="50000"/>
                    </a:schemeClr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495" y="1997710"/>
                <a:ext cx="3348355" cy="19196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6259195" y="4298315"/>
            <a:ext cx="340614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665335" y="3933190"/>
            <a:ext cx="8890" cy="3556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06980" y="4457700"/>
            <a:ext cx="2161540" cy="18415"/>
          </a:xfrm>
          <a:prstGeom prst="line">
            <a:avLst/>
          </a:prstGeom>
          <a:ln w="31750" cap="rnd">
            <a:solidFill>
              <a:srgbClr val="FFC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736850" y="5580380"/>
            <a:ext cx="2727325" cy="7620"/>
          </a:xfrm>
          <a:prstGeom prst="line">
            <a:avLst/>
          </a:prstGeom>
          <a:ln w="31750" cap="rnd">
            <a:solidFill>
              <a:srgbClr val="FFC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136515" y="4466590"/>
            <a:ext cx="1010285" cy="9525"/>
          </a:xfrm>
          <a:prstGeom prst="line">
            <a:avLst/>
          </a:prstGeom>
          <a:ln w="31750" cap="rnd">
            <a:solidFill>
              <a:srgbClr val="00B05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91555" y="5578475"/>
            <a:ext cx="2001520" cy="10795"/>
          </a:xfrm>
          <a:prstGeom prst="line">
            <a:avLst/>
          </a:prstGeom>
          <a:ln w="31750" cap="rnd">
            <a:solidFill>
              <a:srgbClr val="00B05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0670" y="5751830"/>
            <a:ext cx="1838325" cy="69532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2933700" y="6057265"/>
            <a:ext cx="470535" cy="5715"/>
          </a:xfrm>
          <a:prstGeom prst="line">
            <a:avLst/>
          </a:prstGeom>
          <a:ln w="31750" cap="rnd">
            <a:solidFill>
              <a:srgbClr val="FFC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147435" y="6076315"/>
            <a:ext cx="458470" cy="8890"/>
          </a:xfrm>
          <a:prstGeom prst="line">
            <a:avLst/>
          </a:prstGeom>
          <a:ln w="31750" cap="rnd">
            <a:solidFill>
              <a:srgbClr val="00B05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0270" y="5784850"/>
            <a:ext cx="1571625" cy="6000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1.7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rcRect t="57262"/>
          <a:stretch>
            <a:fillRect/>
          </a:stretch>
        </p:blipFill>
        <p:spPr>
          <a:xfrm>
            <a:off x="695960" y="1273175"/>
            <a:ext cx="10800080" cy="1960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/>
              <p:nvPr/>
            </p:nvSpPr>
            <p:spPr>
              <a:xfrm>
                <a:off x="695960" y="3425825"/>
                <a:ext cx="10800080" cy="275209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480" indent="-20637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98830" indent="-16192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0605" indent="-14922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5075" indent="-1270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∴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×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     =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〈"/>
                          <m:endChr m:val="〉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   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3425825"/>
                <a:ext cx="10800080" cy="2752090"/>
              </a:xfrm>
              <a:prstGeom prst="rect">
                <a:avLst/>
              </a:prstGeom>
              <a:blipFill rotWithShape="1">
                <a:blip r:embed="rId3"/>
                <a:stretch>
                  <a:fillRect b="-5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en-US" altLang="zh-CN"/>
              <a:t>1.7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rcRect t="57262"/>
          <a:stretch>
            <a:fillRect/>
          </a:stretch>
        </p:blipFill>
        <p:spPr>
          <a:xfrm>
            <a:off x="695960" y="1273175"/>
            <a:ext cx="10800080" cy="19602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/>
              <p:nvPr/>
            </p:nvSpPr>
            <p:spPr>
              <a:xfrm>
                <a:off x="695960" y="3425825"/>
                <a:ext cx="10800080" cy="275209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480" indent="-20637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98830" indent="-16192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30605" indent="-149225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5075" indent="-127000" algn="l" defTabSz="914400" rtl="0" eaLnBrk="1" latinLnBrk="0" hangingPunct="1">
                  <a:lnSpc>
                    <a:spcPct val="130000"/>
                  </a:lnSpc>
                  <a:spcBef>
                    <a:spcPts val="0"/>
                  </a:spcBef>
                  <a:buFont typeface="Arial" panose="020B060402020209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= 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=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=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)∗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=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)∗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∴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 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)∗ 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" y="3425825"/>
                <a:ext cx="10800080" cy="2752090"/>
              </a:xfrm>
              <a:prstGeom prst="rect">
                <a:avLst/>
              </a:prstGeom>
              <a:blipFill rotWithShape="1">
                <a:blip r:embed="rId3"/>
                <a:stretch>
                  <a:fillRect b="-134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8" name="年号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2024</a:t>
            </a:r>
            <a:endParaRPr lang="en-US" altLang="zh-CN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/>
        <p:txBody>
          <a:bodyPr/>
          <a:lstStyle/>
          <a:p>
            <a:r>
              <a:t>演讲者：</a:t>
            </a:r>
            <a:r>
              <a:t>赵一锟</a:t>
            </a:r>
          </a:p>
        </p:txBody>
      </p:sp>
      <p:sp>
        <p:nvSpPr>
          <p:cNvPr id="2" name="文本占位符 1"/>
          <p:cNvSpPr/>
          <p:nvPr>
            <p:ph type="body" sz="quarter" idx="13"/>
          </p:nvPr>
        </p:nvSpPr>
        <p:spPr/>
        <p:txBody>
          <a:bodyPr/>
          <a:p>
            <a:pPr algn="l"/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ISEE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PRESET_TEXT" val="公司名"/>
  <p:tag name="KSO_WM_UNIT_ID" val="_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5"/>
</p:tagLst>
</file>

<file path=ppt/tags/tag100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5"/>
  <p:tag name="KSO_WM_TEMPLATE_CATEGORY" val="custom"/>
  <p:tag name="KSO_WM_SLIDE_INDEX" val="8"/>
  <p:tag name="KSO_WM_SLIDE_ID" val="custom20235935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</p:tagLst>
</file>

<file path=ppt/tags/tag10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5935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10"/>
</p:tagLst>
</file>

<file path=ppt/tags/tag103.xml><?xml version="1.0" encoding="utf-8"?>
<p:tagLst xmlns:p="http://schemas.openxmlformats.org/presentationml/2006/main">
  <p:tag name="KSO_WM_UNIT_TYPE" val="f"/>
  <p:tag name="KSO_WM_UNIT_SUBTYPE" val="e"/>
  <p:tag name="KSO_WM_UNIT_INDEX" val="2"/>
  <p:tag name="KSO_WM_BEAUTIFY_FLAG" val="#wm#"/>
  <p:tag name="KSO_WM_TAG_VERSION" val="3.0"/>
  <p:tag name="KSO_WM_UNIT_ID" val="custom20235935_9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VALUE" val="11"/>
</p:tagLst>
</file>

<file path=ppt/tags/tag104.xml><?xml version="1.0" encoding="utf-8"?>
<p:tagLst xmlns:p="http://schemas.openxmlformats.org/presentationml/2006/main">
  <p:tag name="KSO_WM_UNIT_TYPE" val="f"/>
  <p:tag name="KSO_WM_UNIT_INDEX" val="1"/>
  <p:tag name="KSO_WM_BEAUTIFY_FLAG" val="#wm#"/>
  <p:tag name="KSO_WM_TAG_VERSION" val="3.0"/>
  <p:tag name="KSO_WM_UNIT_ID" val="custom20235935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SUBTYPE" val="b"/>
  <p:tag name="KSO_WM_UNIT_VALUE" val="13"/>
</p:tagLst>
</file>

<file path=ppt/tags/tag105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5"/>
  <p:tag name="KSO_WM_TEMPLATE_CATEGORY" val="custom"/>
  <p:tag name="KSO_WM_SLIDE_INDEX" val="9"/>
  <p:tag name="KSO_WM_SLIDE_ID" val="custom20235935_9"/>
  <p:tag name="KSO_WM_TEMPLATE_MASTER_TYPE" val="0"/>
  <p:tag name="KSO_WM_SLIDE_LAYOUT" val="a_b_f"/>
  <p:tag name="KSO_WM_SLIDE_LAYOUT_CNT" val="1_1_3"/>
</p:tagLst>
</file>

<file path=ppt/tags/tag106.xml><?xml version="1.0" encoding="utf-8"?>
<p:tagLst xmlns:p="http://schemas.openxmlformats.org/presentationml/2006/main">
  <p:tag name="commondata" val="eyJoZGlkIjoiYjBiODg2OTA1ZGNlMzExODVmYTFkYjcyNTA5MGQ3OWQifQ=="/>
</p:tagLst>
</file>

<file path=ppt/tags/tag1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3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1"/>
</p:tagLst>
</file>

<file path=ppt/tags/tag1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2"/>
</p:tagLst>
</file>

<file path=ppt/tags/tag1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2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3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4"/>
</p:tagLst>
</file>

<file path=ppt/tags/tag3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45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46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47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4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96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6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f"/>
  <p:tag name="KSO_WM_UNIT_SUBTYPE" val="e"/>
  <p:tag name="KSO_WM_UNIT_INDEX" val="2"/>
  <p:tag name="KSO_WM_BEAUTIFY_FLAG" val="#wm#"/>
  <p:tag name="KSO_WM_TAG_VERSION" val="3.0"/>
  <p:tag name="KSO_WM_UNIT_PRESET_TEXT" val="年号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7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7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77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PRESET_TEXT" val="公司名"/>
  <p:tag name="KSO_WM_UNIT_ID" val="_1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2"/>
</p:tagLst>
</file>

<file path=ppt/tags/tag78.xml><?xml version="1.0" encoding="utf-8"?>
<p:tagLst xmlns:p="http://schemas.openxmlformats.org/presentationml/2006/main">
  <p:tag name="KSO_WM_UNIT_TYPE" val="f"/>
  <p:tag name="KSO_WM_UNIT_SUBTYPE" val="e"/>
  <p:tag name="KSO_WM_UNIT_INDEX" val="2"/>
  <p:tag name="KSO_WM_BEAUTIFY_FLAG" val="#wm#"/>
  <p:tag name="KSO_WM_TAG_VERSION" val="3.0"/>
  <p:tag name="KSO_WM_UNIT_PRESET_TEXT" val="年号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7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8"/>
</p:tagLst>
</file>

<file path=ppt/tags/tag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935"/>
</p:tagLst>
</file>

<file path=ppt/tags/tag8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935"/>
</p:tagLst>
</file>

<file path=ppt/tags/tag88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935"/>
  <p:tag name="KSO_WM_TEMPLATE_CATEGORY" val="custom"/>
  <p:tag name="KSO_WM_TEMPLATE_MASTER_TYPE" val="0"/>
</p:tagLst>
</file>

<file path=ppt/tags/tag89.xml><?xml version="1.0" encoding="utf-8"?>
<p:tagLst xmlns:p="http://schemas.openxmlformats.org/presentationml/2006/main">
  <p:tag name="KSO_WM_UNIT_TYPE" val="f"/>
  <p:tag name="KSO_WM_UNIT_SUBTYPE" val="e"/>
  <p:tag name="KSO_WM_UNIT_INDEX" val="2"/>
  <p:tag name="KSO_WM_BEAUTIFY_FLAG" val="#wm#"/>
  <p:tag name="KSO_WM_TAG_VERSION" val="3.0"/>
  <p:tag name="KSO_WM_UNIT_ID" val="custom20235935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VALUE" val="11"/>
</p:tagLst>
</file>

<file path=ppt/tags/tag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ID" val="custom20235935_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VALUE" val="15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21"/>
  <p:tag name="KSO_WM_UNIT_PRESET_TEXT" val="单击此处&#10;添加文档标题"/>
  <p:tag name="KSO_WM_UNIT_TEXT_TYPE" val="1"/>
</p:tagLst>
</file>

<file path=ppt/tags/tag92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935"/>
  <p:tag name="KSO_WM_TEMPLATE_CATEGORY" val="custom"/>
  <p:tag name="KSO_WM_SLIDE_INDEX" val="1"/>
  <p:tag name="KSO_WM_SLIDE_ID" val="custom20235935_1"/>
  <p:tag name="KSO_WM_TEMPLATE_MASTER_TYPE" val="0"/>
  <p:tag name="KSO_WM_SLIDE_LAYOUT" val="a_b_f"/>
  <p:tag name="KSO_WM_SLIDE_LAYOUT_CNT" val="1_1_3"/>
</p:tagLst>
</file>

<file path=ppt/tags/tag9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9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5"/>
  <p:tag name="KSO_WM_TEMPLATE_CATEGORY" val="custom"/>
  <p:tag name="KSO_WM_SLIDE_INDEX" val="8"/>
  <p:tag name="KSO_WM_SLIDE_ID" val="custom20235935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9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9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5"/>
  <p:tag name="KSO_WM_TEMPLATE_CATEGORY" val="custom"/>
  <p:tag name="KSO_WM_SLIDE_INDEX" val="8"/>
  <p:tag name="KSO_WM_SLIDE_ID" val="custom20235935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9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9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35"/>
  <p:tag name="KSO_WM_TEMPLATE_CATEGORY" val="custom"/>
  <p:tag name="KSO_WM_SLIDE_INDEX" val="8"/>
  <p:tag name="KSO_WM_SLIDE_ID" val="custom20235935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9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935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35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333333"/>
      </a:dk1>
      <a:lt1>
        <a:srgbClr val="FFFFFF"/>
      </a:lt1>
      <a:dk2>
        <a:srgbClr val="000000"/>
      </a:dk2>
      <a:lt2>
        <a:srgbClr val="D9EBFB"/>
      </a:lt2>
      <a:accent1>
        <a:srgbClr val="4CB0FC"/>
      </a:accent1>
      <a:accent2>
        <a:srgbClr val="658AFC"/>
      </a:accent2>
      <a:accent3>
        <a:srgbClr val="6F59FF"/>
      </a:accent3>
      <a:accent4>
        <a:srgbClr val="A681FF"/>
      </a:accent4>
      <a:accent5>
        <a:srgbClr val="7D54F2"/>
      </a:accent5>
      <a:accent6>
        <a:srgbClr val="EC489E"/>
      </a:accent6>
      <a:hlink>
        <a:srgbClr val="462DFF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algn="l">
          <a:lnSpc>
            <a:spcPct val="140000"/>
          </a:lnSpc>
          <a:defRPr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演示</Application>
  <PresentationFormat>宽屏</PresentationFormat>
  <Paragraphs>54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宋体</vt:lpstr>
      <vt:lpstr>Wingdings</vt:lpstr>
      <vt:lpstr>江城圆体 400W</vt:lpstr>
      <vt:lpstr>苹方-简</vt:lpstr>
      <vt:lpstr>Cambria Math</vt:lpstr>
      <vt:lpstr>Kingsoft Math</vt:lpstr>
      <vt:lpstr>MS Mincho</vt:lpstr>
      <vt:lpstr>微软雅黑</vt:lpstr>
      <vt:lpstr>汉仪旗黑</vt:lpstr>
      <vt:lpstr>微软雅黑</vt:lpstr>
      <vt:lpstr>宋体</vt:lpstr>
      <vt:lpstr>Arial Unicode MS</vt:lpstr>
      <vt:lpstr>汉仪书宋二KW</vt:lpstr>
      <vt:lpstr>Arial Black</vt:lpstr>
      <vt:lpstr>Calibri</vt:lpstr>
      <vt:lpstr>Helvetica Neue</vt:lpstr>
      <vt:lpstr>Hiragino Sans</vt:lpstr>
      <vt:lpstr>DejaVu Math TeX Gyre</vt:lpstr>
      <vt:lpstr>Office 主题​​</vt:lpstr>
      <vt:lpstr>1_Office 主题​​</vt:lpstr>
      <vt:lpstr>Equation.DSMT4</vt:lpstr>
      <vt:lpstr>Equation.DSMT4</vt:lpstr>
      <vt:lpstr>Equation.DSMT4</vt:lpstr>
      <vt:lpstr>矩阵论 习题讲解1.7</vt:lpstr>
      <vt:lpstr>习题1.7</vt:lpstr>
      <vt:lpstr>习题1.7</vt:lpstr>
      <vt:lpstr>习题1.7</vt:lpstr>
      <vt:lpstr>习题1.7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Huawei Fan</cp:lastModifiedBy>
  <cp:revision>146</cp:revision>
  <dcterms:created xsi:type="dcterms:W3CDTF">2025-10-14T00:35:17Z</dcterms:created>
  <dcterms:modified xsi:type="dcterms:W3CDTF">2025-10-14T00:35:17Z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2052-12.1.22553.22553</vt:lpwstr>
  </property>
  <property fmtid="{D5CDD505-2E9C-101B-9397-08002B2CF9AE}" pid="3" name="ICV">
    <vt:lpwstr/>
  </property>
</Properties>
</file>