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00A5F-EBC2-C0C3-DEB0-C4AE42C0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F0BEE9-1874-1E9A-12A4-5905B5DE0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0EFC5A-27FA-4EA5-5601-ACFF7F41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F65C1-38E8-AD25-E77B-7814AC6CE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B7120-A3B2-8F1D-C775-743A4937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25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F8582B-21A6-F70E-FE8E-2B8B7FCE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E424D14-C639-4FA0-4F2B-EFD85160C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308507-25CE-2C84-526A-6AE6FF9AB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E946B-CD8D-6F01-F797-B140374A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E243AB-8F1F-A6DC-46A6-A412E8DD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60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ABAE19-2450-E1E5-5A7B-C57981A274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BEB19F-159B-BFD0-BC9E-B3A98711B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D00B3E-2C74-226A-2586-380181A5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322B33-90BC-C530-8BA2-44F6D0822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EC4EC1-6339-1B28-F91A-1D89E359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76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3E3F3-CB43-FF31-ED58-A58DA693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8DAB48-D60D-CE31-AA13-6105A799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EC08EF-30BE-ACEB-6878-50618A17F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45C8A1-C45D-6BE0-3027-95CBB6EBC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996EB-A153-416A-A7F5-EE5E0DF7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184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0D01-DF0C-5053-49CC-0A800418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3CA9EF-1CE6-6311-C0B8-732516A62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D248FA-376E-9419-F386-26F629CF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9EC79-AB3E-7140-C7EE-FF3F8A49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64DA91-6A98-E743-6CDD-A1727289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09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CD930-C6E8-B635-A70A-EC71C34B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7CE46B-BF71-4199-9E9A-F55689B23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2B275-73F3-E3D2-5DC5-EC9A128B4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462493-5AE8-184E-32ED-9089A8F74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D67DD-1731-0C19-D6D8-B9846EB25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135C3-A8F1-D871-AD75-33BAF416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0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D92CA-6D59-508A-ECD3-8053057D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431D78-FE90-8AB1-26A1-151BDB987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D68227-CAF0-D7DF-71EE-B017C5D50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765305-3EC3-6798-75DF-B5157F801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32F11A-78D2-817F-AC79-0E70703BF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87E795-6BAA-DA40-5D2F-3C9E2987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EA6976A-4A33-070A-7DE3-4DEA252B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3D203B-8E9B-87B8-7345-E73B3F87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0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07424A-5E23-EBC8-FBAA-2EF13AF8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89805B-C20C-4440-104D-DB795CFA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4A6EE3-55EB-EBE3-7200-334E16EF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8807FD-038C-344B-0C84-84261D97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72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91C41E-0E93-B28E-83BC-6A23A06F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889793-3E4D-10A7-B97C-F4E45E1A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C19112-FDC6-F344-CD88-05FA679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54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8A05B-CD74-DC02-F552-DA6DB457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4D3F9-938D-5248-8CFE-DCC1D28E2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DF57F4-5191-3C10-90F0-84711485D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62BCB-5680-E0A2-7D86-28904423E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ABC92-18D6-A8A9-4CFE-8C30ABD2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42C7A3-7589-48B3-61BF-23DADDAC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65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C5E0E-E99D-A631-879E-D559A2E83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6E2F50-EB04-7261-A30B-FEB75802D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19452B-6F16-5098-AC40-F24DA0C952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3F03B-1807-C332-244C-7FB8B5DFF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617121-F675-FC89-144C-514C3231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4E9C54-EDE2-93F4-939D-581CBD14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60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E94C08-4F17-B71C-5688-B1CD4BF85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CA7FD-A697-BAB9-CB27-7EFF89B61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4FB2C8-5F87-B97B-1537-74BA5D974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05A46-5B83-41F7-89D7-D47FC2144A9C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350FC-1095-2DB4-B635-8D6005080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384FB-C08A-A585-B664-EC6216E79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77A5-C798-4172-ACF5-28E3D83E1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5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B631523-5AA7-6321-DA0E-8EFD133C9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161" y="0"/>
            <a:ext cx="8883677" cy="45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2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42925E4-58EE-257F-A1E6-8DCF9FF67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2044279" cy="452488"/>
          </a:xfrm>
          <a:prstGeom prst="rect">
            <a:avLst/>
          </a:prstGeom>
        </p:spPr>
      </p:pic>
      <p:pic>
        <p:nvPicPr>
          <p:cNvPr id="5" name="内容占位符 3">
            <a:extLst>
              <a:ext uri="{FF2B5EF4-FFF2-40B4-BE49-F238E27FC236}">
                <a16:creationId xmlns:a16="http://schemas.microsoft.com/office/drawing/2014/main" id="{DBFB58BE-9C45-63FC-AA72-D82067340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0" y="817613"/>
            <a:ext cx="7105932" cy="193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1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F160AEC-4D4B-6E8A-B085-E727CB502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761615" cy="4823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825D05F-5D4B-8F95-2FC9-32024F02C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61" y="847523"/>
            <a:ext cx="5683390" cy="488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4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7D93DA-55CD-15BF-B2D5-0191566F9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6"/>
            <a:ext cx="3315962" cy="4678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B25F7E-9E7F-1A7B-A901-E5084521C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969174"/>
            <a:ext cx="8284978" cy="350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555AFCB-5C8B-C894-74C9-1B7E4CD3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7932"/>
            <a:ext cx="5641735" cy="4448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CBC1619-38AA-FEE1-E9C8-8E899EEE2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15" y="812747"/>
            <a:ext cx="6261559" cy="52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晶 王</dc:creator>
  <cp:lastModifiedBy>晶 王</cp:lastModifiedBy>
  <cp:revision>2</cp:revision>
  <dcterms:created xsi:type="dcterms:W3CDTF">2024-10-30T02:53:56Z</dcterms:created>
  <dcterms:modified xsi:type="dcterms:W3CDTF">2024-10-30T04:15:47Z</dcterms:modified>
</cp:coreProperties>
</file>