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" y="140335"/>
            <a:ext cx="9140825" cy="24472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2684780"/>
            <a:ext cx="8787130" cy="3856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-123" t="12522" r="10803" b="-3309"/>
          <a:stretch>
            <a:fillRect/>
          </a:stretch>
        </p:blipFill>
        <p:spPr>
          <a:xfrm>
            <a:off x="6524625" y="2359660"/>
            <a:ext cx="5087620" cy="6445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34330" y="2495550"/>
            <a:ext cx="1195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矩阵辨识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961755" y="4403090"/>
                <a:ext cx="3107690" cy="95504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𝑡𝑟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𝑡𝑟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2400" i="1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755" y="4403090"/>
                <a:ext cx="3107690" cy="9550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144780"/>
            <a:ext cx="9243060" cy="24745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2771140"/>
            <a:ext cx="10788650" cy="30746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WM4MmVkOTA1MjFjYzMwZWNmZGFhODliZDBjZWU4YW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Cambria Math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薛廷玥</dc:creator>
  <cp:lastModifiedBy>薛廷玥</cp:lastModifiedBy>
  <cp:revision>5</cp:revision>
  <dcterms:created xsi:type="dcterms:W3CDTF">2023-08-09T12:44:00Z</dcterms:created>
  <dcterms:modified xsi:type="dcterms:W3CDTF">2024-10-30T07:00:42Z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