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65F90-5B92-4C24-A920-6D1A662D1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D7231E-18DE-438F-87AF-84FBF83EA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03563-7313-45E8-8CA4-312F18DD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879F-6F1E-4889-8EEE-28B5F59A5E2B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0C234-C0F5-4BDE-B347-EF2132ED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F6A54-BC44-4DC2-AE13-47A2D93F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A7E0-F28B-406D-B017-887DADB56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86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044C0-29A1-4AB2-999C-E4793E1C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D1483B-838B-486F-8ED5-4E854DACD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21F8D-6F83-41E3-A67D-1FEC1EC2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879F-6F1E-4889-8EEE-28B5F59A5E2B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BB8E6-4DCF-4908-8E9F-9D1362F8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27F27-27AE-44EF-96A5-F1D2AE8A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A7E0-F28B-406D-B017-887DADB56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2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6A5AE-A88F-4B8A-8B46-AC2FA8CD4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E9546C-A247-4AA1-B38B-EEF88B10F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0FA83-3A4B-4B2E-A4A6-9606491B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879F-6F1E-4889-8EEE-28B5F59A5E2B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F565E-D10E-4589-A7A8-2DD918E8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1EAB8-E47F-4B7B-B471-40744FCE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A7E0-F28B-406D-B017-887DADB56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39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B5CE0-1E73-4624-8032-A37846DD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C22A5-BA38-4A27-A205-12A5585ED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B84F8-5DF2-41ED-B14F-D7F0810B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879F-6F1E-4889-8EEE-28B5F59A5E2B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20C18-5FDE-4E1C-9672-A9CAED47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51D7D-DB92-45EA-AC4D-CDB3F434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A7E0-F28B-406D-B017-887DADB56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0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9FE45-A531-414E-869C-95AD8F8A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BC8961-26A6-49BD-9537-CE8D03E96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A6EE8-F9C0-4253-9FF9-573E3B7D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879F-6F1E-4889-8EEE-28B5F59A5E2B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6B9DD-7409-40D9-849F-4A4F7EE1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3511C-590A-4EAE-8EB2-1F73309F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A7E0-F28B-406D-B017-887DADB56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80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DF13A-D4F8-46AE-A1C1-1C54858D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33131-0F50-4058-BB3E-11AEED26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7557D-AA48-468D-9050-B5BFFECA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717B0F-F86A-4E99-BEE0-9C4292F6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879F-6F1E-4889-8EEE-28B5F59A5E2B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4FA906-F354-40CE-AD8F-02B9281E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19206-E715-4DF6-8E20-B94AC4E8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A7E0-F28B-406D-B017-887DADB56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6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D6857-623F-4E5E-8B12-7AE5CB52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2AE95-5D9F-4F87-ADE1-8A73F76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BA9A5F-F0E0-4273-BB73-10EF64FE6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B0C524-A22A-4760-AB47-B9200E7F2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39D000-E9DF-4C69-942E-472C078BB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F7184B-8DAB-4BDE-9FF3-B7650762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879F-6F1E-4889-8EEE-28B5F59A5E2B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F19319-DA47-4811-8E9D-CF2E70EB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3258F9-0027-4FFF-A253-CD381D70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A7E0-F28B-406D-B017-887DADB56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61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3C1A7-A4D3-40EE-A5C7-8FA5FA7A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84998D-639A-41FE-818F-046CB7BC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879F-6F1E-4889-8EEE-28B5F59A5E2B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F01770-0311-463C-8C46-7733C45B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581972-3EB7-4391-890E-9A78703D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A7E0-F28B-406D-B017-887DADB56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8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D0E52D-7620-4B50-B04B-3D002FA0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879F-6F1E-4889-8EEE-28B5F59A5E2B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ACBCC1-9BA9-43D2-8545-0C777E69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CDDA00-90D5-4D17-8280-63FB5061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A7E0-F28B-406D-B017-887DADB56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99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F98DD-40F7-4F5A-9EB8-883D9A6E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DF336-BDC2-48C2-AF77-3F1FB149B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0B6A8B-DE99-47CE-A031-A303C8107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781C75-F401-4098-A018-45837E35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879F-6F1E-4889-8EEE-28B5F59A5E2B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2695F-A2BA-4229-9A6F-C56DBA72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4F9A9-DB71-4CFE-9128-F8A2B988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A7E0-F28B-406D-B017-887DADB56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33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B9988-90C0-4053-8E9A-6B1FD2F0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96AFB0-502B-4CC3-8C6B-DCB1FF8B6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85BFDD-D050-47C8-A100-84D6EDBBD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22677-4BF0-462D-AF6B-2E8A201B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879F-6F1E-4889-8EEE-28B5F59A5E2B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265FB-CB8C-4DAF-93D1-BB3CBBDC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CF5535-F0CC-48D1-BD5B-35A6F3B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A7E0-F28B-406D-B017-887DADB56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0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20BB08-4AD0-4C7D-906E-8E3A27D3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86582B-F31C-4897-9D0F-D902D12A8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FE873-0FD5-47E8-B648-555AA3E33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879F-6F1E-4889-8EEE-28B5F59A5E2B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298CF-4058-499E-B881-F46EEF4E9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4E470-7FEA-4CE6-9006-D065A1E2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2A7E0-F28B-406D-B017-887DADB56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52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4BED9-A2DE-42B6-B303-421AE8CE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EB7F75-9572-4C2A-9656-05CB8A099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72CB9E-1E93-466B-958C-535FE92A0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93" y="415901"/>
            <a:ext cx="8107345" cy="12343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80D256-D031-4467-8979-8ABBE169F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036" y="2105017"/>
            <a:ext cx="5524893" cy="3167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82CEB3-6539-4FF0-801F-40CD2C91E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127" y="3255962"/>
            <a:ext cx="8307745" cy="228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4BED9-A2DE-42B6-B303-421AE8CE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EB7F75-9572-4C2A-9656-05CB8A099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72CB9E-1E93-466B-958C-535FE92A0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93" y="415901"/>
            <a:ext cx="8107345" cy="12343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F79465-33D9-44BA-8388-9B4EDA03B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06936"/>
            <a:ext cx="8425031" cy="10985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1FF94EE-CCBF-47EF-9607-2F6B028D8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814" y="3105509"/>
            <a:ext cx="3263402" cy="7933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691572F-B41E-4336-881C-0EEA99754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944475"/>
            <a:ext cx="8612693" cy="114572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461711-2E79-4F01-A557-3C126D4E32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1913" y="5476848"/>
            <a:ext cx="2748174" cy="5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6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4BED9-A2DE-42B6-B303-421AE8CE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EB7F75-9572-4C2A-9656-05CB8A099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F4C219-A98F-4B12-8C53-ED4802629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1225"/>
            <a:ext cx="8180498" cy="11441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EB9026-AA44-417D-8630-118EEAC16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458" y="1295966"/>
            <a:ext cx="3697098" cy="9585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AE32355-5A1E-4C00-80DC-B5CC4B6AC0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23" t="30532"/>
          <a:stretch/>
        </p:blipFill>
        <p:spPr>
          <a:xfrm>
            <a:off x="4200485" y="2511166"/>
            <a:ext cx="3779044" cy="94528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A01DC05-213D-4E62-9D8F-A24E5C8AD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188" y="2127235"/>
            <a:ext cx="3133725" cy="3603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8BB9C3F-9F69-4B6F-B0F7-3B0BE41AEB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3437"/>
          <a:stretch/>
        </p:blipFill>
        <p:spPr>
          <a:xfrm>
            <a:off x="1588188" y="3505643"/>
            <a:ext cx="6116061" cy="34366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20D3AF3-518C-464D-AD8F-D0A31D6E21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287" t="28815"/>
          <a:stretch/>
        </p:blipFill>
        <p:spPr>
          <a:xfrm>
            <a:off x="3652345" y="3849306"/>
            <a:ext cx="4875324" cy="92097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8FD092C-74FB-4B9B-BE9E-B2EC15911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6705" y="5132531"/>
            <a:ext cx="2826603" cy="73805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3E17798-F880-49C2-B91F-2D3D243C8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3518" y="5979848"/>
            <a:ext cx="3852975" cy="54692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4587D9D-6504-4705-BD20-F98B90BFE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8188" y="4766215"/>
            <a:ext cx="2484643" cy="3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97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4BED9-A2DE-42B6-B303-421AE8CE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EB7F75-9572-4C2A-9656-05CB8A099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69C71D4-0C46-43E4-835E-B11A4805B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3" y="647618"/>
            <a:ext cx="2441227" cy="4954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9F2AF1-0828-4854-BCD8-046803442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09055"/>
            <a:ext cx="6273642" cy="2905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F3EFA6-CBE2-4B9C-9292-1C317CD76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68" y="1961992"/>
            <a:ext cx="2607414" cy="6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9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系心</dc:creator>
  <cp:lastModifiedBy>罗 系心</cp:lastModifiedBy>
  <cp:revision>27</cp:revision>
  <dcterms:created xsi:type="dcterms:W3CDTF">2024-10-30T06:20:00Z</dcterms:created>
  <dcterms:modified xsi:type="dcterms:W3CDTF">2024-10-30T07:10:50Z</dcterms:modified>
</cp:coreProperties>
</file>