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制作者：</a:t>
            </a:r>
            <a:r>
              <a:rPr lang="en-US" altLang="zh-CN"/>
              <a:t>98id </a:t>
            </a:r>
            <a:r>
              <a:rPr lang="zh-CN" altLang="en-US"/>
              <a:t>菠萝雨凤梨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62660" y="375920"/>
                <a:ext cx="10904855" cy="14490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400" b="1"/>
                  <a:t>4.1 习题 1</a:t>
                </a:r>
                <a:endParaRPr lang="zh-CN" altLang="en-US" sz="2400" b="1"/>
              </a:p>
              <a:p>
                <a:endParaRPr lang="zh-CN" altLang="en-US" sz="2400" b="1"/>
              </a:p>
              <a:p>
                <a:pPr marL="0" lvl="0" indent="0">
                  <a:buNone/>
                </a:pPr>
                <a:r>
                  <a:rPr lang="en-US" altLang="zh-CN">
                    <a:solidFill>
                      <a:schemeClr val="tx1"/>
                    </a:solidFill>
                  </a:rPr>
                  <a:t>      </a:t>
                </a:r>
                <a:r>
                  <a:rPr lang="zh-CN" altLang="en-US">
                    <a:solidFill>
                      <a:schemeClr val="tx1"/>
                    </a:solidFill>
                  </a:rPr>
                  <a:t>对滤波器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zh-CN" altLang="en-US"/>
                  <a:t>，定义代价函数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zh-CN" altLang="en-US"/>
                  <a:t>，并且给滤波器加约束件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/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𝒆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𝑯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 </m:t>
                    </m:r>
                  </m:oMath>
                </a14:m>
                <a:r>
                  <a:rPr lang="zh-CN" altLang="en-US"/>
                  <a:t>为向量</a:t>
                </a:r>
                <a:r>
                  <a:rPr lang="zh-CN" altLang="en-US" b="1"/>
                  <a:t> e</a:t>
                </a:r>
                <a:r>
                  <a:rPr lang="zh-CN" altLang="en-US"/>
                  <a:t> 的协方差矩阵，Re(·) 表示取实部，b 为一常数。试求使代价函数最小的 </a:t>
                </a:r>
                <a:r>
                  <a:rPr lang="zh-CN" altLang="en-US" b="1"/>
                  <a:t>ω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" y="375920"/>
                <a:ext cx="10904855" cy="14490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962660" y="1871345"/>
            <a:ext cx="425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带约束优化问题，采用拉格朗日乘子法：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308985" y="2353945"/>
                <a:ext cx="4064000" cy="36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sup>
                      </m:sSup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𝒆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𝝎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 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985" y="2353945"/>
                <a:ext cx="4064000" cy="3663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15260" y="2834640"/>
                <a:ext cx="6218555" cy="490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𝜕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𝒆</m:t>
                            </m:r>
                          </m:sub>
                        </m:sSub>
                      </m:e>
                      <m:sup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 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𝟎</m:t>
                    </m:r>
                  </m:oMath>
                </a14:m>
                <a:endParaRPr lang="en-US" altLang="zh-CN" b="1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60" y="2834640"/>
                <a:ext cx="6218555" cy="4908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156585" y="3329940"/>
                <a:ext cx="4064000" cy="610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𝝎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𝒆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585" y="3329940"/>
                <a:ext cx="4064000" cy="6108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25190" y="3926840"/>
                <a:ext cx="4064000" cy="613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𝜕𝜆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𝝎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𝑯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190" y="3926840"/>
                <a:ext cx="4064000" cy="6134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62660" y="4627880"/>
            <a:ext cx="4064000" cy="40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将</a:t>
            </a:r>
            <a:r>
              <a:rPr lang="en-US" altLang="zh-CN"/>
              <a:t>(1) </a:t>
            </a:r>
            <a:r>
              <a:rPr lang="zh-CN" altLang="en-US"/>
              <a:t>带入</a:t>
            </a:r>
            <a:r>
              <a:rPr lang="en-US" altLang="zh-CN"/>
              <a:t>(2)</a:t>
            </a:r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794000" y="4882515"/>
                <a:ext cx="4064000" cy="6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0" y="4882515"/>
                <a:ext cx="4064000" cy="6819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962660" y="5716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(3)</a:t>
            </a:r>
            <a:r>
              <a:rPr lang="zh-CN" altLang="en-US"/>
              <a:t>带回</a:t>
            </a:r>
            <a:r>
              <a:rPr lang="en-US" altLang="zh-CN"/>
              <a:t>(1)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665730" y="5746750"/>
                <a:ext cx="4064000" cy="725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730" y="5746750"/>
                <a:ext cx="4064000" cy="7258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62660" y="2352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构造拉格朗日函数：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62660" y="2896235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求偏导：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" y="2896235"/>
                <a:ext cx="4064000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62660" y="4043045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solidFill>
                      <a:srgbClr val="FF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𝜆</m:t>
                    </m:r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求偏导：</a:t>
                </a:r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60" y="4043045"/>
                <a:ext cx="4064000" cy="368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5300" y="3458210"/>
                <a:ext cx="4064000" cy="380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r>
                      <a:rPr lang="zh-CN" altLang="en-US" b="1" i="1">
                        <a:latin typeface="Cambria Math" panose="02040503050406030204" charset="0"/>
                        <a:cs typeface="Cambria Math" panose="02040503050406030204" charset="0"/>
                      </a:rPr>
                      <m:t>为非奇异矩阵</m:t>
                    </m:r>
                  </m:oMath>
                </a14:m>
                <a:endParaRPr lang="zh-CN" altLang="en-US" b="1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458210"/>
                <a:ext cx="4064000" cy="3803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939405" y="2395220"/>
                <a:ext cx="4064000" cy="484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𝑅𝑒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𝑯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𝑯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𝑯</m:t>
                        </m:r>
                      </m:sup>
                    </m:sSup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rgbClr val="FF0000"/>
                    </a:solidFill>
                  </a:rPr>
                  <a:t> 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405" y="2395220"/>
                <a:ext cx="4064000" cy="48450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41425" y="723265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为奇异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矩阵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25" y="723265"/>
                <a:ext cx="4064000" cy="3683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14855" y="138938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即：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特征值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55" y="1389380"/>
                <a:ext cx="406400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014855" y="203327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此时，对应的特征向量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/>
                  <a:t>满足：</a:t>
                </a:r>
                <a:endParaRPr lang="zh-CN" alt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55" y="2033270"/>
                <a:ext cx="40640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96845" y="267716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845" y="2677160"/>
                <a:ext cx="4064000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014855" y="323215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所以此时当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55" y="3232150"/>
                <a:ext cx="4064000" cy="3683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064000" y="3964940"/>
                <a:ext cx="4064000" cy="37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en-US" altLang="zh-CN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p>
                    </m:sSup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𝟎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3964940"/>
                <a:ext cx="4064000" cy="378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014855" y="4648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所以此时的最有滤波器</a:t>
            </a:r>
            <a:r>
              <a:rPr lang="zh-CN" altLang="en-US"/>
              <a:t>解：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37025" y="5262880"/>
                <a:ext cx="40640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𝝎</m:t>
                    </m:r>
                  </m:oMath>
                </a14:m>
                <a:r>
                  <a:rPr lang="en-US" altLang="zh-CN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b="1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025" y="5262880"/>
                <a:ext cx="406400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mJlNTRkODU4Mzc2YjVhMzdlN2ZiN2EyZjE2YWUxN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演示</Application>
  <PresentationFormat>宽屏</PresentationFormat>
  <Paragraphs>49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Cambria Math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何聪</cp:lastModifiedBy>
  <cp:revision>160</cp:revision>
  <dcterms:created xsi:type="dcterms:W3CDTF">2019-06-19T02:08:00Z</dcterms:created>
  <dcterms:modified xsi:type="dcterms:W3CDTF">2024-10-30T05:54:43Z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34219271963E490EB0A43295E497C88D_11</vt:lpwstr>
  </property>
</Properties>
</file>