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371475"/>
            <a:ext cx="11245850" cy="249555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9975" y="2933700"/>
          <a:ext cx="6854825" cy="54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882900" imgH="228600" progId="Equation.KSEE3">
                  <p:embed/>
                </p:oleObj>
              </mc:Choice>
              <mc:Fallback>
                <p:oleObj name="" r:id="rId2" imgW="2882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09975" y="2933700"/>
                        <a:ext cx="6854825" cy="54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9130" y="2933700"/>
            <a:ext cx="356552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构造拉格朗日函数：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59130" y="3653155"/>
            <a:ext cx="356552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分别</a:t>
            </a:r>
            <a:r>
              <a:rPr lang="zh-CN" altLang="en-US" sz="2400"/>
              <a:t>求偏导：</a:t>
            </a:r>
            <a:endParaRPr lang="zh-CN" altLang="en-US" sz="2400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9975" y="3653155"/>
          <a:ext cx="2486025" cy="300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1219200" imgH="1473200" progId="Equation.KSEE3">
                  <p:embed/>
                </p:oleObj>
              </mc:Choice>
              <mc:Fallback>
                <p:oleObj name="" r:id="rId4" imgW="1219200" imgH="147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09975" y="3653155"/>
                        <a:ext cx="2486025" cy="300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70535" y="574675"/>
            <a:ext cx="316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解得</a:t>
            </a:r>
            <a:endParaRPr lang="zh-CN" altLang="en-US" sz="2400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0830" y="574675"/>
          <a:ext cx="1271270" cy="2399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457200" imgH="862965" progId="Equation.KSEE3">
                  <p:embed/>
                </p:oleObj>
              </mc:Choice>
              <mc:Fallback>
                <p:oleObj name="" r:id="rId1" imgW="457200" imgH="8629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0830" y="574675"/>
                        <a:ext cx="1271270" cy="2399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1495" y="3287395"/>
            <a:ext cx="74326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/>
              <a:t>接下来需要确认（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-1</a:t>
            </a:r>
            <a:r>
              <a:rPr lang="zh-CN" altLang="en-US" sz="2400"/>
              <a:t>）是否是极小值点，但是本题只求出一个解，所以</a:t>
            </a:r>
            <a:r>
              <a:rPr lang="en-US" altLang="zh-CN" sz="2400"/>
              <a:t>J</a:t>
            </a:r>
            <a:r>
              <a:rPr lang="zh-CN" altLang="en-US" sz="2400"/>
              <a:t>在（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，</a:t>
            </a:r>
            <a:r>
              <a:rPr lang="en-US" altLang="zh-CN" sz="2400"/>
              <a:t>-1</a:t>
            </a:r>
            <a:r>
              <a:rPr lang="zh-CN" altLang="en-US" sz="2400"/>
              <a:t>）处取最小值</a:t>
            </a:r>
            <a:r>
              <a:rPr lang="en-US" altLang="zh-CN" sz="2400"/>
              <a:t>26</a:t>
            </a:r>
            <a:endParaRPr lang="en-US" altLang="zh-CN" sz="24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ZTFkNmY3NTM0ZjlmZDE3MDEzMjM2MDg5Yzc4ZDljY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WPS 演示</Application>
  <PresentationFormat>宽屏</PresentationFormat>
  <Paragraphs>8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ROG</dc:creator>
  <cp:lastModifiedBy>WPS_1718588738</cp:lastModifiedBy>
  <cp:revision>155</cp:revision>
  <dcterms:created xsi:type="dcterms:W3CDTF">2019-06-19T02:08:00Z</dcterms:created>
  <dcterms:modified xsi:type="dcterms:W3CDTF">2024-10-30T03:49:58Z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DA8FAFB247194EB8B86525D7E1914745_11</vt:lpwstr>
  </property>
</Properties>
</file>