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5" r:id="rId5"/>
    <p:sldId id="299" r:id="rId6"/>
    <p:sldId id="278" r:id="rId7"/>
  </p:sldIdLst>
  <p:sldSz cx="9144000" cy="6858000" type="screen4x3"/>
  <p:notesSz cx="6858000" cy="9144000"/>
  <p:custDataLst>
    <p:tags r:id="rId1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B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95" autoAdjust="0"/>
  </p:normalViewPr>
  <p:slideViewPr>
    <p:cSldViewPr showGuides="1">
      <p:cViewPr varScale="1">
        <p:scale>
          <a:sx n="77" d="100"/>
          <a:sy n="77" d="100"/>
        </p:scale>
        <p:origin x="1872" y="68"/>
      </p:cViewPr>
      <p:guideLst>
        <p:guide orient="horz" pos="2205"/>
        <p:guide pos="28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56A299B-898F-4037-80E5-FD365B564C3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/>
            </a:lvl1pPr>
          </a:lstStyle>
          <a:p>
            <a:pPr>
              <a:defRPr/>
            </a:pPr>
            <a:fld id="{AD5C9032-A81B-40D5-B857-7CF50CE1495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673C6A-35DC-49D2-87D8-8113B1CB4E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5C9032-A81B-40D5-B857-7CF50CE149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159BF7-6D21-49EF-950E-A99214A52A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F159BF7-6D21-49EF-950E-A99214A52AB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D294A-36D0-499B-993A-D86F208087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08EB9-36EF-47F3-A305-211FB8874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EFD9F-4E9A-4B51-935B-AEDC785811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785B5-F2C5-4709-A9B3-ADC98EC97F0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A28C1-66DD-41C8-BFDF-A23C27572F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DD147-0416-41C5-B2C5-FE46ADE1B82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1D0C-0BEF-45CD-82A9-DBCBBE02CA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DAD1B-6CB1-4F83-9265-305F26F6AAA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8E75E-E433-409F-910A-7EA7C35CD6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12788-22C7-4B85-B42B-234905B5A6F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75245-7597-42AA-945E-0C2AD94B4E3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30461B7D-93B1-48D5-8F21-EA7166D464A7}" type="slidenum">
              <a:rPr lang="en-US" altLang="zh-CN"/>
            </a:fld>
            <a:endParaRPr lang="en-US" altLang="zh-CN"/>
          </a:p>
        </p:txBody>
      </p:sp>
      <p:pic>
        <p:nvPicPr>
          <p:cNvPr id="1031" name="图片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308725"/>
            <a:ext cx="91106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7" descr="C:\Documents and Settings\sqz\桌面\图片1.jp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" t="671" r="217" b="51665"/>
          <a:stretch>
            <a:fillRect/>
          </a:stretch>
        </p:blipFill>
        <p:spPr bwMode="auto">
          <a:xfrm>
            <a:off x="0" y="0"/>
            <a:ext cx="9142413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/>
          <p:nvPr/>
        </p:nvSpPr>
        <p:spPr>
          <a:xfrm>
            <a:off x="1115219" y="2276872"/>
            <a:ext cx="6913562" cy="575295"/>
          </a:xfrm>
          <a:prstGeom prst="rect">
            <a:avLst/>
          </a:prstGeom>
          <a:ln>
            <a:noFill/>
          </a:ln>
        </p:spPr>
        <p:txBody>
          <a:bodyPr lIns="0" anchor="b"/>
          <a:lstStyle>
            <a:lvl1pPr algn="l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6000" b="1" i="0" kern="120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defRPr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4.3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Placeholder 1"/>
          <p:cNvSpPr txBox="1"/>
          <p:nvPr/>
        </p:nvSpPr>
        <p:spPr bwMode="auto">
          <a:xfrm>
            <a:off x="2483768" y="3933056"/>
            <a:ext cx="417646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2024.10.30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836295"/>
            <a:ext cx="9117330" cy="23450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57835" y="306895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）构造目标函数：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/>
        </p:nvGraphicFramePr>
        <p:xfrm>
          <a:off x="971550" y="3500755"/>
          <a:ext cx="7597140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3672840" imgH="558800" progId="Equation.DSMT4">
                  <p:embed/>
                </p:oleObj>
              </mc:Choice>
              <mc:Fallback>
                <p:oleObj name="" r:id="rId2" imgW="3672840" imgH="5588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1550" y="3500755"/>
                        <a:ext cx="7597140" cy="27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539115" y="393255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/>
            <a:r>
              <a:rPr lang="zh-CN" altLang="en-US">
                <a:sym typeface="+mn-ea"/>
              </a:rPr>
              <a:t>求</a:t>
            </a:r>
            <a:r>
              <a:rPr lang="zh-CN" altLang="en-US">
                <a:sym typeface="+mn-ea"/>
              </a:rPr>
              <a:t>偏导：</a:t>
            </a:r>
            <a:endParaRPr lang="zh-CN" altLang="en-US">
              <a:sym typeface="+mn-ea"/>
            </a:endParaRPr>
          </a:p>
        </p:txBody>
      </p:sp>
      <p:graphicFrame>
        <p:nvGraphicFramePr>
          <p:cNvPr id="10" name="对象 9"/>
          <p:cNvGraphicFramePr/>
          <p:nvPr/>
        </p:nvGraphicFramePr>
        <p:xfrm>
          <a:off x="1003935" y="4271010"/>
          <a:ext cx="467804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4" imgW="2133600" imgH="1295400" progId="Equation.DSMT4">
                  <p:embed/>
                </p:oleObj>
              </mc:Choice>
              <mc:Fallback>
                <p:oleObj name="" r:id="rId4" imgW="2133600" imgH="12954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03935" y="4271010"/>
                        <a:ext cx="467804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701155" y="44894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因此最优解为（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732270" y="49409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此时</a:t>
            </a:r>
            <a:r>
              <a:rPr lang="en-US" altLang="zh-CN"/>
              <a:t>λ=1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6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755650" y="1052513"/>
            <a:ext cx="77501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zh-CN" sz="1800">
              <a:latin typeface="Palatino Linotype" panose="0204050205050503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35" y="836295"/>
            <a:ext cx="9117330" cy="223456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3215" y="321246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514350" y="3482340"/>
          <a:ext cx="8171815" cy="1459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" imgW="7698105" imgH="1454785" progId="Equation.DSMT4">
                  <p:embed/>
                </p:oleObj>
              </mc:Choice>
              <mc:Fallback>
                <p:oleObj name="" r:id="rId2" imgW="7698105" imgH="1454785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4350" y="3482340"/>
                        <a:ext cx="8171815" cy="1459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1"/>
          <p:cNvSpPr>
            <a:spLocks noChangeArrowheads="1"/>
          </p:cNvSpPr>
          <p:nvPr/>
        </p:nvSpPr>
        <p:spPr bwMode="auto">
          <a:xfrm>
            <a:off x="755650" y="1052513"/>
            <a:ext cx="7750175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zh-CN" sz="1800">
              <a:latin typeface="Palatino Linotype" panose="02040502050505030304" pitchFamily="18" charset="0"/>
            </a:endParaRPr>
          </a:p>
        </p:txBody>
      </p:sp>
      <p:sp>
        <p:nvSpPr>
          <p:cNvPr id="24580" name="文本框 34"/>
          <p:cNvSpPr txBox="1">
            <a:spLocks noChangeArrowheads="1"/>
          </p:cNvSpPr>
          <p:nvPr/>
        </p:nvSpPr>
        <p:spPr bwMode="auto">
          <a:xfrm>
            <a:off x="3059832" y="2720975"/>
            <a:ext cx="27368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4000" b="1" dirty="0">
                <a:latin typeface="Palatino Linotype" panose="02040502050505030304" pitchFamily="18" charset="0"/>
                <a:ea typeface="微软雅黑" panose="020B0503020204020204" pitchFamily="34" charset="-122"/>
              </a:rPr>
              <a:t>Thanks!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NzQ3YWUzOTJjNmNmMzcwMmY1MjAyMGExNzA0N2MyZDc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演示</Application>
  <PresentationFormat>全屏显示(4:3)</PresentationFormat>
  <Paragraphs>17</Paragraphs>
  <Slides>4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Palatino Linotype</vt:lpstr>
      <vt:lpstr>Arial Unicode MS</vt:lpstr>
      <vt:lpstr>等线</vt:lpstr>
      <vt:lpstr>默认设计模板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</vt:vector>
  </TitlesOfParts>
  <Company>浙江大学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邢子青</dc:creator>
  <cp:lastModifiedBy>周健</cp:lastModifiedBy>
  <cp:revision>190</cp:revision>
  <dcterms:created xsi:type="dcterms:W3CDTF">2009-10-13T03:30:00Z</dcterms:created>
  <dcterms:modified xsi:type="dcterms:W3CDTF">2024-10-30T03:35:19Z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0B0196F3F81A4C199C9A41349CB0E417_12</vt:lpwstr>
  </property>
  <property fmtid="{D5CDD505-2E9C-101B-9397-08002B2CF9AE}" pid="3" name="KSOProductBuildVer">
    <vt:lpwstr>2052-12.1.0.18276</vt:lpwstr>
  </property>
</Properties>
</file>