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3" name="图片 2" descr="IMG_0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770890"/>
            <a:ext cx="10605770" cy="4624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hahaha</cp:lastModifiedBy>
  <cp:revision>9</cp:revision>
  <dcterms:created xsi:type="dcterms:W3CDTF">2024-10-30T07:14:11Z</dcterms:created>
  <dcterms:modified xsi:type="dcterms:W3CDTF">2024-10-30T07:14:11Z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261EA28BDEC9B72FA2DC2167831F4C46_41</vt:lpwstr>
  </property>
</Properties>
</file>