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05:57:27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276.000 0.000 24575,'-24.000'105.000'0,"-72.000"263.000"0,8.000-4.000 0,59.000-223.000 0,15.000-66.000 0,-9.000 145.000 0,21.000 75.000 0,3.000-182.000 0,0.000-67.000 0,2.000-1.000 0,9.000 50.000 0,-7.000-67.000 0,2.000 0.000 0,1.000-1.000 0,1.000 0.000 0,21.000 42.000 0,76.000 112.000 0,-15.000-27.000 0,-72.000-118.000-455,2.000-1.000 0,31.000 39.000 0,-29.000-46.000-6371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4:39:27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24.000 22.000 24575,'1.000'0.000'0,"-1.000"-1.000"0,1.000 1.000 0,-1.000-1.000 0,1.000 1.000 0,-1.000-1.000 0,1.000 1.000 0,-1.000 0.000 0,1.000-1.000 0,0.000 1.000 0,-1.000 0.000 0,1.000-1.000 0,0.000 1.000 0,-1.000 0.000 0,1.000 0.000 0,0.000 0.000 0,0.000-1.000 0,2.000 1.000 0,9.000-4.000 0,0.000 0.000 0,1.000 2.000 0,0.000 0.000 0,0.000 0.000 0,-1.000 1.000 0,1.000 0.000 0,0.000 1.000 0,20.000 3.000 0,-24.000-2.000 0,-1.000 1.000 0,0.000 0.000 0,0.000 0.000 0,0.000 0.000 0,0.000 1.000 0,0.000 0.000 0,0.000 1.000 0,-1.000 0.000 0,1.000 0.000 0,-1.000 1.000 0,0.000-1.000 0,-1.000 2.000 0,1.000-1.000 0,6.000 7.000 0,-11.000-10.000 0,0.000 0.000 0,-1.000 1.000 0,1.000-1.000 0,0.000 0.000 0,-1.000 1.000 0,1.000-1.000 0,-1.000 1.000 0,0.000 0.000 0,0.000-1.000 0,0.000 1.000 0,0.000 0.000 0,0.000 0.000 0,0.000-1.000 0,-1.000 1.000 0,0.000 0.000 0,1.000 0.000 0,-1.000 0.000 0,0.000 0.000 0,0.000 0.000 0,-1.000-1.000 0,1.000 1.000 0,-1.000 0.000 0,1.000 0.000 0,-1.000 0.000 0,0.000 0.000 0,0.000-1.000 0,-3.000 6.000 0,-1.000 1.000 0,-1.000-1.000 0,0.000 0.000 0,0.000 0.000 0,-1.000 0.000 0,0.000-1.000 0,-13.000 10.000 0,-53.000 34.000 0,53.000-38.000 0,0.000-1.000 0,-1.000-1.000 0,-1.000 0.000 0,0.000-2.000 0,-32.000 10.000 0,46.000-18.000 0,2.000-1.000 0,8.000 2.000 0,80.000 29.000 0,-29.000-9.000 0,51.000 16.000 0,108.000 25.000 0,-203.000-60.000-273,1.000-1.000 0,-1.000-1.000 0,1.000 0.000 0,11.000 0.000 0,-12.000-1.000-6553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4:41:00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495.000 0.000 24575,'-21.000'0.000'0,"-1.000"1.000"0,0.000 2.000 0,0.000 0.000 0,1.000 1.000 0,0.000 1.000 0,0.000 1.000 0,0.000 0.000 0,0.000 2.000 0,1.000 1.000 0,1.000 0.000 0,-1.000 1.000 0,2.000 2.000 0,-20.000 13.000 0,19.000-10.000 0,1.000 0.000 0,0.000 1.000 0,1.000 1.000 0,0.000 0.000 0,2.000 2.000 0,0.000-1.000 0,-16.000 28.000 0,25.000-35.000 0,1.000 0.000 0,-1.000 1.000 0,2.000-1.000 0,0.000 1.000 0,0.000 0.000 0,-3.000 22.000 0,6.000-25.000 0,1.000 0.000 0,-1.000 1.000 0,2.000-1.000 0,-1.000 0.000 0,1.000 0.000 0,1.000 1.000 0,-1.000-1.000 0,2.000 0.000 0,-1.000 0.000 0,5.000 8.000 0,-5.000-10.000-7,1.000-1.000 0,1.000 0.000-1,-1.000 0.000 1,1.000 0.000 0,0.000 0.000-1,0.000-1.000 1,1.000 1.000 0,0.000-1.000-1,0.000 0.000 1,9.000 7.000 0,-7.000-7.000 32,1.000-1.000 0,0.000 1.000 0,0.000-1.000 0,0.000 0.000 0,0.000-1.000 0,1.000 0.000 0,12.000 2.000 0,-1.000-1.000-237,0.000-2.000 0,1.000 0.000 0,-1.000-2.000-1,0.000 0.000 1,1.000-1.000 0,29.000-6.000 0,-4.000-1.000-6614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4:41:06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248.000 117.000 24575,'-2.000'-2.000'0,"1.000"1.000"0,0.000 1.000 0,-1.000-1.000 0,1.000 0.000 0,-1.000 0.000 0,1.000 0.000 0,-1.000 1.000 0,0.000-1.000 0,1.000 1.000 0,-1.000-1.000 0,0.000 1.000 0,1.000 0.000 0,-1.000 0.000 0,0.000 0.000 0,1.000 0.000 0,-4.000 0.000 0,-2.000 1.000 0,1.000 0.000 0,0.000 0.000 0,-8.000 2.000 0,2.000 1.000 0,1.000 1.000 0,-1.000 0.000 0,0.000 1.000 0,1.000 0.000 0,0.000 1.000 0,1.000 0.000 0,-1.000 1.000 0,2.000 0.000 0,-1.000 0.000 0,1.000 1.000 0,0.000 1.000 0,1.000-1.000 0,0.000 1.000 0,0.000 1.000 0,1.000-1.000 0,-9.000 21.000 0,14.000-27.000 0,0.000 0.000 0,0.000 0.000 0,1.000 0.000 0,0.000 1.000 0,0.000-1.000 0,0.000 0.000 0,1.000 1.000 0,-1.000-1.000 0,1.000 8.000 0,0.000-10.000 0,1.000 0.000 0,-1.000 1.000 0,1.000-1.000 0,-1.000 0.000 0,1.000 0.000 0,0.000 0.000 0,-1.000 0.000 0,1.000 0.000 0,0.000 0.000 0,0.000 0.000 0,1.000-1.000 0,-1.000 1.000 0,0.000 0.000 0,0.000 0.000 0,1.000-1.000 0,-1.000 1.000 0,1.000-1.000 0,0.000 1.000 0,-1.000-1.000 0,1.000 0.000 0,3.000 2.000 0,0.000-1.000 0,0.000 0.000 0,1.000 0.000 0,-1.000 0.000 0,0.000-1.000 0,1.000 0.000 0,-1.000 0.000 0,1.000 0.000 0,0.000-1.000 0,-1.000 1.000 0,1.000-2.000 0,-1.000 1.000 0,11.000-2.000 0,-5.000 0.000 0,0.000-1.000 0,-1.000 0.000 0,1.000 0.000 0,-1.000-1.000 0,16.000-9.000 0,-19.000 10.000 0,0.000-1.000 0,-1.000-1.000 0,0.000 0.000 0,0.000 1.000 0,0.000-2.000 0,-1.000 1.000 0,1.000-1.000 0,-1.000 0.000 0,-1.000 0.000 0,1.000 0.000 0,-1.000 0.000 0,0.000-1.000 0,-1.000 0.000 0,1.000 0.000 0,-1.000 0.000 0,-1.000 0.000 0,1.000-1.000 0,-1.000 1.000 0,0.000-1.000 0,-1.000 1.000 0,0.000-1.000 0,0.000 1.000 0,-1.000-1.000 0,0.000 0.000 0,0.000 0.000 0,-1.000 1.000 0,0.000-1.000 0,0.000 0.000 0,-5.000-13.000 0,3.000 11.000 0,-1.000 0.000 0,0.000 0.000 0,-1.000 0.000 0,0.000 1.000 0,-9.000-13.000 0,9.000 16.000 0,0.000 0.000 0,0.000 0.000 0,0.000 1.000 0,-1.000-1.000 0,1.000 1.000 0,-1.000 0.000 0,-1.000 1.000 0,-8.000-6.000 0,13.000 9.000 0,0.000 0.000 0,0.000 0.000 0,0.000 0.000 0,0.000 1.000 0,0.000-1.000 0,0.000 1.000 0,0.000-1.000 0,0.000 1.000 0,0.000-1.000 0,-1.000 1.000 0,1.000 0.000 0,0.000 0.000 0,0.000 0.000 0,0.000 1.000 0,-1.000-1.000 0,1.000 0.000 0,-2.000 1.000 0,2.000 0.000 0,-1.000 0.000 0,1.000 1.000 0,0.000-1.000 0,0.000 0.000 0,-1.000 1.000 0,1.000 0.000 0,0.000-1.000 0,0.000 1.000 0,1.000 0.000 0,-1.000 0.000 0,0.000 0.000 0,1.000 0.000 0,-3.000 5.000 0,-2.000 2.000 0,1.000 2.000 0,1.000-1.000 0,0.000 1.000 0,0.000-1.000 0,1.000 1.000 0,0.000 0.000 0,1.000 0.000 0,-1.000 12.000 0,2.000-3.000 0,0.000 0.000 0,1.000 1.000 0,5.000 30.000 0,0.000-19.000-1365,1.000-7.000-5461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4:41:07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0.000 29.000 24575,'1.000'0.000'0,"0.000"-1.000"0,1.000 0.000 0,-1.000 0.000 0,0.000 0.000 0,1.000 1.000 0,-1.000-1.000 0,0.000 1.000 0,1.000-1.000 0,-1.000 1.000 0,1.000 0.000 0,-1.000-1.000 0,1.000 1.000 0,1.000 0.000 0,2.000-1.000 0,41.000-6.000 0,0.000 2.000 0,47.000 1.000 0,0.000 1.000 0,-33.000 1.000-1365,-50.000 2.000-5461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4:41:08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0.000 75.000 24575,'0.000'0.000'0,"1.000"-1.000"0,1.000 1.000 0,2.000-2.000 0,5.000 0.000 0,4.000-3.000 0,5.000 1.000 0,5.000-1.000 0,6.000 0.000 0,5.000-1.000 0,5.000 0.000 0,1.000-1.000 0,-1.000 1.000 0,-1.000 0.000 0,-3.000-2.000 0,-7.000 2.000 0,-9.000 0.000-8191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4:41:34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184.000 0.000 24575,'-8.000'5.000'0,"4.000"-2.000"0,0.000 0.000 0,0.000 0.000 0,0.000 1.000 0,0.000 0.000 0,1.000-1.000 0,0.000 1.000 0,-1.000 0.000 0,2.000 1.000 0,-5.000 7.000 0,-1.000 4.000 0,-8.000 25.000 0,13.000-32.000 0,-58.000 175.000 0,15.000 3.000 0,43.000-169.000-1365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4:41:35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0.000 0.000 24575,'0.000'4.000'0,"0.000"35.000"0,1.000 65.000 0,1.000-74.000 0,8.000 45.000 0,8.000-5.000 0,31.000 80.000 0,-20.000-65.000 0,18.000 53.000-1365,-43.000-127.000-5461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4:41:35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0.000 45.000 24575,'0.000'0.000'0,"0.000"0.000"0,0.000 0.000 0,0.000 0.000 0,2.000-1.000 0,4.000 0.000 0,9.000-2.000 0,10.000-2.000 0,5.000-1.000 0,4.000-1.000 0,1.000-1.000 0,-4.000 0.000 0,-8.000 2.000-8191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4:41:36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0.000 25.000 24575,'13.000'3.000'0,"-4.000"-2.000"-14,1.000 0.000-1,-1.000-1.000 1,0.000 0.000 0,14.000-3.000-1,37.000-9.000 216,-44.000 8.000-450,-1.000 0.000 0,0.000 1.000 0,1.000 1.000 0,0.000 1.000 0,16.000 0.000 0,-25.000 2.000-6577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4:41:36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5.000 0.000 24575,'0.000'0.000'0,"0.000"2.000"0,0.000 3.000 0,1.000 7.000 0,-1.000 4.000 0,0.000 6.000 0,0.000 3.000 0,-1.000 3.000 0,0.000 4.000 0,0.000 5.000 0,0.000 1.000 0,0.000-3.000 0,0.000-9.000-8191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30T05:57:29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153.000 1.000 24575,'0.000'3.000'0,"1.000"1.000"0,-1.000 0.000 0,1.000-1.000 0,0.000 1.000 0,0.000 0.000 0,0.000-1.000 0,1.000 0.000 0,-1.000 1.000 0,1.000-1.000 0,3.000 6.000 0,26.000 31.000 0,-14.000-19.000 0,51.000 65.000 0,-16.000-20.000 0,75.000 121.000 0,-120.000-171.000 0,1.000 0.000 0,-2.000 0.000 0,0.000 0.000 0,-1.000 1.000 0,5.000 32.000 0,2.000 88.000 0,-6.000-39.000 0,8.000 434.000 0,-16.000-345.000 0,1.000-166.000 0,-1.000-1.000 0,0.000 1.000 0,-11.000 39.000 0,-25.000 56.000 0,32.000-101.000 0,-74.000 175.000 0,11.000-27.000 0,15.000-46.000 0,16.000-37.000 0,12.000-28.000 0,-38.000 59.000 0,45.000-80.000-341,-1.000-2.000 0,-2.000 0.000-1,-34.000 35.000 1,32.000-42.000-6485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4:41:37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96.000 0.000 24575,'0.000'0.000'0,"-5.000"4.000"0,-2.000 8.000 0,2.000 0.000 0,-1.000 0.000 0,2.000 0.000 0,-1.000 0.000 0,-3.000 23.000 0,6.000-29.000 0,-46.000 266.000 0,42.000-163.000-1365,6.000-97.000-5461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4:41:39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9.000 42.000 24575,'5.000'-6.000'0,"0.000"2.000"0,1.000 0.000 0,-1.000 0.000 0,1.000 1.000 0,0.000-1.000 0,0.000 1.000 0,0.000 1.000 0,1.000-1.000 0,-1.000 1.000 0,1.000 0.000 0,-1.000 1.000 0,1.000-1.000 0,0.000 1.000 0,-1.000 1.000 0,13.000-1.000 0,-13.000 1.000 0,-1.000 0.000 0,1.000 1.000 0,-1.000 0.000 0,1.000 0.000 0,-1.000 0.000 0,1.000 0.000 0,-1.000 1.000 0,0.000 0.000 0,0.000 0.000 0,0.000 0.000 0,0.000 1.000 0,0.000 0.000 0,0.000 0.000 0,-1.000 0.000 0,1.000 0.000 0,-1.000 1.000 0,0.000 0.000 0,5.000 5.000 0,-7.000-7.000 0,-1.000-1.000 0,0.000 1.000 0,0.000 0.000 0,0.000-1.000 0,0.000 1.000 0,-1.000 0.000 0,1.000 0.000 0,0.000-1.000 0,-1.000 1.000 0,1.000 0.000 0,-1.000 0.000 0,1.000 0.000 0,-1.000 0.000 0,0.000 0.000 0,0.000 0.000 0,0.000 0.000 0,0.000 0.000 0,-1.000 2.000 0,1.000-1.000 0,-1.000 0.000 0,0.000-1.000 0,0.000 1.000 0,-1.000 0.000 0,1.000-1.000 0,-1.000 1.000 0,1.000-1.000 0,-1.000 1.000 0,0.000-1.000 0,0.000 0.000 0,-3.000 4.000 0,-8.000 5.000 0,-1.000 1.000 0,-1.000-2.000 0,1.000 0.000 0,-2.000 0.000 0,1.000-2.000 0,-1.000 0.000 0,0.000 0.000 0,-19.000 5.000 0,8.000-7.000 0,25.000-5.000 0,0.000-1.000 0,-1.000 0.000 0,1.000 1.000 0,0.000-1.000 0,0.000 0.000 0,-1.000 0.000 0,1.000-1.000 0,0.000 1.000 0,0.000-1.000 0,-4.000 0.000 0,14.000 19.000 0,0.000-1.000 0,2.000 0.000 0,0.000-1.000 0,18.000 23.000 0,44.000 38.000 0,-69.000-74.000-68,3.000 3.000 134,0.000 0.000-1,9.000 5.000 1,-13.000-10.000-166,0.000 0.000 1,-1.000 1.000-1,1.000-1.000 0,0.000-1.000 1,0.000 1.000-1,0.000 0.000 1,0.000 0.000-1,0.000-1.000 0,0.000 1.000 1,0.000-1.000-1,1.000 1.000 1,-1.000-1.000-1,0.000 0.000 1,3.000 0.000-1,2.000-2.000-6726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4:41:45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248.000 0.000 24575,'-8.000'1.000'0,"2.000"0.000"0,6.000 0.000 0,0.000-1.000 0,0.000 0.000 0,-1.000 0.000 0,1.000 1.000 0,0.000-1.000 0,0.000 0.000 0,0.000 1.000 0,0.000-1.000 0,0.000 0.000 0,0.000 1.000 0,0.000-1.000 0,0.000 0.000 0,0.000 0.000 0,0.000 1.000 0,0.000-1.000 0,0.000 0.000 0,0.000 1.000 0,0.000-1.000 0,1.000 0.000 0,-1.000 1.000 0,0.000-1.000 0,0.000 0.000 0,0.000 0.000 0,0.000 1.000 0,1.000 2.000 0,0.000-1.000 0,-1.000 1.000 0,1.000 0.000 0,-1.000-1.000 0,0.000 1.000 0,0.000 0.000 0,0.000 0.000 0,0.000-1.000 0,0.000 1.000 0,0.000 0.000 0,-1.000-1.000 0,0.000 1.000 0,1.000 0.000 0,-1.000-1.000 0,0.000 1.000 0,0.000-1.000 0,-3.000 5.000 0,-2.000 3.000 0,0.000 0.000 0,-14.000 16.000 0,17.000-23.000 0,-18.000 23.000 0,-37.000 47.000 0,44.000-55.000 0,1.000 2.000 0,-10.000 21.000 0,-41.000 103.000-1365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4:41:45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0.000 0.000 24575,'0.000'0.000'0,"2.000"14.000"0,57.000 269.000 0,-53.000-254.000 0,3.000 6.000-33,-3.000-14.000-633,5.000 37.000 0,-11.000-47.000-6160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4:41:45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0.000 0.000 24575,'0.000'0.000'0,"1.000"0.000"0,3.000 1.000 0,5.000-1.000 0,7.000 1.000 0,8.000-1.000 0,8.000 1.000 0,6.000-2.000 0,6.000 1.000 0,5.000 0.000 0,0.000 0.000 0,-3.000 0.000 0,-8.000 0.000 0,-9.000 0.000-8191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4:41:46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0.000 22.000 24575,'43.000'4.000'0,"-10.000"-5.000"0,58.000-9.000 0,7.000 0.000 0,-97.000 9.000-66,3.000 1.000-259,0.000 0.000 1,0.000 0.000-1,7.000-2.000 0,-7.000 0.000-6501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4:41:47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0.000 0.000 24575,'1.000'2.000'0,"-1.000"0.000"0,1.000 0.000 0,-1.000 0.000 0,1.000 0.000 0,0.000 0.000 0,-1.000 0.000 0,3.000 2.000 0,1.000 5.000 0,0.000 3.000 0,0.000 1.000 0,-1.000 0.000 0,-1.000 0.000 0,0.000 0.000 0,0.000 0.000 0,-2.000 0.000 0,1.000 0.000 0,-2.000 1.000 0,1.000-1.000 0,-2.000 0.000 0,-3.000 14.000 0,5.000-27.000-111,0.000 0.000 68,0.000 0.000 0,0.000 1.000 0,0.000-1.000-1,0.000 0.000 1,0.000 0.000 0,0.000 0.000 0,0.000 0.000-1,0.000 1.000 1,0.000-1.000 0,0.000 0.000 0,0.000 0.000-1,0.000 0.000 1,0.000 0.000 0,0.000 1.000 0,0.000-1.000-1,-1.000 0.000 1,1.000 0.000 0,0.000 0.000 0,0.000 0.000-1,0.000 0.000 1,0.000 1.000 0,0.000-1.000-1,0.000 0.000 1,-1.000 0.000 0,1.000 0.000 0,0.000 0.000-1,0.000 0.000 1,0.000 0.000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4:41:48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93.000 0.000 24575,'-4.000'10.000'0,"2.000"-6.000"0,-17.000 43.000 0,2.000 0.000 0,-17.000 76.000 0,28.000-93.000 0,1.000 1.000 0,2.000 0.000 0,1.000 0.000 0,1.000 1.000 0,5.000 39.000 0,-3.000-59.000 0,1.000 0.000 0,1.000-1.000 0,0.000 1.000 0,0.000-1.000 0,1.000 0.000 0,10.000 19.000 0,-10.000-22.000 0,1.000-1.000 0,0.000 0.000 0,0.000 0.000 0,1.000 0.000 0,-1.000 0.000 0,2.000-1.000 0,-1.000 0.000 0,1.000 0.000 0,12.000 8.000 0,-7.000-7.000-455,0.000 0.000 0,24.000 8.000 0,-11.000-6.000-6371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4:41:48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105.000 0.000 24575,'0.000'2.000'0,"1.000"0.000"0,-1.000 0.000 0,1.000 1.000 0,-1.000-1.000 0,1.000 0.000 0,0.000 0.000 0,0.000-1.000 0,1.000 4.000 0,3.000 4.000 0,2.000 13.000 0,-1.000-1.000 0,0.000 1.000 0,-2.000-1.000 0,0.000 2.000 0,-2.000-1.000 0,0.000 0.000 0,-2.000 0.000 0,0.000 1.000 0,-1.000-1.000 0,-5.000 23.000 0,2.000-23.000 0,-1.000 0.000 0,-1.000 0.000 0,-1.000 0.000 0,-1.000-1.000 0,-1.000 0.000 0,0.000 0.000 0,-2.000-1.000 0,0.000 0.000 0,-26.000 33.000 0,34.000-50.000 0,1.000 0.000 0,-1.000 0.000 0,1.000 0.000 0,-1.000 0.000 0,0.000 0.000 0,0.000 0.000 0,0.000-1.000 0,0.000 1.000 0,-5.000 2.000 0,7.000-5.000-1365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4:41:49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0.000 21.000 24575,'57.000'2.000'0,"114.000"-11.000"0,-164.000 8.000-227,0.000 1.000-1,0.000-1.000 1,-1.000-1.000-1,1.000 1.000 1,8.000-4.000-1,-7.000 1.000-6598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4:38:59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0.000 51.000 24575,'0.000'0.000'0,"1.000"0.000"0,2.000 0.000 0,6.000 0.000 0,9.000-2.000 0,9.000-2.000 0,8.000-2.000 0,8.000-2.000 0,2.000-1.000 0,1.000 2.000 0,-5.000 1.000 0,-6.000 2.000 0,-9.000 1.000 0,-9.000 2.000 0,-8.000 0.000-8191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4:41:49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64.000 0.000 24575,'0.000'0.000'0,"0.000"0.000"0,-2.000 6.000 0,-36.000 246.000 96,15.000-114.000-1557,22.000-134.000-5365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4:38:59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0.000 67.000 24575,'0.000'0.000'0,"2.000"0.000"0,2.000 0.000 0,6.000-2.000 0,6.000-1.000 0,6.000-2.000 0,6.000-1.000 0,3.000-1.000 0,4.000-1.000 0,2.000-1.000 0,1.000 1.000 0,0.000 0.000 0,-7.000 2.000 0,-7.000 1.000-8191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4:39:00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0.000 0.000 24575,'0.000'1.000'0,"0.000"1.000"0,0.000 1.000 0,1.000 7.000 0,-1.000 8.000 0,1.000 7.000 0,0.000 8.000 0,-1.000 9.000 0,1.000 10.000 0,0.000 7.000 0,0.000-1.000 0,0.000-6.000 0,0.000-8.000 0,1.000-12.000 0,-1.000-10.000 0,0.000-9.000 0,-1.000-8.000-8191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4:39:00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24.000 22.000 24575,'1.000'0.000'0,"-1.000"-1.000"0,1.000 1.000 0,-1.000-1.000 0,1.000 1.000 0,-1.000-1.000 0,1.000 1.000 0,-1.000 0.000 0,1.000-1.000 0,0.000 1.000 0,-1.000 0.000 0,1.000-1.000 0,0.000 1.000 0,-1.000 0.000 0,1.000 0.000 0,0.000 0.000 0,0.000-1.000 0,2.000 1.000 0,9.000-4.000 0,0.000 0.000 0,1.000 2.000 0,0.000 0.000 0,0.000 0.000 0,-1.000 1.000 0,1.000 0.000 0,0.000 1.000 0,20.000 3.000 0,-24.000-2.000 0,-1.000 1.000 0,0.000 0.000 0,0.000 0.000 0,0.000 0.000 0,0.000 1.000 0,0.000 0.000 0,0.000 1.000 0,-1.000 0.000 0,1.000 0.000 0,-1.000 1.000 0,0.000-1.000 0,-1.000 2.000 0,1.000-1.000 0,6.000 7.000 0,-11.000-10.000 0,0.000 0.000 0,-1.000 1.000 0,1.000-1.000 0,0.000 0.000 0,-1.000 1.000 0,1.000-1.000 0,-1.000 1.000 0,0.000 0.000 0,0.000-1.000 0,0.000 1.000 0,0.000 0.000 0,0.000 0.000 0,0.000-1.000 0,-1.000 1.000 0,0.000 0.000 0,1.000 0.000 0,-1.000 0.000 0,0.000 0.000 0,0.000 0.000 0,-1.000-1.000 0,1.000 1.000 0,-1.000 0.000 0,1.000 0.000 0,-1.000 0.000 0,0.000 0.000 0,0.000-1.000 0,-3.000 6.000 0,-1.000 1.000 0,-1.000-1.000 0,0.000 0.000 0,0.000 0.000 0,-1.000 0.000 0,0.000-1.000 0,-13.000 10.000 0,-53.000 34.000 0,53.000-38.000 0,0.000-1.000 0,-1.000-1.000 0,-1.000 0.000 0,0.000-2.000 0,-32.000 10.000 0,46.000-18.000 0,2.000-1.000 0,8.000 2.000 0,80.000 29.000 0,-29.000-9.000 0,51.000 16.000 0,108.000 25.000 0,-203.000-60.000-273,1.000-1.000 0,-1.000-1.000 0,1.000 0.000 0,11.000 0.000 0,-12.000-1.000-6553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4:39:06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0.000 81.000 24575,'11.000'0.000'0,"161.000"-4.000"0,-136.000 2.000 0,-1.000-3.000 0,64.000-16.000 0,-52.000 7.000-71,-16.000 3.000-360,1.000 3.000-1,35.000-6.000 1,-50.000 12.000-6395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4:39:06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0.000 0.000 24575,'1.000'1.000'0,"0.000"0.000"0,-1.000-1.000 0,1.000 1.000 0,0.000 0.000 0,-1.000-1.000 0,1.000 1.000 0,0.000 0.000 0,-1.000-1.000 0,1.000 3.000 0,0.000-2.000 0,4.000 7.000 0,-1.000-1.000 0,0.000 1.000 0,0.000 0.000 0,0.000 0.000 0,3.000 15.000 0,7.000 44.000 0,-11.000-54.000 0,3.000 17.000 0,-2.000-1.000 0,0.000 1.000 0,-2.000 39.000 0,-2.000-63.000-1365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9T14:39:27"/>
    </inkml:context>
    <inkml:brush xml:id="br0">
      <inkml:brushProperty name="width" value="0.035" units="cm"/>
      <inkml:brushProperty name="height" value="0.035" units="cm"/>
      <inkml:brushProperty name="color" value="#000000"/>
    </inkml:brush>
  </inkml:definitions>
  <inkml:trace contextRef="#ctx0" brushRef="#br0">0.000 0.000 24575,'0.000'1.000'0,"0.000"1.000"0,0.000 1.000 0,1.000 7.000 0,-1.000 8.000 0,1.000 7.000 0,0.000 8.000 0,-1.000 9.000 0,1.000 10.000 0,0.000 7.000 0,0.000-1.000 0,0.000-6.000 0,0.000-8.000 0,1.000-12.000 0,-1.000-10.000 0,0.000-9.000 0,-1.000-8.000-8191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52C4-76C6-4DF6-91D8-C87B2EEB1D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FBE8-B311-4E5E-8E06-362C2F5ED9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52C4-76C6-4DF6-91D8-C87B2EEB1D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FBE8-B311-4E5E-8E06-362C2F5ED9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52C4-76C6-4DF6-91D8-C87B2EEB1D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FBE8-B311-4E5E-8E06-362C2F5ED9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52C4-76C6-4DF6-91D8-C87B2EEB1D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FBE8-B311-4E5E-8E06-362C2F5ED9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52C4-76C6-4DF6-91D8-C87B2EEB1D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FBE8-B311-4E5E-8E06-362C2F5ED9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52C4-76C6-4DF6-91D8-C87B2EEB1D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FBE8-B311-4E5E-8E06-362C2F5ED9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52C4-76C6-4DF6-91D8-C87B2EEB1D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FBE8-B311-4E5E-8E06-362C2F5ED9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52C4-76C6-4DF6-91D8-C87B2EEB1D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FBE8-B311-4E5E-8E06-362C2F5ED9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52C4-76C6-4DF6-91D8-C87B2EEB1D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FBE8-B311-4E5E-8E06-362C2F5ED9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52C4-76C6-4DF6-91D8-C87B2EEB1D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FBE8-B311-4E5E-8E06-362C2F5ED9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352C4-76C6-4DF6-91D8-C87B2EEB1D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8FBE8-B311-4E5E-8E06-362C2F5ED9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352C4-76C6-4DF6-91D8-C87B2EEB1D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8FBE8-B311-4E5E-8E06-362C2F5ED9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customXml" Target="../ink/ink6.xml"/><Relationship Id="rId8" Type="http://schemas.openxmlformats.org/officeDocument/2006/relationships/image" Target="../media/image12.png"/><Relationship Id="rId7" Type="http://schemas.openxmlformats.org/officeDocument/2006/relationships/customXml" Target="../ink/ink5.xml"/><Relationship Id="rId6" Type="http://schemas.openxmlformats.org/officeDocument/2006/relationships/image" Target="../media/image11.png"/><Relationship Id="rId58" Type="http://schemas.openxmlformats.org/officeDocument/2006/relationships/slideLayout" Target="../slideLayouts/slideLayout2.xml"/><Relationship Id="rId57" Type="http://schemas.openxmlformats.org/officeDocument/2006/relationships/image" Target="../media/image36.png"/><Relationship Id="rId56" Type="http://schemas.openxmlformats.org/officeDocument/2006/relationships/image" Target="../media/image35.png"/><Relationship Id="rId55" Type="http://schemas.openxmlformats.org/officeDocument/2006/relationships/customXml" Target="../ink/ink30.xml"/><Relationship Id="rId54" Type="http://schemas.openxmlformats.org/officeDocument/2006/relationships/image" Target="../media/image34.png"/><Relationship Id="rId53" Type="http://schemas.openxmlformats.org/officeDocument/2006/relationships/customXml" Target="../ink/ink29.xml"/><Relationship Id="rId52" Type="http://schemas.openxmlformats.org/officeDocument/2006/relationships/image" Target="../media/image33.png"/><Relationship Id="rId51" Type="http://schemas.openxmlformats.org/officeDocument/2006/relationships/customXml" Target="../ink/ink28.xml"/><Relationship Id="rId50" Type="http://schemas.openxmlformats.org/officeDocument/2006/relationships/image" Target="../media/image32.png"/><Relationship Id="rId5" Type="http://schemas.openxmlformats.org/officeDocument/2006/relationships/customXml" Target="../ink/ink4.xml"/><Relationship Id="rId49" Type="http://schemas.openxmlformats.org/officeDocument/2006/relationships/customXml" Target="../ink/ink27.xml"/><Relationship Id="rId48" Type="http://schemas.openxmlformats.org/officeDocument/2006/relationships/image" Target="../media/image31.png"/><Relationship Id="rId47" Type="http://schemas.openxmlformats.org/officeDocument/2006/relationships/customXml" Target="../ink/ink26.xml"/><Relationship Id="rId46" Type="http://schemas.openxmlformats.org/officeDocument/2006/relationships/image" Target="../media/image30.png"/><Relationship Id="rId45" Type="http://schemas.openxmlformats.org/officeDocument/2006/relationships/customXml" Target="../ink/ink25.xml"/><Relationship Id="rId44" Type="http://schemas.openxmlformats.org/officeDocument/2006/relationships/image" Target="../media/image29.png"/><Relationship Id="rId43" Type="http://schemas.openxmlformats.org/officeDocument/2006/relationships/customXml" Target="../ink/ink24.xml"/><Relationship Id="rId42" Type="http://schemas.openxmlformats.org/officeDocument/2006/relationships/image" Target="../media/image28.png"/><Relationship Id="rId41" Type="http://schemas.openxmlformats.org/officeDocument/2006/relationships/customXml" Target="../ink/ink23.xml"/><Relationship Id="rId40" Type="http://schemas.openxmlformats.org/officeDocument/2006/relationships/image" Target="../media/image27.png"/><Relationship Id="rId4" Type="http://schemas.openxmlformats.org/officeDocument/2006/relationships/image" Target="../media/image10.png"/><Relationship Id="rId39" Type="http://schemas.openxmlformats.org/officeDocument/2006/relationships/customXml" Target="../ink/ink22.xml"/><Relationship Id="rId38" Type="http://schemas.openxmlformats.org/officeDocument/2006/relationships/image" Target="../media/image26.png"/><Relationship Id="rId37" Type="http://schemas.openxmlformats.org/officeDocument/2006/relationships/customXml" Target="../ink/ink21.xml"/><Relationship Id="rId36" Type="http://schemas.openxmlformats.org/officeDocument/2006/relationships/image" Target="../media/image25.png"/><Relationship Id="rId35" Type="http://schemas.openxmlformats.org/officeDocument/2006/relationships/customXml" Target="../ink/ink20.xml"/><Relationship Id="rId34" Type="http://schemas.openxmlformats.org/officeDocument/2006/relationships/image" Target="../media/image24.png"/><Relationship Id="rId33" Type="http://schemas.openxmlformats.org/officeDocument/2006/relationships/customXml" Target="../ink/ink19.xml"/><Relationship Id="rId32" Type="http://schemas.openxmlformats.org/officeDocument/2006/relationships/image" Target="../media/image23.png"/><Relationship Id="rId31" Type="http://schemas.openxmlformats.org/officeDocument/2006/relationships/customXml" Target="../ink/ink18.xml"/><Relationship Id="rId30" Type="http://schemas.openxmlformats.org/officeDocument/2006/relationships/image" Target="../media/image22.png"/><Relationship Id="rId3" Type="http://schemas.openxmlformats.org/officeDocument/2006/relationships/customXml" Target="../ink/ink3.xml"/><Relationship Id="rId29" Type="http://schemas.openxmlformats.org/officeDocument/2006/relationships/customXml" Target="../ink/ink17.xml"/><Relationship Id="rId28" Type="http://schemas.openxmlformats.org/officeDocument/2006/relationships/image" Target="../media/image21.png"/><Relationship Id="rId27" Type="http://schemas.openxmlformats.org/officeDocument/2006/relationships/customXml" Target="../ink/ink16.xml"/><Relationship Id="rId26" Type="http://schemas.openxmlformats.org/officeDocument/2006/relationships/image" Target="../media/image20.png"/><Relationship Id="rId25" Type="http://schemas.openxmlformats.org/officeDocument/2006/relationships/customXml" Target="../ink/ink15.xml"/><Relationship Id="rId24" Type="http://schemas.openxmlformats.org/officeDocument/2006/relationships/image" Target="../media/image19.png"/><Relationship Id="rId23" Type="http://schemas.openxmlformats.org/officeDocument/2006/relationships/customXml" Target="../ink/ink14.xml"/><Relationship Id="rId22" Type="http://schemas.openxmlformats.org/officeDocument/2006/relationships/image" Target="../media/image18.png"/><Relationship Id="rId21" Type="http://schemas.openxmlformats.org/officeDocument/2006/relationships/customXml" Target="../ink/ink13.xml"/><Relationship Id="rId20" Type="http://schemas.openxmlformats.org/officeDocument/2006/relationships/image" Target="../media/image17.png"/><Relationship Id="rId2" Type="http://schemas.openxmlformats.org/officeDocument/2006/relationships/image" Target="../media/image9.jpeg"/><Relationship Id="rId19" Type="http://schemas.openxmlformats.org/officeDocument/2006/relationships/customXml" Target="../ink/ink12.xml"/><Relationship Id="rId18" Type="http://schemas.openxmlformats.org/officeDocument/2006/relationships/image" Target="../media/image16.png"/><Relationship Id="rId17" Type="http://schemas.openxmlformats.org/officeDocument/2006/relationships/customXml" Target="../ink/ink11.xml"/><Relationship Id="rId16" Type="http://schemas.openxmlformats.org/officeDocument/2006/relationships/customXml" Target="../ink/ink10.xml"/><Relationship Id="rId15" Type="http://schemas.openxmlformats.org/officeDocument/2006/relationships/customXml" Target="../ink/ink9.xml"/><Relationship Id="rId14" Type="http://schemas.openxmlformats.org/officeDocument/2006/relationships/image" Target="../media/image15.png"/><Relationship Id="rId13" Type="http://schemas.openxmlformats.org/officeDocument/2006/relationships/customXml" Target="../ink/ink8.xml"/><Relationship Id="rId12" Type="http://schemas.openxmlformats.org/officeDocument/2006/relationships/image" Target="../media/image14.png"/><Relationship Id="rId11" Type="http://schemas.openxmlformats.org/officeDocument/2006/relationships/customXml" Target="../ink/ink7.xml"/><Relationship Id="rId10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044" y="365125"/>
            <a:ext cx="11183911" cy="3905795"/>
          </a:xfrm>
          <a:prstGeom prst="rect">
            <a:avLst/>
          </a:prstGeom>
        </p:spPr>
      </p:pic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439" y="0"/>
            <a:ext cx="11079121" cy="21338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12222" b="45889"/>
          <a:stretch>
            <a:fillRect/>
          </a:stretch>
        </p:blipFill>
        <p:spPr>
          <a:xfrm>
            <a:off x="556439" y="2133898"/>
            <a:ext cx="7955101" cy="46582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540" y="846459"/>
            <a:ext cx="3933248" cy="594573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2" name="墨迹 1"/>
              <p14:cNvContentPartPr/>
              <p14:nvPr/>
            </p14:nvContentPartPr>
            <p14:xfrm>
              <a:off x="5364000" y="5859480"/>
              <a:ext cx="140040" cy="91944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5"/>
            </p:blipFill>
            <p:spPr>
              <a:xfrm>
                <a:off x="5364000" y="5859480"/>
                <a:ext cx="140040" cy="9194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3" name="墨迹 2"/>
              <p14:cNvContentPartPr/>
              <p14:nvPr/>
            </p14:nvContentPartPr>
            <p14:xfrm>
              <a:off x="7877160" y="5806200"/>
              <a:ext cx="193320" cy="9612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7"/>
            </p:blipFill>
            <p:spPr>
              <a:xfrm>
                <a:off x="7877160" y="5806200"/>
                <a:ext cx="193320" cy="9612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439" y="0"/>
            <a:ext cx="11079121" cy="213389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439" y="861417"/>
            <a:ext cx="3865221" cy="586704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890" b="8888"/>
          <a:stretch>
            <a:fillRect/>
          </a:stretch>
        </p:blipFill>
        <p:spPr>
          <a:xfrm>
            <a:off x="556439" y="2133898"/>
            <a:ext cx="6682561" cy="46916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439" y="0"/>
            <a:ext cx="11079121" cy="21338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33" b="4445"/>
          <a:stretch>
            <a:fillRect/>
          </a:stretch>
        </p:blipFill>
        <p:spPr>
          <a:xfrm>
            <a:off x="556439" y="2133898"/>
            <a:ext cx="6699058" cy="4663142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1203269" y="3348184"/>
            <a:ext cx="583967" cy="260323"/>
            <a:chOff x="1203269" y="3348184"/>
            <a:chExt cx="583967" cy="26032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14" name="墨迹 13"/>
                <p14:cNvContentPartPr/>
                <p14:nvPr/>
              </p14:nvContentPartPr>
              <p14:xfrm>
                <a:off x="1203269" y="3521035"/>
                <a:ext cx="127974" cy="18445"/>
              </p14:xfrm>
            </p:contentPart>
          </mc:Choice>
          <mc:Fallback xmlns="">
            <p:pic>
              <p:nvPicPr>
                <p:cNvPr id="14" name="墨迹 13"/>
              </p:nvPicPr>
              <p:blipFill>
                <a:blip r:embed="rId4"/>
              </p:blipFill>
              <p:spPr>
                <a:xfrm>
                  <a:off x="1203269" y="3521035"/>
                  <a:ext cx="127974" cy="18445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15" name="墨迹 14"/>
                <p14:cNvContentPartPr/>
                <p14:nvPr/>
              </p14:nvContentPartPr>
              <p14:xfrm>
                <a:off x="1222284" y="3583216"/>
                <a:ext cx="113903" cy="24340"/>
              </p14:xfrm>
            </p:contentPart>
          </mc:Choice>
          <mc:Fallback xmlns="">
            <p:pic>
              <p:nvPicPr>
                <p:cNvPr id="15" name="墨迹 14"/>
              </p:nvPicPr>
              <p:blipFill>
                <a:blip r:embed="rId6"/>
              </p:blipFill>
              <p:spPr>
                <a:xfrm>
                  <a:off x="1222284" y="3583216"/>
                  <a:ext cx="113903" cy="2434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16" name="墨迹 15"/>
                <p14:cNvContentPartPr/>
                <p14:nvPr/>
              </p14:nvContentPartPr>
              <p14:xfrm>
                <a:off x="1450091" y="3437938"/>
                <a:ext cx="4564" cy="169619"/>
              </p14:xfrm>
            </p:contentPart>
          </mc:Choice>
          <mc:Fallback xmlns="">
            <p:pic>
              <p:nvPicPr>
                <p:cNvPr id="16" name="墨迹 15"/>
              </p:nvPicPr>
              <p:blipFill>
                <a:blip r:embed="rId8"/>
              </p:blipFill>
              <p:spPr>
                <a:xfrm>
                  <a:off x="1450091" y="3437938"/>
                  <a:ext cx="4564" cy="169619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17" name="墨迹 16"/>
                <p14:cNvContentPartPr/>
                <p14:nvPr/>
              </p14:nvContentPartPr>
              <p14:xfrm>
                <a:off x="1445527" y="3429000"/>
                <a:ext cx="187493" cy="179507"/>
              </p14:xfrm>
            </p:contentPart>
          </mc:Choice>
          <mc:Fallback xmlns="">
            <p:pic>
              <p:nvPicPr>
                <p:cNvPr id="17" name="墨迹 16"/>
              </p:nvPicPr>
              <p:blipFill>
                <a:blip r:embed="rId10"/>
              </p:blipFill>
              <p:spPr>
                <a:xfrm>
                  <a:off x="1445527" y="3429000"/>
                  <a:ext cx="187493" cy="179507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21" name="墨迹 20"/>
                <p14:cNvContentPartPr/>
                <p14:nvPr/>
              </p14:nvContentPartPr>
              <p14:xfrm>
                <a:off x="1590235" y="3348184"/>
                <a:ext cx="197001" cy="29474"/>
              </p14:xfrm>
            </p:contentPart>
          </mc:Choice>
          <mc:Fallback xmlns="">
            <p:pic>
              <p:nvPicPr>
                <p:cNvPr id="21" name="墨迹 20"/>
              </p:nvPicPr>
              <p:blipFill>
                <a:blip r:embed="rId12"/>
              </p:blipFill>
              <p:spPr>
                <a:xfrm>
                  <a:off x="1590235" y="3348184"/>
                  <a:ext cx="197001" cy="29474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22" name="墨迹 21"/>
                <p14:cNvContentPartPr/>
                <p14:nvPr/>
              </p14:nvContentPartPr>
              <p14:xfrm>
                <a:off x="1683221" y="3371954"/>
                <a:ext cx="25100" cy="113714"/>
              </p14:xfrm>
            </p:contentPart>
          </mc:Choice>
          <mc:Fallback xmlns="">
            <p:pic>
              <p:nvPicPr>
                <p:cNvPr id="22" name="墨迹 21"/>
              </p:nvPicPr>
              <p:blipFill>
                <a:blip r:embed="rId14"/>
              </p:blipFill>
              <p:spPr>
                <a:xfrm>
                  <a:off x="1683221" y="3371954"/>
                  <a:ext cx="25100" cy="113714"/>
                </a:xfrm>
                <a:prstGeom prst="rect"/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24" name="墨迹 23"/>
              <p14:cNvContentPartPr/>
              <p14:nvPr/>
            </p14:nvContentPartPr>
            <p14:xfrm>
              <a:off x="1020340" y="3502400"/>
              <a:ext cx="4564" cy="169619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8"/>
            </p:blipFill>
            <p:spPr>
              <a:xfrm>
                <a:off x="1020340" y="3502400"/>
                <a:ext cx="4564" cy="169619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25" name="墨迹 24"/>
              <p14:cNvContentPartPr/>
              <p14:nvPr/>
            </p14:nvContentPartPr>
            <p14:xfrm>
              <a:off x="1015776" y="3493463"/>
              <a:ext cx="187493" cy="179507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10"/>
            </p:blipFill>
            <p:spPr>
              <a:xfrm>
                <a:off x="1015776" y="3493463"/>
                <a:ext cx="187493" cy="179507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26" name="墨迹 25"/>
              <p14:cNvContentPartPr/>
              <p14:nvPr/>
            </p14:nvContentPartPr>
            <p14:xfrm>
              <a:off x="10078616" y="2747144"/>
              <a:ext cx="178403" cy="211731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18"/>
            </p:blipFill>
            <p:spPr>
              <a:xfrm>
                <a:off x="10078616" y="2747144"/>
                <a:ext cx="178403" cy="211731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29" name="墨迹 28"/>
              <p14:cNvContentPartPr/>
              <p14:nvPr/>
            </p14:nvContentPartPr>
            <p14:xfrm>
              <a:off x="10246147" y="2849088"/>
              <a:ext cx="100875" cy="133847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20"/>
            </p:blipFill>
            <p:spPr>
              <a:xfrm>
                <a:off x="10246147" y="2849088"/>
                <a:ext cx="100875" cy="133847"/>
              </a:xfrm>
              <a:prstGeom prst="rect"/>
            </p:spPr>
          </p:pic>
        </mc:Fallback>
      </mc:AlternateContent>
      <p:grpSp>
        <p:nvGrpSpPr>
          <p:cNvPr id="41" name="组合 40"/>
          <p:cNvGrpSpPr/>
          <p:nvPr/>
        </p:nvGrpSpPr>
        <p:grpSpPr>
          <a:xfrm>
            <a:off x="10491205" y="2675498"/>
            <a:ext cx="676184" cy="254326"/>
            <a:chOff x="10491205" y="2675498"/>
            <a:chExt cx="676184" cy="25432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21" p14:bwMode="auto">
              <p14:nvContentPartPr>
                <p14:cNvPr id="30" name="墨迹 29"/>
                <p14:cNvContentPartPr/>
                <p14:nvPr/>
              </p14:nvContentPartPr>
              <p14:xfrm>
                <a:off x="10491205" y="2794373"/>
                <a:ext cx="134916" cy="10694"/>
              </p14:xfrm>
            </p:contentPart>
          </mc:Choice>
          <mc:Fallback xmlns="">
            <p:pic>
              <p:nvPicPr>
                <p:cNvPr id="30" name="墨迹 29"/>
              </p:nvPicPr>
              <p:blipFill>
                <a:blip r:embed="rId22"/>
              </p:blipFill>
              <p:spPr>
                <a:xfrm>
                  <a:off x="10491205" y="2794373"/>
                  <a:ext cx="134916" cy="10694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3" p14:bwMode="auto">
              <p14:nvContentPartPr>
                <p14:cNvPr id="31" name="墨迹 30"/>
                <p14:cNvContentPartPr/>
                <p14:nvPr/>
              </p14:nvContentPartPr>
              <p14:xfrm>
                <a:off x="10503860" y="2855326"/>
                <a:ext cx="133846" cy="27090"/>
              </p14:xfrm>
            </p:contentPart>
          </mc:Choice>
          <mc:Fallback xmlns="">
            <p:pic>
              <p:nvPicPr>
                <p:cNvPr id="31" name="墨迹 30"/>
              </p:nvPicPr>
              <p:blipFill>
                <a:blip r:embed="rId24"/>
              </p:blipFill>
              <p:spPr>
                <a:xfrm>
                  <a:off x="10503860" y="2855326"/>
                  <a:ext cx="133846" cy="2709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5" p14:bwMode="auto">
              <p14:nvContentPartPr>
                <p14:cNvPr id="33" name="墨迹 32"/>
                <p14:cNvContentPartPr/>
                <p14:nvPr/>
              </p14:nvContentPartPr>
              <p14:xfrm>
                <a:off x="10708818" y="2747144"/>
                <a:ext cx="66478" cy="181967"/>
              </p14:xfrm>
            </p:contentPart>
          </mc:Choice>
          <mc:Fallback xmlns="">
            <p:pic>
              <p:nvPicPr>
                <p:cNvPr id="33" name="墨迹 32"/>
              </p:nvPicPr>
              <p:blipFill>
                <a:blip r:embed="rId26"/>
              </p:blipFill>
              <p:spPr>
                <a:xfrm>
                  <a:off x="10708818" y="2747144"/>
                  <a:ext cx="66478" cy="181967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7" p14:bwMode="auto">
              <p14:nvContentPartPr>
                <p14:cNvPr id="34" name="墨迹 33"/>
                <p14:cNvContentPartPr/>
                <p14:nvPr/>
              </p14:nvContentPartPr>
              <p14:xfrm>
                <a:off x="10777078" y="2675498"/>
                <a:ext cx="57745" cy="254326"/>
              </p14:xfrm>
            </p:contentPart>
          </mc:Choice>
          <mc:Fallback xmlns="">
            <p:pic>
              <p:nvPicPr>
                <p:cNvPr id="34" name="墨迹 33"/>
              </p:nvPicPr>
              <p:blipFill>
                <a:blip r:embed="rId28"/>
              </p:blipFill>
              <p:spPr>
                <a:xfrm>
                  <a:off x="10777078" y="2675498"/>
                  <a:ext cx="57745" cy="254326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29" p14:bwMode="auto">
              <p14:nvContentPartPr>
                <p14:cNvPr id="35" name="墨迹 34"/>
                <p14:cNvContentPartPr/>
                <p14:nvPr/>
              </p14:nvContentPartPr>
              <p14:xfrm>
                <a:off x="10760502" y="2850336"/>
                <a:ext cx="72359" cy="16218"/>
              </p14:xfrm>
            </p:contentPart>
          </mc:Choice>
          <mc:Fallback xmlns="">
            <p:pic>
              <p:nvPicPr>
                <p:cNvPr id="35" name="墨迹 34"/>
              </p:nvPicPr>
              <p:blipFill>
                <a:blip r:embed="rId30"/>
              </p:blipFill>
              <p:spPr>
                <a:xfrm>
                  <a:off x="10760502" y="2850336"/>
                  <a:ext cx="72359" cy="16218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1" p14:bwMode="auto">
              <p14:nvContentPartPr>
                <p14:cNvPr id="36" name="墨迹 35"/>
                <p14:cNvContentPartPr/>
                <p14:nvPr/>
              </p14:nvContentPartPr>
              <p14:xfrm>
                <a:off x="10849615" y="2724332"/>
                <a:ext cx="90182" cy="10872"/>
              </p14:xfrm>
            </p:contentPart>
          </mc:Choice>
          <mc:Fallback xmlns="">
            <p:pic>
              <p:nvPicPr>
                <p:cNvPr id="36" name="墨迹 35"/>
              </p:nvPicPr>
              <p:blipFill>
                <a:blip r:embed="rId32"/>
              </p:blipFill>
              <p:spPr>
                <a:xfrm>
                  <a:off x="10849615" y="2724332"/>
                  <a:ext cx="90182" cy="10872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3" p14:bwMode="auto">
              <p14:nvContentPartPr>
                <p14:cNvPr id="37" name="墨迹 36"/>
                <p14:cNvContentPartPr/>
                <p14:nvPr/>
              </p14:nvContentPartPr>
              <p14:xfrm>
                <a:off x="10972412" y="2694033"/>
                <a:ext cx="2495" cy="99984"/>
              </p14:xfrm>
            </p:contentPart>
          </mc:Choice>
          <mc:Fallback xmlns="">
            <p:pic>
              <p:nvPicPr>
                <p:cNvPr id="37" name="墨迹 36"/>
              </p:nvPicPr>
              <p:blipFill>
                <a:blip r:embed="rId34"/>
              </p:blipFill>
              <p:spPr>
                <a:xfrm>
                  <a:off x="10972412" y="2694033"/>
                  <a:ext cx="2495" cy="99984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5" p14:bwMode="auto">
              <p14:nvContentPartPr>
                <p14:cNvPr id="38" name="墨迹 37"/>
                <p14:cNvContentPartPr/>
                <p14:nvPr/>
              </p14:nvContentPartPr>
              <p14:xfrm>
                <a:off x="11050118" y="2725401"/>
                <a:ext cx="34932" cy="179472"/>
              </p14:xfrm>
            </p:contentPart>
          </mc:Choice>
          <mc:Fallback xmlns="">
            <p:pic>
              <p:nvPicPr>
                <p:cNvPr id="38" name="墨迹 37"/>
              </p:nvPicPr>
              <p:blipFill>
                <a:blip r:embed="rId36"/>
              </p:blipFill>
              <p:spPr>
                <a:xfrm>
                  <a:off x="11050118" y="2725401"/>
                  <a:ext cx="34932" cy="179472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37" p14:bwMode="auto">
              <p14:nvContentPartPr>
                <p14:cNvPr id="40" name="墨迹 39"/>
                <p14:cNvContentPartPr/>
                <p14:nvPr/>
              </p14:nvContentPartPr>
              <p14:xfrm>
                <a:off x="11084514" y="2707400"/>
                <a:ext cx="82875" cy="155233"/>
              </p14:xfrm>
            </p:contentPart>
          </mc:Choice>
          <mc:Fallback xmlns="">
            <p:pic>
              <p:nvPicPr>
                <p:cNvPr id="40" name="墨迹 39"/>
              </p:nvPicPr>
              <p:blipFill>
                <a:blip r:embed="rId38"/>
              </p:blipFill>
              <p:spPr>
                <a:xfrm>
                  <a:off x="11084514" y="2707400"/>
                  <a:ext cx="82875" cy="155233"/>
                </a:xfrm>
                <a:prstGeom prst="rect"/>
              </p:spPr>
            </p:pic>
          </mc:Fallback>
        </mc:AlternateContent>
      </p:grpSp>
      <p:grpSp>
        <p:nvGrpSpPr>
          <p:cNvPr id="51" name="组合 50"/>
          <p:cNvGrpSpPr/>
          <p:nvPr/>
        </p:nvGrpSpPr>
        <p:grpSpPr>
          <a:xfrm>
            <a:off x="11297314" y="2584425"/>
            <a:ext cx="518634" cy="306368"/>
            <a:chOff x="11297314" y="2584425"/>
            <a:chExt cx="518634" cy="30636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39" p14:bwMode="auto">
              <p14:nvContentPartPr>
                <p14:cNvPr id="42" name="墨迹 41"/>
                <p14:cNvContentPartPr/>
                <p14:nvPr/>
              </p14:nvContentPartPr>
              <p14:xfrm>
                <a:off x="11344366" y="2722549"/>
                <a:ext cx="89290" cy="155946"/>
              </p14:xfrm>
            </p:contentPart>
          </mc:Choice>
          <mc:Fallback xmlns="">
            <p:pic>
              <p:nvPicPr>
                <p:cNvPr id="42" name="墨迹 41"/>
              </p:nvPicPr>
              <p:blipFill>
                <a:blip r:embed="rId40"/>
              </p:blipFill>
              <p:spPr>
                <a:xfrm>
                  <a:off x="11344366" y="2722549"/>
                  <a:ext cx="89290" cy="155946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1" p14:bwMode="auto">
              <p14:nvContentPartPr>
                <p14:cNvPr id="43" name="墨迹 42"/>
                <p14:cNvContentPartPr/>
                <p14:nvPr/>
              </p14:nvContentPartPr>
              <p14:xfrm>
                <a:off x="11446311" y="2728430"/>
                <a:ext cx="33685" cy="162363"/>
              </p14:xfrm>
            </p:contentPart>
          </mc:Choice>
          <mc:Fallback xmlns="">
            <p:pic>
              <p:nvPicPr>
                <p:cNvPr id="43" name="墨迹 42"/>
              </p:nvPicPr>
              <p:blipFill>
                <a:blip r:embed="rId42"/>
              </p:blipFill>
              <p:spPr>
                <a:xfrm>
                  <a:off x="11446311" y="2728430"/>
                  <a:ext cx="33685" cy="162363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3" p14:bwMode="auto">
              <p14:nvContentPartPr>
                <p14:cNvPr id="44" name="墨迹 43"/>
                <p14:cNvContentPartPr/>
                <p14:nvPr/>
              </p14:nvContentPartPr>
              <p14:xfrm>
                <a:off x="11381615" y="2819503"/>
                <a:ext cx="136342" cy="891"/>
              </p14:xfrm>
            </p:contentPart>
          </mc:Choice>
          <mc:Fallback xmlns="">
            <p:pic>
              <p:nvPicPr>
                <p:cNvPr id="44" name="墨迹 43"/>
              </p:nvPicPr>
              <p:blipFill>
                <a:blip r:embed="rId44"/>
              </p:blipFill>
              <p:spPr>
                <a:xfrm>
                  <a:off x="11381615" y="2819503"/>
                  <a:ext cx="136342" cy="891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5" p14:bwMode="auto">
              <p14:nvContentPartPr>
                <p14:cNvPr id="45" name="墨迹 44"/>
                <p14:cNvContentPartPr/>
                <p14:nvPr/>
              </p14:nvContentPartPr>
              <p14:xfrm>
                <a:off x="11467876" y="2647160"/>
                <a:ext cx="105509" cy="9624"/>
              </p14:xfrm>
            </p:contentPart>
          </mc:Choice>
          <mc:Fallback xmlns="">
            <p:pic>
              <p:nvPicPr>
                <p:cNvPr id="45" name="墨迹 44"/>
              </p:nvPicPr>
              <p:blipFill>
                <a:blip r:embed="rId46"/>
              </p:blipFill>
              <p:spPr>
                <a:xfrm>
                  <a:off x="11467876" y="2647160"/>
                  <a:ext cx="105509" cy="9624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7" p14:bwMode="auto">
              <p14:nvContentPartPr>
                <p14:cNvPr id="46" name="墨迹 45"/>
                <p14:cNvContentPartPr/>
                <p14:nvPr/>
              </p14:nvContentPartPr>
              <p14:xfrm>
                <a:off x="11505124" y="2677459"/>
                <a:ext cx="10337" cy="72537"/>
              </p14:xfrm>
            </p:contentPart>
          </mc:Choice>
          <mc:Fallback xmlns="">
            <p:pic>
              <p:nvPicPr>
                <p:cNvPr id="46" name="墨迹 45"/>
              </p:nvPicPr>
              <p:blipFill>
                <a:blip r:embed="rId48"/>
              </p:blipFill>
              <p:spPr>
                <a:xfrm>
                  <a:off x="11505124" y="2677459"/>
                  <a:ext cx="10337" cy="72537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9" p14:bwMode="auto">
              <p14:nvContentPartPr>
                <p14:cNvPr id="47" name="墨迹 46"/>
                <p14:cNvContentPartPr/>
                <p14:nvPr/>
              </p14:nvContentPartPr>
              <p14:xfrm>
                <a:off x="11297314" y="2646982"/>
                <a:ext cx="67903" cy="240781"/>
              </p14:xfrm>
            </p:contentPart>
          </mc:Choice>
          <mc:Fallback xmlns="">
            <p:pic>
              <p:nvPicPr>
                <p:cNvPr id="47" name="墨迹 46"/>
              </p:nvPicPr>
              <p:blipFill>
                <a:blip r:embed="rId50"/>
              </p:blipFill>
              <p:spPr>
                <a:xfrm>
                  <a:off x="11297314" y="2646982"/>
                  <a:ext cx="67903" cy="240781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1" p14:bwMode="auto">
              <p14:nvContentPartPr>
                <p14:cNvPr id="48" name="墨迹 47"/>
                <p14:cNvContentPartPr/>
                <p14:nvPr/>
              </p14:nvContentPartPr>
              <p14:xfrm>
                <a:off x="11573207" y="2677459"/>
                <a:ext cx="53646" cy="205315"/>
              </p14:xfrm>
            </p:contentPart>
          </mc:Choice>
          <mc:Fallback xmlns="">
            <p:pic>
              <p:nvPicPr>
                <p:cNvPr id="48" name="墨迹 47"/>
              </p:nvPicPr>
              <p:blipFill>
                <a:blip r:embed="rId52"/>
              </p:blipFill>
              <p:spPr>
                <a:xfrm>
                  <a:off x="11573207" y="2677459"/>
                  <a:ext cx="53646" cy="205315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3" p14:bwMode="auto">
              <p14:nvContentPartPr>
                <p14:cNvPr id="49" name="墨迹 48"/>
                <p14:cNvContentPartPr/>
                <p14:nvPr/>
              </p14:nvContentPartPr>
              <p14:xfrm>
                <a:off x="11684240" y="2634684"/>
                <a:ext cx="102657" cy="8377"/>
              </p14:xfrm>
            </p:contentPart>
          </mc:Choice>
          <mc:Fallback xmlns="">
            <p:pic>
              <p:nvPicPr>
                <p:cNvPr id="49" name="墨迹 48"/>
              </p:nvPicPr>
              <p:blipFill>
                <a:blip r:embed="rId54"/>
              </p:blipFill>
              <p:spPr>
                <a:xfrm>
                  <a:off x="11684240" y="2634684"/>
                  <a:ext cx="102657" cy="8377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5" p14:bwMode="auto">
              <p14:nvContentPartPr>
                <p14:cNvPr id="50" name="墨迹 49"/>
                <p14:cNvContentPartPr/>
                <p14:nvPr/>
              </p14:nvContentPartPr>
              <p14:xfrm>
                <a:off x="11792601" y="2584425"/>
                <a:ext cx="23347" cy="144184"/>
              </p14:xfrm>
            </p:contentPart>
          </mc:Choice>
          <mc:Fallback xmlns="">
            <p:pic>
              <p:nvPicPr>
                <p:cNvPr id="50" name="墨迹 49"/>
              </p:nvPicPr>
              <p:blipFill>
                <a:blip r:embed="rId56"/>
              </p:blipFill>
              <p:spPr>
                <a:xfrm>
                  <a:off x="11792601" y="2584425"/>
                  <a:ext cx="23347" cy="144184"/>
                </a:xfrm>
                <a:prstGeom prst="rect"/>
              </p:spPr>
            </p:pic>
          </mc:Fallback>
        </mc:AlternateContent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57"/>
          <a:stretch>
            <a:fillRect/>
          </a:stretch>
        </p:blipFill>
        <p:spPr>
          <a:xfrm>
            <a:off x="7288987" y="3209848"/>
            <a:ext cx="4830817" cy="35871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宋体</vt:lpstr>
      <vt:lpstr>Wingdings</vt:lpstr>
      <vt:lpstr>等线</vt:lpstr>
      <vt:lpstr>汉仪中等线KW</vt:lpstr>
      <vt:lpstr>微软雅黑</vt:lpstr>
      <vt:lpstr>汉仪旗黑</vt:lpstr>
      <vt:lpstr>宋体</vt:lpstr>
      <vt:lpstr>Arial Unicode MS</vt:lpstr>
      <vt:lpstr>等线 Light</vt:lpstr>
      <vt:lpstr>Calibri</vt:lpstr>
      <vt:lpstr>Helvetica Neue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 mi</dc:creator>
  <cp:lastModifiedBy>Huawei Fan</cp:lastModifiedBy>
  <cp:revision>6</cp:revision>
  <dcterms:created xsi:type="dcterms:W3CDTF">2025-10-14T00:35:50Z</dcterms:created>
  <dcterms:modified xsi:type="dcterms:W3CDTF">2025-10-14T00:35:50Z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C711B9B369CB151EE69AED687F19C045_42</vt:lpwstr>
  </property>
  <property fmtid="{D5CDD505-2E9C-101B-9397-08002B2CF9AE}" pid="3" name="KSOProductBuildVer">
    <vt:lpwstr>2052-12.1.22553.22553</vt:lpwstr>
  </property>
</Properties>
</file>