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3"/>
    <p:sldId id="267" r:id="rId4"/>
    <p:sldId id="276" r:id="rId5"/>
    <p:sldId id="277" r:id="rId6"/>
    <p:sldId id="278" r:id="rId8"/>
    <p:sldId id="280" r:id="rId9"/>
    <p:sldId id="258" r:id="rId10"/>
    <p:sldId id="279" r:id="rId11"/>
    <p:sldId id="270" r:id="rId12"/>
    <p:sldId id="27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空白页" id="{08E91F11-A8ED-4699-8ED1-4662A3518F57}">
          <p14:sldIdLst/>
        </p14:section>
        <p14:section name="标题" id="{9911991D-85BB-48A3-B2B1-3234B4F2976C}">
          <p14:sldIdLst>
            <p14:sldId id="262"/>
          </p14:sldIdLst>
        </p14:section>
        <p14:section name="目录" id="{97FF753B-E014-40C6-965C-8A18FAA00586}">
          <p14:sldIdLst>
            <p14:sldId id="267"/>
            <p14:sldId id="276"/>
            <p14:sldId id="277"/>
            <p14:sldId id="278"/>
            <p14:sldId id="280"/>
            <p14:sldId id="258"/>
            <p14:sldId id="279"/>
            <p14:sldId id="270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BC20-70C3-42D7-B8D0-DC3ADD7125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CD8D2-E38D-4469-AA06-16C607A747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附：内容页部分可发挥空间非常大，由于信电模板自身有左上角的边框，所以把标题放在右侧会比较好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附：内容页部分可发挥空间非常大，由于信电模板自身有左上角的边框，所以把标题放在右侧会比较好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制作者：</a:t>
            </a:r>
            <a:r>
              <a:rPr lang="en-US" altLang="zh-CN"/>
              <a:t>98id </a:t>
            </a:r>
            <a:r>
              <a:rPr lang="zh-CN" altLang="en-US"/>
              <a:t>菠萝雨凤梨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附：内容页部分可发挥空间非常大，由于信电模板自身有左上角的边框，所以把标题放在右侧会比较好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附：内容页部分可发挥空间非常大，由于信电模板自身有左上角的边框，所以把标题放在右侧会比较好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CD8D2-E38D-4469-AA06-16C607A747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无边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6280150"/>
            <a:ext cx="91106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Documents and Settings\sqz\桌面\图片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671" r="19285" b="51665"/>
          <a:stretch>
            <a:fillRect/>
          </a:stretch>
        </p:blipFill>
        <p:spPr bwMode="auto">
          <a:xfrm>
            <a:off x="1" y="0"/>
            <a:ext cx="7388352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33464" y="1993721"/>
            <a:ext cx="8525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7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58888" y="4358209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2024.10.30</a:t>
            </a:r>
            <a:endParaRPr kumimoji="1"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531604" y="3505975"/>
            <a:ext cx="71287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073" y="1736901"/>
            <a:ext cx="47338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0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 谢</a:t>
            </a:r>
            <a:endParaRPr kumimoji="1" lang="zh-CN" altLang="en-US" sz="6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33464" y="3428747"/>
            <a:ext cx="8525072" cy="1224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苏煜繁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3220105850@zju.edu.cn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5"/>
          <p:cNvCxnSpPr/>
          <p:nvPr/>
        </p:nvCxnSpPr>
        <p:spPr bwMode="auto">
          <a:xfrm>
            <a:off x="2531604" y="3124477"/>
            <a:ext cx="712879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514008" y="263405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90204"/>
                <a:ea typeface="微软雅黑"/>
              </a:rPr>
              <a:t>知识回顾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747551" y="3492459"/>
            <a:ext cx="478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5231081" y="2510948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01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1081" y="3642973"/>
            <a:ext cx="8707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02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747551" y="4624484"/>
            <a:ext cx="4788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isḻïde"/>
          <p:cNvGrpSpPr/>
          <p:nvPr/>
        </p:nvGrpSpPr>
        <p:grpSpPr>
          <a:xfrm>
            <a:off x="429114" y="1319692"/>
            <a:ext cx="3997322" cy="4218616"/>
            <a:chOff x="1235460" y="1166710"/>
            <a:chExt cx="4321824" cy="4561083"/>
          </a:xfrm>
        </p:grpSpPr>
        <p:grpSp>
          <p:nvGrpSpPr>
            <p:cNvPr id="19" name="ïşļïďê"/>
            <p:cNvGrpSpPr/>
            <p:nvPr/>
          </p:nvGrpSpPr>
          <p:grpSpPr>
            <a:xfrm>
              <a:off x="1235460" y="1395379"/>
              <a:ext cx="4246928" cy="4332414"/>
              <a:chOff x="1235460" y="1395379"/>
              <a:chExt cx="4246928" cy="4332414"/>
            </a:xfrm>
          </p:grpSpPr>
          <p:sp>
            <p:nvSpPr>
              <p:cNvPr id="28" name="íSḻíḍé"/>
              <p:cNvSpPr/>
              <p:nvPr/>
            </p:nvSpPr>
            <p:spPr bwMode="auto">
              <a:xfrm>
                <a:off x="1416824" y="1484784"/>
                <a:ext cx="3888432" cy="3888432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endParaRPr>
              </a:p>
            </p:txBody>
          </p:sp>
          <p:sp>
            <p:nvSpPr>
              <p:cNvPr id="29" name="íṧļiḍê"/>
              <p:cNvSpPr/>
              <p:nvPr/>
            </p:nvSpPr>
            <p:spPr bwMode="auto">
              <a:xfrm rot="13206116">
                <a:off x="2820860" y="1395379"/>
                <a:ext cx="2661528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endParaRPr>
              </a:p>
            </p:txBody>
          </p:sp>
          <p:sp>
            <p:nvSpPr>
              <p:cNvPr id="30" name="îṡḷïďê"/>
              <p:cNvSpPr/>
              <p:nvPr/>
            </p:nvSpPr>
            <p:spPr bwMode="auto">
              <a:xfrm rot="18830594">
                <a:off x="3881287" y="3593598"/>
                <a:ext cx="1712350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endParaRPr>
              </a:p>
            </p:txBody>
          </p:sp>
          <p:sp>
            <p:nvSpPr>
              <p:cNvPr id="31" name="îs1îḑé"/>
              <p:cNvSpPr/>
              <p:nvPr/>
            </p:nvSpPr>
            <p:spPr bwMode="auto">
              <a:xfrm rot="5400000">
                <a:off x="709627" y="2169529"/>
                <a:ext cx="2845654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endParaRPr>
              </a:p>
            </p:txBody>
          </p:sp>
          <p:sp>
            <p:nvSpPr>
              <p:cNvPr id="32" name="iṧḷíďè"/>
              <p:cNvSpPr/>
              <p:nvPr/>
            </p:nvSpPr>
            <p:spPr bwMode="auto">
              <a:xfrm rot="902836">
                <a:off x="1235460" y="4251629"/>
                <a:ext cx="2845654" cy="1476164"/>
              </a:xfrm>
              <a:prstGeom prst="triangle">
                <a:avLst/>
              </a:prstGeom>
              <a:solidFill>
                <a:schemeClr val="bg1"/>
              </a:solidFill>
              <a:ln w="19050">
                <a:noFill/>
                <a:round/>
              </a:ln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/>
                  <a:ea typeface="微软雅黑"/>
                  <a:cs typeface="+mn-cs"/>
                </a:endParaRPr>
              </a:p>
            </p:txBody>
          </p:sp>
        </p:grpSp>
        <p:cxnSp>
          <p:nvCxnSpPr>
            <p:cNvPr id="20" name="Straight Connector 10"/>
            <p:cNvCxnSpPr/>
            <p:nvPr/>
          </p:nvCxnSpPr>
          <p:spPr>
            <a:xfrm flipV="1">
              <a:off x="4341418" y="1299733"/>
              <a:ext cx="792088" cy="7920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1"/>
            <p:cNvCxnSpPr/>
            <p:nvPr/>
          </p:nvCxnSpPr>
          <p:spPr>
            <a:xfrm flipV="1">
              <a:off x="4765196" y="1166710"/>
              <a:ext cx="792088" cy="7920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2"/>
            <p:cNvCxnSpPr/>
            <p:nvPr/>
          </p:nvCxnSpPr>
          <p:spPr>
            <a:xfrm flipV="1">
              <a:off x="2261188" y="5105350"/>
              <a:ext cx="520676" cy="520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4"/>
            <p:cNvCxnSpPr/>
            <p:nvPr/>
          </p:nvCxnSpPr>
          <p:spPr>
            <a:xfrm flipV="1">
              <a:off x="1973156" y="5155702"/>
              <a:ext cx="520676" cy="52067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ïŝlïdê"/>
            <p:cNvSpPr/>
            <p:nvPr/>
          </p:nvSpPr>
          <p:spPr bwMode="auto">
            <a:xfrm>
              <a:off x="1927201" y="5611873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25" name="ïśḻíďe"/>
            <p:cNvSpPr/>
            <p:nvPr/>
          </p:nvSpPr>
          <p:spPr bwMode="auto">
            <a:xfrm>
              <a:off x="2714922" y="5062532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26" name="islïḍe"/>
            <p:cNvSpPr/>
            <p:nvPr/>
          </p:nvSpPr>
          <p:spPr bwMode="auto">
            <a:xfrm>
              <a:off x="4707767" y="1879200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  <p:sp>
          <p:nvSpPr>
            <p:cNvPr id="27" name="îsḻïḓè"/>
            <p:cNvSpPr/>
            <p:nvPr/>
          </p:nvSpPr>
          <p:spPr bwMode="auto">
            <a:xfrm>
              <a:off x="5070168" y="1244689"/>
              <a:ext cx="114857" cy="114857"/>
            </a:xfrm>
            <a:prstGeom prst="ellipse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endParaRPr>
            </a:p>
          </p:txBody>
        </p:sp>
      </p:grpSp>
      <p:sp>
        <p:nvSpPr>
          <p:cNvPr id="16" name="ïṧļiḍé"/>
          <p:cNvSpPr/>
          <p:nvPr/>
        </p:nvSpPr>
        <p:spPr bwMode="auto">
          <a:xfrm>
            <a:off x="863266" y="1880288"/>
            <a:ext cx="3063661" cy="30636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1" forceAA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zh-CN" altLang="en-US" sz="4000" b="1" i="0" u="none" strike="noStrike" kern="1200" cap="none" spc="3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</a:br>
            <a:endParaRPr kumimoji="0" lang="zh-CN" altLang="en-US" sz="4000" b="1" i="0" u="none" strike="noStrike" kern="1200" cap="none" spc="30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  <p:sp>
        <p:nvSpPr>
          <p:cNvPr id="17" name="íšḷîḓe"/>
          <p:cNvSpPr/>
          <p:nvPr/>
        </p:nvSpPr>
        <p:spPr>
          <a:xfrm>
            <a:off x="1181205" y="3766084"/>
            <a:ext cx="2412389" cy="34160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30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CONTENT</a:t>
            </a:r>
            <a:endParaRPr kumimoji="0" lang="en-US" altLang="zh-CN" sz="2000" b="0" i="0" u="none" strike="noStrike" kern="1200" cap="none" spc="30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530233" y="2738769"/>
            <a:ext cx="1714330" cy="94889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500" b="1" i="0" u="none" strike="noStrike" kern="1200" cap="none" spc="30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  <a:endParaRPr kumimoji="0" lang="zh-CN" altLang="en-US" sz="55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39842" y="3766084"/>
            <a:ext cx="1574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习题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90204"/>
                <a:ea typeface="微软雅黑"/>
                <a:cs typeface="+mn-cs"/>
              </a:rPr>
              <a:t>7.1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53223" y="1984140"/>
            <a:ext cx="1085554" cy="1015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72563" y="366124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知识回顾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981590" y="3252432"/>
            <a:ext cx="6228821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40" y="1139780"/>
            <a:ext cx="12065160" cy="4923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999" y="1468918"/>
            <a:ext cx="11423149" cy="3920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53223" y="1984140"/>
            <a:ext cx="10855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20041" y="3661242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981590" y="3252432"/>
            <a:ext cx="6228821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41563"/>
            <a:ext cx="11891484" cy="3726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587" y="823159"/>
            <a:ext cx="9558269" cy="8446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22" y="1886756"/>
            <a:ext cx="9096356" cy="4559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862" y="617694"/>
            <a:ext cx="8263943" cy="9469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977" y="1693572"/>
            <a:ext cx="8983923" cy="4432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全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WPS 演示</Application>
  <PresentationFormat>宽屏</PresentationFormat>
  <Paragraphs>31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汉仪旗黑</vt:lpstr>
      <vt:lpstr>微软雅黑</vt:lpstr>
      <vt:lpstr>Arial</vt:lpstr>
      <vt:lpstr>微软雅黑</vt:lpstr>
      <vt:lpstr>宋体</vt:lpstr>
      <vt:lpstr>Arial Unicode MS</vt:lpstr>
      <vt:lpstr>等线</vt:lpstr>
      <vt:lpstr>汉仪中等线KW</vt:lpstr>
      <vt:lpstr>Calibri</vt:lpstr>
      <vt:lpstr>Helvetica Neue</vt:lpstr>
      <vt:lpstr>汉仪书宋二KW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Huawei Fan</cp:lastModifiedBy>
  <cp:revision>19</cp:revision>
  <dcterms:created xsi:type="dcterms:W3CDTF">2025-10-14T00:36:03Z</dcterms:created>
  <dcterms:modified xsi:type="dcterms:W3CDTF">2025-10-14T00:36:03Z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516EABCF2A6979A7F39AED686089CB68_42</vt:lpwstr>
  </property>
  <property fmtid="{D5CDD505-2E9C-101B-9397-08002B2CF9AE}" pid="3" name="KSOProductBuildVer">
    <vt:lpwstr>2052-12.1.22553.22553</vt:lpwstr>
  </property>
</Properties>
</file>