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9" r:id="rId3"/>
    <p:sldId id="350" r:id="rId4"/>
    <p:sldId id="351" r:id="rId5"/>
    <p:sldId id="352" r:id="rId6"/>
    <p:sldId id="353" r:id="rId7"/>
    <p:sldId id="354" r:id="rId8"/>
    <p:sldId id="273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>
            <p14:sldId id="259"/>
            <p14:sldId id="350"/>
            <p14:sldId id="351"/>
            <p14:sldId id="352"/>
            <p14:sldId id="353"/>
            <p14:sldId id="354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>
            <a:fillRect/>
          </a:stretch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7739" y="2329001"/>
            <a:ext cx="852507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矩阵论习题讲解</a:t>
            </a:r>
            <a:endParaRPr lang="zh-CN" altLang="en-US" sz="4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85056" y="4205174"/>
            <a:ext cx="24218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2024.10.30</a:t>
            </a:r>
            <a:endParaRPr kumimoji="1"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735965"/>
            <a:ext cx="1956435" cy="1365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441" t="-6512"/>
          <a:stretch>
            <a:fillRect/>
          </a:stretch>
        </p:blipFill>
        <p:spPr>
          <a:xfrm>
            <a:off x="4060825" y="1531620"/>
            <a:ext cx="3973195" cy="290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140" y="2139315"/>
            <a:ext cx="5854065" cy="415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655" y="735965"/>
            <a:ext cx="1956435" cy="1365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7441" t="-6512"/>
          <a:stretch>
            <a:fillRect/>
          </a:stretch>
        </p:blipFill>
        <p:spPr>
          <a:xfrm>
            <a:off x="4060825" y="1531620"/>
            <a:ext cx="3973195" cy="290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53524"/>
          <a:stretch>
            <a:fillRect/>
          </a:stretch>
        </p:blipFill>
        <p:spPr>
          <a:xfrm>
            <a:off x="107315" y="2753360"/>
            <a:ext cx="6297930" cy="266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3397" t="46519"/>
          <a:stretch>
            <a:fillRect/>
          </a:stretch>
        </p:blipFill>
        <p:spPr>
          <a:xfrm>
            <a:off x="6161405" y="2618740"/>
            <a:ext cx="6030595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64017"/>
          <a:stretch>
            <a:fillRect/>
          </a:stretch>
        </p:blipFill>
        <p:spPr>
          <a:xfrm>
            <a:off x="1811655" y="735965"/>
            <a:ext cx="1956435" cy="491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20" y="1190625"/>
            <a:ext cx="137795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598930"/>
            <a:ext cx="2952750" cy="27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0" y="2329815"/>
            <a:ext cx="7750810" cy="1683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820" y="4314190"/>
            <a:ext cx="6675120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64017"/>
          <a:stretch>
            <a:fillRect/>
          </a:stretch>
        </p:blipFill>
        <p:spPr>
          <a:xfrm>
            <a:off x="1811655" y="735965"/>
            <a:ext cx="1956435" cy="491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20" y="1190625"/>
            <a:ext cx="1377950" cy="101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598930"/>
            <a:ext cx="2952750" cy="273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55" y="2442845"/>
            <a:ext cx="79311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75" y="1799590"/>
            <a:ext cx="5506085" cy="3877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388110"/>
            <a:ext cx="1688465" cy="312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91458"/>
          <a:stretch>
            <a:fillRect/>
          </a:stretch>
        </p:blipFill>
        <p:spPr>
          <a:xfrm>
            <a:off x="5979160" y="1463040"/>
            <a:ext cx="6005830" cy="283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988820"/>
            <a:ext cx="557022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56940" y="1804670"/>
            <a:ext cx="5278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kumimoji="1" lang="en-US" altLang="zh-CN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3464" y="3428747"/>
            <a:ext cx="8525072" cy="127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郑舟珉</a:t>
            </a:r>
            <a:endParaRPr lang="en-US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2024.10.30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5"/>
          <p:cNvCxnSpPr/>
          <p:nvPr/>
        </p:nvCxnSpPr>
        <p:spPr bwMode="auto">
          <a:xfrm>
            <a:off x="2531604" y="3124477"/>
            <a:ext cx="71287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NmOTlhNDRmZTVjN2MzYmNjZWExNjQzMTRlMTBi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Huawei Fan</cp:lastModifiedBy>
  <cp:revision>103</cp:revision>
  <dcterms:created xsi:type="dcterms:W3CDTF">2025-10-14T00:36:11Z</dcterms:created>
  <dcterms:modified xsi:type="dcterms:W3CDTF">2025-10-14T00:36:11Z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50CA4A04DFA6461B86A0907B14F0689D_13</vt:lpwstr>
  </property>
  <property fmtid="{D5CDD505-2E9C-101B-9397-08002B2CF9AE}" pid="3" name="KSOProductBuildVer">
    <vt:lpwstr>2052-12.1.22553.22553</vt:lpwstr>
  </property>
</Properties>
</file>