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61"/>
  </p:notesMasterIdLst>
  <p:sldIdLst>
    <p:sldId id="376" r:id="rId2"/>
    <p:sldId id="377" r:id="rId3"/>
    <p:sldId id="257" r:id="rId4"/>
    <p:sldId id="378" r:id="rId5"/>
    <p:sldId id="379" r:id="rId6"/>
    <p:sldId id="381" r:id="rId7"/>
    <p:sldId id="392" r:id="rId8"/>
    <p:sldId id="382" r:id="rId9"/>
    <p:sldId id="388" r:id="rId10"/>
    <p:sldId id="263" r:id="rId11"/>
    <p:sldId id="305" r:id="rId12"/>
    <p:sldId id="306" r:id="rId13"/>
    <p:sldId id="307" r:id="rId14"/>
    <p:sldId id="308" r:id="rId15"/>
    <p:sldId id="309" r:id="rId16"/>
    <p:sldId id="310" r:id="rId17"/>
    <p:sldId id="311" r:id="rId18"/>
    <p:sldId id="312" r:id="rId19"/>
    <p:sldId id="313" r:id="rId20"/>
    <p:sldId id="314" r:id="rId21"/>
    <p:sldId id="315" r:id="rId22"/>
    <p:sldId id="316" r:id="rId23"/>
    <p:sldId id="317" r:id="rId24"/>
    <p:sldId id="318" r:id="rId25"/>
    <p:sldId id="319" r:id="rId26"/>
    <p:sldId id="320" r:id="rId27"/>
    <p:sldId id="321" r:id="rId28"/>
    <p:sldId id="322" r:id="rId29"/>
    <p:sldId id="323" r:id="rId30"/>
    <p:sldId id="324" r:id="rId31"/>
    <p:sldId id="325" r:id="rId32"/>
    <p:sldId id="326" r:id="rId33"/>
    <p:sldId id="327" r:id="rId34"/>
    <p:sldId id="328" r:id="rId35"/>
    <p:sldId id="329" r:id="rId36"/>
    <p:sldId id="330" r:id="rId37"/>
    <p:sldId id="332" r:id="rId38"/>
    <p:sldId id="396" r:id="rId39"/>
    <p:sldId id="333" r:id="rId40"/>
    <p:sldId id="334" r:id="rId41"/>
    <p:sldId id="335" r:id="rId42"/>
    <p:sldId id="336" r:id="rId43"/>
    <p:sldId id="337" r:id="rId44"/>
    <p:sldId id="338" r:id="rId45"/>
    <p:sldId id="349" r:id="rId46"/>
    <p:sldId id="350" r:id="rId47"/>
    <p:sldId id="351" r:id="rId48"/>
    <p:sldId id="352" r:id="rId49"/>
    <p:sldId id="398" r:id="rId50"/>
    <p:sldId id="397" r:id="rId51"/>
    <p:sldId id="399" r:id="rId52"/>
    <p:sldId id="401" r:id="rId53"/>
    <p:sldId id="402" r:id="rId54"/>
    <p:sldId id="403" r:id="rId55"/>
    <p:sldId id="404" r:id="rId56"/>
    <p:sldId id="405" r:id="rId57"/>
    <p:sldId id="406" r:id="rId58"/>
    <p:sldId id="407" r:id="rId59"/>
    <p:sldId id="408" r:id="rId60"/>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71" autoAdjust="0"/>
    <p:restoredTop sz="87903" autoAdjust="0"/>
  </p:normalViewPr>
  <p:slideViewPr>
    <p:cSldViewPr>
      <p:cViewPr varScale="1">
        <p:scale>
          <a:sx n="104" d="100"/>
          <a:sy n="104" d="100"/>
        </p:scale>
        <p:origin x="1602" y="9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_rels/viewProps.xml.rels><?xml version="1.0" encoding="UTF-8" standalone="yes"?>
<Relationships xmlns="http://schemas.openxmlformats.org/package/2006/relationships"><Relationship Id="rId1"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10" Type="http://schemas.openxmlformats.org/officeDocument/2006/relationships/image" Target="../media/image11.wmf"/><Relationship Id="rId4" Type="http://schemas.openxmlformats.org/officeDocument/2006/relationships/image" Target="../media/image5.wmf"/><Relationship Id="rId9"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45.wmf"/><Relationship Id="rId1" Type="http://schemas.openxmlformats.org/officeDocument/2006/relationships/image" Target="../media/image5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1.wmf"/><Relationship Id="rId1" Type="http://schemas.openxmlformats.org/officeDocument/2006/relationships/image" Target="../media/image5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image" Target="../media/image56.wmf"/><Relationship Id="rId7" Type="http://schemas.openxmlformats.org/officeDocument/2006/relationships/image" Target="../media/image60.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63.wmf"/><Relationship Id="rId1" Type="http://schemas.openxmlformats.org/officeDocument/2006/relationships/image" Target="../media/image62.wmf"/><Relationship Id="rId6" Type="http://schemas.openxmlformats.org/officeDocument/2006/relationships/image" Target="../media/image58.wmf"/><Relationship Id="rId5" Type="http://schemas.openxmlformats.org/officeDocument/2006/relationships/image" Target="../media/image65.wmf"/><Relationship Id="rId4" Type="http://schemas.openxmlformats.org/officeDocument/2006/relationships/image" Target="../media/image6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67.wmf"/><Relationship Id="rId1" Type="http://schemas.openxmlformats.org/officeDocument/2006/relationships/image" Target="../media/image66.wmf"/><Relationship Id="rId6" Type="http://schemas.openxmlformats.org/officeDocument/2006/relationships/image" Target="../media/image58.wmf"/><Relationship Id="rId5" Type="http://schemas.openxmlformats.org/officeDocument/2006/relationships/image" Target="../media/image69.wmf"/><Relationship Id="rId4" Type="http://schemas.openxmlformats.org/officeDocument/2006/relationships/image" Target="../media/image6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5" Type="http://schemas.openxmlformats.org/officeDocument/2006/relationships/image" Target="../media/image74.wmf"/><Relationship Id="rId4" Type="http://schemas.openxmlformats.org/officeDocument/2006/relationships/image" Target="../media/image73.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 Id="rId4" Type="http://schemas.openxmlformats.org/officeDocument/2006/relationships/image" Target="../media/image8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 Id="rId6" Type="http://schemas.openxmlformats.org/officeDocument/2006/relationships/image" Target="../media/image85.wmf"/><Relationship Id="rId5" Type="http://schemas.openxmlformats.org/officeDocument/2006/relationships/image" Target="../media/image84.wmf"/><Relationship Id="rId4" Type="http://schemas.openxmlformats.org/officeDocument/2006/relationships/image" Target="../media/image83.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5.wmf"/><Relationship Id="rId1" Type="http://schemas.openxmlformats.org/officeDocument/2006/relationships/image" Target="../media/image8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 Id="rId4" Type="http://schemas.openxmlformats.org/officeDocument/2006/relationships/image" Target="../media/image73.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image" Target="../media/image93.wmf"/><Relationship Id="rId7" Type="http://schemas.openxmlformats.org/officeDocument/2006/relationships/image" Target="../media/image97.wmf"/><Relationship Id="rId2" Type="http://schemas.openxmlformats.org/officeDocument/2006/relationships/image" Target="../media/image92.wmf"/><Relationship Id="rId1" Type="http://schemas.openxmlformats.org/officeDocument/2006/relationships/image" Target="../media/image91.wmf"/><Relationship Id="rId6" Type="http://schemas.openxmlformats.org/officeDocument/2006/relationships/image" Target="../media/image96.wmf"/><Relationship Id="rId5" Type="http://schemas.openxmlformats.org/officeDocument/2006/relationships/image" Target="../media/image95.wmf"/><Relationship Id="rId4" Type="http://schemas.openxmlformats.org/officeDocument/2006/relationships/image" Target="../media/image94.wmf"/><Relationship Id="rId9" Type="http://schemas.openxmlformats.org/officeDocument/2006/relationships/image" Target="../media/image98.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9.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02.wmf"/><Relationship Id="rId7" Type="http://schemas.openxmlformats.org/officeDocument/2006/relationships/image" Target="../media/image105.wmf"/><Relationship Id="rId2" Type="http://schemas.openxmlformats.org/officeDocument/2006/relationships/image" Target="../media/image101.wmf"/><Relationship Id="rId1" Type="http://schemas.openxmlformats.org/officeDocument/2006/relationships/image" Target="../media/image100.wmf"/><Relationship Id="rId6" Type="http://schemas.openxmlformats.org/officeDocument/2006/relationships/image" Target="../media/image57.wmf"/><Relationship Id="rId5" Type="http://schemas.openxmlformats.org/officeDocument/2006/relationships/image" Target="../media/image104.wmf"/><Relationship Id="rId4" Type="http://schemas.openxmlformats.org/officeDocument/2006/relationships/image" Target="../media/image103.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57.wmf"/><Relationship Id="rId1" Type="http://schemas.openxmlformats.org/officeDocument/2006/relationships/image" Target="../media/image106.wmf"/><Relationship Id="rId6" Type="http://schemas.openxmlformats.org/officeDocument/2006/relationships/image" Target="../media/image109.wmf"/><Relationship Id="rId5" Type="http://schemas.openxmlformats.org/officeDocument/2006/relationships/image" Target="../media/image58.wmf"/><Relationship Id="rId4" Type="http://schemas.openxmlformats.org/officeDocument/2006/relationships/image" Target="../media/image108.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 Id="rId4" Type="http://schemas.openxmlformats.org/officeDocument/2006/relationships/image" Target="../media/image113.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14.e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114.wmf"/><Relationship Id="rId1" Type="http://schemas.openxmlformats.org/officeDocument/2006/relationships/image" Target="../media/image88.wmf"/><Relationship Id="rId4" Type="http://schemas.openxmlformats.org/officeDocument/2006/relationships/image" Target="../media/image73.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22.wmf"/><Relationship Id="rId3" Type="http://schemas.openxmlformats.org/officeDocument/2006/relationships/image" Target="../media/image117.wmf"/><Relationship Id="rId7" Type="http://schemas.openxmlformats.org/officeDocument/2006/relationships/image" Target="../media/image121.wmf"/><Relationship Id="rId2" Type="http://schemas.openxmlformats.org/officeDocument/2006/relationships/image" Target="../media/image116.wmf"/><Relationship Id="rId1" Type="http://schemas.openxmlformats.org/officeDocument/2006/relationships/image" Target="../media/image115.wmf"/><Relationship Id="rId6" Type="http://schemas.openxmlformats.org/officeDocument/2006/relationships/image" Target="../media/image120.wmf"/><Relationship Id="rId5" Type="http://schemas.openxmlformats.org/officeDocument/2006/relationships/image" Target="../media/image119.wmf"/><Relationship Id="rId4" Type="http://schemas.openxmlformats.org/officeDocument/2006/relationships/image" Target="../media/image118.wmf"/><Relationship Id="rId9" Type="http://schemas.openxmlformats.org/officeDocument/2006/relationships/image" Target="../media/image123.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57.wmf"/><Relationship Id="rId7" Type="http://schemas.openxmlformats.org/officeDocument/2006/relationships/image" Target="../media/image99.wmf"/><Relationship Id="rId2" Type="http://schemas.openxmlformats.org/officeDocument/2006/relationships/image" Target="../media/image125.wmf"/><Relationship Id="rId1" Type="http://schemas.openxmlformats.org/officeDocument/2006/relationships/image" Target="../media/image124.wmf"/><Relationship Id="rId6" Type="http://schemas.openxmlformats.org/officeDocument/2006/relationships/image" Target="../media/image123.wmf"/><Relationship Id="rId5" Type="http://schemas.openxmlformats.org/officeDocument/2006/relationships/image" Target="../media/image118.wmf"/><Relationship Id="rId4" Type="http://schemas.openxmlformats.org/officeDocument/2006/relationships/image" Target="../media/image126.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 Id="rId4" Type="http://schemas.openxmlformats.org/officeDocument/2006/relationships/image" Target="../media/image130.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57.wmf"/><Relationship Id="rId1" Type="http://schemas.openxmlformats.org/officeDocument/2006/relationships/image" Target="../media/image131.wmf"/><Relationship Id="rId6" Type="http://schemas.openxmlformats.org/officeDocument/2006/relationships/image" Target="../media/image134.wmf"/><Relationship Id="rId5" Type="http://schemas.openxmlformats.org/officeDocument/2006/relationships/image" Target="../media/image133.wmf"/><Relationship Id="rId4" Type="http://schemas.openxmlformats.org/officeDocument/2006/relationships/image" Target="../media/image58.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36.wmf"/><Relationship Id="rId1" Type="http://schemas.openxmlformats.org/officeDocument/2006/relationships/image" Target="../media/image135.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image" Target="../media/image136.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34.wmf"/><Relationship Id="rId2" Type="http://schemas.openxmlformats.org/officeDocument/2006/relationships/image" Target="../media/image140.wmf"/><Relationship Id="rId1" Type="http://schemas.openxmlformats.org/officeDocument/2006/relationships/image" Target="../media/image13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41.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67.wmf"/><Relationship Id="rId1" Type="http://schemas.openxmlformats.org/officeDocument/2006/relationships/image" Target="../media/image66.wmf"/><Relationship Id="rId6" Type="http://schemas.openxmlformats.org/officeDocument/2006/relationships/image" Target="../media/image58.wmf"/><Relationship Id="rId5" Type="http://schemas.openxmlformats.org/officeDocument/2006/relationships/image" Target="../media/image69.wmf"/><Relationship Id="rId4" Type="http://schemas.openxmlformats.org/officeDocument/2006/relationships/image" Target="../media/image68.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57.wmf"/><Relationship Id="rId1" Type="http://schemas.openxmlformats.org/officeDocument/2006/relationships/image" Target="../media/image106.wmf"/><Relationship Id="rId6" Type="http://schemas.openxmlformats.org/officeDocument/2006/relationships/image" Target="../media/image109.wmf"/><Relationship Id="rId5" Type="http://schemas.openxmlformats.org/officeDocument/2006/relationships/image" Target="../media/image58.wmf"/><Relationship Id="rId4" Type="http://schemas.openxmlformats.org/officeDocument/2006/relationships/image" Target="../media/image108.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5.wmf"/><Relationship Id="rId1" Type="http://schemas.openxmlformats.org/officeDocument/2006/relationships/image" Target="../media/image86.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 Id="rId4" Type="http://schemas.openxmlformats.org/officeDocument/2006/relationships/image" Target="../media/image113.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45.wmf"/><Relationship Id="rId1" Type="http://schemas.openxmlformats.org/officeDocument/2006/relationships/image" Target="../media/image50.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143.wmf"/><Relationship Id="rId1" Type="http://schemas.openxmlformats.org/officeDocument/2006/relationships/image" Target="../media/image142.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46.wmf"/><Relationship Id="rId7" Type="http://schemas.openxmlformats.org/officeDocument/2006/relationships/image" Target="../media/image150.wmf"/><Relationship Id="rId2" Type="http://schemas.openxmlformats.org/officeDocument/2006/relationships/image" Target="../media/image145.wmf"/><Relationship Id="rId1" Type="http://schemas.openxmlformats.org/officeDocument/2006/relationships/image" Target="../media/image144.wmf"/><Relationship Id="rId6" Type="http://schemas.openxmlformats.org/officeDocument/2006/relationships/image" Target="../media/image149.wmf"/><Relationship Id="rId5" Type="http://schemas.openxmlformats.org/officeDocument/2006/relationships/image" Target="../media/image148.wmf"/><Relationship Id="rId4" Type="http://schemas.openxmlformats.org/officeDocument/2006/relationships/image" Target="../media/image147.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53.wmf"/><Relationship Id="rId2" Type="http://schemas.openxmlformats.org/officeDocument/2006/relationships/image" Target="../media/image152.wmf"/><Relationship Id="rId1" Type="http://schemas.openxmlformats.org/officeDocument/2006/relationships/image" Target="../media/image151.wmf"/><Relationship Id="rId6" Type="http://schemas.openxmlformats.org/officeDocument/2006/relationships/image" Target="../media/image150.wmf"/><Relationship Id="rId5" Type="http://schemas.openxmlformats.org/officeDocument/2006/relationships/image" Target="../media/image155.wmf"/><Relationship Id="rId4" Type="http://schemas.openxmlformats.org/officeDocument/2006/relationships/image" Target="../media/image154.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58.wmf"/><Relationship Id="rId7" Type="http://schemas.openxmlformats.org/officeDocument/2006/relationships/image" Target="../media/image162.wmf"/><Relationship Id="rId2" Type="http://schemas.openxmlformats.org/officeDocument/2006/relationships/image" Target="../media/image157.wmf"/><Relationship Id="rId1" Type="http://schemas.openxmlformats.org/officeDocument/2006/relationships/image" Target="../media/image156.wmf"/><Relationship Id="rId6" Type="http://schemas.openxmlformats.org/officeDocument/2006/relationships/image" Target="../media/image161.wmf"/><Relationship Id="rId5" Type="http://schemas.openxmlformats.org/officeDocument/2006/relationships/image" Target="../media/image160.wmf"/><Relationship Id="rId4" Type="http://schemas.openxmlformats.org/officeDocument/2006/relationships/image" Target="../media/image15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8.wmf"/><Relationship Id="rId7" Type="http://schemas.openxmlformats.org/officeDocument/2006/relationships/image" Target="../media/image32.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65.wmf"/><Relationship Id="rId2" Type="http://schemas.openxmlformats.org/officeDocument/2006/relationships/image" Target="../media/image164.wmf"/><Relationship Id="rId1" Type="http://schemas.openxmlformats.org/officeDocument/2006/relationships/image" Target="../media/image163.wmf"/><Relationship Id="rId4" Type="http://schemas.openxmlformats.org/officeDocument/2006/relationships/image" Target="../media/image166.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169.wmf"/><Relationship Id="rId2" Type="http://schemas.openxmlformats.org/officeDocument/2006/relationships/image" Target="../media/image168.wmf"/><Relationship Id="rId1" Type="http://schemas.openxmlformats.org/officeDocument/2006/relationships/image" Target="../media/image167.wmf"/><Relationship Id="rId5" Type="http://schemas.openxmlformats.org/officeDocument/2006/relationships/image" Target="../media/image171.wmf"/><Relationship Id="rId4" Type="http://schemas.openxmlformats.org/officeDocument/2006/relationships/image" Target="../media/image170.wmf"/></Relationships>
</file>

<file path=ppt/drawings/_rels/vmlDrawing52.vml.rels><?xml version="1.0" encoding="UTF-8" standalone="yes"?>
<Relationships xmlns="http://schemas.openxmlformats.org/package/2006/relationships"><Relationship Id="rId8" Type="http://schemas.openxmlformats.org/officeDocument/2006/relationships/image" Target="../media/image179.wmf"/><Relationship Id="rId3" Type="http://schemas.openxmlformats.org/officeDocument/2006/relationships/image" Target="../media/image174.wmf"/><Relationship Id="rId7" Type="http://schemas.openxmlformats.org/officeDocument/2006/relationships/image" Target="../media/image178.wmf"/><Relationship Id="rId2" Type="http://schemas.openxmlformats.org/officeDocument/2006/relationships/image" Target="../media/image173.wmf"/><Relationship Id="rId1" Type="http://schemas.openxmlformats.org/officeDocument/2006/relationships/image" Target="../media/image172.wmf"/><Relationship Id="rId6" Type="http://schemas.openxmlformats.org/officeDocument/2006/relationships/image" Target="../media/image177.wmf"/><Relationship Id="rId5" Type="http://schemas.openxmlformats.org/officeDocument/2006/relationships/image" Target="../media/image176.wmf"/><Relationship Id="rId10" Type="http://schemas.openxmlformats.org/officeDocument/2006/relationships/image" Target="../media/image181.wmf"/><Relationship Id="rId4" Type="http://schemas.openxmlformats.org/officeDocument/2006/relationships/image" Target="../media/image175.wmf"/><Relationship Id="rId9" Type="http://schemas.openxmlformats.org/officeDocument/2006/relationships/image" Target="../media/image180.wmf"/></Relationships>
</file>

<file path=ppt/drawings/_rels/vmlDrawing53.vml.rels><?xml version="1.0" encoding="UTF-8" standalone="yes"?>
<Relationships xmlns="http://schemas.openxmlformats.org/package/2006/relationships"><Relationship Id="rId8" Type="http://schemas.openxmlformats.org/officeDocument/2006/relationships/image" Target="../media/image189.wmf"/><Relationship Id="rId3" Type="http://schemas.openxmlformats.org/officeDocument/2006/relationships/image" Target="../media/image184.wmf"/><Relationship Id="rId7" Type="http://schemas.openxmlformats.org/officeDocument/2006/relationships/image" Target="../media/image188.wmf"/><Relationship Id="rId2" Type="http://schemas.openxmlformats.org/officeDocument/2006/relationships/image" Target="../media/image183.wmf"/><Relationship Id="rId1" Type="http://schemas.openxmlformats.org/officeDocument/2006/relationships/image" Target="../media/image182.wmf"/><Relationship Id="rId6" Type="http://schemas.openxmlformats.org/officeDocument/2006/relationships/image" Target="../media/image187.wmf"/><Relationship Id="rId5" Type="http://schemas.openxmlformats.org/officeDocument/2006/relationships/image" Target="../media/image186.wmf"/><Relationship Id="rId4" Type="http://schemas.openxmlformats.org/officeDocument/2006/relationships/image" Target="../media/image185.wmf"/><Relationship Id="rId9" Type="http://schemas.openxmlformats.org/officeDocument/2006/relationships/image" Target="../media/image190.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185.wmf"/><Relationship Id="rId2" Type="http://schemas.openxmlformats.org/officeDocument/2006/relationships/image" Target="../media/image184.wmf"/><Relationship Id="rId1" Type="http://schemas.openxmlformats.org/officeDocument/2006/relationships/image" Target="../media/image191.wmf"/><Relationship Id="rId6" Type="http://schemas.openxmlformats.org/officeDocument/2006/relationships/image" Target="../media/image188.wmf"/><Relationship Id="rId5" Type="http://schemas.openxmlformats.org/officeDocument/2006/relationships/image" Target="../media/image187.wmf"/><Relationship Id="rId4" Type="http://schemas.openxmlformats.org/officeDocument/2006/relationships/image" Target="../media/image186.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92.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image" Target="../media/image36.wmf"/><Relationship Id="rId7" Type="http://schemas.openxmlformats.org/officeDocument/2006/relationships/image" Target="../media/image40.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327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131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27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327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FFDFD59-454D-4DB0-BC26-E3F00A137E87}" type="slidenum">
              <a:rPr lang="en-US" altLang="zh-CN"/>
              <a:pPr/>
              <a:t>‹#›</a:t>
            </a:fld>
            <a:endParaRPr lang="en-US" altLang="zh-CN"/>
          </a:p>
        </p:txBody>
      </p:sp>
    </p:spTree>
    <p:extLst>
      <p:ext uri="{BB962C8B-B14F-4D97-AF65-F5344CB8AC3E}">
        <p14:creationId xmlns:p14="http://schemas.microsoft.com/office/powerpoint/2010/main" val="6045286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FFDFD59-454D-4DB0-BC26-E3F00A137E87}" type="slidenum">
              <a:rPr lang="en-US" altLang="zh-CN" smtClean="0"/>
              <a:pPr/>
              <a:t>38</a:t>
            </a:fld>
            <a:endParaRPr lang="en-US" altLang="zh-CN"/>
          </a:p>
        </p:txBody>
      </p:sp>
    </p:spTree>
    <p:extLst>
      <p:ext uri="{BB962C8B-B14F-4D97-AF65-F5344CB8AC3E}">
        <p14:creationId xmlns:p14="http://schemas.microsoft.com/office/powerpoint/2010/main" val="2481659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16"/>
          <p:cNvGrpSpPr>
            <a:grpSpLocks/>
          </p:cNvGrpSpPr>
          <p:nvPr/>
        </p:nvGrpSpPr>
        <p:grpSpPr bwMode="auto">
          <a:xfrm>
            <a:off x="0" y="3268663"/>
            <a:ext cx="9144000" cy="146050"/>
            <a:chOff x="0" y="3268345"/>
            <a:chExt cx="9144000" cy="146304"/>
          </a:xfrm>
        </p:grpSpPr>
        <p:sp>
          <p:nvSpPr>
            <p:cNvPr id="5" name="Rectangle 12"/>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13"/>
            <p:cNvSpPr/>
            <p:nvPr userDrawn="1"/>
          </p:nvSpPr>
          <p:spPr>
            <a:xfrm>
              <a:off x="5181600"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4"/>
            <p:cNvSpPr/>
            <p:nvPr userDrawn="1"/>
          </p:nvSpPr>
          <p:spPr>
            <a:xfrm>
              <a:off x="6278563"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5"/>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 name="Title 1"/>
          <p:cNvSpPr>
            <a:spLocks noGrp="1"/>
          </p:cNvSpPr>
          <p:nvPr>
            <p:ph type="ctrTitle"/>
          </p:nvPr>
        </p:nvSpPr>
        <p:spPr>
          <a:xfrm>
            <a:off x="609600" y="1752600"/>
            <a:ext cx="7924800" cy="1470025"/>
          </a:xfrm>
          <a:prstGeom prst="rect">
            <a:avLst/>
          </a:prstGeom>
        </p:spPr>
        <p:txBody>
          <a:bodyPr anchor="b"/>
          <a:lstStyle>
            <a:lvl1pPr algn="ctr">
              <a:defRPr/>
            </a:lvl1pPr>
          </a:lstStyle>
          <a:p>
            <a:r>
              <a:rPr lang="zh-CN" altLang="en-US"/>
              <a:t>单击此处编辑母版标题样式</a:t>
            </a:r>
            <a:endParaRPr lang="en-US"/>
          </a:p>
        </p:txBody>
      </p:sp>
      <p:sp>
        <p:nvSpPr>
          <p:cNvPr id="3" name="Subtitle 2"/>
          <p:cNvSpPr>
            <a:spLocks noGrp="1"/>
          </p:cNvSpPr>
          <p:nvPr>
            <p:ph type="subTitle" idx="1"/>
          </p:nvPr>
        </p:nvSpPr>
        <p:spPr>
          <a:xfrm>
            <a:off x="1371600" y="3505200"/>
            <a:ext cx="6400800" cy="1752600"/>
          </a:xfrm>
        </p:spPr>
        <p:txBody>
          <a:bodyPr>
            <a:normAutofit/>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a:p>
        </p:txBody>
      </p:sp>
      <p:sp>
        <p:nvSpPr>
          <p:cNvPr id="9" name="Date Placeholder 3"/>
          <p:cNvSpPr>
            <a:spLocks noGrp="1"/>
          </p:cNvSpPr>
          <p:nvPr>
            <p:ph type="dt" sz="half" idx="10"/>
          </p:nvPr>
        </p:nvSpPr>
        <p:spPr/>
        <p:txBody>
          <a:bodyPr/>
          <a:lstStyle>
            <a:lvl1pPr>
              <a:defRPr/>
            </a:lvl1pPr>
          </a:lstStyle>
          <a:p>
            <a:pPr>
              <a:defRPr/>
            </a:pPr>
            <a:endParaRPr lang="en-US" altLang="zh-CN"/>
          </a:p>
        </p:txBody>
      </p:sp>
      <p:sp>
        <p:nvSpPr>
          <p:cNvPr id="10" name="Footer Placeholder 4"/>
          <p:cNvSpPr>
            <a:spLocks noGrp="1"/>
          </p:cNvSpPr>
          <p:nvPr>
            <p:ph type="ftr" sz="quarter" idx="11"/>
          </p:nvPr>
        </p:nvSpPr>
        <p:spPr/>
        <p:txBody>
          <a:bodyPr/>
          <a:lstStyle>
            <a:lvl1pPr>
              <a:defRPr/>
            </a:lvl1pPr>
          </a:lstStyle>
          <a:p>
            <a:pPr>
              <a:defRPr/>
            </a:pPr>
            <a:endParaRPr lang="en-US" altLang="zh-CN"/>
          </a:p>
        </p:txBody>
      </p:sp>
      <p:sp>
        <p:nvSpPr>
          <p:cNvPr id="11" name="Slide Number Placeholder 5"/>
          <p:cNvSpPr>
            <a:spLocks noGrp="1"/>
          </p:cNvSpPr>
          <p:nvPr>
            <p:ph type="sldNum" sz="quarter" idx="12"/>
          </p:nvPr>
        </p:nvSpPr>
        <p:spPr/>
        <p:txBody>
          <a:bodyPr/>
          <a:lstStyle>
            <a:lvl1pPr>
              <a:defRPr/>
            </a:lvl1pPr>
          </a:lstStyle>
          <a:p>
            <a:fld id="{6177E376-5EC5-490C-8464-E5E0BF0E59A7}" type="slidenum">
              <a:rPr lang="en-US" altLang="zh-CN"/>
              <a:pPr/>
              <a:t>‹#›</a:t>
            </a:fld>
            <a:endParaRPr lang="en-US" altLang="zh-CN"/>
          </a:p>
        </p:txBody>
      </p:sp>
    </p:spTree>
    <p:extLst>
      <p:ext uri="{BB962C8B-B14F-4D97-AF65-F5344CB8AC3E}">
        <p14:creationId xmlns:p14="http://schemas.microsoft.com/office/powerpoint/2010/main" val="3291024968"/>
      </p:ext>
    </p:extLst>
  </p:cSld>
  <p:clrMapOvr>
    <a:overrideClrMapping bg1="lt1" tx1="dk1" bg2="lt2" tx2="dk2" accent1="accent1" accent2="accent2" accent3="accent3" accent4="accent4" accent5="accent5" accent6="accent6" hlink="hlink" folHlink="folHlink"/>
  </p:clrMapOvr>
  <p:transition>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竖排文字">
    <p:spTree>
      <p:nvGrpSpPr>
        <p:cNvPr id="1" name=""/>
        <p:cNvGrpSpPr/>
        <p:nvPr/>
      </p:nvGrpSpPr>
      <p:grpSpPr>
        <a:xfrm>
          <a:off x="0" y="0"/>
          <a:ext cx="0" cy="0"/>
          <a:chOff x="0" y="0"/>
          <a:chExt cx="0" cy="0"/>
        </a:xfrm>
      </p:grpSpPr>
      <p:grpSp>
        <p:nvGrpSpPr>
          <p:cNvPr id="4" name="Group 7"/>
          <p:cNvGrpSpPr>
            <a:grpSpLocks/>
          </p:cNvGrpSpPr>
          <p:nvPr/>
        </p:nvGrpSpPr>
        <p:grpSpPr bwMode="auto">
          <a:xfrm flipH="1">
            <a:off x="0" y="1371600"/>
            <a:ext cx="9144000" cy="73025"/>
            <a:chOff x="0" y="3268345"/>
            <a:chExt cx="9144000" cy="146304"/>
          </a:xfrm>
        </p:grpSpPr>
        <p:sp>
          <p:nvSpPr>
            <p:cNvPr id="5" name="Rectangle 8"/>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9"/>
            <p:cNvSpPr/>
            <p:nvPr userDrawn="1"/>
          </p:nvSpPr>
          <p:spPr>
            <a:xfrm>
              <a:off x="5181600" y="3268345"/>
              <a:ext cx="1096962"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0"/>
            <p:cNvSpPr/>
            <p:nvPr userDrawn="1"/>
          </p:nvSpPr>
          <p:spPr>
            <a:xfrm>
              <a:off x="6278562" y="3268345"/>
              <a:ext cx="1096963"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1"/>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Title 6"/>
          <p:cNvSpPr>
            <a:spLocks noGrp="1"/>
          </p:cNvSpPr>
          <p:nvPr>
            <p:ph type="title"/>
          </p:nvPr>
        </p:nvSpPr>
        <p:spPr/>
        <p:txBody>
          <a:bodyPr/>
          <a:lstStyle/>
          <a:p>
            <a:r>
              <a:rPr lang="zh-CN" altLang="en-US"/>
              <a:t>单击此处编辑母版标题样式</a:t>
            </a:r>
            <a:endParaRPr lang="en-US"/>
          </a:p>
        </p:txBody>
      </p:sp>
      <p:sp>
        <p:nvSpPr>
          <p:cNvPr id="10" name="Date Placeholder 3"/>
          <p:cNvSpPr>
            <a:spLocks noGrp="1"/>
          </p:cNvSpPr>
          <p:nvPr>
            <p:ph type="dt" sz="half" idx="10"/>
          </p:nvPr>
        </p:nvSpPr>
        <p:spPr/>
        <p:txBody>
          <a:bodyPr/>
          <a:lstStyle>
            <a:lvl1pPr>
              <a:defRPr/>
            </a:lvl1pPr>
          </a:lstStyle>
          <a:p>
            <a:pPr>
              <a:defRPr/>
            </a:pPr>
            <a:endParaRPr lang="en-US" altLang="zh-CN"/>
          </a:p>
        </p:txBody>
      </p:sp>
      <p:sp>
        <p:nvSpPr>
          <p:cNvPr id="11" name="Footer Placeholder 4"/>
          <p:cNvSpPr>
            <a:spLocks noGrp="1"/>
          </p:cNvSpPr>
          <p:nvPr>
            <p:ph type="ftr" sz="quarter" idx="11"/>
          </p:nvPr>
        </p:nvSpPr>
        <p:spPr/>
        <p:txBody>
          <a:bodyPr/>
          <a:lstStyle>
            <a:lvl1pPr>
              <a:defRPr/>
            </a:lvl1pPr>
          </a:lstStyle>
          <a:p>
            <a:pPr>
              <a:defRPr/>
            </a:pPr>
            <a:endParaRPr lang="en-US" altLang="zh-CN"/>
          </a:p>
        </p:txBody>
      </p:sp>
      <p:sp>
        <p:nvSpPr>
          <p:cNvPr id="12" name="Slide Number Placeholder 5"/>
          <p:cNvSpPr>
            <a:spLocks noGrp="1"/>
          </p:cNvSpPr>
          <p:nvPr>
            <p:ph type="sldNum" sz="quarter" idx="12"/>
          </p:nvPr>
        </p:nvSpPr>
        <p:spPr/>
        <p:txBody>
          <a:bodyPr/>
          <a:lstStyle>
            <a:lvl1pPr>
              <a:defRPr/>
            </a:lvl1pPr>
          </a:lstStyle>
          <a:p>
            <a:fld id="{56CCD118-0CCA-4FAF-8DFF-C406F388CFD6}" type="slidenum">
              <a:rPr lang="en-US" altLang="zh-CN"/>
              <a:pPr/>
              <a:t>‹#›</a:t>
            </a:fld>
            <a:endParaRPr lang="en-US" altLang="zh-CN"/>
          </a:p>
        </p:txBody>
      </p:sp>
    </p:spTree>
    <p:extLst>
      <p:ext uri="{BB962C8B-B14F-4D97-AF65-F5344CB8AC3E}">
        <p14:creationId xmlns:p14="http://schemas.microsoft.com/office/powerpoint/2010/main" val="223434593"/>
      </p:ext>
    </p:extLst>
  </p:cSld>
  <p:clrMapOvr>
    <a:overrideClrMapping bg1="lt1" tx1="dk1" bg2="lt2" tx2="dk2" accent1="accent1" accent2="accent2" accent3="accent3" accent4="accent4" accent5="accent5" accent6="accent6" hlink="hlink" folHlink="folHlink"/>
  </p:clrMapOvr>
  <p:transition>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grpSp>
        <p:nvGrpSpPr>
          <p:cNvPr id="4" name="Group 6"/>
          <p:cNvGrpSpPr>
            <a:grpSpLocks/>
          </p:cNvGrpSpPr>
          <p:nvPr/>
        </p:nvGrpSpPr>
        <p:grpSpPr bwMode="auto">
          <a:xfrm rot="5400000" flipH="1">
            <a:off x="3332163" y="3384550"/>
            <a:ext cx="6867525" cy="73025"/>
            <a:chOff x="0" y="3268345"/>
            <a:chExt cx="9144000" cy="146304"/>
          </a:xfrm>
        </p:grpSpPr>
        <p:sp>
          <p:nvSpPr>
            <p:cNvPr id="5" name="Rectangle 7"/>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8"/>
            <p:cNvSpPr/>
            <p:nvPr userDrawn="1"/>
          </p:nvSpPr>
          <p:spPr>
            <a:xfrm>
              <a:off x="5180755" y="3268344"/>
              <a:ext cx="109914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9"/>
            <p:cNvSpPr/>
            <p:nvPr userDrawn="1"/>
          </p:nvSpPr>
          <p:spPr>
            <a:xfrm>
              <a:off x="6279894" y="3268345"/>
              <a:ext cx="1097027"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0"/>
            <p:cNvSpPr/>
            <p:nvPr userDrawn="1"/>
          </p:nvSpPr>
          <p:spPr>
            <a:xfrm>
              <a:off x="7376922" y="3268344"/>
              <a:ext cx="1097026"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 name="Vertical Title 1"/>
          <p:cNvSpPr>
            <a:spLocks noGrp="1"/>
          </p:cNvSpPr>
          <p:nvPr>
            <p:ph type="title" orient="vert"/>
          </p:nvPr>
        </p:nvSpPr>
        <p:spPr>
          <a:xfrm>
            <a:off x="6858000" y="274638"/>
            <a:ext cx="1828800" cy="5851525"/>
          </a:xfrm>
          <a:prstGeom prst="rect">
            <a:avLst/>
          </a:prstGeo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457200" y="274638"/>
            <a:ext cx="61722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9" name="Date Placeholder 3"/>
          <p:cNvSpPr>
            <a:spLocks noGrp="1"/>
          </p:cNvSpPr>
          <p:nvPr>
            <p:ph type="dt" sz="half" idx="10"/>
          </p:nvPr>
        </p:nvSpPr>
        <p:spPr>
          <a:xfrm>
            <a:off x="6838950" y="6356350"/>
            <a:ext cx="1868488" cy="365125"/>
          </a:xfrm>
        </p:spPr>
        <p:txBody>
          <a:bodyPr/>
          <a:lstStyle>
            <a:lvl1pPr>
              <a:defRPr/>
            </a:lvl1pPr>
          </a:lstStyle>
          <a:p>
            <a:pPr>
              <a:defRPr/>
            </a:pPr>
            <a:endParaRPr lang="en-US" altLang="zh-CN"/>
          </a:p>
        </p:txBody>
      </p:sp>
      <p:sp>
        <p:nvSpPr>
          <p:cNvPr id="10" name="Footer Placeholder 4"/>
          <p:cNvSpPr>
            <a:spLocks noGrp="1"/>
          </p:cNvSpPr>
          <p:nvPr>
            <p:ph type="ftr" sz="quarter" idx="11"/>
          </p:nvPr>
        </p:nvSpPr>
        <p:spPr/>
        <p:txBody>
          <a:bodyPr/>
          <a:lstStyle>
            <a:lvl1pPr>
              <a:defRPr/>
            </a:lvl1pPr>
          </a:lstStyle>
          <a:p>
            <a:pPr>
              <a:defRPr/>
            </a:pPr>
            <a:endParaRPr lang="en-US" altLang="zh-CN"/>
          </a:p>
        </p:txBody>
      </p:sp>
      <p:sp>
        <p:nvSpPr>
          <p:cNvPr id="11" name="Slide Number Placeholder 5"/>
          <p:cNvSpPr>
            <a:spLocks noGrp="1"/>
          </p:cNvSpPr>
          <p:nvPr>
            <p:ph type="sldNum" sz="quarter" idx="12"/>
          </p:nvPr>
        </p:nvSpPr>
        <p:spPr/>
        <p:txBody>
          <a:bodyPr/>
          <a:lstStyle>
            <a:lvl1pPr>
              <a:defRPr/>
            </a:lvl1pPr>
          </a:lstStyle>
          <a:p>
            <a:fld id="{AA342E95-7EEB-46C0-9DC1-FC47194CD14E}" type="slidenum">
              <a:rPr lang="en-US" altLang="zh-CN"/>
              <a:pPr/>
              <a:t>‹#›</a:t>
            </a:fld>
            <a:endParaRPr lang="en-US" altLang="zh-CN"/>
          </a:p>
        </p:txBody>
      </p:sp>
    </p:spTree>
    <p:extLst>
      <p:ext uri="{BB962C8B-B14F-4D97-AF65-F5344CB8AC3E}">
        <p14:creationId xmlns:p14="http://schemas.microsoft.com/office/powerpoint/2010/main" val="34880484"/>
      </p:ext>
    </p:extLst>
  </p:cSld>
  <p:clrMapOvr>
    <a:masterClrMapping/>
  </p:clrMapOvr>
  <p:transition>
    <p:zoom dir="in"/>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73163" y="457200"/>
            <a:ext cx="7772400" cy="5638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1173163" y="6265863"/>
            <a:ext cx="1905000" cy="457200"/>
          </a:xfrm>
        </p:spPr>
        <p:txBody>
          <a:bodyPr/>
          <a:lstStyle>
            <a:lvl1pPr>
              <a:defRPr/>
            </a:lvl1pPr>
          </a:lstStyle>
          <a:p>
            <a:pPr>
              <a:defRPr/>
            </a:pPr>
            <a:endParaRPr lang="en-US" altLang="zh-CN"/>
          </a:p>
        </p:txBody>
      </p:sp>
      <p:sp>
        <p:nvSpPr>
          <p:cNvPr id="4" name="页脚占位符 3"/>
          <p:cNvSpPr>
            <a:spLocks noGrp="1"/>
          </p:cNvSpPr>
          <p:nvPr>
            <p:ph type="ftr" sz="quarter" idx="11"/>
          </p:nvPr>
        </p:nvSpPr>
        <p:spPr>
          <a:xfrm>
            <a:off x="3581400" y="6248400"/>
            <a:ext cx="2895600" cy="457200"/>
          </a:xfrm>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a:xfrm>
            <a:off x="7010400" y="6248400"/>
            <a:ext cx="1905000" cy="457200"/>
          </a:xfrm>
        </p:spPr>
        <p:txBody>
          <a:bodyPr/>
          <a:lstStyle>
            <a:lvl1pPr>
              <a:defRPr/>
            </a:lvl1pPr>
          </a:lstStyle>
          <a:p>
            <a:fld id="{C0E86F63-F91B-4C5E-9BEE-DC131D75ACEC}" type="slidenum">
              <a:rPr lang="zh-CN" altLang="en-US"/>
              <a:pPr/>
              <a:t>‹#›</a:t>
            </a:fld>
            <a:endParaRPr lang="en-US" altLang="zh-CN"/>
          </a:p>
        </p:txBody>
      </p:sp>
    </p:spTree>
    <p:extLst>
      <p:ext uri="{BB962C8B-B14F-4D97-AF65-F5344CB8AC3E}">
        <p14:creationId xmlns:p14="http://schemas.microsoft.com/office/powerpoint/2010/main" val="1733807474"/>
      </p:ext>
    </p:extLst>
  </p:cSld>
  <p:clrMapOvr>
    <a:masterClrMapping/>
  </p:clrMapOvr>
  <p:transition>
    <p:strips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grpSp>
        <p:nvGrpSpPr>
          <p:cNvPr id="4" name="Group 13"/>
          <p:cNvGrpSpPr>
            <a:grpSpLocks/>
          </p:cNvGrpSpPr>
          <p:nvPr/>
        </p:nvGrpSpPr>
        <p:grpSpPr bwMode="auto">
          <a:xfrm>
            <a:off x="0" y="1371600"/>
            <a:ext cx="9144000" cy="73025"/>
            <a:chOff x="0" y="3268345"/>
            <a:chExt cx="9144000" cy="146304"/>
          </a:xfrm>
        </p:grpSpPr>
        <p:sp>
          <p:nvSpPr>
            <p:cNvPr id="5" name="Rectangle 14"/>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15"/>
            <p:cNvSpPr/>
            <p:nvPr userDrawn="1"/>
          </p:nvSpPr>
          <p:spPr>
            <a:xfrm>
              <a:off x="5181600"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6"/>
            <p:cNvSpPr/>
            <p:nvPr userDrawn="1"/>
          </p:nvSpPr>
          <p:spPr>
            <a:xfrm>
              <a:off x="6278563"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7"/>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 name="Content Placeholder 2"/>
          <p:cNvSpPr>
            <a:spLocks noGrp="1"/>
          </p:cNvSpPr>
          <p:nvPr>
            <p:ph idx="1"/>
          </p:nvPr>
        </p:nvSpPr>
        <p:spPr>
          <a:xfrm>
            <a:off x="457200" y="1499616"/>
            <a:ext cx="8229600" cy="462654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9" name="Title 18"/>
          <p:cNvSpPr>
            <a:spLocks noGrp="1"/>
          </p:cNvSpPr>
          <p:nvPr>
            <p:ph type="title"/>
          </p:nvPr>
        </p:nvSpPr>
        <p:spPr/>
        <p:txBody>
          <a:bodyPr/>
          <a:lstStyle/>
          <a:p>
            <a:r>
              <a:rPr lang="zh-CN" altLang="en-US"/>
              <a:t>单击此处编辑母版标题样式</a:t>
            </a:r>
            <a:endParaRPr lang="en-US"/>
          </a:p>
        </p:txBody>
      </p:sp>
      <p:sp>
        <p:nvSpPr>
          <p:cNvPr id="9" name="Date Placeholder 3"/>
          <p:cNvSpPr>
            <a:spLocks noGrp="1"/>
          </p:cNvSpPr>
          <p:nvPr>
            <p:ph type="dt" sz="half" idx="10"/>
          </p:nvPr>
        </p:nvSpPr>
        <p:spPr/>
        <p:txBody>
          <a:bodyPr/>
          <a:lstStyle>
            <a:lvl1pPr>
              <a:defRPr/>
            </a:lvl1pPr>
          </a:lstStyle>
          <a:p>
            <a:pPr>
              <a:defRPr/>
            </a:pPr>
            <a:endParaRPr lang="en-US" altLang="zh-CN"/>
          </a:p>
        </p:txBody>
      </p:sp>
      <p:sp>
        <p:nvSpPr>
          <p:cNvPr id="10" name="Footer Placeholder 4"/>
          <p:cNvSpPr>
            <a:spLocks noGrp="1"/>
          </p:cNvSpPr>
          <p:nvPr>
            <p:ph type="ftr" sz="quarter" idx="11"/>
          </p:nvPr>
        </p:nvSpPr>
        <p:spPr/>
        <p:txBody>
          <a:bodyPr/>
          <a:lstStyle>
            <a:lvl1pPr>
              <a:defRPr/>
            </a:lvl1pPr>
          </a:lstStyle>
          <a:p>
            <a:pPr>
              <a:defRPr/>
            </a:pPr>
            <a:endParaRPr lang="en-US" altLang="zh-CN"/>
          </a:p>
        </p:txBody>
      </p:sp>
      <p:sp>
        <p:nvSpPr>
          <p:cNvPr id="11" name="Slide Number Placeholder 5"/>
          <p:cNvSpPr>
            <a:spLocks noGrp="1"/>
          </p:cNvSpPr>
          <p:nvPr>
            <p:ph type="sldNum" sz="quarter" idx="12"/>
          </p:nvPr>
        </p:nvSpPr>
        <p:spPr/>
        <p:txBody>
          <a:bodyPr/>
          <a:lstStyle>
            <a:lvl1pPr>
              <a:defRPr/>
            </a:lvl1pPr>
          </a:lstStyle>
          <a:p>
            <a:fld id="{93F0EDA9-67CA-442B-BA71-A4911E898504}" type="slidenum">
              <a:rPr lang="en-US" altLang="zh-CN"/>
              <a:pPr/>
              <a:t>‹#›</a:t>
            </a:fld>
            <a:endParaRPr lang="en-US" altLang="zh-CN"/>
          </a:p>
        </p:txBody>
      </p:sp>
    </p:spTree>
    <p:extLst>
      <p:ext uri="{BB962C8B-B14F-4D97-AF65-F5344CB8AC3E}">
        <p14:creationId xmlns:p14="http://schemas.microsoft.com/office/powerpoint/2010/main" val="1757032635"/>
      </p:ext>
    </p:extLst>
  </p:cSld>
  <p:clrMapOvr>
    <a:masterClrMapping/>
  </p:clrMapOvr>
  <p:transition>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4" name="Group 12"/>
          <p:cNvGrpSpPr>
            <a:grpSpLocks/>
          </p:cNvGrpSpPr>
          <p:nvPr/>
        </p:nvGrpSpPr>
        <p:grpSpPr bwMode="auto">
          <a:xfrm flipH="1">
            <a:off x="0" y="4229100"/>
            <a:ext cx="9144000" cy="146050"/>
            <a:chOff x="0" y="3268345"/>
            <a:chExt cx="9144000" cy="146304"/>
          </a:xfrm>
        </p:grpSpPr>
        <p:sp>
          <p:nvSpPr>
            <p:cNvPr id="5" name="Rectangle 13"/>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14"/>
            <p:cNvSpPr/>
            <p:nvPr userDrawn="1"/>
          </p:nvSpPr>
          <p:spPr>
            <a:xfrm>
              <a:off x="5181600" y="3268345"/>
              <a:ext cx="1096962"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5"/>
            <p:cNvSpPr/>
            <p:nvPr userDrawn="1"/>
          </p:nvSpPr>
          <p:spPr>
            <a:xfrm>
              <a:off x="6278562" y="3268345"/>
              <a:ext cx="1096963"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6"/>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 name="Title 1"/>
          <p:cNvSpPr>
            <a:spLocks noGrp="1"/>
          </p:cNvSpPr>
          <p:nvPr>
            <p:ph type="title"/>
          </p:nvPr>
        </p:nvSpPr>
        <p:spPr>
          <a:xfrm>
            <a:off x="667512" y="4406900"/>
            <a:ext cx="7827201" cy="1362075"/>
          </a:xfrm>
          <a:prstGeom prst="rect">
            <a:avLst/>
          </a:prstGeom>
        </p:spPr>
        <p:txBody>
          <a:bodyPr anchor="t"/>
          <a:lstStyle>
            <a:lvl1pPr algn="l">
              <a:defRPr sz="4000" b="1" cap="all"/>
            </a:lvl1pPr>
          </a:lstStyle>
          <a:p>
            <a:r>
              <a:rPr lang="zh-CN" altLang="en-US"/>
              <a:t>单击此处编辑母版标题样式</a:t>
            </a:r>
            <a:endParaRPr lang="en-US"/>
          </a:p>
        </p:txBody>
      </p:sp>
      <p:sp>
        <p:nvSpPr>
          <p:cNvPr id="3" name="Text Placeholder 2"/>
          <p:cNvSpPr>
            <a:spLocks noGrp="1"/>
          </p:cNvSpPr>
          <p:nvPr>
            <p:ph type="body" idx="1"/>
          </p:nvPr>
        </p:nvSpPr>
        <p:spPr>
          <a:xfrm>
            <a:off x="667512" y="2667000"/>
            <a:ext cx="7827201"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9" name="Date Placeholder 3"/>
          <p:cNvSpPr>
            <a:spLocks noGrp="1"/>
          </p:cNvSpPr>
          <p:nvPr>
            <p:ph type="dt" sz="half" idx="10"/>
          </p:nvPr>
        </p:nvSpPr>
        <p:spPr/>
        <p:txBody>
          <a:bodyPr/>
          <a:lstStyle>
            <a:lvl1pPr>
              <a:defRPr/>
            </a:lvl1pPr>
          </a:lstStyle>
          <a:p>
            <a:pPr>
              <a:defRPr/>
            </a:pPr>
            <a:endParaRPr lang="en-US" altLang="zh-CN"/>
          </a:p>
        </p:txBody>
      </p:sp>
      <p:sp>
        <p:nvSpPr>
          <p:cNvPr id="10" name="Footer Placeholder 4"/>
          <p:cNvSpPr>
            <a:spLocks noGrp="1"/>
          </p:cNvSpPr>
          <p:nvPr>
            <p:ph type="ftr" sz="quarter" idx="11"/>
          </p:nvPr>
        </p:nvSpPr>
        <p:spPr/>
        <p:txBody>
          <a:bodyPr/>
          <a:lstStyle>
            <a:lvl1pPr>
              <a:defRPr/>
            </a:lvl1pPr>
          </a:lstStyle>
          <a:p>
            <a:pPr>
              <a:defRPr/>
            </a:pPr>
            <a:endParaRPr lang="en-US" altLang="zh-CN"/>
          </a:p>
        </p:txBody>
      </p:sp>
      <p:sp>
        <p:nvSpPr>
          <p:cNvPr id="11" name="Slide Number Placeholder 5"/>
          <p:cNvSpPr>
            <a:spLocks noGrp="1"/>
          </p:cNvSpPr>
          <p:nvPr>
            <p:ph type="sldNum" sz="quarter" idx="12"/>
          </p:nvPr>
        </p:nvSpPr>
        <p:spPr/>
        <p:txBody>
          <a:bodyPr/>
          <a:lstStyle>
            <a:lvl1pPr>
              <a:defRPr/>
            </a:lvl1pPr>
          </a:lstStyle>
          <a:p>
            <a:fld id="{59C8D0D8-4BF8-41B8-8D85-4B25660E8546}" type="slidenum">
              <a:rPr lang="en-US" altLang="zh-CN"/>
              <a:pPr/>
              <a:t>‹#›</a:t>
            </a:fld>
            <a:endParaRPr lang="en-US" altLang="zh-CN"/>
          </a:p>
        </p:txBody>
      </p:sp>
    </p:spTree>
    <p:extLst>
      <p:ext uri="{BB962C8B-B14F-4D97-AF65-F5344CB8AC3E}">
        <p14:creationId xmlns:p14="http://schemas.microsoft.com/office/powerpoint/2010/main" val="3911730525"/>
      </p:ext>
    </p:extLst>
  </p:cSld>
  <p:clrMapOvr>
    <a:masterClrMapping/>
  </p:clrMapOvr>
  <p:transition>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grpSp>
        <p:nvGrpSpPr>
          <p:cNvPr id="5" name="Group 14"/>
          <p:cNvGrpSpPr>
            <a:grpSpLocks/>
          </p:cNvGrpSpPr>
          <p:nvPr/>
        </p:nvGrpSpPr>
        <p:grpSpPr bwMode="auto">
          <a:xfrm>
            <a:off x="0" y="1371600"/>
            <a:ext cx="9144000" cy="73025"/>
            <a:chOff x="0" y="3268345"/>
            <a:chExt cx="9144000" cy="146304"/>
          </a:xfrm>
        </p:grpSpPr>
        <p:sp>
          <p:nvSpPr>
            <p:cNvPr id="6" name="Rectangle 15"/>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6"/>
            <p:cNvSpPr/>
            <p:nvPr userDrawn="1"/>
          </p:nvSpPr>
          <p:spPr>
            <a:xfrm>
              <a:off x="5181600"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7"/>
            <p:cNvSpPr/>
            <p:nvPr userDrawn="1"/>
          </p:nvSpPr>
          <p:spPr>
            <a:xfrm>
              <a:off x="6278563"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8"/>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4" name="Title 13"/>
          <p:cNvSpPr>
            <a:spLocks noGrp="1"/>
          </p:cNvSpPr>
          <p:nvPr>
            <p:ph type="title"/>
          </p:nvPr>
        </p:nvSpPr>
        <p:spPr/>
        <p:txBody>
          <a:bodyPr/>
          <a:lstStyle/>
          <a:p>
            <a:r>
              <a:rPr lang="zh-CN" altLang="en-US"/>
              <a:t>单击此处编辑母版标题样式</a:t>
            </a:r>
            <a:endParaRPr lang="en-US"/>
          </a:p>
        </p:txBody>
      </p:sp>
      <p:sp>
        <p:nvSpPr>
          <p:cNvPr id="10" name="Date Placeholder 4"/>
          <p:cNvSpPr>
            <a:spLocks noGrp="1"/>
          </p:cNvSpPr>
          <p:nvPr>
            <p:ph type="dt" sz="half" idx="10"/>
          </p:nvPr>
        </p:nvSpPr>
        <p:spPr/>
        <p:txBody>
          <a:bodyPr/>
          <a:lstStyle>
            <a:lvl1pPr>
              <a:defRPr/>
            </a:lvl1pPr>
          </a:lstStyle>
          <a:p>
            <a:pPr>
              <a:defRPr/>
            </a:pPr>
            <a:endParaRPr lang="en-US" altLang="zh-CN"/>
          </a:p>
        </p:txBody>
      </p:sp>
      <p:sp>
        <p:nvSpPr>
          <p:cNvPr id="11" name="Footer Placeholder 5"/>
          <p:cNvSpPr>
            <a:spLocks noGrp="1"/>
          </p:cNvSpPr>
          <p:nvPr>
            <p:ph type="ftr" sz="quarter" idx="11"/>
          </p:nvPr>
        </p:nvSpPr>
        <p:spPr/>
        <p:txBody>
          <a:bodyPr/>
          <a:lstStyle>
            <a:lvl1pPr>
              <a:defRPr/>
            </a:lvl1pPr>
          </a:lstStyle>
          <a:p>
            <a:pPr>
              <a:defRPr/>
            </a:pPr>
            <a:endParaRPr lang="en-US" altLang="zh-CN"/>
          </a:p>
        </p:txBody>
      </p:sp>
      <p:sp>
        <p:nvSpPr>
          <p:cNvPr id="12" name="Slide Number Placeholder 6"/>
          <p:cNvSpPr>
            <a:spLocks noGrp="1"/>
          </p:cNvSpPr>
          <p:nvPr>
            <p:ph type="sldNum" sz="quarter" idx="12"/>
          </p:nvPr>
        </p:nvSpPr>
        <p:spPr/>
        <p:txBody>
          <a:bodyPr/>
          <a:lstStyle>
            <a:lvl1pPr>
              <a:defRPr/>
            </a:lvl1pPr>
          </a:lstStyle>
          <a:p>
            <a:fld id="{78EA027E-ECD8-41B7-BE5D-78AF4683D42D}" type="slidenum">
              <a:rPr lang="en-US" altLang="zh-CN"/>
              <a:pPr/>
              <a:t>‹#›</a:t>
            </a:fld>
            <a:endParaRPr lang="en-US" altLang="zh-CN"/>
          </a:p>
        </p:txBody>
      </p:sp>
    </p:spTree>
    <p:extLst>
      <p:ext uri="{BB962C8B-B14F-4D97-AF65-F5344CB8AC3E}">
        <p14:creationId xmlns:p14="http://schemas.microsoft.com/office/powerpoint/2010/main" val="3996185390"/>
      </p:ext>
    </p:extLst>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grpSp>
        <p:nvGrpSpPr>
          <p:cNvPr id="7" name="Group 16"/>
          <p:cNvGrpSpPr>
            <a:grpSpLocks/>
          </p:cNvGrpSpPr>
          <p:nvPr/>
        </p:nvGrpSpPr>
        <p:grpSpPr bwMode="auto">
          <a:xfrm>
            <a:off x="0" y="1371600"/>
            <a:ext cx="9144000" cy="73025"/>
            <a:chOff x="0" y="3268345"/>
            <a:chExt cx="9144000" cy="146304"/>
          </a:xfrm>
        </p:grpSpPr>
        <p:sp>
          <p:nvSpPr>
            <p:cNvPr id="8" name="Rectangle 17"/>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8"/>
            <p:cNvSpPr/>
            <p:nvPr userDrawn="1"/>
          </p:nvSpPr>
          <p:spPr>
            <a:xfrm>
              <a:off x="5181600"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19"/>
            <p:cNvSpPr/>
            <p:nvPr userDrawn="1"/>
          </p:nvSpPr>
          <p:spPr>
            <a:xfrm>
              <a:off x="6278563"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20"/>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 name="Text Placeholder 2"/>
          <p:cNvSpPr>
            <a:spLocks noGrp="1"/>
          </p:cNvSpPr>
          <p:nvPr>
            <p:ph type="body" idx="1"/>
          </p:nvPr>
        </p:nvSpPr>
        <p:spPr>
          <a:xfrm>
            <a:off x="457200" y="16002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p:nvPr>
        </p:nvSpPr>
        <p:spPr>
          <a:xfrm>
            <a:off x="4645025" y="16002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6" name="Title 15"/>
          <p:cNvSpPr>
            <a:spLocks noGrp="1"/>
          </p:cNvSpPr>
          <p:nvPr>
            <p:ph type="title"/>
          </p:nvPr>
        </p:nvSpPr>
        <p:spPr/>
        <p:txBody>
          <a:bodyPr/>
          <a:lstStyle/>
          <a:p>
            <a:r>
              <a:rPr lang="zh-CN" altLang="en-US"/>
              <a:t>单击此处编辑母版标题样式</a:t>
            </a:r>
            <a:endParaRPr lang="en-US"/>
          </a:p>
        </p:txBody>
      </p:sp>
      <p:sp>
        <p:nvSpPr>
          <p:cNvPr id="12" name="Date Placeholder 6"/>
          <p:cNvSpPr>
            <a:spLocks noGrp="1"/>
          </p:cNvSpPr>
          <p:nvPr>
            <p:ph type="dt" sz="half" idx="10"/>
          </p:nvPr>
        </p:nvSpPr>
        <p:spPr/>
        <p:txBody>
          <a:bodyPr/>
          <a:lstStyle>
            <a:lvl1pPr>
              <a:defRPr/>
            </a:lvl1pPr>
          </a:lstStyle>
          <a:p>
            <a:pPr>
              <a:defRPr/>
            </a:pPr>
            <a:endParaRPr lang="en-US" altLang="zh-CN"/>
          </a:p>
        </p:txBody>
      </p:sp>
      <p:sp>
        <p:nvSpPr>
          <p:cNvPr id="13" name="Footer Placeholder 7"/>
          <p:cNvSpPr>
            <a:spLocks noGrp="1"/>
          </p:cNvSpPr>
          <p:nvPr>
            <p:ph type="ftr" sz="quarter" idx="11"/>
          </p:nvPr>
        </p:nvSpPr>
        <p:spPr/>
        <p:txBody>
          <a:bodyPr/>
          <a:lstStyle>
            <a:lvl1pPr>
              <a:defRPr/>
            </a:lvl1pPr>
          </a:lstStyle>
          <a:p>
            <a:pPr>
              <a:defRPr/>
            </a:pPr>
            <a:endParaRPr lang="en-US" altLang="zh-CN"/>
          </a:p>
        </p:txBody>
      </p:sp>
      <p:sp>
        <p:nvSpPr>
          <p:cNvPr id="14" name="Slide Number Placeholder 8"/>
          <p:cNvSpPr>
            <a:spLocks noGrp="1"/>
          </p:cNvSpPr>
          <p:nvPr>
            <p:ph type="sldNum" sz="quarter" idx="12"/>
          </p:nvPr>
        </p:nvSpPr>
        <p:spPr/>
        <p:txBody>
          <a:bodyPr/>
          <a:lstStyle>
            <a:lvl1pPr>
              <a:defRPr/>
            </a:lvl1pPr>
          </a:lstStyle>
          <a:p>
            <a:fld id="{CD25C819-2200-4CDF-B981-6E784ACA2B57}" type="slidenum">
              <a:rPr lang="en-US" altLang="zh-CN"/>
              <a:pPr/>
              <a:t>‹#›</a:t>
            </a:fld>
            <a:endParaRPr lang="en-US" altLang="zh-CN"/>
          </a:p>
        </p:txBody>
      </p:sp>
    </p:spTree>
    <p:extLst>
      <p:ext uri="{BB962C8B-B14F-4D97-AF65-F5344CB8AC3E}">
        <p14:creationId xmlns:p14="http://schemas.microsoft.com/office/powerpoint/2010/main" val="3349271137"/>
      </p:ext>
    </p:extLst>
  </p:cSld>
  <p:clrMapOvr>
    <a:masterClrMapping/>
  </p:clrMapOvr>
  <p:transition>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grpSp>
        <p:nvGrpSpPr>
          <p:cNvPr id="3" name="Group 12"/>
          <p:cNvGrpSpPr>
            <a:grpSpLocks/>
          </p:cNvGrpSpPr>
          <p:nvPr/>
        </p:nvGrpSpPr>
        <p:grpSpPr bwMode="auto">
          <a:xfrm flipH="1">
            <a:off x="0" y="1371600"/>
            <a:ext cx="9144000" cy="73025"/>
            <a:chOff x="0" y="3268345"/>
            <a:chExt cx="9144000" cy="146304"/>
          </a:xfrm>
        </p:grpSpPr>
        <p:sp>
          <p:nvSpPr>
            <p:cNvPr id="4" name="Rectangle 13"/>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14"/>
            <p:cNvSpPr/>
            <p:nvPr userDrawn="1"/>
          </p:nvSpPr>
          <p:spPr>
            <a:xfrm>
              <a:off x="5181600" y="3268345"/>
              <a:ext cx="1096962"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15"/>
            <p:cNvSpPr/>
            <p:nvPr userDrawn="1"/>
          </p:nvSpPr>
          <p:spPr>
            <a:xfrm>
              <a:off x="6278562" y="3268345"/>
              <a:ext cx="1096963"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6"/>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2" name="Title 11"/>
          <p:cNvSpPr>
            <a:spLocks noGrp="1"/>
          </p:cNvSpPr>
          <p:nvPr>
            <p:ph type="title"/>
          </p:nvPr>
        </p:nvSpPr>
        <p:spPr/>
        <p:txBody>
          <a:bodyPr/>
          <a:lstStyle/>
          <a:p>
            <a:r>
              <a:rPr lang="zh-CN" altLang="en-US"/>
              <a:t>单击此处编辑母版标题样式</a:t>
            </a:r>
            <a:endParaRPr lang="en-US"/>
          </a:p>
        </p:txBody>
      </p:sp>
      <p:sp>
        <p:nvSpPr>
          <p:cNvPr id="8" name="Date Placeholder 2"/>
          <p:cNvSpPr>
            <a:spLocks noGrp="1"/>
          </p:cNvSpPr>
          <p:nvPr>
            <p:ph type="dt" sz="half" idx="10"/>
          </p:nvPr>
        </p:nvSpPr>
        <p:spPr/>
        <p:txBody>
          <a:bodyPr/>
          <a:lstStyle>
            <a:lvl1pPr>
              <a:defRPr/>
            </a:lvl1pPr>
          </a:lstStyle>
          <a:p>
            <a:pPr>
              <a:defRPr/>
            </a:pPr>
            <a:endParaRPr lang="en-US" altLang="zh-CN"/>
          </a:p>
        </p:txBody>
      </p:sp>
      <p:sp>
        <p:nvSpPr>
          <p:cNvPr id="9" name="Footer Placeholder 3"/>
          <p:cNvSpPr>
            <a:spLocks noGrp="1"/>
          </p:cNvSpPr>
          <p:nvPr>
            <p:ph type="ftr" sz="quarter" idx="11"/>
          </p:nvPr>
        </p:nvSpPr>
        <p:spPr/>
        <p:txBody>
          <a:bodyPr/>
          <a:lstStyle>
            <a:lvl1pPr>
              <a:defRPr/>
            </a:lvl1pPr>
          </a:lstStyle>
          <a:p>
            <a:pPr>
              <a:defRPr/>
            </a:pPr>
            <a:endParaRPr lang="en-US" altLang="zh-CN"/>
          </a:p>
        </p:txBody>
      </p:sp>
      <p:sp>
        <p:nvSpPr>
          <p:cNvPr id="10" name="Slide Number Placeholder 4"/>
          <p:cNvSpPr>
            <a:spLocks noGrp="1"/>
          </p:cNvSpPr>
          <p:nvPr>
            <p:ph type="sldNum" sz="quarter" idx="12"/>
          </p:nvPr>
        </p:nvSpPr>
        <p:spPr/>
        <p:txBody>
          <a:bodyPr/>
          <a:lstStyle>
            <a:lvl1pPr>
              <a:defRPr/>
            </a:lvl1pPr>
          </a:lstStyle>
          <a:p>
            <a:fld id="{363DAA6F-5833-4AB0-8D4F-E794BF11A4C7}" type="slidenum">
              <a:rPr lang="en-US" altLang="zh-CN"/>
              <a:pPr/>
              <a:t>‹#›</a:t>
            </a:fld>
            <a:endParaRPr lang="en-US" altLang="zh-CN"/>
          </a:p>
        </p:txBody>
      </p:sp>
    </p:spTree>
    <p:extLst>
      <p:ext uri="{BB962C8B-B14F-4D97-AF65-F5344CB8AC3E}">
        <p14:creationId xmlns:p14="http://schemas.microsoft.com/office/powerpoint/2010/main" val="1371269921"/>
      </p:ext>
    </p:extLst>
  </p:cSld>
  <p:clrMapOvr>
    <a:masterClrMapping/>
  </p:clrMapOvr>
  <p:transition>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2" name="Group 10"/>
          <p:cNvGrpSpPr>
            <a:grpSpLocks/>
          </p:cNvGrpSpPr>
          <p:nvPr/>
        </p:nvGrpSpPr>
        <p:grpSpPr bwMode="auto">
          <a:xfrm>
            <a:off x="-9525" y="-19050"/>
            <a:ext cx="9144000" cy="147638"/>
            <a:chOff x="0" y="3268345"/>
            <a:chExt cx="9144000" cy="146304"/>
          </a:xfrm>
        </p:grpSpPr>
        <p:sp>
          <p:nvSpPr>
            <p:cNvPr id="3" name="Rectangle 11"/>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Rectangle 12"/>
            <p:cNvSpPr/>
            <p:nvPr userDrawn="1"/>
          </p:nvSpPr>
          <p:spPr>
            <a:xfrm>
              <a:off x="5495925"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13"/>
            <p:cNvSpPr/>
            <p:nvPr userDrawn="1"/>
          </p:nvSpPr>
          <p:spPr>
            <a:xfrm>
              <a:off x="6592888"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14"/>
            <p:cNvSpPr/>
            <p:nvPr userDrawn="1"/>
          </p:nvSpPr>
          <p:spPr>
            <a:xfrm>
              <a:off x="7689850" y="3268345"/>
              <a:ext cx="1096963"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Date Placeholder 1"/>
          <p:cNvSpPr>
            <a:spLocks noGrp="1"/>
          </p:cNvSpPr>
          <p:nvPr>
            <p:ph type="dt" sz="half" idx="10"/>
          </p:nvPr>
        </p:nvSpPr>
        <p:spPr/>
        <p:txBody>
          <a:bodyPr/>
          <a:lstStyle>
            <a:lvl1pPr>
              <a:defRPr/>
            </a:lvl1pPr>
          </a:lstStyle>
          <a:p>
            <a:pPr>
              <a:defRPr/>
            </a:pPr>
            <a:endParaRPr lang="en-US" altLang="zh-CN"/>
          </a:p>
        </p:txBody>
      </p:sp>
      <p:sp>
        <p:nvSpPr>
          <p:cNvPr id="8" name="Footer Placeholder 2"/>
          <p:cNvSpPr>
            <a:spLocks noGrp="1"/>
          </p:cNvSpPr>
          <p:nvPr>
            <p:ph type="ftr" sz="quarter" idx="11"/>
          </p:nvPr>
        </p:nvSpPr>
        <p:spPr/>
        <p:txBody>
          <a:bodyPr/>
          <a:lstStyle>
            <a:lvl1pPr>
              <a:defRPr/>
            </a:lvl1pPr>
          </a:lstStyle>
          <a:p>
            <a:pPr>
              <a:defRPr/>
            </a:pPr>
            <a:endParaRPr lang="en-US" altLang="zh-CN"/>
          </a:p>
        </p:txBody>
      </p:sp>
      <p:sp>
        <p:nvSpPr>
          <p:cNvPr id="9" name="Slide Number Placeholder 3"/>
          <p:cNvSpPr>
            <a:spLocks noGrp="1"/>
          </p:cNvSpPr>
          <p:nvPr>
            <p:ph type="sldNum" sz="quarter" idx="12"/>
          </p:nvPr>
        </p:nvSpPr>
        <p:spPr/>
        <p:txBody>
          <a:bodyPr/>
          <a:lstStyle>
            <a:lvl1pPr>
              <a:defRPr/>
            </a:lvl1pPr>
          </a:lstStyle>
          <a:p>
            <a:fld id="{049041FE-5F73-4DD7-BC73-A1DF3BD15C0C}" type="slidenum">
              <a:rPr lang="en-US" altLang="zh-CN"/>
              <a:pPr/>
              <a:t>‹#›</a:t>
            </a:fld>
            <a:endParaRPr lang="en-US" altLang="zh-CN"/>
          </a:p>
        </p:txBody>
      </p:sp>
    </p:spTree>
    <p:extLst>
      <p:ext uri="{BB962C8B-B14F-4D97-AF65-F5344CB8AC3E}">
        <p14:creationId xmlns:p14="http://schemas.microsoft.com/office/powerpoint/2010/main" val="3907343794"/>
      </p:ext>
    </p:extLst>
  </p:cSld>
  <p:clrMapOvr>
    <a:overrideClrMapping bg1="lt1" tx1="dk1" bg2="lt2" tx2="dk2" accent1="accent1" accent2="accent2" accent3="accent3" accent4="accent4" accent5="accent5" accent6="accent6" hlink="hlink" folHlink="folHlink"/>
  </p:clrMapOvr>
  <p:transition>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grpSp>
        <p:nvGrpSpPr>
          <p:cNvPr id="5" name="Group 13"/>
          <p:cNvGrpSpPr>
            <a:grpSpLocks/>
          </p:cNvGrpSpPr>
          <p:nvPr/>
        </p:nvGrpSpPr>
        <p:grpSpPr bwMode="auto">
          <a:xfrm flipH="1">
            <a:off x="0" y="1143000"/>
            <a:ext cx="9144000" cy="73025"/>
            <a:chOff x="0" y="3268345"/>
            <a:chExt cx="9144000" cy="146304"/>
          </a:xfrm>
        </p:grpSpPr>
        <p:sp>
          <p:nvSpPr>
            <p:cNvPr id="6" name="Rectangle 14"/>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5"/>
            <p:cNvSpPr/>
            <p:nvPr userDrawn="1"/>
          </p:nvSpPr>
          <p:spPr>
            <a:xfrm>
              <a:off x="5181600" y="3268345"/>
              <a:ext cx="1096962"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6"/>
            <p:cNvSpPr/>
            <p:nvPr userDrawn="1"/>
          </p:nvSpPr>
          <p:spPr>
            <a:xfrm>
              <a:off x="6278562" y="3268345"/>
              <a:ext cx="1096963"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7"/>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 name="Title 1"/>
          <p:cNvSpPr>
            <a:spLocks noGrp="1"/>
          </p:cNvSpPr>
          <p:nvPr>
            <p:ph type="title"/>
          </p:nvPr>
        </p:nvSpPr>
        <p:spPr>
          <a:xfrm>
            <a:off x="457200" y="273050"/>
            <a:ext cx="8229600" cy="793750"/>
          </a:xfrm>
          <a:prstGeom prst="rect">
            <a:avLst/>
          </a:prstGeom>
        </p:spPr>
        <p:txBody>
          <a:bodyPr anchor="b"/>
          <a:lstStyle>
            <a:lvl1pPr algn="l">
              <a:defRPr sz="2800" b="1"/>
            </a:lvl1pPr>
          </a:lstStyle>
          <a:p>
            <a:r>
              <a:rPr lang="zh-CN" altLang="en-US"/>
              <a:t>单击此处编辑母版标题样式</a:t>
            </a:r>
            <a:endParaRPr lang="en-US"/>
          </a:p>
        </p:txBody>
      </p:sp>
      <p:sp>
        <p:nvSpPr>
          <p:cNvPr id="3" name="Content Placeholder 2"/>
          <p:cNvSpPr>
            <a:spLocks noGrp="1"/>
          </p:cNvSpPr>
          <p:nvPr>
            <p:ph idx="1"/>
          </p:nvPr>
        </p:nvSpPr>
        <p:spPr>
          <a:xfrm>
            <a:off x="3575050" y="1371600"/>
            <a:ext cx="5111750" cy="4754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p:nvPr>
        </p:nvSpPr>
        <p:spPr>
          <a:xfrm>
            <a:off x="457200" y="1371600"/>
            <a:ext cx="3008313" cy="4754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 name="Date Placeholder 4"/>
          <p:cNvSpPr>
            <a:spLocks noGrp="1"/>
          </p:cNvSpPr>
          <p:nvPr>
            <p:ph type="dt" sz="half" idx="10"/>
          </p:nvPr>
        </p:nvSpPr>
        <p:spPr/>
        <p:txBody>
          <a:bodyPr/>
          <a:lstStyle>
            <a:lvl1pPr>
              <a:defRPr/>
            </a:lvl1pPr>
          </a:lstStyle>
          <a:p>
            <a:pPr>
              <a:defRPr/>
            </a:pPr>
            <a:endParaRPr lang="en-US" altLang="zh-CN"/>
          </a:p>
        </p:txBody>
      </p:sp>
      <p:sp>
        <p:nvSpPr>
          <p:cNvPr id="11" name="Footer Placeholder 5"/>
          <p:cNvSpPr>
            <a:spLocks noGrp="1"/>
          </p:cNvSpPr>
          <p:nvPr>
            <p:ph type="ftr" sz="quarter" idx="11"/>
          </p:nvPr>
        </p:nvSpPr>
        <p:spPr/>
        <p:txBody>
          <a:bodyPr/>
          <a:lstStyle>
            <a:lvl1pPr>
              <a:defRPr/>
            </a:lvl1pPr>
          </a:lstStyle>
          <a:p>
            <a:pPr>
              <a:defRPr/>
            </a:pPr>
            <a:endParaRPr lang="en-US" altLang="zh-CN"/>
          </a:p>
        </p:txBody>
      </p:sp>
      <p:sp>
        <p:nvSpPr>
          <p:cNvPr id="12" name="Slide Number Placeholder 6"/>
          <p:cNvSpPr>
            <a:spLocks noGrp="1"/>
          </p:cNvSpPr>
          <p:nvPr>
            <p:ph type="sldNum" sz="quarter" idx="12"/>
          </p:nvPr>
        </p:nvSpPr>
        <p:spPr/>
        <p:txBody>
          <a:bodyPr/>
          <a:lstStyle>
            <a:lvl1pPr>
              <a:defRPr/>
            </a:lvl1pPr>
          </a:lstStyle>
          <a:p>
            <a:fld id="{DF9C5B23-94E8-4484-A760-BF8A8B5597CC}" type="slidenum">
              <a:rPr lang="en-US" altLang="zh-CN"/>
              <a:pPr/>
              <a:t>‹#›</a:t>
            </a:fld>
            <a:endParaRPr lang="en-US" altLang="zh-CN"/>
          </a:p>
        </p:txBody>
      </p:sp>
    </p:spTree>
    <p:extLst>
      <p:ext uri="{BB962C8B-B14F-4D97-AF65-F5344CB8AC3E}">
        <p14:creationId xmlns:p14="http://schemas.microsoft.com/office/powerpoint/2010/main" val="1026822692"/>
      </p:ext>
    </p:extLst>
  </p:cSld>
  <p:clrMapOvr>
    <a:masterClrMapping/>
  </p:clrMapOvr>
  <p:transition>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grpSp>
        <p:nvGrpSpPr>
          <p:cNvPr id="5" name="Group 15"/>
          <p:cNvGrpSpPr>
            <a:grpSpLocks/>
          </p:cNvGrpSpPr>
          <p:nvPr/>
        </p:nvGrpSpPr>
        <p:grpSpPr bwMode="auto">
          <a:xfrm>
            <a:off x="-9525" y="-19050"/>
            <a:ext cx="9144000" cy="147638"/>
            <a:chOff x="0" y="3268345"/>
            <a:chExt cx="9144000" cy="146304"/>
          </a:xfrm>
        </p:grpSpPr>
        <p:sp>
          <p:nvSpPr>
            <p:cNvPr id="6" name="Rectangle 16"/>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7"/>
            <p:cNvSpPr/>
            <p:nvPr userDrawn="1"/>
          </p:nvSpPr>
          <p:spPr>
            <a:xfrm>
              <a:off x="5495925"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8"/>
            <p:cNvSpPr/>
            <p:nvPr userDrawn="1"/>
          </p:nvSpPr>
          <p:spPr>
            <a:xfrm>
              <a:off x="6592888"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9"/>
            <p:cNvSpPr/>
            <p:nvPr userDrawn="1"/>
          </p:nvSpPr>
          <p:spPr>
            <a:xfrm>
              <a:off x="7689850" y="3268345"/>
              <a:ext cx="1096963"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5" name="Picture Placeholder 14"/>
          <p:cNvSpPr>
            <a:spLocks noGrp="1"/>
          </p:cNvSpPr>
          <p:nvPr>
            <p:ph type="pic" sz="quarter" idx="13"/>
          </p:nvPr>
        </p:nvSpPr>
        <p:spPr>
          <a:xfrm>
            <a:off x="1801368" y="685800"/>
            <a:ext cx="5495544" cy="3886200"/>
          </a:xfrm>
          <a:solidFill>
            <a:schemeClr val="accent1"/>
          </a:solidFill>
          <a:effectLst>
            <a:reflection blurRad="6350" stA="52000" endA="300" endPos="35000" dir="5400000" sy="-100000" algn="bl" rotWithShape="0"/>
          </a:effectLst>
          <a:scene3d>
            <a:camera prst="orthographicFront"/>
            <a:lightRig rig="contrasting" dir="t"/>
          </a:scene3d>
          <a:sp3d contourW="12700" prstMaterial="softEdge">
            <a:bevelT prst="cross"/>
            <a:contourClr>
              <a:srgbClr val="FFFFFF"/>
            </a:contourClr>
          </a:sp3d>
        </p:spPr>
        <p:txBody>
          <a:bodyPr rtlCol="0">
            <a:normAutofit/>
          </a:bodyPr>
          <a:lstStyle/>
          <a:p>
            <a:pPr lvl="0"/>
            <a:r>
              <a:rPr lang="zh-CN" altLang="en-US" noProof="0"/>
              <a:t>单击图标添加图片</a:t>
            </a:r>
            <a:endParaRPr lang="en-US" noProof="0"/>
          </a:p>
        </p:txBody>
      </p:sp>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 name="Date Placeholder 4"/>
          <p:cNvSpPr>
            <a:spLocks noGrp="1"/>
          </p:cNvSpPr>
          <p:nvPr>
            <p:ph type="dt" sz="half" idx="14"/>
          </p:nvPr>
        </p:nvSpPr>
        <p:spPr/>
        <p:txBody>
          <a:bodyPr/>
          <a:lstStyle>
            <a:lvl1pPr>
              <a:defRPr/>
            </a:lvl1pPr>
          </a:lstStyle>
          <a:p>
            <a:pPr>
              <a:defRPr/>
            </a:pPr>
            <a:endParaRPr lang="en-US" altLang="zh-CN"/>
          </a:p>
        </p:txBody>
      </p:sp>
      <p:sp>
        <p:nvSpPr>
          <p:cNvPr id="11" name="Footer Placeholder 5"/>
          <p:cNvSpPr>
            <a:spLocks noGrp="1"/>
          </p:cNvSpPr>
          <p:nvPr>
            <p:ph type="ftr" sz="quarter" idx="15"/>
          </p:nvPr>
        </p:nvSpPr>
        <p:spPr/>
        <p:txBody>
          <a:bodyPr/>
          <a:lstStyle>
            <a:lvl1pPr>
              <a:defRPr/>
            </a:lvl1pPr>
          </a:lstStyle>
          <a:p>
            <a:pPr>
              <a:defRPr/>
            </a:pPr>
            <a:endParaRPr lang="en-US" altLang="zh-CN"/>
          </a:p>
        </p:txBody>
      </p:sp>
      <p:sp>
        <p:nvSpPr>
          <p:cNvPr id="12" name="Slide Number Placeholder 6"/>
          <p:cNvSpPr>
            <a:spLocks noGrp="1"/>
          </p:cNvSpPr>
          <p:nvPr>
            <p:ph type="sldNum" sz="quarter" idx="16"/>
          </p:nvPr>
        </p:nvSpPr>
        <p:spPr/>
        <p:txBody>
          <a:bodyPr/>
          <a:lstStyle>
            <a:lvl1pPr>
              <a:defRPr/>
            </a:lvl1pPr>
          </a:lstStyle>
          <a:p>
            <a:fld id="{7D8C96F5-C4D9-4656-AF68-1FA11A87E991}" type="slidenum">
              <a:rPr lang="en-US" altLang="zh-CN"/>
              <a:pPr/>
              <a:t>‹#›</a:t>
            </a:fld>
            <a:endParaRPr lang="en-US" altLang="zh-CN"/>
          </a:p>
        </p:txBody>
      </p:sp>
    </p:spTree>
    <p:extLst>
      <p:ext uri="{BB962C8B-B14F-4D97-AF65-F5344CB8AC3E}">
        <p14:creationId xmlns:p14="http://schemas.microsoft.com/office/powerpoint/2010/main" val="529103915"/>
      </p:ext>
    </p:extLst>
  </p:cSld>
  <p:clrMapOvr>
    <a:masterClrMapping/>
  </p:clrMapOvr>
  <p:transition>
    <p:zoom dir="in"/>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7" name="Rectangle 6"/>
          <p:cNvSpPr/>
          <p:nvPr/>
        </p:nvSpPr>
        <p:spPr>
          <a:xfrm>
            <a:off x="-6826" y="0"/>
            <a:ext cx="9144000" cy="6286520"/>
          </a:xfrm>
          <a:prstGeom prst="rect">
            <a:avLst/>
          </a:prstGeom>
          <a:gradFill flip="none" rotWithShape="1">
            <a:gsLst>
              <a:gs pos="1000">
                <a:schemeClr val="bg2">
                  <a:alpha val="0"/>
                </a:schemeClr>
              </a:gs>
              <a:gs pos="100000">
                <a:schemeClr val="bg1">
                  <a:alpha val="92000"/>
                </a:schemeClr>
              </a:gs>
            </a:gsLst>
            <a:lin ang="16200000" scaled="1"/>
            <a:tileRect/>
          </a:gradFill>
          <a:ln w="28575"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08549"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6573838" y="6356350"/>
            <a:ext cx="2133600" cy="365125"/>
          </a:xfrm>
          <a:prstGeom prst="rect">
            <a:avLst/>
          </a:prstGeom>
        </p:spPr>
        <p:txBody>
          <a:bodyPr vert="horz" lIns="91440" tIns="45720" rIns="91440" bIns="45720" rtlCol="0" anchor="ctr"/>
          <a:lstStyle>
            <a:lvl1pPr algn="r">
              <a:defRPr sz="1200">
                <a:solidFill>
                  <a:sysClr val="windowText" lastClr="000000"/>
                </a:solidFill>
              </a:defRPr>
            </a:lvl1pPr>
          </a:lstStyle>
          <a:p>
            <a:pPr>
              <a:defRPr/>
            </a:pPr>
            <a:endParaRPr lang="en-US" altLang="zh-C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ysClr val="windowText" lastClr="000000"/>
                </a:solidFill>
              </a:defRPr>
            </a:lvl1pPr>
          </a:lstStyle>
          <a:p>
            <a:pPr>
              <a:defRPr/>
            </a:pPr>
            <a:endParaRPr lang="en-US" altLang="zh-CN"/>
          </a:p>
        </p:txBody>
      </p:sp>
      <p:sp>
        <p:nvSpPr>
          <p:cNvPr id="6" name="Slide Number Placeholder 5"/>
          <p:cNvSpPr>
            <a:spLocks noGrp="1"/>
          </p:cNvSpPr>
          <p:nvPr>
            <p:ph type="sldNum" sz="quarter" idx="4"/>
          </p:nvPr>
        </p:nvSpPr>
        <p:spPr>
          <a:xfrm>
            <a:off x="460375"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000000"/>
                </a:solidFill>
              </a:defRPr>
            </a:lvl1pPr>
          </a:lstStyle>
          <a:p>
            <a:fld id="{F4D4547D-0E4E-4779-8009-ECD43FD79445}" type="slidenum">
              <a:rPr lang="en-US" altLang="zh-CN"/>
              <a:pPr/>
              <a:t>‹#›</a:t>
            </a:fld>
            <a:endParaRPr lang="en-US" altLang="zh-CN"/>
          </a:p>
        </p:txBody>
      </p:sp>
      <p:sp>
        <p:nvSpPr>
          <p:cNvPr id="8" name="Title Placeholder 7"/>
          <p:cNvSpPr>
            <a:spLocks noGrp="1"/>
          </p:cNvSpPr>
          <p:nvPr>
            <p:ph type="title"/>
          </p:nvPr>
        </p:nvSpPr>
        <p:spPr>
          <a:xfrm>
            <a:off x="457200" y="152400"/>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a:p>
        </p:txBody>
      </p:sp>
    </p:spTree>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 id="2147483889" r:id="rId12"/>
  </p:sldLayoutIdLst>
  <p:transition>
    <p:zoom dir="in"/>
  </p:transition>
  <p:hf hdr="0" ftr="0" dt="0"/>
  <p:txStyles>
    <p:titleStyle>
      <a:lvl1pPr algn="l" rtl="0" eaLnBrk="0" fontAlgn="base" hangingPunct="0">
        <a:spcBef>
          <a:spcPct val="0"/>
        </a:spcBef>
        <a:spcAft>
          <a:spcPct val="0"/>
        </a:spcAft>
        <a:defRPr sz="4400" kern="1200">
          <a:solidFill>
            <a:srgbClr val="FFFFFF"/>
          </a:solidFill>
          <a:effectLst>
            <a:glow rad="101600">
              <a:schemeClr val="tx2"/>
            </a:glow>
          </a:effectLst>
          <a:latin typeface="+mj-lt"/>
          <a:ea typeface="+mj-ea"/>
          <a:cs typeface="+mj-cs"/>
        </a:defRPr>
      </a:lvl1pPr>
      <a:lvl2pPr algn="l" rtl="0" eaLnBrk="0" fontAlgn="base" hangingPunct="0">
        <a:spcBef>
          <a:spcPct val="0"/>
        </a:spcBef>
        <a:spcAft>
          <a:spcPct val="0"/>
        </a:spcAft>
        <a:defRPr sz="4400">
          <a:solidFill>
            <a:srgbClr val="FFFFFF"/>
          </a:solidFill>
          <a:latin typeface="Gill Sans MT" pitchFamily="34" charset="0"/>
          <a:ea typeface="黑体" pitchFamily="49" charset="-122"/>
        </a:defRPr>
      </a:lvl2pPr>
      <a:lvl3pPr algn="l" rtl="0" eaLnBrk="0" fontAlgn="base" hangingPunct="0">
        <a:spcBef>
          <a:spcPct val="0"/>
        </a:spcBef>
        <a:spcAft>
          <a:spcPct val="0"/>
        </a:spcAft>
        <a:defRPr sz="4400">
          <a:solidFill>
            <a:srgbClr val="FFFFFF"/>
          </a:solidFill>
          <a:latin typeface="Gill Sans MT" pitchFamily="34" charset="0"/>
          <a:ea typeface="黑体" pitchFamily="49" charset="-122"/>
        </a:defRPr>
      </a:lvl3pPr>
      <a:lvl4pPr algn="l" rtl="0" eaLnBrk="0" fontAlgn="base" hangingPunct="0">
        <a:spcBef>
          <a:spcPct val="0"/>
        </a:spcBef>
        <a:spcAft>
          <a:spcPct val="0"/>
        </a:spcAft>
        <a:defRPr sz="4400">
          <a:solidFill>
            <a:srgbClr val="FFFFFF"/>
          </a:solidFill>
          <a:latin typeface="Gill Sans MT" pitchFamily="34" charset="0"/>
          <a:ea typeface="黑体" pitchFamily="49" charset="-122"/>
        </a:defRPr>
      </a:lvl4pPr>
      <a:lvl5pPr algn="l" rtl="0" eaLnBrk="0" fontAlgn="base" hangingPunct="0">
        <a:spcBef>
          <a:spcPct val="0"/>
        </a:spcBef>
        <a:spcAft>
          <a:spcPct val="0"/>
        </a:spcAft>
        <a:defRPr sz="4400">
          <a:solidFill>
            <a:srgbClr val="FFFFFF"/>
          </a:solidFill>
          <a:latin typeface="Gill Sans MT" pitchFamily="34" charset="0"/>
          <a:ea typeface="黑体" pitchFamily="49"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rtl="0" eaLnBrk="0" fontAlgn="base" hangingPunct="0">
        <a:spcBef>
          <a:spcPct val="20000"/>
        </a:spcBef>
        <a:spcAft>
          <a:spcPct val="0"/>
        </a:spcAft>
        <a:buClr>
          <a:schemeClr val="tx2"/>
        </a:buClr>
        <a:buSzPct val="7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877E48"/>
        </a:buClr>
        <a:buSzPct val="60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AF8B1E"/>
        </a:buClr>
        <a:buSzPct val="57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A35E21"/>
        </a:buClr>
        <a:buSzPct val="5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SzPct val="50000"/>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43.wmf"/><Relationship Id="rId5" Type="http://schemas.openxmlformats.org/officeDocument/2006/relationships/oleObject" Target="../embeddings/oleObject41.bin"/><Relationship Id="rId4" Type="http://schemas.openxmlformats.org/officeDocument/2006/relationships/image" Target="../media/image42.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46.wmf"/><Relationship Id="rId5" Type="http://schemas.openxmlformats.org/officeDocument/2006/relationships/oleObject" Target="../embeddings/oleObject44.bin"/><Relationship Id="rId4" Type="http://schemas.openxmlformats.org/officeDocument/2006/relationships/image" Target="../media/image45.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47.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48.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49.emf"/></Relationships>
</file>

<file path=ppt/slides/_rels/slide16.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5.wmf"/><Relationship Id="rId5" Type="http://schemas.openxmlformats.org/officeDocument/2006/relationships/oleObject" Target="../embeddings/oleObject49.bin"/><Relationship Id="rId4" Type="http://schemas.openxmlformats.org/officeDocument/2006/relationships/image" Target="../media/image50.wmf"/></Relationships>
</file>

<file path=ppt/slides/_rels/slide17.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51.wmf"/><Relationship Id="rId5" Type="http://schemas.openxmlformats.org/officeDocument/2006/relationships/oleObject" Target="../embeddings/oleObject52.bin"/><Relationship Id="rId4" Type="http://schemas.openxmlformats.org/officeDocument/2006/relationships/image" Target="../media/image52.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51.wmf"/></Relationships>
</file>

<file path=ppt/slides/_rels/slide19.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oleObject" Target="../embeddings/oleObject60.bin"/><Relationship Id="rId18" Type="http://schemas.openxmlformats.org/officeDocument/2006/relationships/image" Target="../media/image61.wmf"/><Relationship Id="rId3" Type="http://schemas.openxmlformats.org/officeDocument/2006/relationships/oleObject" Target="../embeddings/oleObject55.bin"/><Relationship Id="rId7" Type="http://schemas.openxmlformats.org/officeDocument/2006/relationships/oleObject" Target="../embeddings/oleObject57.bin"/><Relationship Id="rId12" Type="http://schemas.openxmlformats.org/officeDocument/2006/relationships/image" Target="../media/image58.wmf"/><Relationship Id="rId17" Type="http://schemas.openxmlformats.org/officeDocument/2006/relationships/oleObject" Target="../embeddings/oleObject62.bin"/><Relationship Id="rId2" Type="http://schemas.openxmlformats.org/officeDocument/2006/relationships/slideLayout" Target="../slideLayouts/slideLayout7.xml"/><Relationship Id="rId16" Type="http://schemas.openxmlformats.org/officeDocument/2006/relationships/image" Target="../media/image60.wmf"/><Relationship Id="rId1" Type="http://schemas.openxmlformats.org/officeDocument/2006/relationships/vmlDrawing" Target="../drawings/vmlDrawing15.vml"/><Relationship Id="rId6" Type="http://schemas.openxmlformats.org/officeDocument/2006/relationships/image" Target="../media/image55.wmf"/><Relationship Id="rId11" Type="http://schemas.openxmlformats.org/officeDocument/2006/relationships/oleObject" Target="../embeddings/oleObject59.bin"/><Relationship Id="rId5" Type="http://schemas.openxmlformats.org/officeDocument/2006/relationships/oleObject" Target="../embeddings/oleObject56.bin"/><Relationship Id="rId15" Type="http://schemas.openxmlformats.org/officeDocument/2006/relationships/oleObject" Target="../embeddings/oleObject61.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58.bin"/><Relationship Id="rId14" Type="http://schemas.openxmlformats.org/officeDocument/2006/relationships/image" Target="../media/image5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oleObject" Target="../embeddings/oleObject68.bin"/><Relationship Id="rId3" Type="http://schemas.openxmlformats.org/officeDocument/2006/relationships/oleObject" Target="../embeddings/oleObject63.bin"/><Relationship Id="rId7" Type="http://schemas.openxmlformats.org/officeDocument/2006/relationships/oleObject" Target="../embeddings/oleObject65.bin"/><Relationship Id="rId12" Type="http://schemas.openxmlformats.org/officeDocument/2006/relationships/image" Target="../media/image65.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63.wmf"/><Relationship Id="rId11" Type="http://schemas.openxmlformats.org/officeDocument/2006/relationships/oleObject" Target="../embeddings/oleObject67.bin"/><Relationship Id="rId5" Type="http://schemas.openxmlformats.org/officeDocument/2006/relationships/oleObject" Target="../embeddings/oleObject64.bin"/><Relationship Id="rId15" Type="http://schemas.openxmlformats.org/officeDocument/2006/relationships/oleObject" Target="../embeddings/oleObject69.bin"/><Relationship Id="rId10" Type="http://schemas.openxmlformats.org/officeDocument/2006/relationships/image" Target="../media/image64.wmf"/><Relationship Id="rId4" Type="http://schemas.openxmlformats.org/officeDocument/2006/relationships/image" Target="../media/image62.wmf"/><Relationship Id="rId9" Type="http://schemas.openxmlformats.org/officeDocument/2006/relationships/oleObject" Target="../embeddings/oleObject66.bin"/><Relationship Id="rId14" Type="http://schemas.openxmlformats.org/officeDocument/2006/relationships/image" Target="../media/image58.wmf"/></Relationships>
</file>

<file path=ppt/slides/_rels/slide21.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oleObject" Target="../embeddings/oleObject75.bin"/><Relationship Id="rId3" Type="http://schemas.openxmlformats.org/officeDocument/2006/relationships/oleObject" Target="../embeddings/oleObject70.bin"/><Relationship Id="rId7" Type="http://schemas.openxmlformats.org/officeDocument/2006/relationships/oleObject" Target="../embeddings/oleObject72.bin"/><Relationship Id="rId12" Type="http://schemas.openxmlformats.org/officeDocument/2006/relationships/image" Target="../media/image69.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67.wmf"/><Relationship Id="rId11" Type="http://schemas.openxmlformats.org/officeDocument/2006/relationships/oleObject" Target="../embeddings/oleObject74.bin"/><Relationship Id="rId5" Type="http://schemas.openxmlformats.org/officeDocument/2006/relationships/oleObject" Target="../embeddings/oleObject71.bin"/><Relationship Id="rId15" Type="http://schemas.openxmlformats.org/officeDocument/2006/relationships/oleObject" Target="../embeddings/oleObject76.bin"/><Relationship Id="rId10" Type="http://schemas.openxmlformats.org/officeDocument/2006/relationships/image" Target="../media/image68.wmf"/><Relationship Id="rId4" Type="http://schemas.openxmlformats.org/officeDocument/2006/relationships/image" Target="../media/image66.wmf"/><Relationship Id="rId9" Type="http://schemas.openxmlformats.org/officeDocument/2006/relationships/oleObject" Target="../embeddings/oleObject73.bin"/><Relationship Id="rId14" Type="http://schemas.openxmlformats.org/officeDocument/2006/relationships/image" Target="../media/image58.wmf"/></Relationships>
</file>

<file path=ppt/slides/_rels/slide22.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oleObject" Target="../embeddings/oleObject77.bin"/><Relationship Id="rId7" Type="http://schemas.openxmlformats.org/officeDocument/2006/relationships/oleObject" Target="../embeddings/oleObject79.bin"/><Relationship Id="rId12" Type="http://schemas.openxmlformats.org/officeDocument/2006/relationships/image" Target="../media/image74.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71.wmf"/><Relationship Id="rId11" Type="http://schemas.openxmlformats.org/officeDocument/2006/relationships/oleObject" Target="../embeddings/oleObject81.bin"/><Relationship Id="rId5" Type="http://schemas.openxmlformats.org/officeDocument/2006/relationships/oleObject" Target="../embeddings/oleObject78.bin"/><Relationship Id="rId10" Type="http://schemas.openxmlformats.org/officeDocument/2006/relationships/image" Target="../media/image73.wmf"/><Relationship Id="rId4" Type="http://schemas.openxmlformats.org/officeDocument/2006/relationships/image" Target="../media/image70.wmf"/><Relationship Id="rId9" Type="http://schemas.openxmlformats.org/officeDocument/2006/relationships/oleObject" Target="../embeddings/oleObject80.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76.wmf"/><Relationship Id="rId5" Type="http://schemas.openxmlformats.org/officeDocument/2006/relationships/oleObject" Target="../embeddings/oleObject83.bin"/><Relationship Id="rId4" Type="http://schemas.openxmlformats.org/officeDocument/2006/relationships/image" Target="../media/image75.wmf"/></Relationships>
</file>

<file path=ppt/slides/_rels/slide24.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84.bin"/><Relationship Id="rId7" Type="http://schemas.openxmlformats.org/officeDocument/2006/relationships/oleObject" Target="../embeddings/oleObject86.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78.wmf"/><Relationship Id="rId5" Type="http://schemas.openxmlformats.org/officeDocument/2006/relationships/oleObject" Target="../embeddings/oleObject85.bin"/><Relationship Id="rId10" Type="http://schemas.openxmlformats.org/officeDocument/2006/relationships/image" Target="../media/image80.wmf"/><Relationship Id="rId4" Type="http://schemas.openxmlformats.org/officeDocument/2006/relationships/image" Target="../media/image77.wmf"/><Relationship Id="rId9" Type="http://schemas.openxmlformats.org/officeDocument/2006/relationships/oleObject" Target="../embeddings/oleObject87.bin"/></Relationships>
</file>

<file path=ppt/slides/_rels/slide25.xml.rels><?xml version="1.0" encoding="UTF-8" standalone="yes"?>
<Relationships xmlns="http://schemas.openxmlformats.org/package/2006/relationships"><Relationship Id="rId8" Type="http://schemas.openxmlformats.org/officeDocument/2006/relationships/image" Target="../media/image82.wmf"/><Relationship Id="rId13" Type="http://schemas.openxmlformats.org/officeDocument/2006/relationships/slide" Target="slide33.xml"/><Relationship Id="rId3" Type="http://schemas.openxmlformats.org/officeDocument/2006/relationships/oleObject" Target="../embeddings/oleObject88.bin"/><Relationship Id="rId7" Type="http://schemas.openxmlformats.org/officeDocument/2006/relationships/oleObject" Target="../embeddings/oleObject90.bin"/><Relationship Id="rId12" Type="http://schemas.openxmlformats.org/officeDocument/2006/relationships/image" Target="../media/image84.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81.wmf"/><Relationship Id="rId11" Type="http://schemas.openxmlformats.org/officeDocument/2006/relationships/oleObject" Target="../embeddings/oleObject92.bin"/><Relationship Id="rId5" Type="http://schemas.openxmlformats.org/officeDocument/2006/relationships/oleObject" Target="../embeddings/oleObject89.bin"/><Relationship Id="rId15" Type="http://schemas.openxmlformats.org/officeDocument/2006/relationships/image" Target="../media/image85.wmf"/><Relationship Id="rId10" Type="http://schemas.openxmlformats.org/officeDocument/2006/relationships/image" Target="../media/image83.wmf"/><Relationship Id="rId4" Type="http://schemas.openxmlformats.org/officeDocument/2006/relationships/image" Target="../media/image80.wmf"/><Relationship Id="rId9" Type="http://schemas.openxmlformats.org/officeDocument/2006/relationships/oleObject" Target="../embeddings/oleObject91.bin"/><Relationship Id="rId14" Type="http://schemas.openxmlformats.org/officeDocument/2006/relationships/oleObject" Target="../embeddings/oleObject93.bin"/></Relationships>
</file>

<file path=ppt/slides/_rels/slide26.x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oleObject" Target="../embeddings/oleObject94.bin"/><Relationship Id="rId7" Type="http://schemas.openxmlformats.org/officeDocument/2006/relationships/oleObject" Target="../embeddings/oleObject96.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85.wmf"/><Relationship Id="rId5" Type="http://schemas.openxmlformats.org/officeDocument/2006/relationships/oleObject" Target="../embeddings/oleObject95.bin"/><Relationship Id="rId4" Type="http://schemas.openxmlformats.org/officeDocument/2006/relationships/image" Target="../media/image86.wmf"/></Relationships>
</file>

<file path=ppt/slides/_rels/slide27.x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oleObject" Target="../embeddings/oleObject97.bin"/><Relationship Id="rId7" Type="http://schemas.openxmlformats.org/officeDocument/2006/relationships/oleObject" Target="../embeddings/oleObject99.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89.wmf"/><Relationship Id="rId5" Type="http://schemas.openxmlformats.org/officeDocument/2006/relationships/oleObject" Target="../embeddings/oleObject98.bin"/><Relationship Id="rId10" Type="http://schemas.openxmlformats.org/officeDocument/2006/relationships/image" Target="../media/image73.wmf"/><Relationship Id="rId4" Type="http://schemas.openxmlformats.org/officeDocument/2006/relationships/image" Target="../media/image88.wmf"/><Relationship Id="rId9" Type="http://schemas.openxmlformats.org/officeDocument/2006/relationships/oleObject" Target="../embeddings/oleObject100.bin"/></Relationships>
</file>

<file path=ppt/slides/_rels/slide28.xml.rels><?xml version="1.0" encoding="UTF-8" standalone="yes"?>
<Relationships xmlns="http://schemas.openxmlformats.org/package/2006/relationships"><Relationship Id="rId8" Type="http://schemas.openxmlformats.org/officeDocument/2006/relationships/image" Target="../media/image93.wmf"/><Relationship Id="rId13" Type="http://schemas.openxmlformats.org/officeDocument/2006/relationships/oleObject" Target="../embeddings/oleObject106.bin"/><Relationship Id="rId18" Type="http://schemas.openxmlformats.org/officeDocument/2006/relationships/image" Target="../media/image57.wmf"/><Relationship Id="rId3" Type="http://schemas.openxmlformats.org/officeDocument/2006/relationships/oleObject" Target="../embeddings/oleObject101.bin"/><Relationship Id="rId7" Type="http://schemas.openxmlformats.org/officeDocument/2006/relationships/oleObject" Target="../embeddings/oleObject103.bin"/><Relationship Id="rId12" Type="http://schemas.openxmlformats.org/officeDocument/2006/relationships/image" Target="../media/image95.wmf"/><Relationship Id="rId17" Type="http://schemas.openxmlformats.org/officeDocument/2006/relationships/oleObject" Target="../embeddings/oleObject108.bin"/><Relationship Id="rId2" Type="http://schemas.openxmlformats.org/officeDocument/2006/relationships/slideLayout" Target="../slideLayouts/slideLayout7.xml"/><Relationship Id="rId16" Type="http://schemas.openxmlformats.org/officeDocument/2006/relationships/image" Target="../media/image97.wmf"/><Relationship Id="rId20" Type="http://schemas.openxmlformats.org/officeDocument/2006/relationships/image" Target="../media/image98.wmf"/><Relationship Id="rId1" Type="http://schemas.openxmlformats.org/officeDocument/2006/relationships/vmlDrawing" Target="../drawings/vmlDrawing24.vml"/><Relationship Id="rId6" Type="http://schemas.openxmlformats.org/officeDocument/2006/relationships/image" Target="../media/image92.wmf"/><Relationship Id="rId11" Type="http://schemas.openxmlformats.org/officeDocument/2006/relationships/oleObject" Target="../embeddings/oleObject105.bin"/><Relationship Id="rId5" Type="http://schemas.openxmlformats.org/officeDocument/2006/relationships/oleObject" Target="../embeddings/oleObject102.bin"/><Relationship Id="rId15" Type="http://schemas.openxmlformats.org/officeDocument/2006/relationships/oleObject" Target="../embeddings/oleObject107.bin"/><Relationship Id="rId10" Type="http://schemas.openxmlformats.org/officeDocument/2006/relationships/image" Target="../media/image94.wmf"/><Relationship Id="rId19" Type="http://schemas.openxmlformats.org/officeDocument/2006/relationships/oleObject" Target="../embeddings/oleObject109.bin"/><Relationship Id="rId4" Type="http://schemas.openxmlformats.org/officeDocument/2006/relationships/image" Target="../media/image91.wmf"/><Relationship Id="rId9" Type="http://schemas.openxmlformats.org/officeDocument/2006/relationships/oleObject" Target="../embeddings/oleObject104.bin"/><Relationship Id="rId14" Type="http://schemas.openxmlformats.org/officeDocument/2006/relationships/image" Target="../media/image96.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10.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99.wmf"/></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6.bin"/><Relationship Id="rId18" Type="http://schemas.openxmlformats.org/officeDocument/2006/relationships/image" Target="../media/image9.w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6.wmf"/><Relationship Id="rId17" Type="http://schemas.openxmlformats.org/officeDocument/2006/relationships/oleObject" Target="../embeddings/oleObject8.bin"/><Relationship Id="rId2" Type="http://schemas.openxmlformats.org/officeDocument/2006/relationships/slideLayout" Target="../slideLayouts/slideLayout2.xml"/><Relationship Id="rId16" Type="http://schemas.openxmlformats.org/officeDocument/2006/relationships/image" Target="../media/image8.wmf"/><Relationship Id="rId20" Type="http://schemas.openxmlformats.org/officeDocument/2006/relationships/image" Target="../media/image10.wmf"/><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5.wmf"/><Relationship Id="rId19" Type="http://schemas.openxmlformats.org/officeDocument/2006/relationships/oleObject" Target="../embeddings/oleObject9.bin"/><Relationship Id="rId4" Type="http://schemas.openxmlformats.org/officeDocument/2006/relationships/image" Target="../media/image2.wmf"/><Relationship Id="rId9" Type="http://schemas.openxmlformats.org/officeDocument/2006/relationships/oleObject" Target="../embeddings/oleObject4.bin"/><Relationship Id="rId14" Type="http://schemas.openxmlformats.org/officeDocument/2006/relationships/image" Target="../media/image7.wmf"/><Relationship Id="rId22" Type="http://schemas.openxmlformats.org/officeDocument/2006/relationships/image" Target="../media/image11.w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11.bin"/><Relationship Id="rId2" Type="http://schemas.openxmlformats.org/officeDocument/2006/relationships/slideLayout" Target="../slideLayouts/slideLayout7.xml"/><Relationship Id="rId1" Type="http://schemas.openxmlformats.org/officeDocument/2006/relationships/vmlDrawing" Target="../drawings/vmlDrawing26.vml"/><Relationship Id="rId5" Type="http://schemas.openxmlformats.org/officeDocument/2006/relationships/slide" Target="slide22.xml"/><Relationship Id="rId4" Type="http://schemas.openxmlformats.org/officeDocument/2006/relationships/image" Target="../media/image58.wmf"/></Relationships>
</file>

<file path=ppt/slides/_rels/slide31.xml.rels><?xml version="1.0" encoding="UTF-8" standalone="yes"?>
<Relationships xmlns="http://schemas.openxmlformats.org/package/2006/relationships"><Relationship Id="rId8" Type="http://schemas.openxmlformats.org/officeDocument/2006/relationships/image" Target="../media/image102.wmf"/><Relationship Id="rId13" Type="http://schemas.openxmlformats.org/officeDocument/2006/relationships/oleObject" Target="../embeddings/oleObject117.bin"/><Relationship Id="rId3" Type="http://schemas.openxmlformats.org/officeDocument/2006/relationships/oleObject" Target="../embeddings/oleObject112.bin"/><Relationship Id="rId7" Type="http://schemas.openxmlformats.org/officeDocument/2006/relationships/oleObject" Target="../embeddings/oleObject114.bin"/><Relationship Id="rId12" Type="http://schemas.openxmlformats.org/officeDocument/2006/relationships/image" Target="../media/image104.wmf"/><Relationship Id="rId2" Type="http://schemas.openxmlformats.org/officeDocument/2006/relationships/slideLayout" Target="../slideLayouts/slideLayout6.xml"/><Relationship Id="rId16" Type="http://schemas.openxmlformats.org/officeDocument/2006/relationships/image" Target="../media/image105.wmf"/><Relationship Id="rId1" Type="http://schemas.openxmlformats.org/officeDocument/2006/relationships/vmlDrawing" Target="../drawings/vmlDrawing27.vml"/><Relationship Id="rId6" Type="http://schemas.openxmlformats.org/officeDocument/2006/relationships/image" Target="../media/image101.wmf"/><Relationship Id="rId11" Type="http://schemas.openxmlformats.org/officeDocument/2006/relationships/oleObject" Target="../embeddings/oleObject116.bin"/><Relationship Id="rId5" Type="http://schemas.openxmlformats.org/officeDocument/2006/relationships/oleObject" Target="../embeddings/oleObject113.bin"/><Relationship Id="rId15" Type="http://schemas.openxmlformats.org/officeDocument/2006/relationships/oleObject" Target="../embeddings/oleObject118.bin"/><Relationship Id="rId10" Type="http://schemas.openxmlformats.org/officeDocument/2006/relationships/image" Target="../media/image103.wmf"/><Relationship Id="rId4" Type="http://schemas.openxmlformats.org/officeDocument/2006/relationships/image" Target="../media/image100.wmf"/><Relationship Id="rId9" Type="http://schemas.openxmlformats.org/officeDocument/2006/relationships/oleObject" Target="../embeddings/oleObject115.bin"/><Relationship Id="rId14" Type="http://schemas.openxmlformats.org/officeDocument/2006/relationships/image" Target="../media/image57.wmf"/></Relationships>
</file>

<file path=ppt/slides/_rels/slide32.xml.rels><?xml version="1.0" encoding="UTF-8" standalone="yes"?>
<Relationships xmlns="http://schemas.openxmlformats.org/package/2006/relationships"><Relationship Id="rId8" Type="http://schemas.openxmlformats.org/officeDocument/2006/relationships/image" Target="../media/image107.wmf"/><Relationship Id="rId13" Type="http://schemas.openxmlformats.org/officeDocument/2006/relationships/oleObject" Target="../embeddings/oleObject124.bin"/><Relationship Id="rId3" Type="http://schemas.openxmlformats.org/officeDocument/2006/relationships/oleObject" Target="../embeddings/oleObject119.bin"/><Relationship Id="rId7" Type="http://schemas.openxmlformats.org/officeDocument/2006/relationships/oleObject" Target="../embeddings/oleObject121.bin"/><Relationship Id="rId12" Type="http://schemas.openxmlformats.org/officeDocument/2006/relationships/image" Target="../media/image58.wmf"/><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57.wmf"/><Relationship Id="rId11" Type="http://schemas.openxmlformats.org/officeDocument/2006/relationships/oleObject" Target="../embeddings/oleObject123.bin"/><Relationship Id="rId5" Type="http://schemas.openxmlformats.org/officeDocument/2006/relationships/oleObject" Target="../embeddings/oleObject120.bin"/><Relationship Id="rId15" Type="http://schemas.openxmlformats.org/officeDocument/2006/relationships/image" Target="../media/image109.wmf"/><Relationship Id="rId10" Type="http://schemas.openxmlformats.org/officeDocument/2006/relationships/image" Target="../media/image108.wmf"/><Relationship Id="rId4" Type="http://schemas.openxmlformats.org/officeDocument/2006/relationships/image" Target="../media/image106.wmf"/><Relationship Id="rId9" Type="http://schemas.openxmlformats.org/officeDocument/2006/relationships/oleObject" Target="../embeddings/oleObject122.bin"/><Relationship Id="rId14" Type="http://schemas.openxmlformats.org/officeDocument/2006/relationships/oleObject" Target="../embeddings/oleObject125.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28.bin"/><Relationship Id="rId3" Type="http://schemas.openxmlformats.org/officeDocument/2006/relationships/slide" Target="slide24.xml"/><Relationship Id="rId7" Type="http://schemas.openxmlformats.org/officeDocument/2006/relationships/image" Target="../media/image111.w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127.bin"/><Relationship Id="rId11" Type="http://schemas.openxmlformats.org/officeDocument/2006/relationships/image" Target="../media/image113.wmf"/><Relationship Id="rId5" Type="http://schemas.openxmlformats.org/officeDocument/2006/relationships/image" Target="../media/image110.wmf"/><Relationship Id="rId10" Type="http://schemas.openxmlformats.org/officeDocument/2006/relationships/oleObject" Target="../embeddings/oleObject129.bin"/><Relationship Id="rId4" Type="http://schemas.openxmlformats.org/officeDocument/2006/relationships/oleObject" Target="../embeddings/oleObject126.bin"/><Relationship Id="rId9" Type="http://schemas.openxmlformats.org/officeDocument/2006/relationships/image" Target="../media/image112.wmf"/></Relationships>
</file>

<file path=ppt/slides/_rels/slide34.x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oleObject" Target="../embeddings/oleObject130.bin"/><Relationship Id="rId7" Type="http://schemas.openxmlformats.org/officeDocument/2006/relationships/oleObject" Target="../embeddings/oleObject132.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14.wmf"/><Relationship Id="rId5" Type="http://schemas.openxmlformats.org/officeDocument/2006/relationships/oleObject" Target="../embeddings/oleObject131.bin"/><Relationship Id="rId10" Type="http://schemas.openxmlformats.org/officeDocument/2006/relationships/image" Target="../media/image73.wmf"/><Relationship Id="rId4" Type="http://schemas.openxmlformats.org/officeDocument/2006/relationships/image" Target="../media/image88.wmf"/><Relationship Id="rId9" Type="http://schemas.openxmlformats.org/officeDocument/2006/relationships/oleObject" Target="../embeddings/oleObject133.bin"/></Relationships>
</file>

<file path=ppt/slides/_rels/slide35.xml.rels><?xml version="1.0" encoding="UTF-8" standalone="yes"?>
<Relationships xmlns="http://schemas.openxmlformats.org/package/2006/relationships"><Relationship Id="rId8" Type="http://schemas.openxmlformats.org/officeDocument/2006/relationships/image" Target="../media/image117.wmf"/><Relationship Id="rId13" Type="http://schemas.openxmlformats.org/officeDocument/2006/relationships/oleObject" Target="../embeddings/oleObject139.bin"/><Relationship Id="rId18" Type="http://schemas.openxmlformats.org/officeDocument/2006/relationships/image" Target="../media/image122.wmf"/><Relationship Id="rId3" Type="http://schemas.openxmlformats.org/officeDocument/2006/relationships/oleObject" Target="../embeddings/oleObject134.bin"/><Relationship Id="rId7" Type="http://schemas.openxmlformats.org/officeDocument/2006/relationships/oleObject" Target="../embeddings/oleObject136.bin"/><Relationship Id="rId12" Type="http://schemas.openxmlformats.org/officeDocument/2006/relationships/image" Target="../media/image119.wmf"/><Relationship Id="rId17" Type="http://schemas.openxmlformats.org/officeDocument/2006/relationships/oleObject" Target="../embeddings/oleObject141.bin"/><Relationship Id="rId2" Type="http://schemas.openxmlformats.org/officeDocument/2006/relationships/slideLayout" Target="../slideLayouts/slideLayout7.xml"/><Relationship Id="rId16" Type="http://schemas.openxmlformats.org/officeDocument/2006/relationships/image" Target="../media/image121.wmf"/><Relationship Id="rId20" Type="http://schemas.openxmlformats.org/officeDocument/2006/relationships/image" Target="../media/image123.wmf"/><Relationship Id="rId1" Type="http://schemas.openxmlformats.org/officeDocument/2006/relationships/vmlDrawing" Target="../drawings/vmlDrawing31.vml"/><Relationship Id="rId6" Type="http://schemas.openxmlformats.org/officeDocument/2006/relationships/image" Target="../media/image116.wmf"/><Relationship Id="rId11" Type="http://schemas.openxmlformats.org/officeDocument/2006/relationships/oleObject" Target="../embeddings/oleObject138.bin"/><Relationship Id="rId5" Type="http://schemas.openxmlformats.org/officeDocument/2006/relationships/oleObject" Target="../embeddings/oleObject135.bin"/><Relationship Id="rId15" Type="http://schemas.openxmlformats.org/officeDocument/2006/relationships/oleObject" Target="../embeddings/oleObject140.bin"/><Relationship Id="rId10" Type="http://schemas.openxmlformats.org/officeDocument/2006/relationships/image" Target="../media/image118.wmf"/><Relationship Id="rId19" Type="http://schemas.openxmlformats.org/officeDocument/2006/relationships/oleObject" Target="../embeddings/oleObject142.bin"/><Relationship Id="rId4" Type="http://schemas.openxmlformats.org/officeDocument/2006/relationships/image" Target="../media/image115.wmf"/><Relationship Id="rId9" Type="http://schemas.openxmlformats.org/officeDocument/2006/relationships/oleObject" Target="../embeddings/oleObject137.bin"/><Relationship Id="rId14" Type="http://schemas.openxmlformats.org/officeDocument/2006/relationships/image" Target="../media/image120.wmf"/></Relationships>
</file>

<file path=ppt/slides/_rels/slide36.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oleObject" Target="../embeddings/oleObject148.bin"/><Relationship Id="rId3" Type="http://schemas.openxmlformats.org/officeDocument/2006/relationships/oleObject" Target="../embeddings/oleObject143.bin"/><Relationship Id="rId7" Type="http://schemas.openxmlformats.org/officeDocument/2006/relationships/oleObject" Target="../embeddings/oleObject145.bin"/><Relationship Id="rId12" Type="http://schemas.openxmlformats.org/officeDocument/2006/relationships/image" Target="../media/image118.wmf"/><Relationship Id="rId2" Type="http://schemas.openxmlformats.org/officeDocument/2006/relationships/slideLayout" Target="../slideLayouts/slideLayout7.xml"/><Relationship Id="rId16" Type="http://schemas.openxmlformats.org/officeDocument/2006/relationships/image" Target="../media/image99.wmf"/><Relationship Id="rId1" Type="http://schemas.openxmlformats.org/officeDocument/2006/relationships/vmlDrawing" Target="../drawings/vmlDrawing32.vml"/><Relationship Id="rId6" Type="http://schemas.openxmlformats.org/officeDocument/2006/relationships/image" Target="../media/image125.wmf"/><Relationship Id="rId11" Type="http://schemas.openxmlformats.org/officeDocument/2006/relationships/oleObject" Target="../embeddings/oleObject147.bin"/><Relationship Id="rId5" Type="http://schemas.openxmlformats.org/officeDocument/2006/relationships/oleObject" Target="../embeddings/oleObject144.bin"/><Relationship Id="rId15" Type="http://schemas.openxmlformats.org/officeDocument/2006/relationships/oleObject" Target="../embeddings/oleObject149.bin"/><Relationship Id="rId10" Type="http://schemas.openxmlformats.org/officeDocument/2006/relationships/image" Target="../media/image126.wmf"/><Relationship Id="rId4" Type="http://schemas.openxmlformats.org/officeDocument/2006/relationships/image" Target="../media/image124.wmf"/><Relationship Id="rId9" Type="http://schemas.openxmlformats.org/officeDocument/2006/relationships/oleObject" Target="../embeddings/oleObject146.bin"/><Relationship Id="rId14" Type="http://schemas.openxmlformats.org/officeDocument/2006/relationships/image" Target="../media/image123.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50.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slide" Target="slide30.xml"/><Relationship Id="rId5" Type="http://schemas.openxmlformats.org/officeDocument/2006/relationships/slide" Target="slide32.xml"/><Relationship Id="rId4" Type="http://schemas.openxmlformats.org/officeDocument/2006/relationships/image" Target="../media/image58.wmf"/></Relationships>
</file>

<file path=ppt/slides/_rels/slide38.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notesSlide" Target="../notesSlides/notesSlide1.xml"/><Relationship Id="rId7" Type="http://schemas.openxmlformats.org/officeDocument/2006/relationships/oleObject" Target="../embeddings/oleObject152.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slide" Target="slide32.xml"/><Relationship Id="rId5" Type="http://schemas.openxmlformats.org/officeDocument/2006/relationships/image" Target="../media/image58.wmf"/><Relationship Id="rId4" Type="http://schemas.openxmlformats.org/officeDocument/2006/relationships/oleObject" Target="../embeddings/oleObject151.bin"/></Relationships>
</file>

<file path=ppt/slides/_rels/slide39.xml.rels><?xml version="1.0" encoding="UTF-8" standalone="yes"?>
<Relationships xmlns="http://schemas.openxmlformats.org/package/2006/relationships"><Relationship Id="rId8" Type="http://schemas.openxmlformats.org/officeDocument/2006/relationships/image" Target="../media/image129.wmf"/><Relationship Id="rId3" Type="http://schemas.openxmlformats.org/officeDocument/2006/relationships/oleObject" Target="../embeddings/oleObject153.bin"/><Relationship Id="rId7" Type="http://schemas.openxmlformats.org/officeDocument/2006/relationships/oleObject" Target="../embeddings/oleObject155.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128.wmf"/><Relationship Id="rId5" Type="http://schemas.openxmlformats.org/officeDocument/2006/relationships/oleObject" Target="../embeddings/oleObject154.bin"/><Relationship Id="rId10" Type="http://schemas.openxmlformats.org/officeDocument/2006/relationships/image" Target="../media/image130.wmf"/><Relationship Id="rId4" Type="http://schemas.openxmlformats.org/officeDocument/2006/relationships/image" Target="../media/image127.wmf"/><Relationship Id="rId9" Type="http://schemas.openxmlformats.org/officeDocument/2006/relationships/oleObject" Target="../embeddings/oleObject156.bin"/></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132.wmf"/><Relationship Id="rId13" Type="http://schemas.openxmlformats.org/officeDocument/2006/relationships/image" Target="../media/image133.wmf"/><Relationship Id="rId3" Type="http://schemas.openxmlformats.org/officeDocument/2006/relationships/oleObject" Target="../embeddings/oleObject157.bin"/><Relationship Id="rId7" Type="http://schemas.openxmlformats.org/officeDocument/2006/relationships/oleObject" Target="../embeddings/oleObject159.bin"/><Relationship Id="rId12" Type="http://schemas.openxmlformats.org/officeDocument/2006/relationships/oleObject" Target="../embeddings/oleObject162.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57.wmf"/><Relationship Id="rId11" Type="http://schemas.openxmlformats.org/officeDocument/2006/relationships/oleObject" Target="../embeddings/oleObject161.bin"/><Relationship Id="rId5" Type="http://schemas.openxmlformats.org/officeDocument/2006/relationships/oleObject" Target="../embeddings/oleObject158.bin"/><Relationship Id="rId15" Type="http://schemas.openxmlformats.org/officeDocument/2006/relationships/image" Target="../media/image134.wmf"/><Relationship Id="rId10" Type="http://schemas.openxmlformats.org/officeDocument/2006/relationships/image" Target="../media/image58.wmf"/><Relationship Id="rId4" Type="http://schemas.openxmlformats.org/officeDocument/2006/relationships/image" Target="../media/image131.wmf"/><Relationship Id="rId9" Type="http://schemas.openxmlformats.org/officeDocument/2006/relationships/oleObject" Target="../embeddings/oleObject160.bin"/><Relationship Id="rId14" Type="http://schemas.openxmlformats.org/officeDocument/2006/relationships/oleObject" Target="../embeddings/oleObject163.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64.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136.wmf"/><Relationship Id="rId5" Type="http://schemas.openxmlformats.org/officeDocument/2006/relationships/oleObject" Target="../embeddings/oleObject165.bin"/><Relationship Id="rId4" Type="http://schemas.openxmlformats.org/officeDocument/2006/relationships/image" Target="../media/image135.wmf"/></Relationships>
</file>

<file path=ppt/slides/_rels/slide42.xml.rels><?xml version="1.0" encoding="UTF-8" standalone="yes"?>
<Relationships xmlns="http://schemas.openxmlformats.org/package/2006/relationships"><Relationship Id="rId8" Type="http://schemas.openxmlformats.org/officeDocument/2006/relationships/image" Target="../media/image138.wmf"/><Relationship Id="rId3" Type="http://schemas.openxmlformats.org/officeDocument/2006/relationships/oleObject" Target="../embeddings/oleObject166.bin"/><Relationship Id="rId7" Type="http://schemas.openxmlformats.org/officeDocument/2006/relationships/oleObject" Target="../embeddings/oleObject168.bin"/><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137.wmf"/><Relationship Id="rId5" Type="http://schemas.openxmlformats.org/officeDocument/2006/relationships/oleObject" Target="../embeddings/oleObject167.bin"/><Relationship Id="rId4" Type="http://schemas.openxmlformats.org/officeDocument/2006/relationships/image" Target="../media/image136.wmf"/></Relationships>
</file>

<file path=ppt/slides/_rels/slide43.xml.rels><?xml version="1.0" encoding="UTF-8" standalone="yes"?>
<Relationships xmlns="http://schemas.openxmlformats.org/package/2006/relationships"><Relationship Id="rId8" Type="http://schemas.openxmlformats.org/officeDocument/2006/relationships/image" Target="../media/image134.wmf"/><Relationship Id="rId3" Type="http://schemas.openxmlformats.org/officeDocument/2006/relationships/oleObject" Target="../embeddings/oleObject169.bin"/><Relationship Id="rId7" Type="http://schemas.openxmlformats.org/officeDocument/2006/relationships/oleObject" Target="../embeddings/oleObject171.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140.wmf"/><Relationship Id="rId5" Type="http://schemas.openxmlformats.org/officeDocument/2006/relationships/oleObject" Target="../embeddings/oleObject170.bin"/><Relationship Id="rId4" Type="http://schemas.openxmlformats.org/officeDocument/2006/relationships/image" Target="../media/image139.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72.bin"/><Relationship Id="rId2" Type="http://schemas.openxmlformats.org/officeDocument/2006/relationships/slideLayout" Target="../slideLayouts/slideLayout7.xml"/><Relationship Id="rId1" Type="http://schemas.openxmlformats.org/officeDocument/2006/relationships/vmlDrawing" Target="../drawings/vmlDrawing40.vml"/><Relationship Id="rId4" Type="http://schemas.openxmlformats.org/officeDocument/2006/relationships/image" Target="../media/image141.wmf"/></Relationships>
</file>

<file path=ppt/slides/_rels/slide45.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oleObject" Target="../embeddings/oleObject178.bin"/><Relationship Id="rId3" Type="http://schemas.openxmlformats.org/officeDocument/2006/relationships/oleObject" Target="../embeddings/oleObject173.bin"/><Relationship Id="rId7" Type="http://schemas.openxmlformats.org/officeDocument/2006/relationships/oleObject" Target="../embeddings/oleObject175.bin"/><Relationship Id="rId12" Type="http://schemas.openxmlformats.org/officeDocument/2006/relationships/image" Target="../media/image69.wmf"/><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67.wmf"/><Relationship Id="rId11" Type="http://schemas.openxmlformats.org/officeDocument/2006/relationships/oleObject" Target="../embeddings/oleObject177.bin"/><Relationship Id="rId5" Type="http://schemas.openxmlformats.org/officeDocument/2006/relationships/oleObject" Target="../embeddings/oleObject174.bin"/><Relationship Id="rId15" Type="http://schemas.openxmlformats.org/officeDocument/2006/relationships/oleObject" Target="../embeddings/oleObject179.bin"/><Relationship Id="rId10" Type="http://schemas.openxmlformats.org/officeDocument/2006/relationships/image" Target="../media/image68.wmf"/><Relationship Id="rId4" Type="http://schemas.openxmlformats.org/officeDocument/2006/relationships/image" Target="../media/image66.wmf"/><Relationship Id="rId9" Type="http://schemas.openxmlformats.org/officeDocument/2006/relationships/oleObject" Target="../embeddings/oleObject176.bin"/><Relationship Id="rId14" Type="http://schemas.openxmlformats.org/officeDocument/2006/relationships/image" Target="../media/image58.wmf"/></Relationships>
</file>

<file path=ppt/slides/_rels/slide46.xml.rels><?xml version="1.0" encoding="UTF-8" standalone="yes"?>
<Relationships xmlns="http://schemas.openxmlformats.org/package/2006/relationships"><Relationship Id="rId8" Type="http://schemas.openxmlformats.org/officeDocument/2006/relationships/image" Target="../media/image107.wmf"/><Relationship Id="rId13" Type="http://schemas.openxmlformats.org/officeDocument/2006/relationships/oleObject" Target="../embeddings/oleObject185.bin"/><Relationship Id="rId3" Type="http://schemas.openxmlformats.org/officeDocument/2006/relationships/oleObject" Target="../embeddings/oleObject180.bin"/><Relationship Id="rId7" Type="http://schemas.openxmlformats.org/officeDocument/2006/relationships/oleObject" Target="../embeddings/oleObject182.bin"/><Relationship Id="rId12" Type="http://schemas.openxmlformats.org/officeDocument/2006/relationships/image" Target="../media/image58.wmf"/><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57.wmf"/><Relationship Id="rId11" Type="http://schemas.openxmlformats.org/officeDocument/2006/relationships/oleObject" Target="../embeddings/oleObject184.bin"/><Relationship Id="rId5" Type="http://schemas.openxmlformats.org/officeDocument/2006/relationships/oleObject" Target="../embeddings/oleObject181.bin"/><Relationship Id="rId15" Type="http://schemas.openxmlformats.org/officeDocument/2006/relationships/image" Target="../media/image109.wmf"/><Relationship Id="rId10" Type="http://schemas.openxmlformats.org/officeDocument/2006/relationships/image" Target="../media/image108.wmf"/><Relationship Id="rId4" Type="http://schemas.openxmlformats.org/officeDocument/2006/relationships/image" Target="../media/image106.wmf"/><Relationship Id="rId9" Type="http://schemas.openxmlformats.org/officeDocument/2006/relationships/oleObject" Target="../embeddings/oleObject183.bin"/><Relationship Id="rId14" Type="http://schemas.openxmlformats.org/officeDocument/2006/relationships/oleObject" Target="../embeddings/oleObject186.bin"/></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189.bin"/><Relationship Id="rId3" Type="http://schemas.openxmlformats.org/officeDocument/2006/relationships/slide" Target="slide24.xml"/><Relationship Id="rId7" Type="http://schemas.openxmlformats.org/officeDocument/2006/relationships/image" Target="../media/image85.wmf"/><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oleObject" Target="../embeddings/oleObject188.bin"/><Relationship Id="rId5" Type="http://schemas.openxmlformats.org/officeDocument/2006/relationships/image" Target="../media/image86.wmf"/><Relationship Id="rId4" Type="http://schemas.openxmlformats.org/officeDocument/2006/relationships/oleObject" Target="../embeddings/oleObject187.bin"/><Relationship Id="rId9" Type="http://schemas.openxmlformats.org/officeDocument/2006/relationships/image" Target="../media/image87.wmf"/></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192.bin"/><Relationship Id="rId3" Type="http://schemas.openxmlformats.org/officeDocument/2006/relationships/slide" Target="slide24.xml"/><Relationship Id="rId7" Type="http://schemas.openxmlformats.org/officeDocument/2006/relationships/image" Target="../media/image111.wmf"/><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oleObject" Target="../embeddings/oleObject191.bin"/><Relationship Id="rId11" Type="http://schemas.openxmlformats.org/officeDocument/2006/relationships/image" Target="../media/image113.wmf"/><Relationship Id="rId5" Type="http://schemas.openxmlformats.org/officeDocument/2006/relationships/image" Target="../media/image110.wmf"/><Relationship Id="rId10" Type="http://schemas.openxmlformats.org/officeDocument/2006/relationships/oleObject" Target="../embeddings/oleObject193.bin"/><Relationship Id="rId4" Type="http://schemas.openxmlformats.org/officeDocument/2006/relationships/oleObject" Target="../embeddings/oleObject190.bin"/><Relationship Id="rId9" Type="http://schemas.openxmlformats.org/officeDocument/2006/relationships/image" Target="../media/image112.wmf"/></Relationships>
</file>

<file path=ppt/slides/_rels/slide49.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194.bin"/><Relationship Id="rId7" Type="http://schemas.openxmlformats.org/officeDocument/2006/relationships/oleObject" Target="../embeddings/oleObject196.bin"/><Relationship Id="rId2" Type="http://schemas.openxmlformats.org/officeDocument/2006/relationships/slideLayout" Target="../slideLayouts/slideLayout6.xml"/><Relationship Id="rId1" Type="http://schemas.openxmlformats.org/officeDocument/2006/relationships/vmlDrawing" Target="../drawings/vmlDrawing45.vml"/><Relationship Id="rId6" Type="http://schemas.openxmlformats.org/officeDocument/2006/relationships/image" Target="../media/image45.wmf"/><Relationship Id="rId5" Type="http://schemas.openxmlformats.org/officeDocument/2006/relationships/oleObject" Target="../embeddings/oleObject195.bin"/><Relationship Id="rId4" Type="http://schemas.openxmlformats.org/officeDocument/2006/relationships/image" Target="../media/image50.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3.wmf"/></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197.bin"/><Relationship Id="rId3" Type="http://schemas.openxmlformats.org/officeDocument/2006/relationships/audio" Target="../media/audio1.wav"/><Relationship Id="rId7" Type="http://schemas.openxmlformats.org/officeDocument/2006/relationships/audio" Target="../media/audio5.wav"/><Relationship Id="rId12" Type="http://schemas.openxmlformats.org/officeDocument/2006/relationships/image" Target="../media/image143.wmf"/><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audio" Target="../media/audio4.wav"/><Relationship Id="rId11" Type="http://schemas.openxmlformats.org/officeDocument/2006/relationships/oleObject" Target="../embeddings/oleObject198.bin"/><Relationship Id="rId5" Type="http://schemas.openxmlformats.org/officeDocument/2006/relationships/audio" Target="../media/audio3.wav"/><Relationship Id="rId10" Type="http://schemas.openxmlformats.org/officeDocument/2006/relationships/image" Target="../media/image33.jpeg"/><Relationship Id="rId4" Type="http://schemas.openxmlformats.org/officeDocument/2006/relationships/audio" Target="../media/audio2.wav"/><Relationship Id="rId9" Type="http://schemas.openxmlformats.org/officeDocument/2006/relationships/image" Target="../media/image142.wmf"/></Relationships>
</file>

<file path=ppt/slides/_rels/slide51.xml.rels><?xml version="1.0" encoding="UTF-8" standalone="yes"?>
<Relationships xmlns="http://schemas.openxmlformats.org/package/2006/relationships"><Relationship Id="rId8" Type="http://schemas.openxmlformats.org/officeDocument/2006/relationships/image" Target="../media/image146.wmf"/><Relationship Id="rId13" Type="http://schemas.openxmlformats.org/officeDocument/2006/relationships/oleObject" Target="../embeddings/oleObject204.bin"/><Relationship Id="rId3" Type="http://schemas.openxmlformats.org/officeDocument/2006/relationships/oleObject" Target="../embeddings/oleObject199.bin"/><Relationship Id="rId7" Type="http://schemas.openxmlformats.org/officeDocument/2006/relationships/oleObject" Target="../embeddings/oleObject201.bin"/><Relationship Id="rId12" Type="http://schemas.openxmlformats.org/officeDocument/2006/relationships/image" Target="../media/image148.wmf"/><Relationship Id="rId2" Type="http://schemas.openxmlformats.org/officeDocument/2006/relationships/slideLayout" Target="../slideLayouts/slideLayout7.xml"/><Relationship Id="rId16" Type="http://schemas.openxmlformats.org/officeDocument/2006/relationships/image" Target="../media/image150.wmf"/><Relationship Id="rId1" Type="http://schemas.openxmlformats.org/officeDocument/2006/relationships/vmlDrawing" Target="../drawings/vmlDrawing47.vml"/><Relationship Id="rId6" Type="http://schemas.openxmlformats.org/officeDocument/2006/relationships/image" Target="../media/image145.wmf"/><Relationship Id="rId11" Type="http://schemas.openxmlformats.org/officeDocument/2006/relationships/oleObject" Target="../embeddings/oleObject203.bin"/><Relationship Id="rId5" Type="http://schemas.openxmlformats.org/officeDocument/2006/relationships/oleObject" Target="../embeddings/oleObject200.bin"/><Relationship Id="rId15" Type="http://schemas.openxmlformats.org/officeDocument/2006/relationships/oleObject" Target="../embeddings/oleObject205.bin"/><Relationship Id="rId10" Type="http://schemas.openxmlformats.org/officeDocument/2006/relationships/image" Target="../media/image147.wmf"/><Relationship Id="rId4" Type="http://schemas.openxmlformats.org/officeDocument/2006/relationships/image" Target="../media/image144.wmf"/><Relationship Id="rId9" Type="http://schemas.openxmlformats.org/officeDocument/2006/relationships/oleObject" Target="../embeddings/oleObject202.bin"/><Relationship Id="rId14" Type="http://schemas.openxmlformats.org/officeDocument/2006/relationships/image" Target="../media/image149.wmf"/></Relationships>
</file>

<file path=ppt/slides/_rels/slide52.xml.rels><?xml version="1.0" encoding="UTF-8" standalone="yes"?>
<Relationships xmlns="http://schemas.openxmlformats.org/package/2006/relationships"><Relationship Id="rId8" Type="http://schemas.openxmlformats.org/officeDocument/2006/relationships/image" Target="../media/image153.wmf"/><Relationship Id="rId13" Type="http://schemas.openxmlformats.org/officeDocument/2006/relationships/oleObject" Target="../embeddings/oleObject211.bin"/><Relationship Id="rId3" Type="http://schemas.openxmlformats.org/officeDocument/2006/relationships/oleObject" Target="../embeddings/oleObject206.bin"/><Relationship Id="rId7" Type="http://schemas.openxmlformats.org/officeDocument/2006/relationships/oleObject" Target="../embeddings/oleObject208.bin"/><Relationship Id="rId12" Type="http://schemas.openxmlformats.org/officeDocument/2006/relationships/image" Target="../media/image155.wmf"/><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image" Target="../media/image152.wmf"/><Relationship Id="rId11" Type="http://schemas.openxmlformats.org/officeDocument/2006/relationships/oleObject" Target="../embeddings/oleObject210.bin"/><Relationship Id="rId5" Type="http://schemas.openxmlformats.org/officeDocument/2006/relationships/oleObject" Target="../embeddings/oleObject207.bin"/><Relationship Id="rId10" Type="http://schemas.openxmlformats.org/officeDocument/2006/relationships/image" Target="../media/image154.wmf"/><Relationship Id="rId4" Type="http://schemas.openxmlformats.org/officeDocument/2006/relationships/image" Target="../media/image151.wmf"/><Relationship Id="rId9" Type="http://schemas.openxmlformats.org/officeDocument/2006/relationships/oleObject" Target="../embeddings/oleObject209.bin"/><Relationship Id="rId14" Type="http://schemas.openxmlformats.org/officeDocument/2006/relationships/image" Target="../media/image150.wmf"/></Relationships>
</file>

<file path=ppt/slides/_rels/slide53.xml.rels><?xml version="1.0" encoding="UTF-8" standalone="yes"?>
<Relationships xmlns="http://schemas.openxmlformats.org/package/2006/relationships"><Relationship Id="rId8" Type="http://schemas.openxmlformats.org/officeDocument/2006/relationships/image" Target="../media/image158.wmf"/><Relationship Id="rId13" Type="http://schemas.openxmlformats.org/officeDocument/2006/relationships/oleObject" Target="../embeddings/oleObject217.bin"/><Relationship Id="rId3" Type="http://schemas.openxmlformats.org/officeDocument/2006/relationships/oleObject" Target="../embeddings/oleObject212.bin"/><Relationship Id="rId7" Type="http://schemas.openxmlformats.org/officeDocument/2006/relationships/oleObject" Target="../embeddings/oleObject214.bin"/><Relationship Id="rId12" Type="http://schemas.openxmlformats.org/officeDocument/2006/relationships/image" Target="../media/image160.wmf"/><Relationship Id="rId2" Type="http://schemas.openxmlformats.org/officeDocument/2006/relationships/slideLayout" Target="../slideLayouts/slideLayout7.xml"/><Relationship Id="rId16" Type="http://schemas.openxmlformats.org/officeDocument/2006/relationships/image" Target="../media/image162.wmf"/><Relationship Id="rId1" Type="http://schemas.openxmlformats.org/officeDocument/2006/relationships/vmlDrawing" Target="../drawings/vmlDrawing49.vml"/><Relationship Id="rId6" Type="http://schemas.openxmlformats.org/officeDocument/2006/relationships/image" Target="../media/image157.wmf"/><Relationship Id="rId11" Type="http://schemas.openxmlformats.org/officeDocument/2006/relationships/oleObject" Target="../embeddings/oleObject216.bin"/><Relationship Id="rId5" Type="http://schemas.openxmlformats.org/officeDocument/2006/relationships/oleObject" Target="../embeddings/oleObject213.bin"/><Relationship Id="rId15" Type="http://schemas.openxmlformats.org/officeDocument/2006/relationships/oleObject" Target="../embeddings/oleObject218.bin"/><Relationship Id="rId10" Type="http://schemas.openxmlformats.org/officeDocument/2006/relationships/image" Target="../media/image159.wmf"/><Relationship Id="rId4" Type="http://schemas.openxmlformats.org/officeDocument/2006/relationships/image" Target="../media/image156.wmf"/><Relationship Id="rId9" Type="http://schemas.openxmlformats.org/officeDocument/2006/relationships/oleObject" Target="../embeddings/oleObject215.bin"/><Relationship Id="rId14" Type="http://schemas.openxmlformats.org/officeDocument/2006/relationships/image" Target="../media/image161.wmf"/></Relationships>
</file>

<file path=ppt/slides/_rels/slide54.xml.rels><?xml version="1.0" encoding="UTF-8" standalone="yes"?>
<Relationships xmlns="http://schemas.openxmlformats.org/package/2006/relationships"><Relationship Id="rId8" Type="http://schemas.openxmlformats.org/officeDocument/2006/relationships/image" Target="../media/image165.wmf"/><Relationship Id="rId3" Type="http://schemas.openxmlformats.org/officeDocument/2006/relationships/oleObject" Target="../embeddings/oleObject219.bin"/><Relationship Id="rId7" Type="http://schemas.openxmlformats.org/officeDocument/2006/relationships/oleObject" Target="../embeddings/oleObject221.bin"/><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image" Target="../media/image164.wmf"/><Relationship Id="rId5" Type="http://schemas.openxmlformats.org/officeDocument/2006/relationships/oleObject" Target="../embeddings/oleObject220.bin"/><Relationship Id="rId10" Type="http://schemas.openxmlformats.org/officeDocument/2006/relationships/image" Target="../media/image166.wmf"/><Relationship Id="rId4" Type="http://schemas.openxmlformats.org/officeDocument/2006/relationships/image" Target="../media/image163.wmf"/><Relationship Id="rId9" Type="http://schemas.openxmlformats.org/officeDocument/2006/relationships/oleObject" Target="../embeddings/oleObject222.bin"/></Relationships>
</file>

<file path=ppt/slides/_rels/slide55.xml.rels><?xml version="1.0" encoding="UTF-8" standalone="yes"?>
<Relationships xmlns="http://schemas.openxmlformats.org/package/2006/relationships"><Relationship Id="rId8" Type="http://schemas.openxmlformats.org/officeDocument/2006/relationships/image" Target="../media/image169.wmf"/><Relationship Id="rId3" Type="http://schemas.openxmlformats.org/officeDocument/2006/relationships/oleObject" Target="../embeddings/oleObject223.bin"/><Relationship Id="rId7" Type="http://schemas.openxmlformats.org/officeDocument/2006/relationships/oleObject" Target="../embeddings/oleObject225.bin"/><Relationship Id="rId12" Type="http://schemas.openxmlformats.org/officeDocument/2006/relationships/image" Target="../media/image171.wmf"/><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image" Target="../media/image168.wmf"/><Relationship Id="rId11" Type="http://schemas.openxmlformats.org/officeDocument/2006/relationships/oleObject" Target="../embeddings/oleObject227.bin"/><Relationship Id="rId5" Type="http://schemas.openxmlformats.org/officeDocument/2006/relationships/oleObject" Target="../embeddings/oleObject224.bin"/><Relationship Id="rId10" Type="http://schemas.openxmlformats.org/officeDocument/2006/relationships/image" Target="../media/image170.wmf"/><Relationship Id="rId4" Type="http://schemas.openxmlformats.org/officeDocument/2006/relationships/image" Target="../media/image167.wmf"/><Relationship Id="rId9" Type="http://schemas.openxmlformats.org/officeDocument/2006/relationships/oleObject" Target="../embeddings/oleObject226.bin"/></Relationships>
</file>

<file path=ppt/slides/_rels/slide56.xml.rels><?xml version="1.0" encoding="UTF-8" standalone="yes"?>
<Relationships xmlns="http://schemas.openxmlformats.org/package/2006/relationships"><Relationship Id="rId8" Type="http://schemas.openxmlformats.org/officeDocument/2006/relationships/image" Target="../media/image174.wmf"/><Relationship Id="rId13" Type="http://schemas.openxmlformats.org/officeDocument/2006/relationships/oleObject" Target="../embeddings/oleObject233.bin"/><Relationship Id="rId18" Type="http://schemas.openxmlformats.org/officeDocument/2006/relationships/oleObject" Target="../embeddings/oleObject236.bin"/><Relationship Id="rId3" Type="http://schemas.openxmlformats.org/officeDocument/2006/relationships/oleObject" Target="../embeddings/oleObject228.bin"/><Relationship Id="rId21" Type="http://schemas.openxmlformats.org/officeDocument/2006/relationships/image" Target="../media/image180.wmf"/><Relationship Id="rId7" Type="http://schemas.openxmlformats.org/officeDocument/2006/relationships/oleObject" Target="../embeddings/oleObject230.bin"/><Relationship Id="rId12" Type="http://schemas.openxmlformats.org/officeDocument/2006/relationships/image" Target="../media/image176.wmf"/><Relationship Id="rId17" Type="http://schemas.openxmlformats.org/officeDocument/2006/relationships/image" Target="../media/image178.wmf"/><Relationship Id="rId2" Type="http://schemas.openxmlformats.org/officeDocument/2006/relationships/slideLayout" Target="../slideLayouts/slideLayout7.xml"/><Relationship Id="rId16" Type="http://schemas.openxmlformats.org/officeDocument/2006/relationships/oleObject" Target="../embeddings/oleObject235.bin"/><Relationship Id="rId20" Type="http://schemas.openxmlformats.org/officeDocument/2006/relationships/oleObject" Target="../embeddings/oleObject237.bin"/><Relationship Id="rId1" Type="http://schemas.openxmlformats.org/officeDocument/2006/relationships/vmlDrawing" Target="../drawings/vmlDrawing52.vml"/><Relationship Id="rId6" Type="http://schemas.openxmlformats.org/officeDocument/2006/relationships/image" Target="../media/image173.wmf"/><Relationship Id="rId11" Type="http://schemas.openxmlformats.org/officeDocument/2006/relationships/oleObject" Target="../embeddings/oleObject232.bin"/><Relationship Id="rId5" Type="http://schemas.openxmlformats.org/officeDocument/2006/relationships/oleObject" Target="../embeddings/oleObject229.bin"/><Relationship Id="rId15" Type="http://schemas.openxmlformats.org/officeDocument/2006/relationships/oleObject" Target="../embeddings/oleObject234.bin"/><Relationship Id="rId23" Type="http://schemas.openxmlformats.org/officeDocument/2006/relationships/image" Target="../media/image181.wmf"/><Relationship Id="rId10" Type="http://schemas.openxmlformats.org/officeDocument/2006/relationships/image" Target="../media/image175.wmf"/><Relationship Id="rId19" Type="http://schemas.openxmlformats.org/officeDocument/2006/relationships/image" Target="../media/image179.wmf"/><Relationship Id="rId4" Type="http://schemas.openxmlformats.org/officeDocument/2006/relationships/image" Target="../media/image172.wmf"/><Relationship Id="rId9" Type="http://schemas.openxmlformats.org/officeDocument/2006/relationships/oleObject" Target="../embeddings/oleObject231.bin"/><Relationship Id="rId14" Type="http://schemas.openxmlformats.org/officeDocument/2006/relationships/image" Target="../media/image177.wmf"/><Relationship Id="rId22" Type="http://schemas.openxmlformats.org/officeDocument/2006/relationships/oleObject" Target="../embeddings/oleObject238.bin"/></Relationships>
</file>

<file path=ppt/slides/_rels/slide57.xml.rels><?xml version="1.0" encoding="UTF-8" standalone="yes"?>
<Relationships xmlns="http://schemas.openxmlformats.org/package/2006/relationships"><Relationship Id="rId8" Type="http://schemas.openxmlformats.org/officeDocument/2006/relationships/image" Target="../media/image184.wmf"/><Relationship Id="rId13" Type="http://schemas.openxmlformats.org/officeDocument/2006/relationships/oleObject" Target="../embeddings/oleObject244.bin"/><Relationship Id="rId18" Type="http://schemas.openxmlformats.org/officeDocument/2006/relationships/image" Target="../media/image189.wmf"/><Relationship Id="rId3" Type="http://schemas.openxmlformats.org/officeDocument/2006/relationships/oleObject" Target="../embeddings/oleObject239.bin"/><Relationship Id="rId7" Type="http://schemas.openxmlformats.org/officeDocument/2006/relationships/oleObject" Target="../embeddings/oleObject241.bin"/><Relationship Id="rId12" Type="http://schemas.openxmlformats.org/officeDocument/2006/relationships/image" Target="../media/image186.wmf"/><Relationship Id="rId17" Type="http://schemas.openxmlformats.org/officeDocument/2006/relationships/oleObject" Target="../embeddings/oleObject246.bin"/><Relationship Id="rId2" Type="http://schemas.openxmlformats.org/officeDocument/2006/relationships/slideLayout" Target="../slideLayouts/slideLayout7.xml"/><Relationship Id="rId16" Type="http://schemas.openxmlformats.org/officeDocument/2006/relationships/image" Target="../media/image188.wmf"/><Relationship Id="rId20" Type="http://schemas.openxmlformats.org/officeDocument/2006/relationships/image" Target="../media/image190.wmf"/><Relationship Id="rId1" Type="http://schemas.openxmlformats.org/officeDocument/2006/relationships/vmlDrawing" Target="../drawings/vmlDrawing53.vml"/><Relationship Id="rId6" Type="http://schemas.openxmlformats.org/officeDocument/2006/relationships/image" Target="../media/image183.wmf"/><Relationship Id="rId11" Type="http://schemas.openxmlformats.org/officeDocument/2006/relationships/oleObject" Target="../embeddings/oleObject243.bin"/><Relationship Id="rId5" Type="http://schemas.openxmlformats.org/officeDocument/2006/relationships/oleObject" Target="../embeddings/oleObject240.bin"/><Relationship Id="rId15" Type="http://schemas.openxmlformats.org/officeDocument/2006/relationships/oleObject" Target="../embeddings/oleObject245.bin"/><Relationship Id="rId10" Type="http://schemas.openxmlformats.org/officeDocument/2006/relationships/image" Target="../media/image185.wmf"/><Relationship Id="rId19" Type="http://schemas.openxmlformats.org/officeDocument/2006/relationships/oleObject" Target="../embeddings/oleObject247.bin"/><Relationship Id="rId4" Type="http://schemas.openxmlformats.org/officeDocument/2006/relationships/image" Target="../media/image182.wmf"/><Relationship Id="rId9" Type="http://schemas.openxmlformats.org/officeDocument/2006/relationships/oleObject" Target="../embeddings/oleObject242.bin"/><Relationship Id="rId14" Type="http://schemas.openxmlformats.org/officeDocument/2006/relationships/image" Target="../media/image187.wmf"/></Relationships>
</file>

<file path=ppt/slides/_rels/slide58.xml.rels><?xml version="1.0" encoding="UTF-8" standalone="yes"?>
<Relationships xmlns="http://schemas.openxmlformats.org/package/2006/relationships"><Relationship Id="rId8" Type="http://schemas.openxmlformats.org/officeDocument/2006/relationships/image" Target="../media/image185.wmf"/><Relationship Id="rId13" Type="http://schemas.openxmlformats.org/officeDocument/2006/relationships/oleObject" Target="../embeddings/oleObject253.bin"/><Relationship Id="rId3" Type="http://schemas.openxmlformats.org/officeDocument/2006/relationships/oleObject" Target="../embeddings/oleObject248.bin"/><Relationship Id="rId7" Type="http://schemas.openxmlformats.org/officeDocument/2006/relationships/oleObject" Target="../embeddings/oleObject250.bin"/><Relationship Id="rId12" Type="http://schemas.openxmlformats.org/officeDocument/2006/relationships/image" Target="../media/image187.wmf"/><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image" Target="../media/image184.wmf"/><Relationship Id="rId11" Type="http://schemas.openxmlformats.org/officeDocument/2006/relationships/oleObject" Target="../embeddings/oleObject252.bin"/><Relationship Id="rId5" Type="http://schemas.openxmlformats.org/officeDocument/2006/relationships/oleObject" Target="../embeddings/oleObject249.bin"/><Relationship Id="rId10" Type="http://schemas.openxmlformats.org/officeDocument/2006/relationships/image" Target="../media/image186.wmf"/><Relationship Id="rId4" Type="http://schemas.openxmlformats.org/officeDocument/2006/relationships/image" Target="../media/image191.wmf"/><Relationship Id="rId9" Type="http://schemas.openxmlformats.org/officeDocument/2006/relationships/oleObject" Target="../embeddings/oleObject251.bin"/><Relationship Id="rId14" Type="http://schemas.openxmlformats.org/officeDocument/2006/relationships/image" Target="../media/image188.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54.bin"/><Relationship Id="rId2" Type="http://schemas.openxmlformats.org/officeDocument/2006/relationships/slideLayout" Target="../slideLayouts/slideLayout7.xml"/><Relationship Id="rId1" Type="http://schemas.openxmlformats.org/officeDocument/2006/relationships/vmlDrawing" Target="../drawings/vmlDrawing55.vml"/><Relationship Id="rId4" Type="http://schemas.openxmlformats.org/officeDocument/2006/relationships/image" Target="../media/image192.wmf"/></Relationships>
</file>

<file path=ppt/slides/_rels/slide6.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17.bin"/><Relationship Id="rId18" Type="http://schemas.openxmlformats.org/officeDocument/2006/relationships/image" Target="../media/image21.wmf"/><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18.wmf"/><Relationship Id="rId17" Type="http://schemas.openxmlformats.org/officeDocument/2006/relationships/oleObject" Target="../embeddings/oleObject19.bin"/><Relationship Id="rId2" Type="http://schemas.openxmlformats.org/officeDocument/2006/relationships/slideLayout" Target="../slideLayouts/slideLayout7.xml"/><Relationship Id="rId16" Type="http://schemas.openxmlformats.org/officeDocument/2006/relationships/image" Target="../media/image20.wmf"/><Relationship Id="rId1" Type="http://schemas.openxmlformats.org/officeDocument/2006/relationships/vmlDrawing" Target="../drawings/vmlDrawing3.vml"/><Relationship Id="rId6" Type="http://schemas.openxmlformats.org/officeDocument/2006/relationships/image" Target="../media/image15.wmf"/><Relationship Id="rId11" Type="http://schemas.openxmlformats.org/officeDocument/2006/relationships/oleObject" Target="../embeddings/oleObject16.bin"/><Relationship Id="rId5" Type="http://schemas.openxmlformats.org/officeDocument/2006/relationships/oleObject" Target="../embeddings/oleObject13.bin"/><Relationship Id="rId15" Type="http://schemas.openxmlformats.org/officeDocument/2006/relationships/oleObject" Target="../embeddings/oleObject18.bin"/><Relationship Id="rId10" Type="http://schemas.openxmlformats.org/officeDocument/2006/relationships/image" Target="../media/image17.wmf"/><Relationship Id="rId4" Type="http://schemas.openxmlformats.org/officeDocument/2006/relationships/image" Target="../media/image14.emf"/><Relationship Id="rId9" Type="http://schemas.openxmlformats.org/officeDocument/2006/relationships/oleObject" Target="../embeddings/oleObject15.bin"/><Relationship Id="rId14" Type="http://schemas.openxmlformats.org/officeDocument/2006/relationships/image" Target="../media/image19.wmf"/></Relationships>
</file>

<file path=ppt/slides/_rels/slide7.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3.wmf"/><Relationship Id="rId5" Type="http://schemas.openxmlformats.org/officeDocument/2006/relationships/oleObject" Target="../embeddings/oleObject21.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23.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30.wmf"/><Relationship Id="rId18" Type="http://schemas.openxmlformats.org/officeDocument/2006/relationships/oleObject" Target="../embeddings/oleObject31.bin"/><Relationship Id="rId3" Type="http://schemas.openxmlformats.org/officeDocument/2006/relationships/image" Target="../media/image33.jpeg"/><Relationship Id="rId7" Type="http://schemas.openxmlformats.org/officeDocument/2006/relationships/image" Target="../media/image27.wmf"/><Relationship Id="rId12" Type="http://schemas.openxmlformats.org/officeDocument/2006/relationships/oleObject" Target="../embeddings/oleObject28.bin"/><Relationship Id="rId17" Type="http://schemas.openxmlformats.org/officeDocument/2006/relationships/image" Target="../media/image32.wmf"/><Relationship Id="rId2" Type="http://schemas.openxmlformats.org/officeDocument/2006/relationships/slideLayout" Target="../slideLayouts/slideLayout7.xml"/><Relationship Id="rId16" Type="http://schemas.openxmlformats.org/officeDocument/2006/relationships/oleObject" Target="../embeddings/oleObject30.bin"/><Relationship Id="rId1" Type="http://schemas.openxmlformats.org/officeDocument/2006/relationships/vmlDrawing" Target="../drawings/vmlDrawing5.vml"/><Relationship Id="rId6" Type="http://schemas.openxmlformats.org/officeDocument/2006/relationships/oleObject" Target="../embeddings/oleObject25.bin"/><Relationship Id="rId11" Type="http://schemas.openxmlformats.org/officeDocument/2006/relationships/image" Target="../media/image29.wmf"/><Relationship Id="rId5" Type="http://schemas.openxmlformats.org/officeDocument/2006/relationships/image" Target="../media/image26.wmf"/><Relationship Id="rId15" Type="http://schemas.openxmlformats.org/officeDocument/2006/relationships/image" Target="../media/image31.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28.wmf"/><Relationship Id="rId14" Type="http://schemas.openxmlformats.org/officeDocument/2006/relationships/oleObject" Target="../embeddings/oleObject29.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image" Target="../media/image38.wmf"/><Relationship Id="rId18" Type="http://schemas.openxmlformats.org/officeDocument/2006/relationships/oleObject" Target="../embeddings/oleObject39.bin"/><Relationship Id="rId3" Type="http://schemas.openxmlformats.org/officeDocument/2006/relationships/image" Target="../media/image33.jpeg"/><Relationship Id="rId7" Type="http://schemas.openxmlformats.org/officeDocument/2006/relationships/image" Target="../media/image35.wmf"/><Relationship Id="rId12" Type="http://schemas.openxmlformats.org/officeDocument/2006/relationships/oleObject" Target="../embeddings/oleObject36.bin"/><Relationship Id="rId17" Type="http://schemas.openxmlformats.org/officeDocument/2006/relationships/image" Target="../media/image40.wmf"/><Relationship Id="rId2" Type="http://schemas.openxmlformats.org/officeDocument/2006/relationships/slideLayout" Target="../slideLayouts/slideLayout7.xml"/><Relationship Id="rId16" Type="http://schemas.openxmlformats.org/officeDocument/2006/relationships/oleObject" Target="../embeddings/oleObject38.bin"/><Relationship Id="rId1" Type="http://schemas.openxmlformats.org/officeDocument/2006/relationships/vmlDrawing" Target="../drawings/vmlDrawing6.vml"/><Relationship Id="rId6" Type="http://schemas.openxmlformats.org/officeDocument/2006/relationships/oleObject" Target="../embeddings/oleObject33.bin"/><Relationship Id="rId11" Type="http://schemas.openxmlformats.org/officeDocument/2006/relationships/image" Target="../media/image37.wmf"/><Relationship Id="rId5" Type="http://schemas.openxmlformats.org/officeDocument/2006/relationships/image" Target="../media/image34.wmf"/><Relationship Id="rId15" Type="http://schemas.openxmlformats.org/officeDocument/2006/relationships/image" Target="../media/image39.wmf"/><Relationship Id="rId10" Type="http://schemas.openxmlformats.org/officeDocument/2006/relationships/oleObject" Target="../embeddings/oleObject35.bin"/><Relationship Id="rId19" Type="http://schemas.openxmlformats.org/officeDocument/2006/relationships/image" Target="../media/image41.wmf"/><Relationship Id="rId4" Type="http://schemas.openxmlformats.org/officeDocument/2006/relationships/oleObject" Target="../embeddings/oleObject32.bin"/><Relationship Id="rId9" Type="http://schemas.openxmlformats.org/officeDocument/2006/relationships/image" Target="../media/image36.wmf"/><Relationship Id="rId14" Type="http://schemas.openxmlformats.org/officeDocument/2006/relationships/oleObject" Target="../embeddings/oleObject3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日期占位符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633ECC0-BE89-41AD-A207-F37567A7E31E}" type="datetime13">
              <a:rPr lang="zh-CN" altLang="en-US" sz="1200" smtClean="0">
                <a:solidFill>
                  <a:srgbClr val="000000"/>
                </a:solidFill>
              </a:rPr>
              <a:pPr eaLnBrk="1" hangingPunct="1"/>
              <a:t>下午8时5分10秒</a:t>
            </a:fld>
            <a:endParaRPr lang="en-US" altLang="zh-CN" sz="1200">
              <a:solidFill>
                <a:srgbClr val="000000"/>
              </a:solidFill>
            </a:endParaRPr>
          </a:p>
        </p:txBody>
      </p:sp>
      <p:sp>
        <p:nvSpPr>
          <p:cNvPr id="121859"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D5EC814-AFD0-46FA-B7C7-5F299370E580}" type="slidenum">
              <a:rPr lang="zh-CN" altLang="en-US" sz="1200">
                <a:solidFill>
                  <a:srgbClr val="000000"/>
                </a:solidFill>
              </a:rPr>
              <a:pPr eaLnBrk="1" hangingPunct="1"/>
              <a:t>1</a:t>
            </a:fld>
            <a:endParaRPr lang="en-US" altLang="zh-CN" sz="1200">
              <a:solidFill>
                <a:srgbClr val="000000"/>
              </a:solidFill>
            </a:endParaRPr>
          </a:p>
        </p:txBody>
      </p:sp>
      <p:sp>
        <p:nvSpPr>
          <p:cNvPr id="121860" name="日期占位符 4"/>
          <p:cNvSpPr txBox="1">
            <a:spLocks/>
          </p:cNvSpPr>
          <p:nvPr/>
        </p:nvSpPr>
        <p:spPr bwMode="auto">
          <a:xfrm>
            <a:off x="6573838"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fld id="{E3FD0464-AEED-44C3-B829-3C4493C73E7C}" type="datetime13">
              <a:rPr lang="zh-CN" altLang="en-US" sz="1200">
                <a:solidFill>
                  <a:srgbClr val="000000"/>
                </a:solidFill>
              </a:rPr>
              <a:pPr algn="r" eaLnBrk="1" hangingPunct="1"/>
              <a:t>下午8时5分10秒</a:t>
            </a:fld>
            <a:endParaRPr lang="en-US" altLang="zh-CN" sz="1200">
              <a:solidFill>
                <a:srgbClr val="000000"/>
              </a:solidFill>
            </a:endParaRPr>
          </a:p>
        </p:txBody>
      </p:sp>
      <p:sp>
        <p:nvSpPr>
          <p:cNvPr id="121861" name="灯片编号占位符 5"/>
          <p:cNvSpPr txBox="1">
            <a:spLocks/>
          </p:cNvSpPr>
          <p:nvPr/>
        </p:nvSpPr>
        <p:spPr bwMode="auto">
          <a:xfrm>
            <a:off x="460375"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D2890AE-41E4-4A7D-9546-301573938FF1}" type="slidenum">
              <a:rPr lang="zh-CN" altLang="en-US" sz="1200">
                <a:solidFill>
                  <a:srgbClr val="000000"/>
                </a:solidFill>
              </a:rPr>
              <a:pPr eaLnBrk="1" hangingPunct="1"/>
              <a:t>1</a:t>
            </a:fld>
            <a:endParaRPr lang="en-US" altLang="zh-CN" sz="1200">
              <a:solidFill>
                <a:srgbClr val="000000"/>
              </a:solidFill>
            </a:endParaRPr>
          </a:p>
        </p:txBody>
      </p:sp>
      <p:sp>
        <p:nvSpPr>
          <p:cNvPr id="7" name="TextBox 6"/>
          <p:cNvSpPr txBox="1"/>
          <p:nvPr/>
        </p:nvSpPr>
        <p:spPr>
          <a:xfrm>
            <a:off x="2700338" y="1720850"/>
            <a:ext cx="3743325" cy="707886"/>
          </a:xfrm>
          <a:prstGeom prst="rect">
            <a:avLst/>
          </a:prstGeom>
          <a:noFill/>
        </p:spPr>
        <p:txBody>
          <a:bodyPr>
            <a:spAutoFit/>
          </a:bodyPr>
          <a:lstStyle/>
          <a:p>
            <a:pPr algn="ctr">
              <a:defRPr/>
            </a:pPr>
            <a:r>
              <a:rPr lang="zh-CN" altLang="en-US" sz="4000" smtClean="0">
                <a:solidFill>
                  <a:schemeClr val="accent1"/>
                </a:solidFill>
                <a:effectLst>
                  <a:outerShdw blurRad="38100" dist="38100" dir="2700000" algn="tl">
                    <a:srgbClr val="000000">
                      <a:alpha val="43137"/>
                    </a:srgbClr>
                  </a:outerShdw>
                  <a:reflection blurRad="6350" stA="60000" endA="900" endPos="58000" dir="5400000" sy="-100000" algn="bl" rotWithShape="0"/>
                </a:effectLst>
                <a:latin typeface="微软雅黑" pitchFamily="34" charset="-122"/>
                <a:ea typeface="微软雅黑" pitchFamily="34" charset="-122"/>
              </a:rPr>
              <a:t>线性方程组</a:t>
            </a:r>
            <a:endParaRPr lang="en-US" altLang="zh-CN" sz="4000" dirty="0">
              <a:solidFill>
                <a:schemeClr val="accent1"/>
              </a:solidFill>
              <a:effectLst>
                <a:outerShdw blurRad="38100" dist="38100" dir="2700000" algn="tl">
                  <a:srgbClr val="000000">
                    <a:alpha val="43137"/>
                  </a:srgbClr>
                </a:outerShdw>
                <a:reflection blurRad="6350" stA="60000" endA="900" endPos="58000" dir="5400000" sy="-100000" algn="bl" rotWithShape="0"/>
              </a:effectLst>
              <a:latin typeface="微软雅黑" pitchFamily="34" charset="-122"/>
              <a:ea typeface="微软雅黑" pitchFamily="34" charset="-122"/>
            </a:endParaRPr>
          </a:p>
        </p:txBody>
      </p:sp>
      <p:grpSp>
        <p:nvGrpSpPr>
          <p:cNvPr id="121863" name="组合 9"/>
          <p:cNvGrpSpPr>
            <a:grpSpLocks/>
          </p:cNvGrpSpPr>
          <p:nvPr/>
        </p:nvGrpSpPr>
        <p:grpSpPr bwMode="auto">
          <a:xfrm>
            <a:off x="0" y="1879600"/>
            <a:ext cx="3203575" cy="430213"/>
            <a:chOff x="-32" y="1879624"/>
            <a:chExt cx="1692000" cy="429752"/>
          </a:xfrm>
        </p:grpSpPr>
        <p:sp>
          <p:nvSpPr>
            <p:cNvPr id="11" name="矩形 10"/>
            <p:cNvSpPr/>
            <p:nvPr/>
          </p:nvSpPr>
          <p:spPr>
            <a:xfrm>
              <a:off x="-32" y="1879624"/>
              <a:ext cx="1692000" cy="1443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矩形 11"/>
            <p:cNvSpPr/>
            <p:nvPr/>
          </p:nvSpPr>
          <p:spPr>
            <a:xfrm>
              <a:off x="-32" y="2022346"/>
              <a:ext cx="1692000" cy="14430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矩形 12"/>
            <p:cNvSpPr/>
            <p:nvPr/>
          </p:nvSpPr>
          <p:spPr>
            <a:xfrm>
              <a:off x="-32" y="2165068"/>
              <a:ext cx="1692000" cy="1443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21864" name="组合 13"/>
          <p:cNvGrpSpPr>
            <a:grpSpLocks/>
          </p:cNvGrpSpPr>
          <p:nvPr/>
        </p:nvGrpSpPr>
        <p:grpSpPr bwMode="auto">
          <a:xfrm>
            <a:off x="5867400" y="1863725"/>
            <a:ext cx="3276600" cy="430213"/>
            <a:chOff x="7452032" y="1863858"/>
            <a:chExt cx="1692000" cy="429752"/>
          </a:xfrm>
        </p:grpSpPr>
        <p:sp>
          <p:nvSpPr>
            <p:cNvPr id="15" name="矩形 14"/>
            <p:cNvSpPr/>
            <p:nvPr/>
          </p:nvSpPr>
          <p:spPr>
            <a:xfrm>
              <a:off x="7452032" y="1863858"/>
              <a:ext cx="1692000" cy="1443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矩形 15"/>
            <p:cNvSpPr/>
            <p:nvPr/>
          </p:nvSpPr>
          <p:spPr>
            <a:xfrm>
              <a:off x="7452032" y="2006580"/>
              <a:ext cx="1692000" cy="14430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矩形 16"/>
            <p:cNvSpPr/>
            <p:nvPr/>
          </p:nvSpPr>
          <p:spPr>
            <a:xfrm>
              <a:off x="7452032" y="2149302"/>
              <a:ext cx="1692000" cy="1443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21865" name="组合 28"/>
          <p:cNvGrpSpPr>
            <a:grpSpLocks/>
          </p:cNvGrpSpPr>
          <p:nvPr/>
        </p:nvGrpSpPr>
        <p:grpSpPr bwMode="auto">
          <a:xfrm>
            <a:off x="0" y="457200"/>
            <a:ext cx="9096375" cy="400050"/>
            <a:chOff x="-32" y="457122"/>
            <a:chExt cx="10423467" cy="400170"/>
          </a:xfrm>
        </p:grpSpPr>
        <p:cxnSp>
          <p:nvCxnSpPr>
            <p:cNvPr id="19" name="直接连接符 18"/>
            <p:cNvCxnSpPr/>
            <p:nvPr/>
          </p:nvCxnSpPr>
          <p:spPr>
            <a:xfrm flipV="1">
              <a:off x="8786241" y="673087"/>
              <a:ext cx="1637194" cy="1905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1868" name="组合 27"/>
            <p:cNvGrpSpPr>
              <a:grpSpLocks/>
            </p:cNvGrpSpPr>
            <p:nvPr/>
          </p:nvGrpSpPr>
          <p:grpSpPr bwMode="auto">
            <a:xfrm>
              <a:off x="-32" y="457122"/>
              <a:ext cx="8786274" cy="400170"/>
              <a:chOff x="-32" y="457122"/>
              <a:chExt cx="8786274" cy="400170"/>
            </a:xfrm>
          </p:grpSpPr>
          <p:cxnSp>
            <p:nvCxnSpPr>
              <p:cNvPr id="21" name="直接连接符 20"/>
              <p:cNvCxnSpPr>
                <a:endCxn id="22" idx="1"/>
              </p:cNvCxnSpPr>
              <p:nvPr/>
            </p:nvCxnSpPr>
            <p:spPr>
              <a:xfrm flipV="1">
                <a:off x="-32" y="657207"/>
                <a:ext cx="7054486" cy="1429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054454" y="457122"/>
                <a:ext cx="1649928" cy="400170"/>
              </a:xfrm>
              <a:prstGeom prst="rect">
                <a:avLst/>
              </a:prstGeom>
              <a:noFill/>
            </p:spPr>
            <p:txBody>
              <a:bodyPr>
                <a:spAutoFit/>
              </a:bodyPr>
              <a:lstStyle/>
              <a:p>
                <a:pPr algn="ctr">
                  <a:defRPr/>
                </a:pPr>
                <a:r>
                  <a:rPr lang="zh-CN" altLang="en-US" sz="2000" dirty="0">
                    <a:solidFill>
                      <a:schemeClr val="tx1">
                        <a:lumMod val="50000"/>
                        <a:lumOff val="50000"/>
                      </a:schemeClr>
                    </a:solidFill>
                    <a:latin typeface="微软雅黑" pitchFamily="34" charset="-122"/>
                    <a:ea typeface="微软雅黑" pitchFamily="34" charset="-122"/>
                  </a:rPr>
                  <a:t>第三章</a:t>
                </a:r>
              </a:p>
            </p:txBody>
          </p:sp>
          <p:cxnSp>
            <p:nvCxnSpPr>
              <p:cNvPr id="23" name="直接连接符 22"/>
              <p:cNvCxnSpPr/>
              <p:nvPr/>
            </p:nvCxnSpPr>
            <p:spPr>
              <a:xfrm rot="5400000">
                <a:off x="6892480" y="652444"/>
                <a:ext cx="323947"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5400000">
                <a:off x="8623359" y="637242"/>
                <a:ext cx="323947" cy="1819"/>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5400000">
                <a:off x="6946145" y="651534"/>
                <a:ext cx="323947" cy="1819"/>
              </a:xfrm>
              <a:prstGeom prst="line">
                <a:avLst/>
              </a:prstGeom>
              <a:ln w="571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5400000">
                <a:off x="8567876" y="638151"/>
                <a:ext cx="323947" cy="0"/>
              </a:xfrm>
              <a:prstGeom prst="line">
                <a:avLst/>
              </a:prstGeom>
              <a:ln w="571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sp>
        <p:nvSpPr>
          <p:cNvPr id="121866" name="矩形 26"/>
          <p:cNvSpPr>
            <a:spLocks noChangeArrowheads="1"/>
          </p:cNvSpPr>
          <p:nvPr/>
        </p:nvSpPr>
        <p:spPr bwMode="auto">
          <a:xfrm>
            <a:off x="1042988" y="1341438"/>
            <a:ext cx="4572000" cy="169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a:t/>
            </a:r>
            <a:br>
              <a:rPr lang="en-US" altLang="zh-CN" sz="4000"/>
            </a:br>
            <a:r>
              <a:rPr lang="en-US" altLang="zh-CN" sz="4000"/>
              <a:t/>
            </a:r>
            <a:br>
              <a:rPr lang="en-US" altLang="zh-CN" sz="4000"/>
            </a:b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094CFFC-08A6-4038-ADFF-5891717083EB}" type="slidenum">
              <a:rPr lang="en-US" altLang="zh-CN" sz="1200">
                <a:solidFill>
                  <a:srgbClr val="000000"/>
                </a:solidFill>
              </a:rPr>
              <a:pPr eaLnBrk="1" hangingPunct="1"/>
              <a:t>10</a:t>
            </a:fld>
            <a:endParaRPr lang="en-US" altLang="zh-CN" sz="1200">
              <a:solidFill>
                <a:srgbClr val="000000"/>
              </a:solidFill>
            </a:endParaRPr>
          </a:p>
        </p:txBody>
      </p:sp>
      <p:sp>
        <p:nvSpPr>
          <p:cNvPr id="15366" name="Rectangle 5"/>
          <p:cNvSpPr>
            <a:spLocks noChangeArrowheads="1"/>
          </p:cNvSpPr>
          <p:nvPr/>
        </p:nvSpPr>
        <p:spPr bwMode="auto">
          <a:xfrm>
            <a:off x="0" y="329882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 </a:t>
            </a:r>
          </a:p>
        </p:txBody>
      </p:sp>
      <p:sp>
        <p:nvSpPr>
          <p:cNvPr id="15367" name="Rectangle 7"/>
          <p:cNvSpPr>
            <a:spLocks noChangeArrowheads="1"/>
          </p:cNvSpPr>
          <p:nvPr/>
        </p:nvSpPr>
        <p:spPr bwMode="auto">
          <a:xfrm>
            <a:off x="228600" y="838200"/>
            <a:ext cx="5029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a:t>例</a:t>
            </a:r>
            <a:r>
              <a:rPr lang="zh-CN" altLang="en-US"/>
              <a:t> 设                       计算</a:t>
            </a:r>
            <a:r>
              <a:rPr lang="en-US" altLang="zh-CN"/>
              <a:t>||</a:t>
            </a:r>
            <a:r>
              <a:rPr lang="en-US" altLang="zh-CN" b="1"/>
              <a:t>A</a:t>
            </a:r>
            <a:r>
              <a:rPr lang="en-US" altLang="zh-CN"/>
              <a:t>||</a:t>
            </a:r>
            <a:r>
              <a:rPr lang="en-US" altLang="zh-CN" baseline="-30000"/>
              <a:t>1</a:t>
            </a:r>
            <a:r>
              <a:rPr lang="zh-CN" altLang="en-US"/>
              <a:t>、</a:t>
            </a:r>
            <a:r>
              <a:rPr lang="en-US" altLang="zh-CN"/>
              <a:t>||</a:t>
            </a:r>
            <a:r>
              <a:rPr lang="en-US" altLang="zh-CN" b="1"/>
              <a:t>A</a:t>
            </a:r>
            <a:r>
              <a:rPr lang="en-US" altLang="zh-CN"/>
              <a:t>||</a:t>
            </a:r>
            <a:r>
              <a:rPr lang="en-US" altLang="zh-CN" baseline="-30000"/>
              <a:t>∞</a:t>
            </a:r>
            <a:endParaRPr lang="en-US" altLang="zh-CN"/>
          </a:p>
          <a:p>
            <a:endParaRPr lang="en-US" altLang="zh-CN"/>
          </a:p>
        </p:txBody>
      </p:sp>
      <p:graphicFrame>
        <p:nvGraphicFramePr>
          <p:cNvPr id="15362" name="Object 6"/>
          <p:cNvGraphicFramePr>
            <a:graphicFrameLocks noChangeAspect="1"/>
          </p:cNvGraphicFramePr>
          <p:nvPr/>
        </p:nvGraphicFramePr>
        <p:xfrm>
          <a:off x="1143000" y="652463"/>
          <a:ext cx="1447800" cy="838200"/>
        </p:xfrm>
        <a:graphic>
          <a:graphicData uri="http://schemas.openxmlformats.org/presentationml/2006/ole">
            <mc:AlternateContent xmlns:mc="http://schemas.openxmlformats.org/markup-compatibility/2006">
              <mc:Choice xmlns:v="urn:schemas-microsoft-com:vml" Requires="v">
                <p:oleObj spid="_x0000_s15434" r:id="rId3" imgW="863225" imgH="457002" progId="Equation.3">
                  <p:embed/>
                </p:oleObj>
              </mc:Choice>
              <mc:Fallback>
                <p:oleObj r:id="rId3" imgW="863225" imgH="457002"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652463"/>
                        <a:ext cx="14478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3" name="Object 8"/>
          <p:cNvGraphicFramePr>
            <a:graphicFrameLocks noChangeAspect="1"/>
          </p:cNvGraphicFramePr>
          <p:nvPr/>
        </p:nvGraphicFramePr>
        <p:xfrm>
          <a:off x="457200" y="3657600"/>
          <a:ext cx="4114800" cy="927100"/>
        </p:xfrm>
        <a:graphic>
          <a:graphicData uri="http://schemas.openxmlformats.org/presentationml/2006/ole">
            <mc:AlternateContent xmlns:mc="http://schemas.openxmlformats.org/markup-compatibility/2006">
              <mc:Choice xmlns:v="urn:schemas-microsoft-com:vml" Requires="v">
                <p:oleObj spid="_x0000_s15435" r:id="rId5" imgW="1129810" imgH="431613" progId="Equation.3">
                  <p:embed/>
                </p:oleObj>
              </mc:Choice>
              <mc:Fallback>
                <p:oleObj r:id="rId5" imgW="1129810" imgH="431613"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3657600"/>
                        <a:ext cx="4114800"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4" name="Object 9"/>
          <p:cNvGraphicFramePr>
            <a:graphicFrameLocks noChangeAspect="1"/>
          </p:cNvGraphicFramePr>
          <p:nvPr/>
        </p:nvGraphicFramePr>
        <p:xfrm>
          <a:off x="609600" y="4953000"/>
          <a:ext cx="3429000" cy="931863"/>
        </p:xfrm>
        <a:graphic>
          <a:graphicData uri="http://schemas.openxmlformats.org/presentationml/2006/ole">
            <mc:AlternateContent xmlns:mc="http://schemas.openxmlformats.org/markup-compatibility/2006">
              <mc:Choice xmlns:v="urn:schemas-microsoft-com:vml" Requires="v">
                <p:oleObj spid="_x0000_s15436" r:id="rId7" imgW="1167893" imgH="444307" progId="Equation.3">
                  <p:embed/>
                </p:oleObj>
              </mc:Choice>
              <mc:Fallback>
                <p:oleObj r:id="rId7" imgW="1167893" imgH="444307"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4953000"/>
                        <a:ext cx="3429000" cy="93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8" name="Rectangle 10"/>
          <p:cNvSpPr>
            <a:spLocks noChangeArrowheads="1"/>
          </p:cNvSpPr>
          <p:nvPr/>
        </p:nvSpPr>
        <p:spPr bwMode="auto">
          <a:xfrm>
            <a:off x="304800" y="1828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latin typeface="宋体" panose="02010600030101010101" pitchFamily="2" charset="-122"/>
              </a:rPr>
              <a:t>解</a:t>
            </a:r>
            <a:r>
              <a:rPr lang="zh-CN" altLang="en-US">
                <a:latin typeface="宋体" panose="02010600030101010101" pitchFamily="2" charset="-122"/>
              </a:rPr>
              <a:t> </a:t>
            </a:r>
          </a:p>
        </p:txBody>
      </p:sp>
      <p:sp>
        <p:nvSpPr>
          <p:cNvPr id="15369" name="Rectangle 11"/>
          <p:cNvSpPr>
            <a:spLocks noChangeArrowheads="1"/>
          </p:cNvSpPr>
          <p:nvPr/>
        </p:nvSpPr>
        <p:spPr bwMode="auto">
          <a:xfrm>
            <a:off x="1219200" y="18288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a:t>
            </a:r>
            <a:r>
              <a:rPr lang="en-US" altLang="zh-CN" b="1"/>
              <a:t>A</a:t>
            </a:r>
            <a:r>
              <a:rPr lang="en-US" altLang="zh-CN"/>
              <a:t>||</a:t>
            </a:r>
            <a:r>
              <a:rPr lang="en-US" altLang="zh-CN" baseline="-30000"/>
              <a:t>1 </a:t>
            </a:r>
            <a:r>
              <a:rPr lang="en-US" altLang="zh-CN"/>
              <a:t>= max{5, 8}=8 </a:t>
            </a:r>
          </a:p>
        </p:txBody>
      </p:sp>
      <p:sp>
        <p:nvSpPr>
          <p:cNvPr id="15370" name="Rectangle 12"/>
          <p:cNvSpPr>
            <a:spLocks noChangeArrowheads="1"/>
          </p:cNvSpPr>
          <p:nvPr/>
        </p:nvSpPr>
        <p:spPr bwMode="auto">
          <a:xfrm>
            <a:off x="1219200" y="25146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a:t>
            </a:r>
            <a:r>
              <a:rPr lang="en-US" altLang="zh-CN" b="1"/>
              <a:t>A</a:t>
            </a:r>
            <a:r>
              <a:rPr lang="en-US" altLang="zh-CN"/>
              <a:t>||</a:t>
            </a:r>
            <a:r>
              <a:rPr lang="en-US" altLang="zh-CN" baseline="-30000"/>
              <a:t>∞ </a:t>
            </a:r>
            <a:r>
              <a:rPr lang="en-US" altLang="zh-CN"/>
              <a:t>= max{4,9}=9 </a:t>
            </a:r>
          </a:p>
        </p:txBody>
      </p:sp>
      <p:grpSp>
        <p:nvGrpSpPr>
          <p:cNvPr id="15371" name="Group 13"/>
          <p:cNvGrpSpPr>
            <a:grpSpLocks/>
          </p:cNvGrpSpPr>
          <p:nvPr/>
        </p:nvGrpSpPr>
        <p:grpSpPr bwMode="auto">
          <a:xfrm>
            <a:off x="6335713" y="0"/>
            <a:ext cx="2808287" cy="366713"/>
            <a:chOff x="385" y="391"/>
            <a:chExt cx="1769" cy="231"/>
          </a:xfrm>
        </p:grpSpPr>
        <p:sp>
          <p:nvSpPr>
            <p:cNvPr id="15372" name="Rectangle 14"/>
            <p:cNvSpPr>
              <a:spLocks noChangeArrowheads="1"/>
            </p:cNvSpPr>
            <p:nvPr/>
          </p:nvSpPr>
          <p:spPr bwMode="auto">
            <a:xfrm>
              <a:off x="385" y="391"/>
              <a:ext cx="176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latin typeface="宋体" panose="02010600030101010101" pitchFamily="2" charset="-122"/>
                </a:rPr>
                <a:t>3.5.2 </a:t>
              </a:r>
              <a:r>
                <a:rPr lang="zh-CN" altLang="en-US" sz="1800">
                  <a:latin typeface="宋体" panose="02010600030101010101" pitchFamily="2" charset="-122"/>
                </a:rPr>
                <a:t>矩阵的范数</a:t>
              </a:r>
              <a:r>
                <a:rPr lang="zh-CN" altLang="en-US" sz="1800"/>
                <a:t> （续）</a:t>
              </a:r>
            </a:p>
          </p:txBody>
        </p:sp>
        <p:sp>
          <p:nvSpPr>
            <p:cNvPr id="15373" name="Line 15"/>
            <p:cNvSpPr>
              <a:spLocks noChangeShapeType="1"/>
            </p:cNvSpPr>
            <p:nvPr/>
          </p:nvSpPr>
          <p:spPr bwMode="auto">
            <a:xfrm>
              <a:off x="431" y="618"/>
              <a:ext cx="15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cxnSp>
        <p:nvCxnSpPr>
          <p:cNvPr id="3" name="直接连接符 2"/>
          <p:cNvCxnSpPr>
            <a:stCxn id="15366" idx="1"/>
            <a:endCxn id="15366" idx="3"/>
          </p:cNvCxnSpPr>
          <p:nvPr/>
        </p:nvCxnSpPr>
        <p:spPr>
          <a:xfrm>
            <a:off x="0" y="3527425"/>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29E74F2-C812-4796-9B59-E824BACD4187}" type="slidenum">
              <a:rPr lang="en-US" altLang="zh-CN" sz="1200">
                <a:solidFill>
                  <a:srgbClr val="000000"/>
                </a:solidFill>
              </a:rPr>
              <a:pPr eaLnBrk="1" hangingPunct="1"/>
              <a:t>11</a:t>
            </a:fld>
            <a:endParaRPr lang="en-US" altLang="zh-CN" sz="1200">
              <a:solidFill>
                <a:srgbClr val="000000"/>
              </a:solidFill>
            </a:endParaRPr>
          </a:p>
        </p:txBody>
      </p:sp>
      <p:sp>
        <p:nvSpPr>
          <p:cNvPr id="58370" name="Text Box 2"/>
          <p:cNvSpPr txBox="1">
            <a:spLocks noChangeArrowheads="1"/>
          </p:cNvSpPr>
          <p:nvPr/>
        </p:nvSpPr>
        <p:spPr bwMode="auto">
          <a:xfrm>
            <a:off x="684213" y="981075"/>
            <a:ext cx="8007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t>在</a:t>
            </a:r>
            <a:r>
              <a:rPr lang="zh-CN" altLang="en-US" sz="2800" dirty="0">
                <a:solidFill>
                  <a:srgbClr val="0000FF"/>
                </a:solidFill>
              </a:rPr>
              <a:t>用直接法解线性方程组时要对系数矩阵不断变换</a:t>
            </a:r>
          </a:p>
        </p:txBody>
      </p:sp>
      <p:sp>
        <p:nvSpPr>
          <p:cNvPr id="58371" name="Text Box 3"/>
          <p:cNvSpPr txBox="1">
            <a:spLocks noChangeArrowheads="1"/>
          </p:cNvSpPr>
          <p:nvPr/>
        </p:nvSpPr>
        <p:spPr bwMode="auto">
          <a:xfrm>
            <a:off x="723900" y="1690688"/>
            <a:ext cx="66738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FF0000"/>
                </a:solidFill>
              </a:rPr>
              <a:t>如果方程组的阶数很高</a:t>
            </a:r>
            <a:r>
              <a:rPr lang="en-US" altLang="zh-CN" sz="2800" dirty="0">
                <a:solidFill>
                  <a:srgbClr val="FF0000"/>
                </a:solidFill>
              </a:rPr>
              <a:t>,</a:t>
            </a:r>
            <a:r>
              <a:rPr lang="zh-CN" altLang="en-US" sz="2800" dirty="0">
                <a:solidFill>
                  <a:srgbClr val="FF0000"/>
                </a:solidFill>
              </a:rPr>
              <a:t>则运算量将会很大</a:t>
            </a:r>
          </a:p>
        </p:txBody>
      </p:sp>
      <p:sp>
        <p:nvSpPr>
          <p:cNvPr id="58372" name="Text Box 4"/>
          <p:cNvSpPr txBox="1">
            <a:spLocks noChangeArrowheads="1"/>
          </p:cNvSpPr>
          <p:nvPr/>
        </p:nvSpPr>
        <p:spPr bwMode="auto">
          <a:xfrm>
            <a:off x="755650" y="2565400"/>
            <a:ext cx="3028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t>因此对线性方程组</a:t>
            </a:r>
          </a:p>
        </p:txBody>
      </p:sp>
      <p:graphicFrame>
        <p:nvGraphicFramePr>
          <p:cNvPr id="58373" name="Object 5"/>
          <p:cNvGraphicFramePr>
            <a:graphicFrameLocks noChangeAspect="1"/>
          </p:cNvGraphicFramePr>
          <p:nvPr/>
        </p:nvGraphicFramePr>
        <p:xfrm>
          <a:off x="3995738" y="3357563"/>
          <a:ext cx="1141412" cy="420687"/>
        </p:xfrm>
        <a:graphic>
          <a:graphicData uri="http://schemas.openxmlformats.org/presentationml/2006/ole">
            <mc:AlternateContent xmlns:mc="http://schemas.openxmlformats.org/markup-compatibility/2006">
              <mc:Choice xmlns:v="urn:schemas-microsoft-com:vml" Requires="v">
                <p:oleObj spid="_x0000_s36919" name="公式" r:id="rId3" imgW="457200" imgH="177480" progId="Equation.3">
                  <p:embed/>
                </p:oleObj>
              </mc:Choice>
              <mc:Fallback>
                <p:oleObj name="公式" r:id="rId3" imgW="457200" imgH="1774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738" y="3357563"/>
                        <a:ext cx="1141412" cy="420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74" name="Text Box 6"/>
          <p:cNvSpPr txBox="1">
            <a:spLocks noChangeArrowheads="1"/>
          </p:cNvSpPr>
          <p:nvPr/>
        </p:nvSpPr>
        <p:spPr bwMode="auto">
          <a:xfrm>
            <a:off x="827088" y="4724400"/>
            <a:ext cx="5518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t>要求找寻更经济、适用的数值解法</a:t>
            </a:r>
          </a:p>
        </p:txBody>
      </p:sp>
      <p:graphicFrame>
        <p:nvGraphicFramePr>
          <p:cNvPr id="58375" name="Object 7"/>
          <p:cNvGraphicFramePr>
            <a:graphicFrameLocks noChangeAspect="1"/>
          </p:cNvGraphicFramePr>
          <p:nvPr/>
        </p:nvGraphicFramePr>
        <p:xfrm>
          <a:off x="1763713" y="4005263"/>
          <a:ext cx="3963987" cy="511175"/>
        </p:xfrm>
        <a:graphic>
          <a:graphicData uri="http://schemas.openxmlformats.org/presentationml/2006/ole">
            <mc:AlternateContent xmlns:mc="http://schemas.openxmlformats.org/markup-compatibility/2006">
              <mc:Choice xmlns:v="urn:schemas-microsoft-com:vml" Requires="v">
                <p:oleObj spid="_x0000_s36920" name="公式" r:id="rId5" imgW="1587240" imgH="215640" progId="Equation.3">
                  <p:embed/>
                </p:oleObj>
              </mc:Choice>
              <mc:Fallback>
                <p:oleObj name="公式" r:id="rId5" imgW="1587240" imgH="2156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4005263"/>
                        <a:ext cx="3963987"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4" name="AutoShape 9">
            <a:hlinkClick r:id="" action="ppaction://hlinkshowjump?jump=previousslide" highlightClick="1"/>
          </p:cNvPr>
          <p:cNvSpPr>
            <a:spLocks noChangeArrowheads="1"/>
          </p:cNvSpPr>
          <p:nvPr/>
        </p:nvSpPr>
        <p:spPr bwMode="auto">
          <a:xfrm>
            <a:off x="7772400" y="6553200"/>
            <a:ext cx="685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875" name="AutoShape 10">
            <a:hlinkClick r:id="" action="ppaction://hlinkshowjump?jump=lastslideviewed" highlightClick="1"/>
          </p:cNvPr>
          <p:cNvSpPr>
            <a:spLocks noChangeArrowheads="1"/>
          </p:cNvSpPr>
          <p:nvPr/>
        </p:nvSpPr>
        <p:spPr bwMode="auto">
          <a:xfrm>
            <a:off x="8458200" y="655320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 name="Text Box 7"/>
          <p:cNvSpPr txBox="1">
            <a:spLocks noChangeArrowheads="1"/>
          </p:cNvSpPr>
          <p:nvPr/>
        </p:nvSpPr>
        <p:spPr bwMode="auto">
          <a:xfrm>
            <a:off x="827584" y="234950"/>
            <a:ext cx="6889750" cy="7620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spAutoFit/>
            <a:flatTx/>
          </a:bodyPr>
          <a:lstStyle/>
          <a:p>
            <a:pPr>
              <a:defRPr/>
            </a:pPr>
            <a:r>
              <a:rPr lang="en-US" altLang="zh-CN" sz="4400" dirty="0">
                <a:latin typeface="楷体_GB2312" pitchFamily="49" charset="-122"/>
                <a:ea typeface="楷体_GB2312" pitchFamily="49" charset="-122"/>
              </a:rPr>
              <a:t>3.6 </a:t>
            </a:r>
            <a:r>
              <a:rPr lang="zh-CN" altLang="en-US" sz="4400" dirty="0">
                <a:latin typeface="楷体_GB2312" pitchFamily="49" charset="-122"/>
                <a:ea typeface="楷体_GB2312" pitchFamily="49" charset="-122"/>
              </a:rPr>
              <a:t>线性方程组的迭代解法</a:t>
            </a:r>
            <a:endParaRPr lang="zh-CN" altLang="en-US" sz="44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DE4DACB-CA50-4938-81EE-8418285A2B56}" type="slidenum">
              <a:rPr lang="en-US" altLang="zh-CN" sz="1200">
                <a:solidFill>
                  <a:srgbClr val="000000"/>
                </a:solidFill>
              </a:rPr>
              <a:pPr eaLnBrk="1" hangingPunct="1"/>
              <a:t>12</a:t>
            </a:fld>
            <a:endParaRPr lang="en-US" altLang="zh-CN" sz="1200">
              <a:solidFill>
                <a:srgbClr val="000000"/>
              </a:solidFill>
            </a:endParaRPr>
          </a:p>
        </p:txBody>
      </p:sp>
      <p:sp>
        <p:nvSpPr>
          <p:cNvPr id="126979" name="AutoShape 2">
            <a:hlinkClick r:id="" action="ppaction://hlinkshowjump?jump=previousslide" highlightClick="1"/>
          </p:cNvPr>
          <p:cNvSpPr>
            <a:spLocks noChangeArrowheads="1"/>
          </p:cNvSpPr>
          <p:nvPr/>
        </p:nvSpPr>
        <p:spPr bwMode="auto">
          <a:xfrm>
            <a:off x="7740650" y="6553200"/>
            <a:ext cx="685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6980" name="AutoShape 3">
            <a:hlinkClick r:id="" action="ppaction://hlinkshowjump?jump=lastslideviewed" highlightClick="1"/>
          </p:cNvPr>
          <p:cNvSpPr>
            <a:spLocks noChangeArrowheads="1"/>
          </p:cNvSpPr>
          <p:nvPr/>
        </p:nvSpPr>
        <p:spPr bwMode="auto">
          <a:xfrm>
            <a:off x="8458200" y="655320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6981" name="Rectangle 4"/>
          <p:cNvSpPr>
            <a:spLocks noChangeArrowheads="1"/>
          </p:cNvSpPr>
          <p:nvPr/>
        </p:nvSpPr>
        <p:spPr bwMode="auto">
          <a:xfrm>
            <a:off x="468313" y="1628775"/>
            <a:ext cx="8281987"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b="1" dirty="0">
                <a:solidFill>
                  <a:srgbClr val="FF3300"/>
                </a:solidFill>
                <a:latin typeface="楷体_GB2312" pitchFamily="49" charset="-122"/>
                <a:ea typeface="楷体_GB2312" pitchFamily="49" charset="-122"/>
              </a:rPr>
              <a:t>迭代法  </a:t>
            </a:r>
            <a:r>
              <a:rPr lang="zh-CN" altLang="en-US" b="1" dirty="0">
                <a:ea typeface="楷体_GB2312" pitchFamily="49" charset="-122"/>
              </a:rPr>
              <a:t>是对任意给定的</a:t>
            </a:r>
            <a:r>
              <a:rPr lang="zh-CN" altLang="en-US" b="1" dirty="0">
                <a:solidFill>
                  <a:srgbClr val="FF0000"/>
                </a:solidFill>
                <a:ea typeface="楷体_GB2312" pitchFamily="49" charset="-122"/>
              </a:rPr>
              <a:t>初始近似解向量</a:t>
            </a:r>
            <a:r>
              <a:rPr lang="zh-CN" altLang="en-US" b="1" dirty="0">
                <a:ea typeface="楷体_GB2312" pitchFamily="49" charset="-122"/>
              </a:rPr>
              <a:t>，按照某种方法逐步生成</a:t>
            </a:r>
            <a:r>
              <a:rPr lang="zh-CN" altLang="en-US" b="1" dirty="0">
                <a:solidFill>
                  <a:srgbClr val="FF0000"/>
                </a:solidFill>
                <a:ea typeface="楷体_GB2312" pitchFamily="49" charset="-122"/>
              </a:rPr>
              <a:t>近似解序列</a:t>
            </a:r>
            <a:r>
              <a:rPr lang="zh-CN" altLang="en-US" b="1" dirty="0">
                <a:ea typeface="楷体_GB2312" pitchFamily="49" charset="-122"/>
              </a:rPr>
              <a:t>，使解序列的</a:t>
            </a:r>
            <a:r>
              <a:rPr lang="zh-CN" altLang="en-US" b="1" dirty="0">
                <a:solidFill>
                  <a:srgbClr val="FF0000"/>
                </a:solidFill>
                <a:ea typeface="楷体_GB2312" pitchFamily="49" charset="-122"/>
              </a:rPr>
              <a:t>极限</a:t>
            </a:r>
            <a:r>
              <a:rPr lang="zh-CN" altLang="en-US" b="1" dirty="0">
                <a:ea typeface="楷体_GB2312" pitchFamily="49" charset="-122"/>
              </a:rPr>
              <a:t>为方程组的</a:t>
            </a:r>
            <a:r>
              <a:rPr lang="zh-CN" altLang="en-US" b="1" dirty="0">
                <a:solidFill>
                  <a:srgbClr val="FF0000"/>
                </a:solidFill>
                <a:ea typeface="楷体_GB2312" pitchFamily="49" charset="-122"/>
              </a:rPr>
              <a:t>解</a:t>
            </a:r>
            <a:r>
              <a:rPr lang="zh-CN" altLang="en-US" b="1" dirty="0">
                <a:ea typeface="楷体_GB2312" pitchFamily="49" charset="-122"/>
              </a:rPr>
              <a:t>。</a:t>
            </a:r>
          </a:p>
          <a:p>
            <a:pPr eaLnBrk="1" hangingPunct="1">
              <a:spcBef>
                <a:spcPct val="50000"/>
              </a:spcBef>
            </a:pPr>
            <a:r>
              <a:rPr kumimoji="0" lang="zh-CN" altLang="en-US" b="1" dirty="0">
                <a:latin typeface="楷体_GB2312" pitchFamily="49" charset="-122"/>
                <a:ea typeface="楷体_GB2312" pitchFamily="49" charset="-122"/>
              </a:rPr>
              <a:t>        因此</a:t>
            </a:r>
            <a:r>
              <a:rPr lang="zh-CN" altLang="en-US" b="1" dirty="0">
                <a:ea typeface="楷体_GB2312" pitchFamily="49" charset="-122"/>
              </a:rPr>
              <a:t>迭代法是</a:t>
            </a:r>
            <a:r>
              <a:rPr kumimoji="0" lang="zh-CN" altLang="en-US" b="1" dirty="0">
                <a:latin typeface="楷体_GB2312" pitchFamily="49" charset="-122"/>
                <a:ea typeface="楷体_GB2312" pitchFamily="49" charset="-122"/>
              </a:rPr>
              <a:t>用某种极限过程去</a:t>
            </a:r>
            <a:r>
              <a:rPr kumimoji="0" lang="zh-CN" altLang="en-US" b="1" dirty="0">
                <a:solidFill>
                  <a:srgbClr val="FF0000"/>
                </a:solidFill>
                <a:latin typeface="楷体_GB2312" pitchFamily="49" charset="-122"/>
                <a:ea typeface="楷体_GB2312" pitchFamily="49" charset="-122"/>
              </a:rPr>
              <a:t>逐步逼近</a:t>
            </a:r>
            <a:r>
              <a:rPr kumimoji="0" lang="zh-CN" altLang="en-US" b="1" dirty="0">
                <a:latin typeface="楷体_GB2312" pitchFamily="49" charset="-122"/>
                <a:ea typeface="楷体_GB2312" pitchFamily="49" charset="-122"/>
              </a:rPr>
              <a:t>线性方程组精确解的方法。</a:t>
            </a:r>
          </a:p>
          <a:p>
            <a:pPr eaLnBrk="1" hangingPunct="1">
              <a:spcBef>
                <a:spcPct val="50000"/>
              </a:spcBef>
            </a:pPr>
            <a:r>
              <a:rPr lang="zh-CN" altLang="en-US" b="1" dirty="0">
                <a:ea typeface="楷体_GB2312" pitchFamily="49" charset="-122"/>
              </a:rPr>
              <a:t>                可以用有限步运算算出具有指定精确度的近似解。</a:t>
            </a:r>
            <a:r>
              <a:rPr kumimoji="0" lang="zh-CN" altLang="en-US" b="1" dirty="0">
                <a:latin typeface="楷体_GB2312" pitchFamily="49" charset="-122"/>
                <a:ea typeface="楷体_GB2312" pitchFamily="49" charset="-122"/>
              </a:rPr>
              <a:t> </a:t>
            </a:r>
          </a:p>
          <a:p>
            <a:pPr eaLnBrk="1" hangingPunct="1">
              <a:spcBef>
                <a:spcPct val="50000"/>
              </a:spcBef>
            </a:pPr>
            <a:r>
              <a:rPr kumimoji="0" lang="zh-CN" altLang="en-US" b="1" dirty="0">
                <a:latin typeface="楷体_GB2312" pitchFamily="49" charset="-122"/>
                <a:ea typeface="楷体_GB2312" pitchFamily="49" charset="-122"/>
              </a:rPr>
              <a:t>主要方法：</a:t>
            </a:r>
            <a:endParaRPr kumimoji="0" lang="en-US" altLang="zh-CN" b="1" dirty="0">
              <a:latin typeface="楷体_GB2312" pitchFamily="49" charset="-122"/>
              <a:ea typeface="楷体_GB2312" pitchFamily="49" charset="-122"/>
            </a:endParaRPr>
          </a:p>
          <a:p>
            <a:pPr marL="457200" indent="-457200" eaLnBrk="1" hangingPunct="1">
              <a:spcBef>
                <a:spcPct val="50000"/>
              </a:spcBef>
              <a:buFont typeface="+mj-lt"/>
              <a:buAutoNum type="arabicPeriod"/>
            </a:pPr>
            <a:r>
              <a:rPr kumimoji="0" lang="zh-CN" altLang="en-US" b="1" dirty="0">
                <a:solidFill>
                  <a:srgbClr val="FF0000"/>
                </a:solidFill>
                <a:latin typeface="楷体_GB2312" pitchFamily="49" charset="-122"/>
                <a:ea typeface="楷体_GB2312" pitchFamily="49" charset="-122"/>
              </a:rPr>
              <a:t>雅可比</a:t>
            </a:r>
            <a:r>
              <a:rPr kumimoji="0" lang="en-US" altLang="zh-CN" b="1" dirty="0">
                <a:solidFill>
                  <a:srgbClr val="FF0000"/>
                </a:solidFill>
                <a:latin typeface="楷体_GB2312" pitchFamily="49" charset="-122"/>
                <a:ea typeface="楷体_GB2312" pitchFamily="49" charset="-122"/>
              </a:rPr>
              <a:t>(Jacobi)</a:t>
            </a:r>
            <a:r>
              <a:rPr kumimoji="0" lang="zh-CN" altLang="en-US" b="1" dirty="0">
                <a:solidFill>
                  <a:srgbClr val="FF0000"/>
                </a:solidFill>
                <a:latin typeface="楷体_GB2312" pitchFamily="49" charset="-122"/>
                <a:ea typeface="楷体_GB2312" pitchFamily="49" charset="-122"/>
              </a:rPr>
              <a:t>迭代法</a:t>
            </a:r>
            <a:endParaRPr kumimoji="0" lang="en-US" altLang="zh-CN" b="1" dirty="0">
              <a:solidFill>
                <a:srgbClr val="FF0000"/>
              </a:solidFill>
              <a:latin typeface="楷体_GB2312" pitchFamily="49" charset="-122"/>
              <a:ea typeface="楷体_GB2312" pitchFamily="49" charset="-122"/>
            </a:endParaRPr>
          </a:p>
          <a:p>
            <a:pPr marL="457200" indent="-457200" eaLnBrk="1" hangingPunct="1">
              <a:spcBef>
                <a:spcPct val="50000"/>
              </a:spcBef>
              <a:buFont typeface="+mj-lt"/>
              <a:buAutoNum type="arabicPeriod"/>
            </a:pPr>
            <a:r>
              <a:rPr kumimoji="0" lang="zh-CN" altLang="en-US" b="1" dirty="0">
                <a:solidFill>
                  <a:srgbClr val="FF0000"/>
                </a:solidFill>
                <a:latin typeface="楷体_GB2312" pitchFamily="49" charset="-122"/>
                <a:ea typeface="楷体_GB2312" pitchFamily="49" charset="-122"/>
              </a:rPr>
              <a:t>高斯</a:t>
            </a:r>
            <a:r>
              <a:rPr kumimoji="0" lang="en-US" altLang="zh-CN" b="1" dirty="0">
                <a:solidFill>
                  <a:srgbClr val="FF0000"/>
                </a:solidFill>
                <a:latin typeface="楷体_GB2312" pitchFamily="49" charset="-122"/>
                <a:ea typeface="楷体_GB2312" pitchFamily="49" charset="-122"/>
              </a:rPr>
              <a:t>-</a:t>
            </a:r>
            <a:r>
              <a:rPr kumimoji="0" lang="zh-CN" altLang="en-US" b="1" dirty="0">
                <a:solidFill>
                  <a:srgbClr val="FF0000"/>
                </a:solidFill>
                <a:latin typeface="楷体_GB2312" pitchFamily="49" charset="-122"/>
                <a:ea typeface="楷体_GB2312" pitchFamily="49" charset="-122"/>
              </a:rPr>
              <a:t>塞德尔</a:t>
            </a:r>
            <a:r>
              <a:rPr lang="zh-CN" altLang="en-US" b="1" dirty="0">
                <a:solidFill>
                  <a:srgbClr val="FF0000"/>
                </a:solidFill>
              </a:rPr>
              <a:t>（</a:t>
            </a:r>
            <a:r>
              <a:rPr lang="en-US" altLang="zh-CN" b="1" dirty="0">
                <a:solidFill>
                  <a:srgbClr val="FF0000"/>
                </a:solidFill>
              </a:rPr>
              <a:t>Gauss-Seidel)</a:t>
            </a:r>
            <a:r>
              <a:rPr kumimoji="0" lang="zh-CN" altLang="en-US" b="1" dirty="0">
                <a:solidFill>
                  <a:srgbClr val="FF0000"/>
                </a:solidFill>
                <a:latin typeface="楷体_GB2312" pitchFamily="49" charset="-122"/>
                <a:ea typeface="楷体_GB2312" pitchFamily="49" charset="-122"/>
              </a:rPr>
              <a:t>迭代法</a:t>
            </a:r>
            <a:endParaRPr kumimoji="0" lang="en-US" altLang="zh-CN" b="1" dirty="0">
              <a:solidFill>
                <a:srgbClr val="FF0000"/>
              </a:solidFill>
              <a:latin typeface="楷体_GB2312" pitchFamily="49" charset="-122"/>
              <a:ea typeface="楷体_GB2312" pitchFamily="49" charset="-122"/>
            </a:endParaRPr>
          </a:p>
          <a:p>
            <a:pPr marL="457200" indent="-457200" eaLnBrk="1" hangingPunct="1">
              <a:spcBef>
                <a:spcPct val="50000"/>
              </a:spcBef>
              <a:buFont typeface="+mj-lt"/>
              <a:buAutoNum type="arabicPeriod"/>
            </a:pPr>
            <a:r>
              <a:rPr kumimoji="0" lang="zh-CN" altLang="en-US" b="1" dirty="0">
                <a:solidFill>
                  <a:srgbClr val="FF0000"/>
                </a:solidFill>
                <a:latin typeface="楷体_GB2312" pitchFamily="49" charset="-122"/>
                <a:ea typeface="楷体_GB2312" pitchFamily="49" charset="-122"/>
              </a:rPr>
              <a:t>逐次超松弛法</a:t>
            </a:r>
            <a:endParaRPr lang="zh-CN" altLang="en-US" b="1" dirty="0"/>
          </a:p>
        </p:txBody>
      </p:sp>
      <p:sp>
        <p:nvSpPr>
          <p:cNvPr id="126982" name="Text Box 5"/>
          <p:cNvSpPr txBox="1">
            <a:spLocks noChangeArrowheads="1"/>
          </p:cNvSpPr>
          <p:nvPr/>
        </p:nvSpPr>
        <p:spPr bwMode="auto">
          <a:xfrm>
            <a:off x="900113" y="692150"/>
            <a:ext cx="7086600" cy="641350"/>
          </a:xfrm>
          <a:prstGeom prst="rect">
            <a:avLst/>
          </a:prstGeom>
          <a:solidFill>
            <a:srgbClr val="FFFF00"/>
          </a:solidFill>
          <a:ln w="9525">
            <a:miter lim="800000"/>
            <a:headEnd/>
            <a:tailEnd/>
          </a:ln>
          <a:scene3d>
            <a:camera prst="legacyObliqueFront"/>
            <a:lightRig rig="legacyFlat1" dir="t"/>
          </a:scene3d>
          <a:sp3d extrusionH="163500" prstMaterial="legacyMatte">
            <a:bevelT w="13500" h="13500" prst="angle"/>
            <a:bevelB w="13500" h="13500" prst="angle"/>
            <a:extrusionClr>
              <a:srgbClr val="FFFF00"/>
            </a:extrusionClr>
            <a:contourClr>
              <a:srgbClr val="FFFF00"/>
            </a:contourClr>
          </a:sp3d>
        </p:spPr>
        <p:txBody>
          <a:bodyPr>
            <a:spAutoFit/>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600" b="1">
                <a:latin typeface="Tahoma" panose="020B0604030504040204" pitchFamily="34" charset="0"/>
              </a:rPr>
              <a:t>   </a:t>
            </a:r>
            <a:r>
              <a:rPr lang="en-US" altLang="zh-CN" sz="3200" b="1">
                <a:latin typeface="Tahoma" panose="020B0604030504040204" pitchFamily="34" charset="0"/>
              </a:rPr>
              <a:t>3.6  </a:t>
            </a:r>
            <a:r>
              <a:rPr lang="zh-CN" altLang="en-US" sz="3200" b="1">
                <a:latin typeface="Tahoma" panose="020B0604030504040204" pitchFamily="34" charset="0"/>
              </a:rPr>
              <a:t>线性方程组的迭代解法</a:t>
            </a:r>
            <a:endParaRPr lang="zh-CN" altLang="en-US" sz="320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407FC9E-9719-4551-8F87-A8D3697B3193}" type="slidenum">
              <a:rPr lang="en-US" altLang="zh-CN" sz="1200">
                <a:solidFill>
                  <a:srgbClr val="000000"/>
                </a:solidFill>
              </a:rPr>
              <a:pPr eaLnBrk="1" hangingPunct="1"/>
              <a:t>13</a:t>
            </a:fld>
            <a:endParaRPr lang="en-US" altLang="zh-CN" sz="1200">
              <a:solidFill>
                <a:srgbClr val="000000"/>
              </a:solidFill>
            </a:endParaRPr>
          </a:p>
        </p:txBody>
      </p:sp>
      <p:graphicFrame>
        <p:nvGraphicFramePr>
          <p:cNvPr id="37890" name="Object 2"/>
          <p:cNvGraphicFramePr>
            <a:graphicFrameLocks noChangeAspect="1"/>
          </p:cNvGraphicFramePr>
          <p:nvPr>
            <p:extLst>
              <p:ext uri="{D42A27DB-BD31-4B8C-83A1-F6EECF244321}">
                <p14:modId xmlns:p14="http://schemas.microsoft.com/office/powerpoint/2010/main" val="3388589971"/>
              </p:ext>
            </p:extLst>
          </p:nvPr>
        </p:nvGraphicFramePr>
        <p:xfrm>
          <a:off x="838200" y="241300"/>
          <a:ext cx="6910388" cy="6616700"/>
        </p:xfrm>
        <a:graphic>
          <a:graphicData uri="http://schemas.openxmlformats.org/presentationml/2006/ole">
            <mc:AlternateContent xmlns:mc="http://schemas.openxmlformats.org/markup-compatibility/2006">
              <mc:Choice xmlns:v="urn:schemas-microsoft-com:vml" Requires="v">
                <p:oleObj spid="_x0000_s37917" name="Document" r:id="rId3" imgW="3640196" imgH="3491517" progId="Word.Document.8">
                  <p:embed/>
                </p:oleObj>
              </mc:Choice>
              <mc:Fallback>
                <p:oleObj name="Document" r:id="rId3" imgW="3640196" imgH="3491517" progId="Word.Document.8">
                  <p:embed/>
                  <p:pic>
                    <p:nvPicPr>
                      <p:cNvPr id="0" name="Object 2"/>
                      <p:cNvPicPr>
                        <a:picLocks noChangeAspect="1" noChangeArrowheads="1"/>
                      </p:cNvPicPr>
                      <p:nvPr/>
                    </p:nvPicPr>
                    <p:blipFill>
                      <a:blip r:embed="rId4"/>
                      <a:srcRect/>
                      <a:stretch>
                        <a:fillRect/>
                      </a:stretch>
                    </p:blipFill>
                    <p:spPr bwMode="auto">
                      <a:xfrm>
                        <a:off x="838200" y="241300"/>
                        <a:ext cx="6910388" cy="661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92" name="AutoShape 3">
            <a:hlinkClick r:id="" action="ppaction://hlinkshowjump?jump=previousslide" highlightClick="1"/>
          </p:cNvPr>
          <p:cNvSpPr>
            <a:spLocks noChangeArrowheads="1"/>
          </p:cNvSpPr>
          <p:nvPr/>
        </p:nvSpPr>
        <p:spPr bwMode="auto">
          <a:xfrm>
            <a:off x="7772400" y="6553200"/>
            <a:ext cx="685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893" name="AutoShape 4">
            <a:hlinkClick r:id="" action="ppaction://hlinkshowjump?jump=lastslideviewed" highlightClick="1"/>
          </p:cNvPr>
          <p:cNvSpPr>
            <a:spLocks noChangeArrowheads="1"/>
          </p:cNvSpPr>
          <p:nvPr/>
        </p:nvSpPr>
        <p:spPr bwMode="auto">
          <a:xfrm>
            <a:off x="8458200" y="655320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37894" name="Group 5"/>
          <p:cNvGrpSpPr>
            <a:grpSpLocks/>
          </p:cNvGrpSpPr>
          <p:nvPr/>
        </p:nvGrpSpPr>
        <p:grpSpPr bwMode="auto">
          <a:xfrm>
            <a:off x="5553075" y="44450"/>
            <a:ext cx="3556000" cy="422275"/>
            <a:chOff x="2699" y="0"/>
            <a:chExt cx="2240" cy="266"/>
          </a:xfrm>
        </p:grpSpPr>
        <p:sp>
          <p:nvSpPr>
            <p:cNvPr id="37895" name="Rectangle 6"/>
            <p:cNvSpPr>
              <a:spLocks noChangeArrowheads="1"/>
            </p:cNvSpPr>
            <p:nvPr/>
          </p:nvSpPr>
          <p:spPr bwMode="auto">
            <a:xfrm>
              <a:off x="2699" y="0"/>
              <a:ext cx="224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1800"/>
                <a:t>3.6  </a:t>
              </a:r>
              <a:r>
                <a:rPr lang="zh-CN" altLang="en-US" sz="1800"/>
                <a:t>线性方程组的迭代解法（续）</a:t>
              </a:r>
            </a:p>
          </p:txBody>
        </p:sp>
        <p:sp>
          <p:nvSpPr>
            <p:cNvPr id="37896" name="Line 7"/>
            <p:cNvSpPr>
              <a:spLocks noChangeShapeType="1"/>
            </p:cNvSpPr>
            <p:nvPr/>
          </p:nvSpPr>
          <p:spPr bwMode="auto">
            <a:xfrm>
              <a:off x="2744" y="210"/>
              <a:ext cx="2086"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2" name="矩形 1"/>
          <p:cNvSpPr/>
          <p:nvPr/>
        </p:nvSpPr>
        <p:spPr>
          <a:xfrm>
            <a:off x="1907704" y="836712"/>
            <a:ext cx="576064" cy="504056"/>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213397" y="1285590"/>
            <a:ext cx="576064" cy="504056"/>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699792" y="1706063"/>
            <a:ext cx="576064" cy="504056"/>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092003" y="2154941"/>
            <a:ext cx="576064" cy="504056"/>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EF7F705-3E9F-4004-AFD5-B94666531826}" type="slidenum">
              <a:rPr lang="en-US" altLang="zh-CN" sz="1200">
                <a:solidFill>
                  <a:srgbClr val="000000"/>
                </a:solidFill>
              </a:rPr>
              <a:pPr eaLnBrk="1" hangingPunct="1"/>
              <a:t>14</a:t>
            </a:fld>
            <a:endParaRPr lang="en-US" altLang="zh-CN" sz="1200">
              <a:solidFill>
                <a:srgbClr val="000000"/>
              </a:solidFill>
            </a:endParaRPr>
          </a:p>
        </p:txBody>
      </p:sp>
      <p:graphicFrame>
        <p:nvGraphicFramePr>
          <p:cNvPr id="38914" name="Object 2"/>
          <p:cNvGraphicFramePr>
            <a:graphicFrameLocks noChangeAspect="1"/>
          </p:cNvGraphicFramePr>
          <p:nvPr/>
        </p:nvGraphicFramePr>
        <p:xfrm>
          <a:off x="990600" y="1219200"/>
          <a:ext cx="7773988" cy="4003675"/>
        </p:xfrm>
        <a:graphic>
          <a:graphicData uri="http://schemas.openxmlformats.org/presentationml/2006/ole">
            <mc:AlternateContent xmlns:mc="http://schemas.openxmlformats.org/markup-compatibility/2006">
              <mc:Choice xmlns:v="urn:schemas-microsoft-com:vml" Requires="v">
                <p:oleObj spid="_x0000_s38941" name="Document" r:id="rId3" imgW="3855600" imgH="1996920" progId="Word.Document.8">
                  <p:embed/>
                </p:oleObj>
              </mc:Choice>
              <mc:Fallback>
                <p:oleObj name="Document" r:id="rId3" imgW="3855600" imgH="199692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219200"/>
                        <a:ext cx="7773988" cy="400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16" name="AutoShape 3">
            <a:hlinkClick r:id="" action="ppaction://hlinkshowjump?jump=previousslide" highlightClick="1"/>
          </p:cNvPr>
          <p:cNvSpPr>
            <a:spLocks noChangeArrowheads="1"/>
          </p:cNvSpPr>
          <p:nvPr/>
        </p:nvSpPr>
        <p:spPr bwMode="auto">
          <a:xfrm>
            <a:off x="7772400" y="6553200"/>
            <a:ext cx="685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8917" name="AutoShape 4">
            <a:hlinkClick r:id="" action="ppaction://hlinkshowjump?jump=lastslideviewed" highlightClick="1"/>
          </p:cNvPr>
          <p:cNvSpPr>
            <a:spLocks noChangeArrowheads="1"/>
          </p:cNvSpPr>
          <p:nvPr/>
        </p:nvSpPr>
        <p:spPr bwMode="auto">
          <a:xfrm>
            <a:off x="8458200" y="655320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38918" name="Group 5"/>
          <p:cNvGrpSpPr>
            <a:grpSpLocks/>
          </p:cNvGrpSpPr>
          <p:nvPr/>
        </p:nvGrpSpPr>
        <p:grpSpPr bwMode="auto">
          <a:xfrm>
            <a:off x="5553075" y="44450"/>
            <a:ext cx="3556000" cy="422275"/>
            <a:chOff x="2699" y="0"/>
            <a:chExt cx="2240" cy="266"/>
          </a:xfrm>
        </p:grpSpPr>
        <p:sp>
          <p:nvSpPr>
            <p:cNvPr id="38919" name="Rectangle 6"/>
            <p:cNvSpPr>
              <a:spLocks noChangeArrowheads="1"/>
            </p:cNvSpPr>
            <p:nvPr/>
          </p:nvSpPr>
          <p:spPr bwMode="auto">
            <a:xfrm>
              <a:off x="2699" y="0"/>
              <a:ext cx="224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1800"/>
                <a:t>3.6  </a:t>
              </a:r>
              <a:r>
                <a:rPr lang="zh-CN" altLang="en-US" sz="1800"/>
                <a:t>线性方程组的迭代解法（续）</a:t>
              </a:r>
            </a:p>
          </p:txBody>
        </p:sp>
        <p:sp>
          <p:nvSpPr>
            <p:cNvPr id="38920" name="Line 7"/>
            <p:cNvSpPr>
              <a:spLocks noChangeShapeType="1"/>
            </p:cNvSpPr>
            <p:nvPr/>
          </p:nvSpPr>
          <p:spPr bwMode="auto">
            <a:xfrm>
              <a:off x="2744" y="210"/>
              <a:ext cx="2086"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EDED0EC-F08D-4208-A55F-E975066DEF59}" type="slidenum">
              <a:rPr lang="en-US" altLang="zh-CN" sz="1200">
                <a:solidFill>
                  <a:srgbClr val="000000"/>
                </a:solidFill>
              </a:rPr>
              <a:pPr eaLnBrk="1" hangingPunct="1"/>
              <a:t>15</a:t>
            </a:fld>
            <a:endParaRPr lang="en-US" altLang="zh-CN" sz="1200">
              <a:solidFill>
                <a:srgbClr val="000000"/>
              </a:solidFill>
            </a:endParaRPr>
          </a:p>
        </p:txBody>
      </p:sp>
      <p:graphicFrame>
        <p:nvGraphicFramePr>
          <p:cNvPr id="39938" name="Object 2"/>
          <p:cNvGraphicFramePr>
            <a:graphicFrameLocks noChangeAspect="1"/>
          </p:cNvGraphicFramePr>
          <p:nvPr>
            <p:extLst>
              <p:ext uri="{D42A27DB-BD31-4B8C-83A1-F6EECF244321}">
                <p14:modId xmlns:p14="http://schemas.microsoft.com/office/powerpoint/2010/main" val="1505746834"/>
              </p:ext>
            </p:extLst>
          </p:nvPr>
        </p:nvGraphicFramePr>
        <p:xfrm>
          <a:off x="1136650" y="996950"/>
          <a:ext cx="6880225" cy="4767263"/>
        </p:xfrm>
        <a:graphic>
          <a:graphicData uri="http://schemas.openxmlformats.org/presentationml/2006/ole">
            <mc:AlternateContent xmlns:mc="http://schemas.openxmlformats.org/markup-compatibility/2006">
              <mc:Choice xmlns:v="urn:schemas-microsoft-com:vml" Requires="v">
                <p:oleObj spid="_x0000_s39965" name="Document" r:id="rId3" imgW="3463872" imgH="2401835" progId="Word.Document.8">
                  <p:embed/>
                </p:oleObj>
              </mc:Choice>
              <mc:Fallback>
                <p:oleObj name="Document" r:id="rId3" imgW="3463872" imgH="2401835" progId="Word.Document.8">
                  <p:embed/>
                  <p:pic>
                    <p:nvPicPr>
                      <p:cNvPr id="0" name="Object 2"/>
                      <p:cNvPicPr>
                        <a:picLocks noChangeAspect="1" noChangeArrowheads="1"/>
                      </p:cNvPicPr>
                      <p:nvPr/>
                    </p:nvPicPr>
                    <p:blipFill>
                      <a:blip r:embed="rId4"/>
                      <a:srcRect/>
                      <a:stretch>
                        <a:fillRect/>
                      </a:stretch>
                    </p:blipFill>
                    <p:spPr bwMode="auto">
                      <a:xfrm>
                        <a:off x="1136650" y="996950"/>
                        <a:ext cx="6880225" cy="476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40" name="AutoShape 3">
            <a:hlinkClick r:id="" action="ppaction://hlinkshowjump?jump=previousslide" highlightClick="1"/>
          </p:cNvPr>
          <p:cNvSpPr>
            <a:spLocks noChangeArrowheads="1"/>
          </p:cNvSpPr>
          <p:nvPr/>
        </p:nvSpPr>
        <p:spPr bwMode="auto">
          <a:xfrm>
            <a:off x="7772400" y="6553200"/>
            <a:ext cx="685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941" name="AutoShape 4">
            <a:hlinkClick r:id="" action="ppaction://hlinkshowjump?jump=lastslideviewed" highlightClick="1"/>
          </p:cNvPr>
          <p:cNvSpPr>
            <a:spLocks noChangeArrowheads="1"/>
          </p:cNvSpPr>
          <p:nvPr/>
        </p:nvSpPr>
        <p:spPr bwMode="auto">
          <a:xfrm>
            <a:off x="8458200" y="655320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39942" name="Group 5"/>
          <p:cNvGrpSpPr>
            <a:grpSpLocks/>
          </p:cNvGrpSpPr>
          <p:nvPr/>
        </p:nvGrpSpPr>
        <p:grpSpPr bwMode="auto">
          <a:xfrm>
            <a:off x="5553075" y="44450"/>
            <a:ext cx="3556000" cy="422275"/>
            <a:chOff x="2699" y="0"/>
            <a:chExt cx="2240" cy="266"/>
          </a:xfrm>
        </p:grpSpPr>
        <p:sp>
          <p:nvSpPr>
            <p:cNvPr id="39943" name="Rectangle 6"/>
            <p:cNvSpPr>
              <a:spLocks noChangeArrowheads="1"/>
            </p:cNvSpPr>
            <p:nvPr/>
          </p:nvSpPr>
          <p:spPr bwMode="auto">
            <a:xfrm>
              <a:off x="2699" y="0"/>
              <a:ext cx="224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1800"/>
                <a:t>3.6  </a:t>
              </a:r>
              <a:r>
                <a:rPr lang="zh-CN" altLang="en-US" sz="1800"/>
                <a:t>线性方程组的迭代解法（续）</a:t>
              </a:r>
            </a:p>
          </p:txBody>
        </p:sp>
        <p:sp>
          <p:nvSpPr>
            <p:cNvPr id="39944" name="Line 7"/>
            <p:cNvSpPr>
              <a:spLocks noChangeShapeType="1"/>
            </p:cNvSpPr>
            <p:nvPr/>
          </p:nvSpPr>
          <p:spPr bwMode="auto">
            <a:xfrm>
              <a:off x="2744" y="210"/>
              <a:ext cx="2086"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2"/>
          <p:cNvSpPr>
            <a:spLocks noGrp="1" noChangeArrowheads="1"/>
          </p:cNvSpPr>
          <p:nvPr>
            <p:ph idx="1"/>
          </p:nvPr>
        </p:nvSpPr>
        <p:spPr>
          <a:xfrm>
            <a:off x="755650" y="1484313"/>
            <a:ext cx="7772400" cy="792162"/>
          </a:xfrm>
        </p:spPr>
        <p:txBody>
          <a:bodyPr/>
          <a:lstStyle/>
          <a:p>
            <a:pPr marL="0" indent="0" eaLnBrk="1" hangingPunct="1">
              <a:lnSpc>
                <a:spcPct val="90000"/>
              </a:lnSpc>
              <a:buFontTx/>
              <a:buNone/>
            </a:pPr>
            <a:r>
              <a:rPr lang="en-US" altLang="zh-CN" sz="2000" dirty="0"/>
              <a:t>       </a:t>
            </a:r>
            <a:r>
              <a:rPr lang="zh-CN" altLang="en-US" sz="2400" dirty="0"/>
              <a:t>解线性方程组的迭代法的基本思想与求非线性方程的迭代法的基本思想是类似的。</a:t>
            </a:r>
          </a:p>
        </p:txBody>
      </p:sp>
      <p:sp>
        <p:nvSpPr>
          <p:cNvPr id="4096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3AD84BB-C331-4658-B0C6-72CEDB910A54}" type="slidenum">
              <a:rPr lang="en-US" altLang="zh-CN" sz="1200">
                <a:solidFill>
                  <a:srgbClr val="000000"/>
                </a:solidFill>
              </a:rPr>
              <a:pPr eaLnBrk="1" hangingPunct="1"/>
              <a:t>16</a:t>
            </a:fld>
            <a:endParaRPr lang="en-US" altLang="zh-CN" sz="1200">
              <a:solidFill>
                <a:srgbClr val="000000"/>
              </a:solidFill>
            </a:endParaRPr>
          </a:p>
        </p:txBody>
      </p:sp>
      <p:grpSp>
        <p:nvGrpSpPr>
          <p:cNvPr id="40967" name="Group 3"/>
          <p:cNvGrpSpPr>
            <a:grpSpLocks/>
          </p:cNvGrpSpPr>
          <p:nvPr/>
        </p:nvGrpSpPr>
        <p:grpSpPr bwMode="auto">
          <a:xfrm>
            <a:off x="5553075" y="44450"/>
            <a:ext cx="3556000" cy="422275"/>
            <a:chOff x="2699" y="0"/>
            <a:chExt cx="2240" cy="266"/>
          </a:xfrm>
        </p:grpSpPr>
        <p:sp>
          <p:nvSpPr>
            <p:cNvPr id="40975" name="Rectangle 4"/>
            <p:cNvSpPr>
              <a:spLocks noChangeArrowheads="1"/>
            </p:cNvSpPr>
            <p:nvPr/>
          </p:nvSpPr>
          <p:spPr bwMode="auto">
            <a:xfrm>
              <a:off x="2699" y="0"/>
              <a:ext cx="224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1800"/>
                <a:t>3.6  </a:t>
              </a:r>
              <a:r>
                <a:rPr lang="zh-CN" altLang="en-US" sz="1800"/>
                <a:t>线性方程组的迭代解法（续）</a:t>
              </a:r>
            </a:p>
          </p:txBody>
        </p:sp>
        <p:sp>
          <p:nvSpPr>
            <p:cNvPr id="40976" name="Line 5"/>
            <p:cNvSpPr>
              <a:spLocks noChangeShapeType="1"/>
            </p:cNvSpPr>
            <p:nvPr/>
          </p:nvSpPr>
          <p:spPr bwMode="auto">
            <a:xfrm>
              <a:off x="2744" y="210"/>
              <a:ext cx="2086"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40968" name="Text Box 6"/>
          <p:cNvSpPr txBox="1">
            <a:spLocks noChangeArrowheads="1"/>
          </p:cNvSpPr>
          <p:nvPr/>
        </p:nvSpPr>
        <p:spPr bwMode="auto">
          <a:xfrm>
            <a:off x="663575" y="654050"/>
            <a:ext cx="36131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a:t>3.6.1 </a:t>
            </a:r>
            <a:r>
              <a:rPr lang="zh-CN" altLang="en-US"/>
              <a:t>迭代格式的一般形式</a:t>
            </a:r>
          </a:p>
        </p:txBody>
      </p:sp>
      <p:graphicFrame>
        <p:nvGraphicFramePr>
          <p:cNvPr id="63495" name="Object 7"/>
          <p:cNvGraphicFramePr>
            <a:graphicFrameLocks noChangeAspect="1"/>
          </p:cNvGraphicFramePr>
          <p:nvPr/>
        </p:nvGraphicFramePr>
        <p:xfrm>
          <a:off x="2771775" y="3068638"/>
          <a:ext cx="1744663" cy="481012"/>
        </p:xfrm>
        <a:graphic>
          <a:graphicData uri="http://schemas.openxmlformats.org/presentationml/2006/ole">
            <mc:AlternateContent xmlns:mc="http://schemas.openxmlformats.org/markup-compatibility/2006">
              <mc:Choice xmlns:v="urn:schemas-microsoft-com:vml" Requires="v">
                <p:oleObj spid="_x0000_s41037" name="公式" r:id="rId3" imgW="698400" imgH="203040" progId="Equation.3">
                  <p:embed/>
                </p:oleObj>
              </mc:Choice>
              <mc:Fallback>
                <p:oleObj name="公式" r:id="rId3" imgW="698400" imgH="20304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3068638"/>
                        <a:ext cx="1744663"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497" name="Object 9"/>
          <p:cNvGraphicFramePr>
            <a:graphicFrameLocks noChangeAspect="1"/>
          </p:cNvGraphicFramePr>
          <p:nvPr/>
        </p:nvGraphicFramePr>
        <p:xfrm>
          <a:off x="3132138" y="2205038"/>
          <a:ext cx="1141412" cy="420687"/>
        </p:xfrm>
        <a:graphic>
          <a:graphicData uri="http://schemas.openxmlformats.org/presentationml/2006/ole">
            <mc:AlternateContent xmlns:mc="http://schemas.openxmlformats.org/markup-compatibility/2006">
              <mc:Choice xmlns:v="urn:schemas-microsoft-com:vml" Requires="v">
                <p:oleObj spid="_x0000_s41038" name="公式" r:id="rId5" imgW="457200" imgH="177480" progId="Equation.3">
                  <p:embed/>
                </p:oleObj>
              </mc:Choice>
              <mc:Fallback>
                <p:oleObj name="公式" r:id="rId5" imgW="457200" imgH="17748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2138" y="2205038"/>
                        <a:ext cx="1141412" cy="420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499" name="Text Box 11"/>
          <p:cNvSpPr txBox="1">
            <a:spLocks noChangeArrowheads="1"/>
          </p:cNvSpPr>
          <p:nvPr/>
        </p:nvSpPr>
        <p:spPr bwMode="auto">
          <a:xfrm>
            <a:off x="808038" y="2500313"/>
            <a:ext cx="41465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dirty="0"/>
              <a:t>变形成等价的同解线性方程组</a:t>
            </a:r>
          </a:p>
        </p:txBody>
      </p:sp>
      <p:sp>
        <p:nvSpPr>
          <p:cNvPr id="63500" name="Text Box 12"/>
          <p:cNvSpPr txBox="1">
            <a:spLocks noChangeArrowheads="1"/>
          </p:cNvSpPr>
          <p:nvPr/>
        </p:nvSpPr>
        <p:spPr bwMode="auto">
          <a:xfrm>
            <a:off x="539750" y="3644900"/>
            <a:ext cx="695801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dirty="0"/>
              <a:t>然后任取一个初始向量</a:t>
            </a:r>
            <a:r>
              <a:rPr lang="en-US" altLang="zh-CN" i="1" dirty="0"/>
              <a:t>x</a:t>
            </a:r>
            <a:r>
              <a:rPr lang="en-US" altLang="zh-CN" baseline="30000" dirty="0"/>
              <a:t>(0)</a:t>
            </a:r>
            <a:r>
              <a:rPr lang="en-US" altLang="zh-CN" dirty="0"/>
              <a:t>∈R</a:t>
            </a:r>
            <a:r>
              <a:rPr lang="en-US" altLang="zh-CN" i="1" baseline="30000" dirty="0"/>
              <a:t>n</a:t>
            </a:r>
            <a:r>
              <a:rPr lang="zh-CN" altLang="en-US" dirty="0"/>
              <a:t>作为近似解，由公式</a:t>
            </a:r>
          </a:p>
        </p:txBody>
      </p:sp>
      <p:graphicFrame>
        <p:nvGraphicFramePr>
          <p:cNvPr id="63501" name="Object 13"/>
          <p:cNvGraphicFramePr>
            <a:graphicFrameLocks noChangeAspect="1"/>
          </p:cNvGraphicFramePr>
          <p:nvPr/>
        </p:nvGraphicFramePr>
        <p:xfrm>
          <a:off x="971550" y="4149725"/>
          <a:ext cx="5297488" cy="541338"/>
        </p:xfrm>
        <a:graphic>
          <a:graphicData uri="http://schemas.openxmlformats.org/presentationml/2006/ole">
            <mc:AlternateContent xmlns:mc="http://schemas.openxmlformats.org/markup-compatibility/2006">
              <mc:Choice xmlns:v="urn:schemas-microsoft-com:vml" Requires="v">
                <p:oleObj spid="_x0000_s41039" name="Equation" r:id="rId7" imgW="2120760" imgH="228600" progId="Equation.DSMT4">
                  <p:embed/>
                </p:oleObj>
              </mc:Choice>
              <mc:Fallback>
                <p:oleObj name="Equation" r:id="rId7" imgW="2120760" imgH="228600"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4149725"/>
                        <a:ext cx="5297488" cy="54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502" name="Text Box 14"/>
          <p:cNvSpPr txBox="1">
            <a:spLocks noChangeArrowheads="1"/>
          </p:cNvSpPr>
          <p:nvPr/>
        </p:nvSpPr>
        <p:spPr bwMode="auto">
          <a:xfrm>
            <a:off x="468313" y="4941888"/>
            <a:ext cx="60642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dirty="0"/>
              <a:t>构造向量序列</a:t>
            </a:r>
            <a:r>
              <a:rPr lang="en-US" altLang="zh-CN" dirty="0"/>
              <a:t>{</a:t>
            </a:r>
            <a:r>
              <a:rPr lang="en-US" altLang="zh-CN" i="1" dirty="0"/>
              <a:t>x</a:t>
            </a:r>
            <a:r>
              <a:rPr lang="en-US" altLang="zh-CN" baseline="30000" dirty="0"/>
              <a:t>(</a:t>
            </a:r>
            <a:r>
              <a:rPr lang="en-US" altLang="zh-CN" i="1" baseline="30000" dirty="0"/>
              <a:t>k</a:t>
            </a:r>
            <a:r>
              <a:rPr lang="en-US" altLang="zh-CN" baseline="30000" dirty="0"/>
              <a:t>)</a:t>
            </a:r>
            <a:r>
              <a:rPr lang="en-US" altLang="zh-CN" dirty="0"/>
              <a:t>}</a:t>
            </a:r>
            <a:r>
              <a:rPr lang="zh-CN" altLang="en-US" dirty="0"/>
              <a:t>，如果向量序列</a:t>
            </a:r>
            <a:r>
              <a:rPr lang="en-US" altLang="zh-CN" dirty="0"/>
              <a:t>{</a:t>
            </a:r>
            <a:r>
              <a:rPr lang="en-US" altLang="zh-CN" i="1" dirty="0"/>
              <a:t>x</a:t>
            </a:r>
            <a:r>
              <a:rPr lang="en-US" altLang="zh-CN" baseline="30000" dirty="0"/>
              <a:t>(</a:t>
            </a:r>
            <a:r>
              <a:rPr lang="en-US" altLang="zh-CN" i="1" baseline="30000" dirty="0"/>
              <a:t>k</a:t>
            </a:r>
            <a:r>
              <a:rPr lang="en-US" altLang="zh-CN" baseline="30000" dirty="0"/>
              <a:t>)</a:t>
            </a:r>
            <a:r>
              <a:rPr lang="en-US" altLang="zh-CN" dirty="0"/>
              <a:t>}</a:t>
            </a:r>
            <a:r>
              <a:rPr lang="zh-CN" altLang="en-US" dirty="0"/>
              <a:t>满足</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CCDFFC1-0761-4E6F-B426-DD58E2BB1330}" type="slidenum">
              <a:rPr lang="en-US" altLang="zh-CN" sz="1200">
                <a:solidFill>
                  <a:srgbClr val="000000"/>
                </a:solidFill>
              </a:rPr>
              <a:pPr eaLnBrk="1" hangingPunct="1"/>
              <a:t>17</a:t>
            </a:fld>
            <a:endParaRPr lang="en-US" altLang="zh-CN" sz="1200">
              <a:solidFill>
                <a:srgbClr val="000000"/>
              </a:solidFill>
            </a:endParaRPr>
          </a:p>
        </p:txBody>
      </p:sp>
      <p:grpSp>
        <p:nvGrpSpPr>
          <p:cNvPr id="41990" name="Group 2"/>
          <p:cNvGrpSpPr>
            <a:grpSpLocks/>
          </p:cNvGrpSpPr>
          <p:nvPr/>
        </p:nvGrpSpPr>
        <p:grpSpPr bwMode="auto">
          <a:xfrm>
            <a:off x="5702300" y="0"/>
            <a:ext cx="3441700" cy="422275"/>
            <a:chOff x="1742" y="2048"/>
            <a:chExt cx="2168" cy="266"/>
          </a:xfrm>
        </p:grpSpPr>
        <p:sp>
          <p:nvSpPr>
            <p:cNvPr id="42000" name="Rectangle 3"/>
            <p:cNvSpPr>
              <a:spLocks noChangeArrowheads="1"/>
            </p:cNvSpPr>
            <p:nvPr/>
          </p:nvSpPr>
          <p:spPr bwMode="auto">
            <a:xfrm>
              <a:off x="1742" y="2048"/>
              <a:ext cx="216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1800"/>
                <a:t>3.6.1 </a:t>
              </a:r>
              <a:r>
                <a:rPr lang="zh-CN" altLang="en-US" sz="1800"/>
                <a:t>迭代格式的一般形式（续）</a:t>
              </a:r>
            </a:p>
          </p:txBody>
        </p:sp>
        <p:sp>
          <p:nvSpPr>
            <p:cNvPr id="42001" name="Line 4"/>
            <p:cNvSpPr>
              <a:spLocks noChangeShapeType="1"/>
            </p:cNvSpPr>
            <p:nvPr/>
          </p:nvSpPr>
          <p:spPr bwMode="auto">
            <a:xfrm>
              <a:off x="1791" y="2296"/>
              <a:ext cx="1996"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aphicFrame>
        <p:nvGraphicFramePr>
          <p:cNvPr id="41986" name="Object 5"/>
          <p:cNvGraphicFramePr>
            <a:graphicFrameLocks noChangeAspect="1"/>
          </p:cNvGraphicFramePr>
          <p:nvPr/>
        </p:nvGraphicFramePr>
        <p:xfrm>
          <a:off x="900113" y="765175"/>
          <a:ext cx="3024187" cy="1022350"/>
        </p:xfrm>
        <a:graphic>
          <a:graphicData uri="http://schemas.openxmlformats.org/presentationml/2006/ole">
            <mc:AlternateContent xmlns:mc="http://schemas.openxmlformats.org/markup-compatibility/2006">
              <mc:Choice xmlns:v="urn:schemas-microsoft-com:vml" Requires="v">
                <p:oleObj spid="_x0000_s42062" name="Equation" r:id="rId3" imgW="761760" imgH="291960" progId="Equation.DSMT4">
                  <p:embed/>
                </p:oleObj>
              </mc:Choice>
              <mc:Fallback>
                <p:oleObj name="Equation" r:id="rId3" imgW="761760" imgH="29196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765175"/>
                        <a:ext cx="3024187" cy="102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18" name="Rectangle 6"/>
          <p:cNvSpPr>
            <a:spLocks noChangeArrowheads="1"/>
          </p:cNvSpPr>
          <p:nvPr/>
        </p:nvSpPr>
        <p:spPr bwMode="auto">
          <a:xfrm>
            <a:off x="4140200" y="981075"/>
            <a:ext cx="262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迭代法收敛</a:t>
            </a:r>
          </a:p>
        </p:txBody>
      </p:sp>
      <p:sp>
        <p:nvSpPr>
          <p:cNvPr id="64519" name="AutoShape 7"/>
          <p:cNvSpPr>
            <a:spLocks noChangeArrowheads="1"/>
          </p:cNvSpPr>
          <p:nvPr/>
        </p:nvSpPr>
        <p:spPr bwMode="auto">
          <a:xfrm>
            <a:off x="3635375" y="1989138"/>
            <a:ext cx="2592388" cy="863600"/>
          </a:xfrm>
          <a:prstGeom prst="wedgeEllipseCallout">
            <a:avLst>
              <a:gd name="adj1" fmla="val -56370"/>
              <a:gd name="adj2" fmla="val -115810"/>
            </a:avLst>
          </a:prstGeom>
          <a:solidFill>
            <a:srgbClr val="CCFFFF"/>
          </a:solidFill>
          <a:ln w="15875">
            <a:solidFill>
              <a:srgbClr val="008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pPr>
            <a:r>
              <a:rPr lang="zh-CN" altLang="en-US"/>
              <a:t>方程组的解</a:t>
            </a:r>
          </a:p>
        </p:txBody>
      </p:sp>
      <p:sp>
        <p:nvSpPr>
          <p:cNvPr id="64520" name="Text Box 8"/>
          <p:cNvSpPr txBox="1">
            <a:spLocks noChangeArrowheads="1"/>
          </p:cNvSpPr>
          <p:nvPr/>
        </p:nvSpPr>
        <p:spPr bwMode="auto">
          <a:xfrm>
            <a:off x="827088" y="2852738"/>
            <a:ext cx="35464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ea typeface="楷体_GB2312" pitchFamily="49" charset="-122"/>
              </a:rPr>
              <a:t>否则，称此</a:t>
            </a:r>
            <a:r>
              <a:rPr lang="zh-CN" altLang="en-US" b="1">
                <a:ea typeface="楷体_GB2312" pitchFamily="49" charset="-122"/>
              </a:rPr>
              <a:t>迭代法发散。</a:t>
            </a:r>
          </a:p>
        </p:txBody>
      </p:sp>
      <p:graphicFrame>
        <p:nvGraphicFramePr>
          <p:cNvPr id="41988" name="Object 10"/>
          <p:cNvGraphicFramePr>
            <a:graphicFrameLocks noChangeAspect="1"/>
          </p:cNvGraphicFramePr>
          <p:nvPr/>
        </p:nvGraphicFramePr>
        <p:xfrm>
          <a:off x="1763713" y="3644904"/>
          <a:ext cx="4965634" cy="541338"/>
        </p:xfrm>
        <a:graphic>
          <a:graphicData uri="http://schemas.openxmlformats.org/presentationml/2006/ole">
            <mc:AlternateContent xmlns:mc="http://schemas.openxmlformats.org/markup-compatibility/2006">
              <mc:Choice xmlns:v="urn:schemas-microsoft-com:vml" Requires="v">
                <p:oleObj spid="_x0000_s42063" name="Equation" r:id="rId5" imgW="2120760" imgH="228600" progId="Equation.DSMT4">
                  <p:embed/>
                </p:oleObj>
              </mc:Choice>
              <mc:Fallback>
                <p:oleObj name="Equation" r:id="rId5" imgW="2120760" imgH="2286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3644904"/>
                        <a:ext cx="4965634" cy="54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24" name="Text Box 12"/>
          <p:cNvSpPr txBox="1">
            <a:spLocks noChangeArrowheads="1"/>
          </p:cNvSpPr>
          <p:nvPr/>
        </p:nvSpPr>
        <p:spPr bwMode="auto">
          <a:xfrm>
            <a:off x="250825" y="3644900"/>
            <a:ext cx="14033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迭代格式</a:t>
            </a:r>
          </a:p>
        </p:txBody>
      </p:sp>
      <p:sp>
        <p:nvSpPr>
          <p:cNvPr id="64525" name="AutoShape 13"/>
          <p:cNvSpPr>
            <a:spLocks noChangeArrowheads="1"/>
          </p:cNvSpPr>
          <p:nvPr/>
        </p:nvSpPr>
        <p:spPr bwMode="auto">
          <a:xfrm>
            <a:off x="684213" y="4724400"/>
            <a:ext cx="2160587" cy="649288"/>
          </a:xfrm>
          <a:prstGeom prst="wedgeEllipseCallout">
            <a:avLst>
              <a:gd name="adj1" fmla="val 57421"/>
              <a:gd name="adj2" fmla="val -148046"/>
            </a:avLst>
          </a:prstGeom>
          <a:solidFill>
            <a:srgbClr val="CCFFFF"/>
          </a:solidFill>
          <a:ln w="15875">
            <a:solidFill>
              <a:srgbClr val="008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pPr>
            <a:r>
              <a:rPr lang="zh-CN" altLang="en-US"/>
              <a:t>迭代矩阵</a:t>
            </a:r>
          </a:p>
        </p:txBody>
      </p:sp>
      <p:sp>
        <p:nvSpPr>
          <p:cNvPr id="64526" name="AutoShape 14"/>
          <p:cNvSpPr>
            <a:spLocks noChangeArrowheads="1"/>
          </p:cNvSpPr>
          <p:nvPr/>
        </p:nvSpPr>
        <p:spPr bwMode="auto">
          <a:xfrm>
            <a:off x="4140200" y="4868863"/>
            <a:ext cx="3816350" cy="649287"/>
          </a:xfrm>
          <a:prstGeom prst="wedgeEllipseCallout">
            <a:avLst>
              <a:gd name="adj1" fmla="val -75125"/>
              <a:gd name="adj2" fmla="val -169069"/>
            </a:avLst>
          </a:prstGeom>
          <a:solidFill>
            <a:srgbClr val="CCFFFF"/>
          </a:solidFill>
          <a:ln w="15875">
            <a:solidFill>
              <a:srgbClr val="008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pPr>
            <a:r>
              <a:rPr lang="zh-CN" altLang="en-US"/>
              <a:t>第</a:t>
            </a:r>
            <a:r>
              <a:rPr lang="en-US" altLang="zh-CN" i="1"/>
              <a:t>k</a:t>
            </a:r>
            <a:r>
              <a:rPr lang="zh-CN" altLang="en-US"/>
              <a:t>次迭代近似解</a:t>
            </a:r>
          </a:p>
        </p:txBody>
      </p:sp>
      <p:graphicFrame>
        <p:nvGraphicFramePr>
          <p:cNvPr id="64527" name="Object 15"/>
          <p:cNvGraphicFramePr>
            <a:graphicFrameLocks noChangeAspect="1"/>
          </p:cNvGraphicFramePr>
          <p:nvPr/>
        </p:nvGraphicFramePr>
        <p:xfrm>
          <a:off x="611188" y="5661025"/>
          <a:ext cx="2665412" cy="617538"/>
        </p:xfrm>
        <a:graphic>
          <a:graphicData uri="http://schemas.openxmlformats.org/presentationml/2006/ole">
            <mc:AlternateContent xmlns:mc="http://schemas.openxmlformats.org/markup-compatibility/2006">
              <mc:Choice xmlns:v="urn:schemas-microsoft-com:vml" Requires="v">
                <p:oleObj spid="_x0000_s42064" name="Equation" r:id="rId7" imgW="876240" imgH="203040" progId="Equation.DSMT4">
                  <p:embed/>
                </p:oleObj>
              </mc:Choice>
              <mc:Fallback>
                <p:oleObj name="Equation" r:id="rId7" imgW="876240" imgH="20304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5661025"/>
                        <a:ext cx="2665412" cy="617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28" name="Text Box 16"/>
          <p:cNvSpPr txBox="1">
            <a:spLocks noChangeArrowheads="1"/>
          </p:cNvSpPr>
          <p:nvPr/>
        </p:nvSpPr>
        <p:spPr bwMode="auto">
          <a:xfrm>
            <a:off x="3400425" y="5707063"/>
            <a:ext cx="3008313"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2800"/>
              <a:t>-------</a:t>
            </a:r>
            <a:r>
              <a:rPr lang="zh-CN" altLang="en-US" b="1">
                <a:ea typeface="楷体_GB2312" pitchFamily="49" charset="-122"/>
              </a:rPr>
              <a:t>第</a:t>
            </a:r>
            <a:r>
              <a:rPr lang="en-US" altLang="zh-CN" b="1" i="1"/>
              <a:t>k</a:t>
            </a:r>
            <a:r>
              <a:rPr lang="zh-CN" altLang="en-US" b="1">
                <a:ea typeface="楷体_GB2312" pitchFamily="49" charset="-122"/>
              </a:rPr>
              <a:t>次迭代误差</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idx="1"/>
          </p:nvPr>
        </p:nvSpPr>
        <p:spPr>
          <a:xfrm>
            <a:off x="755650" y="908050"/>
            <a:ext cx="5329238" cy="504825"/>
          </a:xfrm>
        </p:spPr>
        <p:txBody>
          <a:bodyPr/>
          <a:lstStyle/>
          <a:p>
            <a:pPr eaLnBrk="1" hangingPunct="1">
              <a:buFontTx/>
              <a:buNone/>
            </a:pPr>
            <a:r>
              <a:rPr lang="zh-CN" altLang="en-US" sz="2400" b="1">
                <a:ea typeface="楷体_GB2312" pitchFamily="49" charset="-122"/>
              </a:rPr>
              <a:t>用迭代法解方程组</a:t>
            </a:r>
            <a:r>
              <a:rPr lang="en-US" altLang="zh-CN" sz="2400" b="1">
                <a:ea typeface="楷体_GB2312" pitchFamily="49" charset="-122"/>
              </a:rPr>
              <a:t>(</a:t>
            </a:r>
            <a:r>
              <a:rPr lang="en-US" altLang="zh-CN" sz="2400" b="1" i="1">
                <a:ea typeface="楷体_GB2312" pitchFamily="49" charset="-122"/>
              </a:rPr>
              <a:t>Ax</a:t>
            </a:r>
            <a:r>
              <a:rPr lang="en-US" altLang="zh-CN" sz="2400" b="1">
                <a:ea typeface="楷体_GB2312" pitchFamily="49" charset="-122"/>
              </a:rPr>
              <a:t> =b)</a:t>
            </a:r>
            <a:r>
              <a:rPr lang="zh-CN" altLang="en-US" sz="2400" b="1">
                <a:ea typeface="楷体_GB2312" pitchFamily="49" charset="-122"/>
              </a:rPr>
              <a:t>的关键是：</a:t>
            </a:r>
          </a:p>
        </p:txBody>
      </p:sp>
      <p:sp>
        <p:nvSpPr>
          <p:cNvPr id="4301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A45139A-97F3-41AD-8519-671716D31EB2}" type="slidenum">
              <a:rPr lang="en-US" altLang="zh-CN" sz="1200">
                <a:solidFill>
                  <a:srgbClr val="000000"/>
                </a:solidFill>
              </a:rPr>
              <a:pPr eaLnBrk="1" hangingPunct="1"/>
              <a:t>18</a:t>
            </a:fld>
            <a:endParaRPr lang="en-US" altLang="zh-CN" sz="1200">
              <a:solidFill>
                <a:srgbClr val="000000"/>
              </a:solidFill>
            </a:endParaRPr>
          </a:p>
        </p:txBody>
      </p:sp>
      <p:grpSp>
        <p:nvGrpSpPr>
          <p:cNvPr id="43013" name="Group 3"/>
          <p:cNvGrpSpPr>
            <a:grpSpLocks/>
          </p:cNvGrpSpPr>
          <p:nvPr/>
        </p:nvGrpSpPr>
        <p:grpSpPr bwMode="auto">
          <a:xfrm>
            <a:off x="5702300" y="0"/>
            <a:ext cx="3441700" cy="422275"/>
            <a:chOff x="1742" y="2048"/>
            <a:chExt cx="2168" cy="266"/>
          </a:xfrm>
        </p:grpSpPr>
        <p:sp>
          <p:nvSpPr>
            <p:cNvPr id="43016" name="Rectangle 4"/>
            <p:cNvSpPr>
              <a:spLocks noChangeArrowheads="1"/>
            </p:cNvSpPr>
            <p:nvPr/>
          </p:nvSpPr>
          <p:spPr bwMode="auto">
            <a:xfrm>
              <a:off x="1742" y="2048"/>
              <a:ext cx="216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1800"/>
                <a:t>3.6.1 </a:t>
              </a:r>
              <a:r>
                <a:rPr lang="zh-CN" altLang="en-US" sz="1800"/>
                <a:t>迭代格式的一般形式（续）</a:t>
              </a:r>
            </a:p>
          </p:txBody>
        </p:sp>
        <p:sp>
          <p:nvSpPr>
            <p:cNvPr id="43017" name="Line 5"/>
            <p:cNvSpPr>
              <a:spLocks noChangeShapeType="1"/>
            </p:cNvSpPr>
            <p:nvPr/>
          </p:nvSpPr>
          <p:spPr bwMode="auto">
            <a:xfrm>
              <a:off x="1791" y="2296"/>
              <a:ext cx="1996"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43014" name="Text Box 6"/>
          <p:cNvSpPr txBox="1">
            <a:spLocks noChangeArrowheads="1"/>
          </p:cNvSpPr>
          <p:nvPr/>
        </p:nvSpPr>
        <p:spPr bwMode="auto">
          <a:xfrm>
            <a:off x="755650" y="1412875"/>
            <a:ext cx="5381601" cy="3527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indent="-457200" eaLnBrk="1" hangingPunct="1">
              <a:lnSpc>
                <a:spcPct val="120000"/>
              </a:lnSpc>
              <a:buAutoNum type="arabicParenBoth"/>
            </a:pPr>
            <a:r>
              <a:rPr lang="zh-CN" altLang="en-US" dirty="0"/>
              <a:t>如何构造迭代格式</a:t>
            </a:r>
            <a:endParaRPr lang="en-US" altLang="zh-CN" dirty="0"/>
          </a:p>
          <a:p>
            <a:pPr marL="457200" indent="-457200" eaLnBrk="1" hangingPunct="1">
              <a:lnSpc>
                <a:spcPct val="120000"/>
              </a:lnSpc>
              <a:buAutoNum type="arabicParenBoth"/>
            </a:pPr>
            <a:endParaRPr lang="en-US" altLang="zh-CN" dirty="0"/>
          </a:p>
          <a:p>
            <a:pPr marL="457200" indent="-457200" eaLnBrk="1" hangingPunct="1">
              <a:lnSpc>
                <a:spcPct val="120000"/>
              </a:lnSpc>
              <a:buAutoNum type="arabicParenBoth"/>
            </a:pPr>
            <a:endParaRPr lang="en-US" altLang="zh-CN" dirty="0"/>
          </a:p>
          <a:p>
            <a:pPr marL="457200" indent="-457200" eaLnBrk="1" hangingPunct="1">
              <a:spcBef>
                <a:spcPct val="50000"/>
              </a:spcBef>
              <a:buFont typeface="+mj-lt"/>
              <a:buAutoNum type="arabicPeriod"/>
            </a:pPr>
            <a:r>
              <a:rPr kumimoji="0" lang="zh-CN" altLang="en-US" b="1" dirty="0">
                <a:solidFill>
                  <a:srgbClr val="FF0000"/>
                </a:solidFill>
                <a:latin typeface="楷体_GB2312" pitchFamily="49" charset="-122"/>
                <a:ea typeface="楷体_GB2312" pitchFamily="49" charset="-122"/>
              </a:rPr>
              <a:t>雅可比</a:t>
            </a:r>
            <a:r>
              <a:rPr kumimoji="0" lang="en-US" altLang="zh-CN" b="1" dirty="0">
                <a:solidFill>
                  <a:srgbClr val="FF0000"/>
                </a:solidFill>
                <a:latin typeface="楷体_GB2312" pitchFamily="49" charset="-122"/>
                <a:ea typeface="楷体_GB2312" pitchFamily="49" charset="-122"/>
              </a:rPr>
              <a:t>(Jacobi)</a:t>
            </a:r>
            <a:r>
              <a:rPr kumimoji="0" lang="zh-CN" altLang="en-US" b="1" dirty="0">
                <a:solidFill>
                  <a:srgbClr val="FF0000"/>
                </a:solidFill>
                <a:latin typeface="楷体_GB2312" pitchFamily="49" charset="-122"/>
                <a:ea typeface="楷体_GB2312" pitchFamily="49" charset="-122"/>
              </a:rPr>
              <a:t>迭代法</a:t>
            </a:r>
            <a:endParaRPr kumimoji="0" lang="en-US" altLang="zh-CN" b="1" dirty="0">
              <a:solidFill>
                <a:srgbClr val="FF0000"/>
              </a:solidFill>
              <a:latin typeface="楷体_GB2312" pitchFamily="49" charset="-122"/>
              <a:ea typeface="楷体_GB2312" pitchFamily="49" charset="-122"/>
            </a:endParaRPr>
          </a:p>
          <a:p>
            <a:pPr marL="457200" indent="-457200" eaLnBrk="1" hangingPunct="1">
              <a:spcBef>
                <a:spcPct val="50000"/>
              </a:spcBef>
              <a:buFont typeface="+mj-lt"/>
              <a:buAutoNum type="arabicPeriod"/>
            </a:pPr>
            <a:r>
              <a:rPr kumimoji="0" lang="zh-CN" altLang="en-US" b="1" dirty="0">
                <a:solidFill>
                  <a:srgbClr val="FF0000"/>
                </a:solidFill>
                <a:latin typeface="楷体_GB2312" pitchFamily="49" charset="-122"/>
                <a:ea typeface="楷体_GB2312" pitchFamily="49" charset="-122"/>
              </a:rPr>
              <a:t>高斯</a:t>
            </a:r>
            <a:r>
              <a:rPr kumimoji="0" lang="en-US" altLang="zh-CN" b="1" dirty="0">
                <a:solidFill>
                  <a:srgbClr val="FF0000"/>
                </a:solidFill>
                <a:latin typeface="楷体_GB2312" pitchFamily="49" charset="-122"/>
                <a:ea typeface="楷体_GB2312" pitchFamily="49" charset="-122"/>
              </a:rPr>
              <a:t>-</a:t>
            </a:r>
            <a:r>
              <a:rPr kumimoji="0" lang="zh-CN" altLang="en-US" b="1" dirty="0">
                <a:solidFill>
                  <a:srgbClr val="FF0000"/>
                </a:solidFill>
                <a:latin typeface="楷体_GB2312" pitchFamily="49" charset="-122"/>
                <a:ea typeface="楷体_GB2312" pitchFamily="49" charset="-122"/>
              </a:rPr>
              <a:t>塞德尔</a:t>
            </a:r>
            <a:r>
              <a:rPr lang="zh-CN" altLang="en-US" b="1" dirty="0">
                <a:solidFill>
                  <a:srgbClr val="FF0000"/>
                </a:solidFill>
              </a:rPr>
              <a:t>（</a:t>
            </a:r>
            <a:r>
              <a:rPr lang="en-US" altLang="zh-CN" b="1" dirty="0">
                <a:solidFill>
                  <a:srgbClr val="FF0000"/>
                </a:solidFill>
              </a:rPr>
              <a:t>Gauss-Seidel)</a:t>
            </a:r>
            <a:r>
              <a:rPr kumimoji="0" lang="zh-CN" altLang="en-US" b="1" dirty="0">
                <a:solidFill>
                  <a:srgbClr val="FF0000"/>
                </a:solidFill>
                <a:latin typeface="楷体_GB2312" pitchFamily="49" charset="-122"/>
                <a:ea typeface="楷体_GB2312" pitchFamily="49" charset="-122"/>
              </a:rPr>
              <a:t>迭代法</a:t>
            </a:r>
            <a:endParaRPr kumimoji="0" lang="en-US" altLang="zh-CN" b="1" dirty="0">
              <a:solidFill>
                <a:srgbClr val="FF0000"/>
              </a:solidFill>
              <a:latin typeface="楷体_GB2312" pitchFamily="49" charset="-122"/>
              <a:ea typeface="楷体_GB2312" pitchFamily="49" charset="-122"/>
            </a:endParaRPr>
          </a:p>
          <a:p>
            <a:pPr marL="457200" indent="-457200" eaLnBrk="1" hangingPunct="1">
              <a:spcBef>
                <a:spcPct val="50000"/>
              </a:spcBef>
              <a:buFont typeface="+mj-lt"/>
              <a:buAutoNum type="arabicPeriod"/>
            </a:pPr>
            <a:r>
              <a:rPr kumimoji="0" lang="zh-CN" altLang="en-US" b="1" dirty="0">
                <a:solidFill>
                  <a:srgbClr val="FF0000"/>
                </a:solidFill>
                <a:latin typeface="楷体_GB2312" pitchFamily="49" charset="-122"/>
                <a:ea typeface="楷体_GB2312" pitchFamily="49" charset="-122"/>
              </a:rPr>
              <a:t>逐次超松弛法</a:t>
            </a:r>
            <a:endParaRPr lang="zh-CN" altLang="en-US" b="1" dirty="0"/>
          </a:p>
          <a:p>
            <a:pPr eaLnBrk="1" hangingPunct="1">
              <a:lnSpc>
                <a:spcPct val="120000"/>
              </a:lnSpc>
            </a:pPr>
            <a:endParaRPr lang="zh-CN" altLang="en-US" dirty="0"/>
          </a:p>
        </p:txBody>
      </p:sp>
      <p:graphicFrame>
        <p:nvGraphicFramePr>
          <p:cNvPr id="43010" name="Object 7"/>
          <p:cNvGraphicFramePr>
            <a:graphicFrameLocks noChangeAspect="1"/>
          </p:cNvGraphicFramePr>
          <p:nvPr/>
        </p:nvGraphicFramePr>
        <p:xfrm>
          <a:off x="1403350" y="2060575"/>
          <a:ext cx="4968875" cy="541338"/>
        </p:xfrm>
        <a:graphic>
          <a:graphicData uri="http://schemas.openxmlformats.org/presentationml/2006/ole">
            <mc:AlternateContent xmlns:mc="http://schemas.openxmlformats.org/markup-compatibility/2006">
              <mc:Choice xmlns:v="urn:schemas-microsoft-com:vml" Requires="v">
                <p:oleObj spid="_x0000_s43039" name="Equation" r:id="rId3" imgW="2120760" imgH="228600" progId="Equation.DSMT4">
                  <p:embed/>
                </p:oleObj>
              </mc:Choice>
              <mc:Fallback>
                <p:oleObj name="Equation" r:id="rId3" imgW="2120760" imgH="2286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060575"/>
                        <a:ext cx="4968875" cy="54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5" name="Text Box 8"/>
          <p:cNvSpPr txBox="1">
            <a:spLocks noChangeArrowheads="1"/>
          </p:cNvSpPr>
          <p:nvPr/>
        </p:nvSpPr>
        <p:spPr bwMode="auto">
          <a:xfrm>
            <a:off x="684213" y="4852834"/>
            <a:ext cx="7670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dirty="0"/>
              <a:t>(2) </a:t>
            </a:r>
            <a:r>
              <a:rPr lang="zh-CN" altLang="en-US" dirty="0"/>
              <a:t>由迭代格式产生的向量序列</a:t>
            </a:r>
            <a:r>
              <a:rPr lang="en-US" altLang="zh-CN" dirty="0"/>
              <a:t>{</a:t>
            </a:r>
            <a:r>
              <a:rPr lang="en-US" altLang="zh-CN" i="1" dirty="0"/>
              <a:t>x</a:t>
            </a:r>
            <a:r>
              <a:rPr lang="en-US" altLang="zh-CN" baseline="30000" dirty="0"/>
              <a:t>(</a:t>
            </a:r>
            <a:r>
              <a:rPr lang="en-US" altLang="zh-CN" i="1" baseline="30000" dirty="0"/>
              <a:t>k</a:t>
            </a:r>
            <a:r>
              <a:rPr lang="en-US" altLang="zh-CN" baseline="30000" dirty="0"/>
              <a:t>)</a:t>
            </a:r>
            <a:r>
              <a:rPr lang="en-US" altLang="zh-CN" dirty="0"/>
              <a:t>}</a:t>
            </a:r>
            <a:r>
              <a:rPr lang="zh-CN" altLang="en-US" dirty="0"/>
              <a:t>的收敛条件是什么？</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4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80F5E9D-63E4-4307-8A01-6A176FF7F868}" type="slidenum">
              <a:rPr lang="en-US" altLang="zh-CN" sz="1200">
                <a:solidFill>
                  <a:srgbClr val="000000"/>
                </a:solidFill>
              </a:rPr>
              <a:pPr eaLnBrk="1" hangingPunct="1"/>
              <a:t>19</a:t>
            </a:fld>
            <a:endParaRPr lang="en-US" altLang="zh-CN" sz="1200">
              <a:solidFill>
                <a:srgbClr val="000000"/>
              </a:solidFill>
            </a:endParaRPr>
          </a:p>
        </p:txBody>
      </p:sp>
      <p:sp>
        <p:nvSpPr>
          <p:cNvPr id="44043" name="Text Box 2"/>
          <p:cNvSpPr txBox="1">
            <a:spLocks noChangeArrowheads="1"/>
          </p:cNvSpPr>
          <p:nvPr/>
        </p:nvSpPr>
        <p:spPr bwMode="auto">
          <a:xfrm>
            <a:off x="323850" y="188913"/>
            <a:ext cx="3117850" cy="519112"/>
          </a:xfrm>
          <a:prstGeom prst="rect">
            <a:avLst/>
          </a:prstGeom>
          <a:solidFill>
            <a:srgbClr val="FFCC00"/>
          </a:solidFill>
          <a:ln w="9525">
            <a:miter lim="800000"/>
            <a:headEnd/>
            <a:tailEnd/>
          </a:ln>
          <a:scene3d>
            <a:camera prst="legacyObliqueFront"/>
            <a:lightRig rig="legacyFlat3" dir="b"/>
          </a:scene3d>
          <a:sp3d extrusionH="430200" prstMaterial="legacyMatte">
            <a:bevelT w="13500" h="13500" prst="angle"/>
            <a:bevelB w="13500" h="13500" prst="angle"/>
            <a:extrusionClr>
              <a:srgbClr val="FFCC00"/>
            </a:extrusionClr>
            <a:contourClr>
              <a:srgbClr val="FFCC00"/>
            </a:contourClr>
          </a:sp3d>
        </p:spPr>
        <p:txBody>
          <a:bodyPr wrap="none">
            <a:spAutoFit/>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t>3.6.2 </a:t>
            </a:r>
            <a:r>
              <a:rPr lang="zh-CN" altLang="en-US" sz="2800"/>
              <a:t>雅可比迭代法</a:t>
            </a:r>
          </a:p>
        </p:txBody>
      </p:sp>
      <p:sp>
        <p:nvSpPr>
          <p:cNvPr id="66563" name="Text Box 3"/>
          <p:cNvSpPr txBox="1">
            <a:spLocks noChangeArrowheads="1"/>
          </p:cNvSpPr>
          <p:nvPr/>
        </p:nvSpPr>
        <p:spPr bwMode="auto">
          <a:xfrm>
            <a:off x="684213" y="908050"/>
            <a:ext cx="47852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设线性方程组</a:t>
            </a:r>
            <a:r>
              <a:rPr lang="en-US" altLang="zh-CN" dirty="0"/>
              <a:t> </a:t>
            </a:r>
            <a:r>
              <a:rPr lang="en-US" altLang="zh-CN" i="1" dirty="0"/>
              <a:t>Ax </a:t>
            </a:r>
            <a:r>
              <a:rPr lang="en-US" altLang="zh-CN" dirty="0"/>
              <a:t>=</a:t>
            </a:r>
            <a:r>
              <a:rPr lang="en-US" altLang="zh-CN" i="1" dirty="0"/>
              <a:t>b</a:t>
            </a:r>
            <a:r>
              <a:rPr lang="zh-CN" altLang="en-US" dirty="0"/>
              <a:t>的一般形式为</a:t>
            </a:r>
          </a:p>
        </p:txBody>
      </p:sp>
      <p:graphicFrame>
        <p:nvGraphicFramePr>
          <p:cNvPr id="66564" name="Object 4"/>
          <p:cNvGraphicFramePr>
            <a:graphicFrameLocks noChangeAspect="1"/>
          </p:cNvGraphicFramePr>
          <p:nvPr/>
        </p:nvGraphicFramePr>
        <p:xfrm>
          <a:off x="1593850" y="1527175"/>
          <a:ext cx="4502150" cy="512763"/>
        </p:xfrm>
        <a:graphic>
          <a:graphicData uri="http://schemas.openxmlformats.org/presentationml/2006/ole">
            <mc:AlternateContent xmlns:mc="http://schemas.openxmlformats.org/markup-compatibility/2006">
              <mc:Choice xmlns:v="urn:schemas-microsoft-com:vml" Requires="v">
                <p:oleObj spid="_x0000_s44210" name="公式" r:id="rId3" imgW="1803240" imgH="215640" progId="Equation.3">
                  <p:embed/>
                </p:oleObj>
              </mc:Choice>
              <mc:Fallback>
                <p:oleObj name="公式" r:id="rId3" imgW="1803240" imgH="215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3850" y="1527175"/>
                        <a:ext cx="4502150"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5" name="Object 5"/>
          <p:cNvGraphicFramePr>
            <a:graphicFrameLocks noChangeAspect="1"/>
          </p:cNvGraphicFramePr>
          <p:nvPr/>
        </p:nvGraphicFramePr>
        <p:xfrm>
          <a:off x="1638300" y="2212975"/>
          <a:ext cx="4533900" cy="512763"/>
        </p:xfrm>
        <a:graphic>
          <a:graphicData uri="http://schemas.openxmlformats.org/presentationml/2006/ole">
            <mc:AlternateContent xmlns:mc="http://schemas.openxmlformats.org/markup-compatibility/2006">
              <mc:Choice xmlns:v="urn:schemas-microsoft-com:vml" Requires="v">
                <p:oleObj spid="_x0000_s44211" name="公式" r:id="rId5" imgW="1815840" imgH="215640" progId="Equation.3">
                  <p:embed/>
                </p:oleObj>
              </mc:Choice>
              <mc:Fallback>
                <p:oleObj name="公式" r:id="rId5" imgW="1815840" imgH="2156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8300" y="2212975"/>
                        <a:ext cx="4533900"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6" name="Object 6"/>
          <p:cNvGraphicFramePr>
            <a:graphicFrameLocks noChangeAspect="1"/>
          </p:cNvGraphicFramePr>
          <p:nvPr/>
        </p:nvGraphicFramePr>
        <p:xfrm>
          <a:off x="1600200" y="3127375"/>
          <a:ext cx="4533900" cy="512763"/>
        </p:xfrm>
        <a:graphic>
          <a:graphicData uri="http://schemas.openxmlformats.org/presentationml/2006/ole">
            <mc:AlternateContent xmlns:mc="http://schemas.openxmlformats.org/markup-compatibility/2006">
              <mc:Choice xmlns:v="urn:schemas-microsoft-com:vml" Requires="v">
                <p:oleObj spid="_x0000_s44212" name="公式" r:id="rId7" imgW="1815840" imgH="215640" progId="Equation.3">
                  <p:embed/>
                </p:oleObj>
              </mc:Choice>
              <mc:Fallback>
                <p:oleObj name="公式" r:id="rId7" imgW="1815840" imgH="21564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3127375"/>
                        <a:ext cx="4533900"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7" name="Object 7"/>
          <p:cNvGraphicFramePr>
            <a:graphicFrameLocks noChangeAspect="1"/>
          </p:cNvGraphicFramePr>
          <p:nvPr/>
        </p:nvGraphicFramePr>
        <p:xfrm>
          <a:off x="2660650" y="2801938"/>
          <a:ext cx="1903413" cy="273050"/>
        </p:xfrm>
        <a:graphic>
          <a:graphicData uri="http://schemas.openxmlformats.org/presentationml/2006/ole">
            <mc:AlternateContent xmlns:mc="http://schemas.openxmlformats.org/markup-compatibility/2006">
              <mc:Choice xmlns:v="urn:schemas-microsoft-com:vml" Requires="v">
                <p:oleObj spid="_x0000_s44213" name="公式" r:id="rId9" imgW="609480" imgH="88560" progId="Equation.3">
                  <p:embed/>
                </p:oleObj>
              </mc:Choice>
              <mc:Fallback>
                <p:oleObj name="公式" r:id="rId9" imgW="609480" imgH="8856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0650" y="2801938"/>
                        <a:ext cx="1903413"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8" name="Object 8"/>
          <p:cNvGraphicFramePr>
            <a:graphicFrameLocks noChangeAspect="1"/>
          </p:cNvGraphicFramePr>
          <p:nvPr/>
        </p:nvGraphicFramePr>
        <p:xfrm>
          <a:off x="1387475" y="1658938"/>
          <a:ext cx="441325" cy="1943100"/>
        </p:xfrm>
        <a:graphic>
          <a:graphicData uri="http://schemas.openxmlformats.org/presentationml/2006/ole">
            <mc:AlternateContent xmlns:mc="http://schemas.openxmlformats.org/markup-compatibility/2006">
              <mc:Choice xmlns:v="urn:schemas-microsoft-com:vml" Requires="v">
                <p:oleObj spid="_x0000_s44214" name="公式" r:id="rId11" imgW="190440" imgH="838080" progId="Equation.3">
                  <p:embed/>
                </p:oleObj>
              </mc:Choice>
              <mc:Fallback>
                <p:oleObj name="公式" r:id="rId11" imgW="190440" imgH="83808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87475" y="1658938"/>
                        <a:ext cx="441325" cy="194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9" name="Object 9"/>
          <p:cNvGraphicFramePr>
            <a:graphicFrameLocks noChangeAspect="1"/>
          </p:cNvGraphicFramePr>
          <p:nvPr/>
        </p:nvGraphicFramePr>
        <p:xfrm>
          <a:off x="611188" y="4437063"/>
          <a:ext cx="4343400" cy="547687"/>
        </p:xfrm>
        <a:graphic>
          <a:graphicData uri="http://schemas.openxmlformats.org/presentationml/2006/ole">
            <mc:AlternateContent xmlns:mc="http://schemas.openxmlformats.org/markup-compatibility/2006">
              <mc:Choice xmlns:v="urn:schemas-microsoft-com:vml" Requires="v">
                <p:oleObj spid="_x0000_s44215" name="Equation" r:id="rId13" imgW="1739880" imgH="228600" progId="Equation.DSMT4">
                  <p:embed/>
                </p:oleObj>
              </mc:Choice>
              <mc:Fallback>
                <p:oleObj name="Equation" r:id="rId13" imgW="1739880" imgH="228600"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1188" y="4437063"/>
                        <a:ext cx="4343400" cy="547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70" name="Object 10"/>
          <p:cNvGraphicFramePr>
            <a:graphicFrameLocks noChangeAspect="1"/>
          </p:cNvGraphicFramePr>
          <p:nvPr/>
        </p:nvGraphicFramePr>
        <p:xfrm>
          <a:off x="5029200" y="4467225"/>
          <a:ext cx="3140075" cy="547688"/>
        </p:xfrm>
        <a:graphic>
          <a:graphicData uri="http://schemas.openxmlformats.org/presentationml/2006/ole">
            <mc:AlternateContent xmlns:mc="http://schemas.openxmlformats.org/markup-compatibility/2006">
              <mc:Choice xmlns:v="urn:schemas-microsoft-com:vml" Requires="v">
                <p:oleObj spid="_x0000_s44216" name="公式" r:id="rId15" imgW="1257120" imgH="228600" progId="Equation.3">
                  <p:embed/>
                </p:oleObj>
              </mc:Choice>
              <mc:Fallback>
                <p:oleObj name="公式" r:id="rId15" imgW="1257120" imgH="228600"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29200" y="4467225"/>
                        <a:ext cx="3140075" cy="547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71" name="Object 11"/>
          <p:cNvGraphicFramePr>
            <a:graphicFrameLocks noChangeAspect="1"/>
          </p:cNvGraphicFramePr>
          <p:nvPr/>
        </p:nvGraphicFramePr>
        <p:xfrm>
          <a:off x="1635125" y="5105400"/>
          <a:ext cx="5673725" cy="1028700"/>
        </p:xfrm>
        <a:graphic>
          <a:graphicData uri="http://schemas.openxmlformats.org/presentationml/2006/ole">
            <mc:AlternateContent xmlns:mc="http://schemas.openxmlformats.org/markup-compatibility/2006">
              <mc:Choice xmlns:v="urn:schemas-microsoft-com:vml" Requires="v">
                <p:oleObj spid="_x0000_s44217" name="Equation" r:id="rId17" imgW="2273040" imgH="431640" progId="Equation.DSMT4">
                  <p:embed/>
                </p:oleObj>
              </mc:Choice>
              <mc:Fallback>
                <p:oleObj name="Equation" r:id="rId17" imgW="2273040" imgH="431640" progId="Equation.DSMT4">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35125" y="5105400"/>
                        <a:ext cx="5673725"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72" name="Line 12"/>
          <p:cNvSpPr>
            <a:spLocks noChangeShapeType="1"/>
          </p:cNvSpPr>
          <p:nvPr/>
        </p:nvSpPr>
        <p:spPr bwMode="auto">
          <a:xfrm>
            <a:off x="1371600" y="1811338"/>
            <a:ext cx="3581400" cy="190500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6" name="AutoShape 13">
            <a:hlinkClick r:id="" action="ppaction://hlinkshowjump?jump=previousslide" highlightClick="1"/>
          </p:cNvPr>
          <p:cNvSpPr>
            <a:spLocks noChangeArrowheads="1"/>
          </p:cNvSpPr>
          <p:nvPr/>
        </p:nvSpPr>
        <p:spPr bwMode="auto">
          <a:xfrm>
            <a:off x="7772400" y="6553200"/>
            <a:ext cx="685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4047" name="AutoShape 14">
            <a:hlinkClick r:id="" action="ppaction://hlinkshowjump?jump=lastslideviewed" highlightClick="1"/>
          </p:cNvPr>
          <p:cNvSpPr>
            <a:spLocks noChangeArrowheads="1"/>
          </p:cNvSpPr>
          <p:nvPr/>
        </p:nvSpPr>
        <p:spPr bwMode="auto">
          <a:xfrm>
            <a:off x="8458200" y="655320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6576" name="Text Box 16"/>
          <p:cNvSpPr txBox="1">
            <a:spLocks noChangeArrowheads="1"/>
          </p:cNvSpPr>
          <p:nvPr/>
        </p:nvSpPr>
        <p:spPr bwMode="auto">
          <a:xfrm>
            <a:off x="323850" y="3789363"/>
            <a:ext cx="47212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雅可比（</a:t>
            </a:r>
            <a:r>
              <a:rPr lang="en-US" altLang="zh-CN"/>
              <a:t>Jacobi)</a:t>
            </a:r>
            <a:r>
              <a:rPr lang="zh-CN" altLang="en-US"/>
              <a:t>迭代法的步骤为：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4" name="Rectangle 2"/>
          <p:cNvSpPr>
            <a:spLocks noChangeArrowheads="1"/>
          </p:cNvSpPr>
          <p:nvPr/>
        </p:nvSpPr>
        <p:spPr bwMode="auto">
          <a:xfrm>
            <a:off x="457200" y="365125"/>
            <a:ext cx="82296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600">
                <a:solidFill>
                  <a:schemeClr val="tx2"/>
                </a:solidFill>
              </a:rPr>
              <a:t>第三章   解线性方程组的迭代法基础</a:t>
            </a:r>
            <a:r>
              <a:rPr lang="en-US" altLang="zh-CN" sz="3600">
                <a:solidFill>
                  <a:schemeClr val="tx2"/>
                </a:solidFill>
              </a:rPr>
              <a:t>—</a:t>
            </a:r>
            <a:r>
              <a:rPr lang="zh-CN" altLang="en-US" sz="3600">
                <a:solidFill>
                  <a:schemeClr val="tx2"/>
                </a:solidFill>
              </a:rPr>
              <a:t>向量与矩阵的范数</a:t>
            </a:r>
          </a:p>
        </p:txBody>
      </p:sp>
      <p:sp>
        <p:nvSpPr>
          <p:cNvPr id="93" name="Text Box 5"/>
          <p:cNvSpPr txBox="1">
            <a:spLocks noChangeArrowheads="1"/>
          </p:cNvSpPr>
          <p:nvPr/>
        </p:nvSpPr>
        <p:spPr bwMode="auto">
          <a:xfrm>
            <a:off x="971550" y="2420938"/>
            <a:ext cx="55451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t>3.5.1 </a:t>
            </a:r>
            <a:r>
              <a:rPr lang="zh-CN" altLang="en-US" dirty="0"/>
              <a:t>向量的范数</a:t>
            </a:r>
            <a:r>
              <a:rPr lang="en-US" altLang="zh-CN" dirty="0">
                <a:solidFill>
                  <a:srgbClr val="008000"/>
                </a:solidFill>
                <a:latin typeface="Arial" panose="020B0604020202020204" pitchFamily="34" charset="0"/>
              </a:rPr>
              <a:t>/* vector norms */</a:t>
            </a:r>
            <a:endParaRPr lang="en-US" altLang="zh-CN" sz="2800" dirty="0">
              <a:latin typeface="楷体_GB2312" pitchFamily="49" charset="-122"/>
            </a:endParaRPr>
          </a:p>
          <a:p>
            <a:pPr eaLnBrk="1" hangingPunct="1">
              <a:spcBef>
                <a:spcPct val="50000"/>
              </a:spcBef>
            </a:pPr>
            <a:endParaRPr lang="zh-CN" altLang="en-US" dirty="0"/>
          </a:p>
        </p:txBody>
      </p:sp>
      <p:sp>
        <p:nvSpPr>
          <p:cNvPr id="94" name="Text Box 6"/>
          <p:cNvSpPr txBox="1">
            <a:spLocks noChangeArrowheads="1"/>
          </p:cNvSpPr>
          <p:nvPr/>
        </p:nvSpPr>
        <p:spPr bwMode="auto">
          <a:xfrm>
            <a:off x="827088" y="3068638"/>
            <a:ext cx="7796212"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en-US" altLang="zh-CN" dirty="0"/>
              <a:t>        </a:t>
            </a:r>
            <a:r>
              <a:rPr lang="zh-CN" altLang="en-US" dirty="0"/>
              <a:t>为了研究</a:t>
            </a:r>
            <a:r>
              <a:rPr lang="zh-CN" altLang="en-US" dirty="0">
                <a:solidFill>
                  <a:srgbClr val="FF0000"/>
                </a:solidFill>
              </a:rPr>
              <a:t>线性方程组近似解的误差估计和迭代法的收敛性</a:t>
            </a:r>
            <a:r>
              <a:rPr lang="zh-CN" altLang="en-US" dirty="0"/>
              <a:t>，需要对</a:t>
            </a:r>
            <a:r>
              <a:rPr lang="en-US" altLang="zh-CN" i="1" dirty="0">
                <a:solidFill>
                  <a:srgbClr val="FF0000"/>
                </a:solidFill>
              </a:rPr>
              <a:t>n</a:t>
            </a:r>
            <a:r>
              <a:rPr lang="zh-CN" altLang="en-US" dirty="0">
                <a:solidFill>
                  <a:srgbClr val="FF0000"/>
                </a:solidFill>
              </a:rPr>
              <a:t>维向量空间</a:t>
            </a:r>
            <a:r>
              <a:rPr lang="en-US" altLang="zh-CN" b="1" i="1" dirty="0">
                <a:solidFill>
                  <a:srgbClr val="FF0000"/>
                </a:solidFill>
              </a:rPr>
              <a:t>R </a:t>
            </a:r>
            <a:r>
              <a:rPr lang="en-US" altLang="zh-CN" i="1" baseline="30000" dirty="0">
                <a:solidFill>
                  <a:srgbClr val="FF0000"/>
                </a:solidFill>
              </a:rPr>
              <a:t>n</a:t>
            </a:r>
            <a:r>
              <a:rPr lang="zh-CN" altLang="en-US" dirty="0">
                <a:solidFill>
                  <a:srgbClr val="FF0000"/>
                </a:solidFill>
              </a:rPr>
              <a:t>中的向量的“大小”</a:t>
            </a:r>
            <a:r>
              <a:rPr lang="zh-CN" altLang="en-US" dirty="0"/>
              <a:t>给出某种度量。</a:t>
            </a:r>
          </a:p>
          <a:p>
            <a:pPr eaLnBrk="1" hangingPunct="1">
              <a:lnSpc>
                <a:spcPct val="125000"/>
              </a:lnSpc>
            </a:pPr>
            <a:r>
              <a:rPr lang="zh-CN" altLang="en-US" dirty="0"/>
              <a:t>         衡量数的误差用到绝对值；       </a:t>
            </a:r>
          </a:p>
          <a:p>
            <a:pPr eaLnBrk="1" hangingPunct="1">
              <a:lnSpc>
                <a:spcPct val="125000"/>
              </a:lnSpc>
            </a:pPr>
            <a:r>
              <a:rPr lang="zh-CN" altLang="en-US" dirty="0"/>
              <a:t>        现代数学中常用“范数”来度量向量的“大小”。</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5"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B37C0E7-F0C0-45AD-A3D2-1CEFA3B0CA8F}" type="slidenum">
              <a:rPr lang="en-US" altLang="zh-CN" sz="1200">
                <a:solidFill>
                  <a:srgbClr val="000000"/>
                </a:solidFill>
              </a:rPr>
              <a:pPr eaLnBrk="1" hangingPunct="1"/>
              <a:t>20</a:t>
            </a:fld>
            <a:endParaRPr lang="en-US" altLang="zh-CN" sz="1200">
              <a:solidFill>
                <a:srgbClr val="000000"/>
              </a:solidFill>
            </a:endParaRPr>
          </a:p>
        </p:txBody>
      </p:sp>
      <p:sp>
        <p:nvSpPr>
          <p:cNvPr id="45066" name="AutoShape 2">
            <a:hlinkClick r:id="" action="ppaction://hlinkshowjump?jump=previousslide" highlightClick="1"/>
          </p:cNvPr>
          <p:cNvSpPr>
            <a:spLocks noChangeArrowheads="1"/>
          </p:cNvSpPr>
          <p:nvPr/>
        </p:nvSpPr>
        <p:spPr bwMode="auto">
          <a:xfrm>
            <a:off x="7772400" y="6553200"/>
            <a:ext cx="685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067" name="AutoShape 3">
            <a:hlinkClick r:id="" action="ppaction://hlinkshowjump?jump=lastslideviewed" highlightClick="1"/>
          </p:cNvPr>
          <p:cNvSpPr>
            <a:spLocks noChangeArrowheads="1"/>
          </p:cNvSpPr>
          <p:nvPr/>
        </p:nvSpPr>
        <p:spPr bwMode="auto">
          <a:xfrm>
            <a:off x="8458200" y="655320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5058" name="Object 4"/>
          <p:cNvGraphicFramePr>
            <a:graphicFrameLocks noChangeAspect="1"/>
          </p:cNvGraphicFramePr>
          <p:nvPr/>
        </p:nvGraphicFramePr>
        <p:xfrm>
          <a:off x="1009650" y="609600"/>
          <a:ext cx="5705475" cy="1028700"/>
        </p:xfrm>
        <a:graphic>
          <a:graphicData uri="http://schemas.openxmlformats.org/presentationml/2006/ole">
            <mc:AlternateContent xmlns:mc="http://schemas.openxmlformats.org/markup-compatibility/2006">
              <mc:Choice xmlns:v="urn:schemas-microsoft-com:vml" Requires="v">
                <p:oleObj spid="_x0000_s45211" name="Equation" r:id="rId3" imgW="2286000" imgH="431640" progId="Equation.DSMT4">
                  <p:embed/>
                </p:oleObj>
              </mc:Choice>
              <mc:Fallback>
                <p:oleObj name="Equation" r:id="rId3" imgW="2286000" imgH="431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9650" y="609600"/>
                        <a:ext cx="5705475"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89" name="Object 5"/>
          <p:cNvGraphicFramePr>
            <a:graphicFrameLocks noChangeAspect="1"/>
          </p:cNvGraphicFramePr>
          <p:nvPr/>
        </p:nvGraphicFramePr>
        <p:xfrm>
          <a:off x="1008063" y="1828800"/>
          <a:ext cx="5865812" cy="1028700"/>
        </p:xfrm>
        <a:graphic>
          <a:graphicData uri="http://schemas.openxmlformats.org/presentationml/2006/ole">
            <mc:AlternateContent xmlns:mc="http://schemas.openxmlformats.org/markup-compatibility/2006">
              <mc:Choice xmlns:v="urn:schemas-microsoft-com:vml" Requires="v">
                <p:oleObj spid="_x0000_s45212" name="Equation" r:id="rId5" imgW="2349360" imgH="431640" progId="Equation.DSMT4">
                  <p:embed/>
                </p:oleObj>
              </mc:Choice>
              <mc:Fallback>
                <p:oleObj name="Equation" r:id="rId5" imgW="2349360" imgH="43164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8063" y="1828800"/>
                        <a:ext cx="5865812"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0" name="Object 6"/>
          <p:cNvGraphicFramePr>
            <a:graphicFrameLocks noChangeAspect="1"/>
          </p:cNvGraphicFramePr>
          <p:nvPr/>
        </p:nvGraphicFramePr>
        <p:xfrm>
          <a:off x="3048000" y="3048000"/>
          <a:ext cx="1903413" cy="273050"/>
        </p:xfrm>
        <a:graphic>
          <a:graphicData uri="http://schemas.openxmlformats.org/presentationml/2006/ole">
            <mc:AlternateContent xmlns:mc="http://schemas.openxmlformats.org/markup-compatibility/2006">
              <mc:Choice xmlns:v="urn:schemas-microsoft-com:vml" Requires="v">
                <p:oleObj spid="_x0000_s45213" name="公式" r:id="rId7" imgW="609480" imgH="88560" progId="Equation.3">
                  <p:embed/>
                </p:oleObj>
              </mc:Choice>
              <mc:Fallback>
                <p:oleObj name="公式" r:id="rId7" imgW="609480" imgH="8856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0" y="3048000"/>
                        <a:ext cx="1903413"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1" name="Object 7"/>
          <p:cNvGraphicFramePr>
            <a:graphicFrameLocks noChangeAspect="1"/>
          </p:cNvGraphicFramePr>
          <p:nvPr/>
        </p:nvGraphicFramePr>
        <p:xfrm>
          <a:off x="933450" y="4572000"/>
          <a:ext cx="6402388" cy="1028700"/>
        </p:xfrm>
        <a:graphic>
          <a:graphicData uri="http://schemas.openxmlformats.org/presentationml/2006/ole">
            <mc:AlternateContent xmlns:mc="http://schemas.openxmlformats.org/markup-compatibility/2006">
              <mc:Choice xmlns:v="urn:schemas-microsoft-com:vml" Requires="v">
                <p:oleObj spid="_x0000_s45214" name="Equation" r:id="rId9" imgW="2565360" imgH="431640" progId="Equation.DSMT4">
                  <p:embed/>
                </p:oleObj>
              </mc:Choice>
              <mc:Fallback>
                <p:oleObj name="Equation" r:id="rId9" imgW="2565360" imgH="43164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33450" y="4572000"/>
                        <a:ext cx="6402388"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2" name="Object 8"/>
          <p:cNvGraphicFramePr>
            <a:graphicFrameLocks noChangeAspect="1"/>
          </p:cNvGraphicFramePr>
          <p:nvPr/>
        </p:nvGraphicFramePr>
        <p:xfrm>
          <a:off x="806450" y="3200400"/>
          <a:ext cx="8020050" cy="1028700"/>
        </p:xfrm>
        <a:graphic>
          <a:graphicData uri="http://schemas.openxmlformats.org/presentationml/2006/ole">
            <mc:AlternateContent xmlns:mc="http://schemas.openxmlformats.org/markup-compatibility/2006">
              <mc:Choice xmlns:v="urn:schemas-microsoft-com:vml" Requires="v">
                <p:oleObj spid="_x0000_s45215" name="Equation" r:id="rId11" imgW="3213000" imgH="431640" progId="Equation.DSMT4">
                  <p:embed/>
                </p:oleObj>
              </mc:Choice>
              <mc:Fallback>
                <p:oleObj name="Equation" r:id="rId11" imgW="3213000" imgH="43164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6450" y="3200400"/>
                        <a:ext cx="8020050"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3" name="Object 9"/>
          <p:cNvGraphicFramePr>
            <a:graphicFrameLocks noChangeAspect="1"/>
          </p:cNvGraphicFramePr>
          <p:nvPr/>
        </p:nvGraphicFramePr>
        <p:xfrm>
          <a:off x="304800" y="990600"/>
          <a:ext cx="441325" cy="4191000"/>
        </p:xfrm>
        <a:graphic>
          <a:graphicData uri="http://schemas.openxmlformats.org/presentationml/2006/ole">
            <mc:AlternateContent xmlns:mc="http://schemas.openxmlformats.org/markup-compatibility/2006">
              <mc:Choice xmlns:v="urn:schemas-microsoft-com:vml" Requires="v">
                <p:oleObj spid="_x0000_s45216" name="公式" r:id="rId13" imgW="190440" imgH="838080" progId="Equation.3">
                  <p:embed/>
                </p:oleObj>
              </mc:Choice>
              <mc:Fallback>
                <p:oleObj name="公式" r:id="rId13" imgW="190440" imgH="83808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4800" y="990600"/>
                        <a:ext cx="441325" cy="419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4" name="Object 10"/>
          <p:cNvGraphicFramePr>
            <a:graphicFrameLocks noChangeAspect="1"/>
          </p:cNvGraphicFramePr>
          <p:nvPr/>
        </p:nvGraphicFramePr>
        <p:xfrm>
          <a:off x="3200400" y="4191000"/>
          <a:ext cx="1903413" cy="273050"/>
        </p:xfrm>
        <a:graphic>
          <a:graphicData uri="http://schemas.openxmlformats.org/presentationml/2006/ole">
            <mc:AlternateContent xmlns:mc="http://schemas.openxmlformats.org/markup-compatibility/2006">
              <mc:Choice xmlns:v="urn:schemas-microsoft-com:vml" Requires="v">
                <p:oleObj spid="_x0000_s45217" name="公式" r:id="rId15" imgW="609480" imgH="88560" progId="Equation.3">
                  <p:embed/>
                </p:oleObj>
              </mc:Choice>
              <mc:Fallback>
                <p:oleObj name="公式" r:id="rId15" imgW="609480" imgH="8856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0400" y="4191000"/>
                        <a:ext cx="1903413"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5068" name="Group 11"/>
          <p:cNvGrpSpPr>
            <a:grpSpLocks/>
          </p:cNvGrpSpPr>
          <p:nvPr/>
        </p:nvGrpSpPr>
        <p:grpSpPr bwMode="auto">
          <a:xfrm>
            <a:off x="6388100" y="0"/>
            <a:ext cx="2755900" cy="422275"/>
            <a:chOff x="4024" y="0"/>
            <a:chExt cx="1736" cy="266"/>
          </a:xfrm>
        </p:grpSpPr>
        <p:sp>
          <p:nvSpPr>
            <p:cNvPr id="45069" name="Rectangle 12"/>
            <p:cNvSpPr>
              <a:spLocks noChangeArrowheads="1"/>
            </p:cNvSpPr>
            <p:nvPr/>
          </p:nvSpPr>
          <p:spPr bwMode="auto">
            <a:xfrm>
              <a:off x="4024" y="0"/>
              <a:ext cx="173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1800"/>
                <a:t>3.6.2 </a:t>
              </a:r>
              <a:r>
                <a:rPr lang="zh-CN" altLang="en-US" sz="1800"/>
                <a:t>雅可比迭代法（续）</a:t>
              </a:r>
            </a:p>
          </p:txBody>
        </p:sp>
        <p:sp>
          <p:nvSpPr>
            <p:cNvPr id="45070" name="Line 13"/>
            <p:cNvSpPr>
              <a:spLocks noChangeShapeType="1"/>
            </p:cNvSpPr>
            <p:nvPr/>
          </p:nvSpPr>
          <p:spPr bwMode="auto">
            <a:xfrm>
              <a:off x="4059" y="255"/>
              <a:ext cx="1701"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9"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93889F1-FFAB-4091-A094-12ED9BA3B334}" type="slidenum">
              <a:rPr lang="en-US" altLang="zh-CN" sz="1200">
                <a:solidFill>
                  <a:srgbClr val="000000"/>
                </a:solidFill>
              </a:rPr>
              <a:pPr eaLnBrk="1" hangingPunct="1"/>
              <a:t>21</a:t>
            </a:fld>
            <a:endParaRPr lang="en-US" altLang="zh-CN" sz="1200">
              <a:solidFill>
                <a:srgbClr val="000000"/>
              </a:solidFill>
            </a:endParaRPr>
          </a:p>
        </p:txBody>
      </p:sp>
      <p:sp>
        <p:nvSpPr>
          <p:cNvPr id="46090" name="Text Box 2"/>
          <p:cNvSpPr txBox="1">
            <a:spLocks noChangeArrowheads="1"/>
          </p:cNvSpPr>
          <p:nvPr/>
        </p:nvSpPr>
        <p:spPr bwMode="auto">
          <a:xfrm>
            <a:off x="539750" y="476250"/>
            <a:ext cx="2789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2</a:t>
            </a:r>
            <a:r>
              <a:rPr lang="zh-CN" altLang="en-US" b="1">
                <a:latin typeface="楷体_GB2312" pitchFamily="49" charset="-122"/>
                <a:ea typeface="楷体_GB2312" pitchFamily="49" charset="-122"/>
              </a:rPr>
              <a:t>）写成迭代格式</a:t>
            </a:r>
          </a:p>
        </p:txBody>
      </p:sp>
      <p:graphicFrame>
        <p:nvGraphicFramePr>
          <p:cNvPr id="46082" name="Object 3"/>
          <p:cNvGraphicFramePr>
            <a:graphicFrameLocks noChangeAspect="1"/>
          </p:cNvGraphicFramePr>
          <p:nvPr/>
        </p:nvGraphicFramePr>
        <p:xfrm>
          <a:off x="873125" y="1143000"/>
          <a:ext cx="6783388" cy="1028700"/>
        </p:xfrm>
        <a:graphic>
          <a:graphicData uri="http://schemas.openxmlformats.org/presentationml/2006/ole">
            <mc:AlternateContent xmlns:mc="http://schemas.openxmlformats.org/markup-compatibility/2006">
              <mc:Choice xmlns:v="urn:schemas-microsoft-com:vml" Requires="v">
                <p:oleObj spid="_x0000_s46237" name="Equation" r:id="rId3" imgW="2717640" imgH="431640" progId="Equation.DSMT4">
                  <p:embed/>
                </p:oleObj>
              </mc:Choice>
              <mc:Fallback>
                <p:oleObj name="Equation" r:id="rId3" imgW="2717640" imgH="43164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125" y="1143000"/>
                        <a:ext cx="6783388"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3" name="Object 4"/>
          <p:cNvGraphicFramePr>
            <a:graphicFrameLocks noChangeAspect="1"/>
          </p:cNvGraphicFramePr>
          <p:nvPr/>
        </p:nvGraphicFramePr>
        <p:xfrm>
          <a:off x="796925" y="2209800"/>
          <a:ext cx="6942138" cy="1028700"/>
        </p:xfrm>
        <a:graphic>
          <a:graphicData uri="http://schemas.openxmlformats.org/presentationml/2006/ole">
            <mc:AlternateContent xmlns:mc="http://schemas.openxmlformats.org/markup-compatibility/2006">
              <mc:Choice xmlns:v="urn:schemas-microsoft-com:vml" Requires="v">
                <p:oleObj spid="_x0000_s46238" name="Equation" r:id="rId5" imgW="2781000" imgH="431640" progId="Equation.DSMT4">
                  <p:embed/>
                </p:oleObj>
              </mc:Choice>
              <mc:Fallback>
                <p:oleObj name="Equation" r:id="rId5" imgW="2781000" imgH="43164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6925" y="2209800"/>
                        <a:ext cx="6942138"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4" name="Object 5"/>
          <p:cNvGraphicFramePr>
            <a:graphicFrameLocks noChangeAspect="1"/>
          </p:cNvGraphicFramePr>
          <p:nvPr/>
        </p:nvGraphicFramePr>
        <p:xfrm>
          <a:off x="2971800" y="3429000"/>
          <a:ext cx="1903413" cy="273050"/>
        </p:xfrm>
        <a:graphic>
          <a:graphicData uri="http://schemas.openxmlformats.org/presentationml/2006/ole">
            <mc:AlternateContent xmlns:mc="http://schemas.openxmlformats.org/markup-compatibility/2006">
              <mc:Choice xmlns:v="urn:schemas-microsoft-com:vml" Requires="v">
                <p:oleObj spid="_x0000_s46239" name="公式" r:id="rId7" imgW="609480" imgH="88560" progId="Equation.3">
                  <p:embed/>
                </p:oleObj>
              </mc:Choice>
              <mc:Fallback>
                <p:oleObj name="公式" r:id="rId7" imgW="609480" imgH="8856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1800" y="3429000"/>
                        <a:ext cx="1903413"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5" name="Object 6"/>
          <p:cNvGraphicFramePr>
            <a:graphicFrameLocks noChangeAspect="1"/>
          </p:cNvGraphicFramePr>
          <p:nvPr/>
        </p:nvGraphicFramePr>
        <p:xfrm>
          <a:off x="609600" y="4953000"/>
          <a:ext cx="7259638" cy="1028700"/>
        </p:xfrm>
        <a:graphic>
          <a:graphicData uri="http://schemas.openxmlformats.org/presentationml/2006/ole">
            <mc:AlternateContent xmlns:mc="http://schemas.openxmlformats.org/markup-compatibility/2006">
              <mc:Choice xmlns:v="urn:schemas-microsoft-com:vml" Requires="v">
                <p:oleObj spid="_x0000_s46240" name="Equation" r:id="rId9" imgW="2908080" imgH="431640" progId="Equation.DSMT4">
                  <p:embed/>
                </p:oleObj>
              </mc:Choice>
              <mc:Fallback>
                <p:oleObj name="Equation" r:id="rId9" imgW="2908080" imgH="43164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 y="4953000"/>
                        <a:ext cx="7259638"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6" name="Object 7"/>
          <p:cNvGraphicFramePr>
            <a:graphicFrameLocks noChangeAspect="1"/>
          </p:cNvGraphicFramePr>
          <p:nvPr/>
        </p:nvGraphicFramePr>
        <p:xfrm>
          <a:off x="427038" y="3644900"/>
          <a:ext cx="8716962" cy="1028700"/>
        </p:xfrm>
        <a:graphic>
          <a:graphicData uri="http://schemas.openxmlformats.org/presentationml/2006/ole">
            <mc:AlternateContent xmlns:mc="http://schemas.openxmlformats.org/markup-compatibility/2006">
              <mc:Choice xmlns:v="urn:schemas-microsoft-com:vml" Requires="v">
                <p:oleObj spid="_x0000_s46241" name="Equation" r:id="rId11" imgW="3606480" imgH="431640" progId="Equation.DSMT4">
                  <p:embed/>
                </p:oleObj>
              </mc:Choice>
              <mc:Fallback>
                <p:oleObj name="Equation" r:id="rId11" imgW="3606480" imgH="43164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7038" y="3644900"/>
                        <a:ext cx="8716962"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7" name="Object 8"/>
          <p:cNvGraphicFramePr>
            <a:graphicFrameLocks noChangeAspect="1"/>
          </p:cNvGraphicFramePr>
          <p:nvPr/>
        </p:nvGraphicFramePr>
        <p:xfrm>
          <a:off x="0" y="1371600"/>
          <a:ext cx="441325" cy="4191000"/>
        </p:xfrm>
        <a:graphic>
          <a:graphicData uri="http://schemas.openxmlformats.org/presentationml/2006/ole">
            <mc:AlternateContent xmlns:mc="http://schemas.openxmlformats.org/markup-compatibility/2006">
              <mc:Choice xmlns:v="urn:schemas-microsoft-com:vml" Requires="v">
                <p:oleObj spid="_x0000_s46242" name="公式" r:id="rId13" imgW="190440" imgH="838080" progId="Equation.3">
                  <p:embed/>
                </p:oleObj>
              </mc:Choice>
              <mc:Fallback>
                <p:oleObj name="公式" r:id="rId13" imgW="190440" imgH="838080"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1371600"/>
                        <a:ext cx="441325" cy="419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8" name="Object 9"/>
          <p:cNvGraphicFramePr>
            <a:graphicFrameLocks noChangeAspect="1"/>
          </p:cNvGraphicFramePr>
          <p:nvPr/>
        </p:nvGraphicFramePr>
        <p:xfrm>
          <a:off x="3124200" y="4572000"/>
          <a:ext cx="1903413" cy="273050"/>
        </p:xfrm>
        <a:graphic>
          <a:graphicData uri="http://schemas.openxmlformats.org/presentationml/2006/ole">
            <mc:AlternateContent xmlns:mc="http://schemas.openxmlformats.org/markup-compatibility/2006">
              <mc:Choice xmlns:v="urn:schemas-microsoft-com:vml" Requires="v">
                <p:oleObj spid="_x0000_s46243" name="公式" r:id="rId15" imgW="609480" imgH="88560" progId="Equation.3">
                  <p:embed/>
                </p:oleObj>
              </mc:Choice>
              <mc:Fallback>
                <p:oleObj name="公式" r:id="rId15" imgW="609480" imgH="8856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4572000"/>
                        <a:ext cx="1903413"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91" name="AutoShape 10">
            <a:hlinkClick r:id="" action="ppaction://hlinkshowjump?jump=previousslide" highlightClick="1"/>
          </p:cNvPr>
          <p:cNvSpPr>
            <a:spLocks noChangeArrowheads="1"/>
          </p:cNvSpPr>
          <p:nvPr/>
        </p:nvSpPr>
        <p:spPr bwMode="auto">
          <a:xfrm>
            <a:off x="7772400" y="6553200"/>
            <a:ext cx="685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6092" name="AutoShape 11">
            <a:hlinkClick r:id="" action="ppaction://hlinkshowjump?jump=lastslideviewed" highlightClick="1"/>
          </p:cNvPr>
          <p:cNvSpPr>
            <a:spLocks noChangeArrowheads="1"/>
          </p:cNvSpPr>
          <p:nvPr/>
        </p:nvSpPr>
        <p:spPr bwMode="auto">
          <a:xfrm>
            <a:off x="8458200" y="655320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46093" name="Group 12"/>
          <p:cNvGrpSpPr>
            <a:grpSpLocks/>
          </p:cNvGrpSpPr>
          <p:nvPr/>
        </p:nvGrpSpPr>
        <p:grpSpPr bwMode="auto">
          <a:xfrm>
            <a:off x="6388100" y="0"/>
            <a:ext cx="2755900" cy="422275"/>
            <a:chOff x="4024" y="0"/>
            <a:chExt cx="1736" cy="266"/>
          </a:xfrm>
        </p:grpSpPr>
        <p:sp>
          <p:nvSpPr>
            <p:cNvPr id="46095" name="Rectangle 13"/>
            <p:cNvSpPr>
              <a:spLocks noChangeArrowheads="1"/>
            </p:cNvSpPr>
            <p:nvPr/>
          </p:nvSpPr>
          <p:spPr bwMode="auto">
            <a:xfrm>
              <a:off x="4024" y="0"/>
              <a:ext cx="173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1800"/>
                <a:t>3.6.2 </a:t>
              </a:r>
              <a:r>
                <a:rPr lang="zh-CN" altLang="en-US" sz="1800"/>
                <a:t>雅可比迭代法（续）</a:t>
              </a:r>
            </a:p>
          </p:txBody>
        </p:sp>
        <p:sp>
          <p:nvSpPr>
            <p:cNvPr id="46096" name="Line 14"/>
            <p:cNvSpPr>
              <a:spLocks noChangeShapeType="1"/>
            </p:cNvSpPr>
            <p:nvPr/>
          </p:nvSpPr>
          <p:spPr bwMode="auto">
            <a:xfrm>
              <a:off x="4059" y="255"/>
              <a:ext cx="1701"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1"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2DF708E-7E67-4042-A72C-19F6FA3F1BA2}" type="slidenum">
              <a:rPr lang="en-US" altLang="zh-CN" sz="1200">
                <a:solidFill>
                  <a:srgbClr val="000000"/>
                </a:solidFill>
              </a:rPr>
              <a:pPr eaLnBrk="1" hangingPunct="1"/>
              <a:t>22</a:t>
            </a:fld>
            <a:endParaRPr lang="en-US" altLang="zh-CN" sz="1200">
              <a:solidFill>
                <a:srgbClr val="000000"/>
              </a:solidFill>
            </a:endParaRPr>
          </a:p>
        </p:txBody>
      </p:sp>
      <p:sp>
        <p:nvSpPr>
          <p:cNvPr id="47112" name="Text Box 2"/>
          <p:cNvSpPr txBox="1">
            <a:spLocks noChangeArrowheads="1"/>
          </p:cNvSpPr>
          <p:nvPr/>
        </p:nvSpPr>
        <p:spPr bwMode="auto">
          <a:xfrm>
            <a:off x="539750" y="549275"/>
            <a:ext cx="2881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3</a:t>
            </a:r>
            <a:r>
              <a:rPr lang="zh-CN" altLang="en-US">
                <a:latin typeface="楷体_GB2312" pitchFamily="49" charset="-122"/>
                <a:ea typeface="楷体_GB2312" pitchFamily="49" charset="-122"/>
              </a:rPr>
              <a:t>）取定初始向量</a:t>
            </a:r>
          </a:p>
        </p:txBody>
      </p:sp>
      <p:graphicFrame>
        <p:nvGraphicFramePr>
          <p:cNvPr id="47106" name="Object 3"/>
          <p:cNvGraphicFramePr>
            <a:graphicFrameLocks noChangeAspect="1"/>
          </p:cNvGraphicFramePr>
          <p:nvPr/>
        </p:nvGraphicFramePr>
        <p:xfrm>
          <a:off x="180975" y="2565400"/>
          <a:ext cx="8963025" cy="1028700"/>
        </p:xfrm>
        <a:graphic>
          <a:graphicData uri="http://schemas.openxmlformats.org/presentationml/2006/ole">
            <mc:AlternateContent xmlns:mc="http://schemas.openxmlformats.org/markup-compatibility/2006">
              <mc:Choice xmlns:v="urn:schemas-microsoft-com:vml" Requires="v">
                <p:oleObj spid="_x0000_s47221" name="Equation" r:id="rId3" imgW="3708360" imgH="431640" progId="Equation.DSMT4">
                  <p:embed/>
                </p:oleObj>
              </mc:Choice>
              <mc:Fallback>
                <p:oleObj name="Equation" r:id="rId3" imgW="3708360" imgH="43164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975" y="2565400"/>
                        <a:ext cx="8963025"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07" name="Object 4"/>
          <p:cNvGraphicFramePr>
            <a:graphicFrameLocks noChangeAspect="1"/>
          </p:cNvGraphicFramePr>
          <p:nvPr/>
        </p:nvGraphicFramePr>
        <p:xfrm>
          <a:off x="4419600" y="3505200"/>
          <a:ext cx="1985963" cy="463550"/>
        </p:xfrm>
        <a:graphic>
          <a:graphicData uri="http://schemas.openxmlformats.org/presentationml/2006/ole">
            <mc:AlternateContent xmlns:mc="http://schemas.openxmlformats.org/markup-compatibility/2006">
              <mc:Choice xmlns:v="urn:schemas-microsoft-com:vml" Requires="v">
                <p:oleObj spid="_x0000_s47222" name="Equation" r:id="rId5" imgW="863280" imgH="203040" progId="Equation.DSMT4">
                  <p:embed/>
                </p:oleObj>
              </mc:Choice>
              <mc:Fallback>
                <p:oleObj name="Equation" r:id="rId5" imgW="863280" imgH="20304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3505200"/>
                        <a:ext cx="1985963"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08" name="Object 5"/>
          <p:cNvGraphicFramePr>
            <a:graphicFrameLocks noChangeAspect="1"/>
          </p:cNvGraphicFramePr>
          <p:nvPr/>
        </p:nvGraphicFramePr>
        <p:xfrm>
          <a:off x="3492500" y="549275"/>
          <a:ext cx="4587875" cy="550863"/>
        </p:xfrm>
        <a:graphic>
          <a:graphicData uri="http://schemas.openxmlformats.org/presentationml/2006/ole">
            <mc:AlternateContent xmlns:mc="http://schemas.openxmlformats.org/markup-compatibility/2006">
              <mc:Choice xmlns:v="urn:schemas-microsoft-com:vml" Requires="v">
                <p:oleObj spid="_x0000_s47223" name="Equation" r:id="rId7" imgW="1993680" imgH="241200" progId="Equation.DSMT4">
                  <p:embed/>
                </p:oleObj>
              </mc:Choice>
              <mc:Fallback>
                <p:oleObj name="Equation" r:id="rId7" imgW="1993680" imgH="2412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2500" y="549275"/>
                        <a:ext cx="4587875"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3" name="Text Box 6"/>
          <p:cNvSpPr txBox="1">
            <a:spLocks noChangeArrowheads="1"/>
          </p:cNvSpPr>
          <p:nvPr/>
        </p:nvSpPr>
        <p:spPr bwMode="auto">
          <a:xfrm>
            <a:off x="457200" y="12954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t>令</a:t>
            </a:r>
          </a:p>
        </p:txBody>
      </p:sp>
      <p:graphicFrame>
        <p:nvGraphicFramePr>
          <p:cNvPr id="47109" name="Object 7"/>
          <p:cNvGraphicFramePr>
            <a:graphicFrameLocks noChangeAspect="1"/>
          </p:cNvGraphicFramePr>
          <p:nvPr/>
        </p:nvGraphicFramePr>
        <p:xfrm>
          <a:off x="1042988" y="1341438"/>
          <a:ext cx="1782762" cy="463550"/>
        </p:xfrm>
        <a:graphic>
          <a:graphicData uri="http://schemas.openxmlformats.org/presentationml/2006/ole">
            <mc:AlternateContent xmlns:mc="http://schemas.openxmlformats.org/markup-compatibility/2006">
              <mc:Choice xmlns:v="urn:schemas-microsoft-com:vml" Requires="v">
                <p:oleObj spid="_x0000_s47224" name="Equation" r:id="rId9" imgW="774360" imgH="203040" progId="Equation.DSMT4">
                  <p:embed/>
                </p:oleObj>
              </mc:Choice>
              <mc:Fallback>
                <p:oleObj name="Equation" r:id="rId9" imgW="774360" imgH="20304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2988" y="1341438"/>
                        <a:ext cx="1782762"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4" name="Text Box 8"/>
          <p:cNvSpPr txBox="1">
            <a:spLocks noChangeArrowheads="1"/>
          </p:cNvSpPr>
          <p:nvPr/>
        </p:nvSpPr>
        <p:spPr bwMode="auto">
          <a:xfrm>
            <a:off x="228600" y="1981200"/>
            <a:ext cx="297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ea typeface="楷体_GB2312" pitchFamily="49" charset="-122"/>
              </a:rPr>
              <a:t>根据迭代公式（</a:t>
            </a:r>
            <a:r>
              <a:rPr lang="en-US" altLang="zh-CN">
                <a:ea typeface="楷体_GB2312" pitchFamily="49" charset="-122"/>
              </a:rPr>
              <a:t>3.23)</a:t>
            </a:r>
          </a:p>
        </p:txBody>
      </p:sp>
      <p:sp>
        <p:nvSpPr>
          <p:cNvPr id="69641" name="Text Box 9"/>
          <p:cNvSpPr txBox="1">
            <a:spLocks noChangeArrowheads="1"/>
          </p:cNvSpPr>
          <p:nvPr/>
        </p:nvSpPr>
        <p:spPr bwMode="auto">
          <a:xfrm>
            <a:off x="250825" y="4221163"/>
            <a:ext cx="40513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ea typeface="楷体_GB2312" pitchFamily="49" charset="-122"/>
              </a:rPr>
              <a:t>可得向量序列</a:t>
            </a:r>
            <a:r>
              <a:rPr lang="en-US" altLang="zh-CN" sz="2800"/>
              <a:t>{</a:t>
            </a:r>
            <a:r>
              <a:rPr lang="en-US" altLang="zh-CN" sz="2800" i="1"/>
              <a:t>x</a:t>
            </a:r>
            <a:r>
              <a:rPr lang="en-US" altLang="zh-CN" sz="2800" baseline="30000"/>
              <a:t>(</a:t>
            </a:r>
            <a:r>
              <a:rPr lang="en-US" altLang="zh-CN" sz="2800" i="1" baseline="30000"/>
              <a:t>k</a:t>
            </a:r>
            <a:r>
              <a:rPr lang="en-US" altLang="zh-CN" sz="2800" baseline="30000"/>
              <a:t>)</a:t>
            </a:r>
            <a:r>
              <a:rPr lang="en-US" altLang="zh-CN" sz="2800"/>
              <a:t>}</a:t>
            </a:r>
            <a:r>
              <a:rPr lang="zh-CN" altLang="en-US" sz="2800"/>
              <a:t>。</a:t>
            </a:r>
          </a:p>
        </p:txBody>
      </p:sp>
      <p:sp>
        <p:nvSpPr>
          <p:cNvPr id="47116" name="AutoShape 10">
            <a:hlinkClick r:id="" action="ppaction://hlinkshowjump?jump=previousslide" highlightClick="1"/>
          </p:cNvPr>
          <p:cNvSpPr>
            <a:spLocks noChangeArrowheads="1"/>
          </p:cNvSpPr>
          <p:nvPr/>
        </p:nvSpPr>
        <p:spPr bwMode="auto">
          <a:xfrm>
            <a:off x="7772400" y="6546850"/>
            <a:ext cx="685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7117" name="AutoShape 11">
            <a:hlinkClick r:id="" action="ppaction://hlinkshowjump?jump=lastslideviewed" highlightClick="1"/>
          </p:cNvPr>
          <p:cNvSpPr>
            <a:spLocks noChangeArrowheads="1"/>
          </p:cNvSpPr>
          <p:nvPr/>
        </p:nvSpPr>
        <p:spPr bwMode="auto">
          <a:xfrm>
            <a:off x="8458200" y="654685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47118" name="Group 12"/>
          <p:cNvGrpSpPr>
            <a:grpSpLocks/>
          </p:cNvGrpSpPr>
          <p:nvPr/>
        </p:nvGrpSpPr>
        <p:grpSpPr bwMode="auto">
          <a:xfrm>
            <a:off x="6388100" y="0"/>
            <a:ext cx="2755900" cy="422275"/>
            <a:chOff x="4024" y="0"/>
            <a:chExt cx="1736" cy="266"/>
          </a:xfrm>
        </p:grpSpPr>
        <p:sp>
          <p:nvSpPr>
            <p:cNvPr id="47119" name="Rectangle 13"/>
            <p:cNvSpPr>
              <a:spLocks noChangeArrowheads="1"/>
            </p:cNvSpPr>
            <p:nvPr/>
          </p:nvSpPr>
          <p:spPr bwMode="auto">
            <a:xfrm>
              <a:off x="4024" y="0"/>
              <a:ext cx="173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1800"/>
                <a:t>3.6.2 </a:t>
              </a:r>
              <a:r>
                <a:rPr lang="zh-CN" altLang="en-US" sz="1800"/>
                <a:t>雅可比迭代法（续）</a:t>
              </a:r>
            </a:p>
          </p:txBody>
        </p:sp>
        <p:sp>
          <p:nvSpPr>
            <p:cNvPr id="47120" name="Line 14"/>
            <p:cNvSpPr>
              <a:spLocks noChangeShapeType="1"/>
            </p:cNvSpPr>
            <p:nvPr/>
          </p:nvSpPr>
          <p:spPr bwMode="auto">
            <a:xfrm>
              <a:off x="4059" y="255"/>
              <a:ext cx="1701"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aphicFrame>
        <p:nvGraphicFramePr>
          <p:cNvPr id="69647" name="Object 15"/>
          <p:cNvGraphicFramePr>
            <a:graphicFrameLocks noChangeAspect="1"/>
          </p:cNvGraphicFramePr>
          <p:nvPr/>
        </p:nvGraphicFramePr>
        <p:xfrm>
          <a:off x="2051050" y="5084763"/>
          <a:ext cx="3960813" cy="622300"/>
        </p:xfrm>
        <a:graphic>
          <a:graphicData uri="http://schemas.openxmlformats.org/presentationml/2006/ole">
            <mc:AlternateContent xmlns:mc="http://schemas.openxmlformats.org/markup-compatibility/2006">
              <mc:Choice xmlns:v="urn:schemas-microsoft-com:vml" Requires="v">
                <p:oleObj spid="_x0000_s47225" name="Equation" r:id="rId11" imgW="1536480" imgH="241200" progId="Equation.DSMT4">
                  <p:embed/>
                </p:oleObj>
              </mc:Choice>
              <mc:Fallback>
                <p:oleObj name="Equation" r:id="rId11" imgW="1536480" imgH="241200" progId="Equation.DSMT4">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1050" y="5084763"/>
                        <a:ext cx="3960813"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38AC035-1530-4592-9C41-434DBF6A9E22}" type="slidenum">
              <a:rPr lang="en-US" altLang="zh-CN" sz="1200">
                <a:solidFill>
                  <a:srgbClr val="000000"/>
                </a:solidFill>
              </a:rPr>
              <a:pPr eaLnBrk="1" hangingPunct="1"/>
              <a:t>23</a:t>
            </a:fld>
            <a:endParaRPr lang="en-US" altLang="zh-CN" sz="1200">
              <a:solidFill>
                <a:srgbClr val="000000"/>
              </a:solidFill>
            </a:endParaRPr>
          </a:p>
        </p:txBody>
      </p:sp>
      <p:grpSp>
        <p:nvGrpSpPr>
          <p:cNvPr id="48133" name="Group 2"/>
          <p:cNvGrpSpPr>
            <a:grpSpLocks/>
          </p:cNvGrpSpPr>
          <p:nvPr/>
        </p:nvGrpSpPr>
        <p:grpSpPr bwMode="auto">
          <a:xfrm>
            <a:off x="6388100" y="0"/>
            <a:ext cx="2755900" cy="422275"/>
            <a:chOff x="4024" y="0"/>
            <a:chExt cx="1736" cy="266"/>
          </a:xfrm>
        </p:grpSpPr>
        <p:sp>
          <p:nvSpPr>
            <p:cNvPr id="48136" name="Rectangle 3"/>
            <p:cNvSpPr>
              <a:spLocks noChangeArrowheads="1"/>
            </p:cNvSpPr>
            <p:nvPr/>
          </p:nvSpPr>
          <p:spPr bwMode="auto">
            <a:xfrm>
              <a:off x="4024" y="0"/>
              <a:ext cx="173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1800"/>
                <a:t>3.6.2 </a:t>
              </a:r>
              <a:r>
                <a:rPr lang="zh-CN" altLang="en-US" sz="1800"/>
                <a:t>雅可比迭代法（续）</a:t>
              </a:r>
            </a:p>
          </p:txBody>
        </p:sp>
        <p:sp>
          <p:nvSpPr>
            <p:cNvPr id="48137" name="Line 4"/>
            <p:cNvSpPr>
              <a:spLocks noChangeShapeType="1"/>
            </p:cNvSpPr>
            <p:nvPr/>
          </p:nvSpPr>
          <p:spPr bwMode="auto">
            <a:xfrm>
              <a:off x="4059" y="255"/>
              <a:ext cx="1701"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48134" name="Text Box 5"/>
          <p:cNvSpPr txBox="1">
            <a:spLocks noChangeArrowheads="1"/>
          </p:cNvSpPr>
          <p:nvPr/>
        </p:nvSpPr>
        <p:spPr bwMode="auto">
          <a:xfrm>
            <a:off x="323850" y="1671638"/>
            <a:ext cx="845661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b="1">
                <a:ea typeface="楷体_GB2312" pitchFamily="49" charset="-122"/>
              </a:rPr>
              <a:t>类似于非线性方程的迭代法，对于事先给定的精度要求</a:t>
            </a:r>
            <a:r>
              <a:rPr lang="en-US" altLang="zh-CN" b="1">
                <a:ea typeface="楷体_GB2312" pitchFamily="49" charset="-122"/>
              </a:rPr>
              <a:t>ε</a:t>
            </a:r>
            <a:r>
              <a:rPr lang="zh-CN" altLang="en-US" b="1">
                <a:ea typeface="楷体_GB2312" pitchFamily="49" charset="-122"/>
              </a:rPr>
              <a:t>，当</a:t>
            </a:r>
          </a:p>
        </p:txBody>
      </p:sp>
      <p:graphicFrame>
        <p:nvGraphicFramePr>
          <p:cNvPr id="48130" name="Object 6"/>
          <p:cNvGraphicFramePr>
            <a:graphicFrameLocks noChangeAspect="1"/>
          </p:cNvGraphicFramePr>
          <p:nvPr/>
        </p:nvGraphicFramePr>
        <p:xfrm>
          <a:off x="2555875" y="2319338"/>
          <a:ext cx="3529013" cy="933450"/>
        </p:xfrm>
        <a:graphic>
          <a:graphicData uri="http://schemas.openxmlformats.org/presentationml/2006/ole">
            <mc:AlternateContent xmlns:mc="http://schemas.openxmlformats.org/markup-compatibility/2006">
              <mc:Choice xmlns:v="urn:schemas-microsoft-com:vml" Requires="v">
                <p:oleObj spid="_x0000_s48178" name="Equation" r:id="rId3" imgW="1104840" imgH="291960" progId="Equation.DSMT4">
                  <p:embed/>
                </p:oleObj>
              </mc:Choice>
              <mc:Fallback>
                <p:oleObj name="Equation" r:id="rId3" imgW="1104840" imgH="29196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2319338"/>
                        <a:ext cx="3529013"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5" name="Text Box 7"/>
          <p:cNvSpPr txBox="1">
            <a:spLocks noChangeArrowheads="1"/>
          </p:cNvSpPr>
          <p:nvPr/>
        </p:nvSpPr>
        <p:spPr bwMode="auto">
          <a:xfrm>
            <a:off x="395288" y="3398838"/>
            <a:ext cx="38417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ea typeface="楷体_GB2312" pitchFamily="49" charset="-122"/>
              </a:rPr>
              <a:t>就可以得到方程组的近似解</a:t>
            </a:r>
          </a:p>
        </p:txBody>
      </p:sp>
      <p:graphicFrame>
        <p:nvGraphicFramePr>
          <p:cNvPr id="48131" name="Object 8"/>
          <p:cNvGraphicFramePr>
            <a:graphicFrameLocks noChangeAspect="1"/>
          </p:cNvGraphicFramePr>
          <p:nvPr/>
        </p:nvGraphicFramePr>
        <p:xfrm>
          <a:off x="3203575" y="3975100"/>
          <a:ext cx="2736850" cy="893763"/>
        </p:xfrm>
        <a:graphic>
          <a:graphicData uri="http://schemas.openxmlformats.org/presentationml/2006/ole">
            <mc:AlternateContent xmlns:mc="http://schemas.openxmlformats.org/markup-compatibility/2006">
              <mc:Choice xmlns:v="urn:schemas-microsoft-com:vml" Requires="v">
                <p:oleObj spid="_x0000_s48179" name="Equation" r:id="rId5" imgW="622080" imgH="203040" progId="Equation.DSMT4">
                  <p:embed/>
                </p:oleObj>
              </mc:Choice>
              <mc:Fallback>
                <p:oleObj name="Equation" r:id="rId5" imgW="622080" imgH="20304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575" y="3975100"/>
                        <a:ext cx="2736850" cy="89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B01C8ED-A6A3-4B7B-92DC-A08089ED46A5}" type="slidenum">
              <a:rPr lang="en-US" altLang="zh-CN" sz="1200">
                <a:solidFill>
                  <a:srgbClr val="000000"/>
                </a:solidFill>
              </a:rPr>
              <a:pPr eaLnBrk="1" hangingPunct="1"/>
              <a:t>24</a:t>
            </a:fld>
            <a:endParaRPr lang="en-US" altLang="zh-CN" sz="1200">
              <a:solidFill>
                <a:srgbClr val="000000"/>
              </a:solidFill>
            </a:endParaRPr>
          </a:p>
        </p:txBody>
      </p:sp>
      <p:sp>
        <p:nvSpPr>
          <p:cNvPr id="49158" name="Rectangle 2"/>
          <p:cNvSpPr>
            <a:spLocks noGrp="1" noChangeArrowheads="1"/>
          </p:cNvSpPr>
          <p:nvPr>
            <p:ph idx="4294967295"/>
          </p:nvPr>
        </p:nvSpPr>
        <p:spPr>
          <a:xfrm>
            <a:off x="0" y="549275"/>
            <a:ext cx="4824413" cy="576263"/>
          </a:xfrm>
        </p:spPr>
        <p:txBody>
          <a:bodyPr/>
          <a:lstStyle/>
          <a:p>
            <a:pPr eaLnBrk="1" hangingPunct="1">
              <a:buFontTx/>
              <a:buNone/>
            </a:pPr>
            <a:r>
              <a:rPr lang="zh-CN" altLang="en-US" sz="2400" b="1">
                <a:ea typeface="楷体_GB2312" pitchFamily="49" charset="-122"/>
              </a:rPr>
              <a:t>雅可比迭代法的矩阵形式，</a:t>
            </a:r>
          </a:p>
        </p:txBody>
      </p:sp>
      <p:grpSp>
        <p:nvGrpSpPr>
          <p:cNvPr id="49159" name="Group 3"/>
          <p:cNvGrpSpPr>
            <a:grpSpLocks/>
          </p:cNvGrpSpPr>
          <p:nvPr/>
        </p:nvGrpSpPr>
        <p:grpSpPr bwMode="auto">
          <a:xfrm>
            <a:off x="6388100" y="0"/>
            <a:ext cx="2755900" cy="422275"/>
            <a:chOff x="4024" y="0"/>
            <a:chExt cx="1736" cy="266"/>
          </a:xfrm>
        </p:grpSpPr>
        <p:sp>
          <p:nvSpPr>
            <p:cNvPr id="49161" name="Rectangle 4"/>
            <p:cNvSpPr>
              <a:spLocks noChangeArrowheads="1"/>
            </p:cNvSpPr>
            <p:nvPr/>
          </p:nvSpPr>
          <p:spPr bwMode="auto">
            <a:xfrm>
              <a:off x="4024" y="0"/>
              <a:ext cx="173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1800"/>
                <a:t>3.6.2 </a:t>
              </a:r>
              <a:r>
                <a:rPr lang="zh-CN" altLang="en-US" sz="1800"/>
                <a:t>雅可比迭代法（续）</a:t>
              </a:r>
            </a:p>
          </p:txBody>
        </p:sp>
        <p:sp>
          <p:nvSpPr>
            <p:cNvPr id="49162" name="Line 5"/>
            <p:cNvSpPr>
              <a:spLocks noChangeShapeType="1"/>
            </p:cNvSpPr>
            <p:nvPr/>
          </p:nvSpPr>
          <p:spPr bwMode="auto">
            <a:xfrm>
              <a:off x="4059" y="255"/>
              <a:ext cx="1701"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aphicFrame>
        <p:nvGraphicFramePr>
          <p:cNvPr id="49154" name="Object 6"/>
          <p:cNvGraphicFramePr>
            <a:graphicFrameLocks noChangeAspect="1"/>
          </p:cNvGraphicFramePr>
          <p:nvPr/>
        </p:nvGraphicFramePr>
        <p:xfrm>
          <a:off x="1908175" y="1125538"/>
          <a:ext cx="5113338" cy="2695575"/>
        </p:xfrm>
        <a:graphic>
          <a:graphicData uri="http://schemas.openxmlformats.org/presentationml/2006/ole">
            <mc:AlternateContent xmlns:mc="http://schemas.openxmlformats.org/markup-compatibility/2006">
              <mc:Choice xmlns:v="urn:schemas-microsoft-com:vml" Requires="v">
                <p:oleObj spid="_x0000_s49238" name="Equation" r:id="rId3" imgW="2514600" imgH="1396800" progId="Equation.DSMT4">
                  <p:embed/>
                </p:oleObj>
              </mc:Choice>
              <mc:Fallback>
                <p:oleObj name="Equation" r:id="rId3" imgW="2514600" imgH="13968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1125538"/>
                        <a:ext cx="5113338" cy="2695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5" name="Object 7"/>
          <p:cNvGraphicFramePr>
            <a:graphicFrameLocks noChangeAspect="1"/>
          </p:cNvGraphicFramePr>
          <p:nvPr/>
        </p:nvGraphicFramePr>
        <p:xfrm>
          <a:off x="250825" y="4221163"/>
          <a:ext cx="3527425" cy="2222500"/>
        </p:xfrm>
        <a:graphic>
          <a:graphicData uri="http://schemas.openxmlformats.org/presentationml/2006/ole">
            <mc:AlternateContent xmlns:mc="http://schemas.openxmlformats.org/markup-compatibility/2006">
              <mc:Choice xmlns:v="urn:schemas-microsoft-com:vml" Requires="v">
                <p:oleObj spid="_x0000_s49239" name="Equation" r:id="rId5" imgW="1854000" imgH="1168200" progId="Equation.DSMT4">
                  <p:embed/>
                </p:oleObj>
              </mc:Choice>
              <mc:Fallback>
                <p:oleObj name="Equation" r:id="rId5" imgW="1854000" imgH="11682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825" y="4221163"/>
                        <a:ext cx="3527425" cy="222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6" name="Object 8"/>
          <p:cNvGraphicFramePr>
            <a:graphicFrameLocks noChangeAspect="1"/>
          </p:cNvGraphicFramePr>
          <p:nvPr>
            <p:extLst>
              <p:ext uri="{D42A27DB-BD31-4B8C-83A1-F6EECF244321}">
                <p14:modId xmlns:p14="http://schemas.microsoft.com/office/powerpoint/2010/main" val="4073346373"/>
              </p:ext>
            </p:extLst>
          </p:nvPr>
        </p:nvGraphicFramePr>
        <p:xfrm>
          <a:off x="4140200" y="4076700"/>
          <a:ext cx="3983038" cy="2422525"/>
        </p:xfrm>
        <a:graphic>
          <a:graphicData uri="http://schemas.openxmlformats.org/presentationml/2006/ole">
            <mc:AlternateContent xmlns:mc="http://schemas.openxmlformats.org/markup-compatibility/2006">
              <mc:Choice xmlns:v="urn:schemas-microsoft-com:vml" Requires="v">
                <p:oleObj spid="_x0000_s49240" name="Equation" r:id="rId7" imgW="1879560" imgH="1143000" progId="Equation.DSMT4">
                  <p:embed/>
                </p:oleObj>
              </mc:Choice>
              <mc:Fallback>
                <p:oleObj name="Equation" r:id="rId7" imgW="1879560" imgH="1143000" progId="Equation.DSMT4">
                  <p:embed/>
                  <p:pic>
                    <p:nvPicPr>
                      <p:cNvPr id="0" name="Object 8"/>
                      <p:cNvPicPr>
                        <a:picLocks noChangeAspect="1" noChangeArrowheads="1"/>
                      </p:cNvPicPr>
                      <p:nvPr/>
                    </p:nvPicPr>
                    <p:blipFill>
                      <a:blip r:embed="rId8"/>
                      <a:srcRect/>
                      <a:stretch>
                        <a:fillRect/>
                      </a:stretch>
                    </p:blipFill>
                    <p:spPr bwMode="auto">
                      <a:xfrm>
                        <a:off x="4140200" y="4076700"/>
                        <a:ext cx="3983038" cy="2422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60" name="AutoShape 9">
            <a:hlinkClick r:id="" action="ppaction://hlinkshowjump?jump=lastslideviewed" highlightClick="1"/>
          </p:cNvPr>
          <p:cNvSpPr>
            <a:spLocks noChangeArrowheads="1"/>
          </p:cNvSpPr>
          <p:nvPr/>
        </p:nvSpPr>
        <p:spPr bwMode="auto">
          <a:xfrm>
            <a:off x="8458200" y="654685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 name="Object 6"/>
          <p:cNvGraphicFramePr>
            <a:graphicFrameLocks noChangeAspect="1"/>
          </p:cNvGraphicFramePr>
          <p:nvPr>
            <p:extLst>
              <p:ext uri="{D42A27DB-BD31-4B8C-83A1-F6EECF244321}">
                <p14:modId xmlns:p14="http://schemas.microsoft.com/office/powerpoint/2010/main" val="3083128023"/>
              </p:ext>
            </p:extLst>
          </p:nvPr>
        </p:nvGraphicFramePr>
        <p:xfrm>
          <a:off x="3924300" y="477295"/>
          <a:ext cx="2519363" cy="568325"/>
        </p:xfrm>
        <a:graphic>
          <a:graphicData uri="http://schemas.openxmlformats.org/presentationml/2006/ole">
            <mc:AlternateContent xmlns:mc="http://schemas.openxmlformats.org/markup-compatibility/2006">
              <mc:Choice xmlns:v="urn:schemas-microsoft-com:vml" Requires="v">
                <p:oleObj spid="_x0000_s49241" name="Equation" r:id="rId9" imgW="901440" imgH="203040" progId="Equation.DSMT4">
                  <p:embed/>
                </p:oleObj>
              </mc:Choice>
              <mc:Fallback>
                <p:oleObj name="Equation" r:id="rId9" imgW="901440" imgH="2030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24300" y="477295"/>
                        <a:ext cx="2519363" cy="56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CDC9897-8B7D-4AC3-8240-59A173FD53F2}" type="slidenum">
              <a:rPr lang="en-US" altLang="zh-CN" sz="1200">
                <a:solidFill>
                  <a:srgbClr val="000000"/>
                </a:solidFill>
              </a:rPr>
              <a:pPr eaLnBrk="1" hangingPunct="1"/>
              <a:t>25</a:t>
            </a:fld>
            <a:endParaRPr lang="en-US" altLang="zh-CN" sz="1200">
              <a:solidFill>
                <a:srgbClr val="000000"/>
              </a:solidFill>
            </a:endParaRPr>
          </a:p>
        </p:txBody>
      </p:sp>
      <p:grpSp>
        <p:nvGrpSpPr>
          <p:cNvPr id="50185" name="Group 2"/>
          <p:cNvGrpSpPr>
            <a:grpSpLocks/>
          </p:cNvGrpSpPr>
          <p:nvPr/>
        </p:nvGrpSpPr>
        <p:grpSpPr bwMode="auto">
          <a:xfrm>
            <a:off x="6388100" y="0"/>
            <a:ext cx="2755900" cy="422275"/>
            <a:chOff x="4024" y="0"/>
            <a:chExt cx="1736" cy="266"/>
          </a:xfrm>
        </p:grpSpPr>
        <p:sp>
          <p:nvSpPr>
            <p:cNvPr id="50191" name="Rectangle 3"/>
            <p:cNvSpPr>
              <a:spLocks noChangeArrowheads="1"/>
            </p:cNvSpPr>
            <p:nvPr/>
          </p:nvSpPr>
          <p:spPr bwMode="auto">
            <a:xfrm>
              <a:off x="4024" y="0"/>
              <a:ext cx="173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1800"/>
                <a:t>3.6.2 </a:t>
              </a:r>
              <a:r>
                <a:rPr lang="zh-CN" altLang="en-US" sz="1800"/>
                <a:t>雅可比迭代法（续）</a:t>
              </a:r>
            </a:p>
          </p:txBody>
        </p:sp>
        <p:sp>
          <p:nvSpPr>
            <p:cNvPr id="50192" name="Line 4"/>
            <p:cNvSpPr>
              <a:spLocks noChangeShapeType="1"/>
            </p:cNvSpPr>
            <p:nvPr/>
          </p:nvSpPr>
          <p:spPr bwMode="auto">
            <a:xfrm>
              <a:off x="4059" y="255"/>
              <a:ext cx="1701"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50186" name="Text Box 5"/>
          <p:cNvSpPr txBox="1">
            <a:spLocks noChangeArrowheads="1"/>
          </p:cNvSpPr>
          <p:nvPr/>
        </p:nvSpPr>
        <p:spPr bwMode="auto">
          <a:xfrm>
            <a:off x="447675" y="412750"/>
            <a:ext cx="4889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则</a:t>
            </a:r>
          </a:p>
        </p:txBody>
      </p:sp>
      <p:graphicFrame>
        <p:nvGraphicFramePr>
          <p:cNvPr id="50178" name="Object 6"/>
          <p:cNvGraphicFramePr>
            <a:graphicFrameLocks noChangeAspect="1"/>
          </p:cNvGraphicFramePr>
          <p:nvPr/>
        </p:nvGraphicFramePr>
        <p:xfrm>
          <a:off x="1187450" y="404813"/>
          <a:ext cx="2519363" cy="568325"/>
        </p:xfrm>
        <a:graphic>
          <a:graphicData uri="http://schemas.openxmlformats.org/presentationml/2006/ole">
            <mc:AlternateContent xmlns:mc="http://schemas.openxmlformats.org/markup-compatibility/2006">
              <mc:Choice xmlns:v="urn:schemas-microsoft-com:vml" Requires="v">
                <p:oleObj spid="_x0000_s50313" name="Equation" r:id="rId3" imgW="901440" imgH="203040" progId="Equation.DSMT4">
                  <p:embed/>
                </p:oleObj>
              </mc:Choice>
              <mc:Fallback>
                <p:oleObj name="Equation" r:id="rId3" imgW="901440" imgH="20304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404813"/>
                        <a:ext cx="2519363" cy="56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7" name="Rectangle 7"/>
          <p:cNvSpPr>
            <a:spLocks noChangeArrowheads="1"/>
          </p:cNvSpPr>
          <p:nvPr/>
        </p:nvSpPr>
        <p:spPr bwMode="auto">
          <a:xfrm>
            <a:off x="539750" y="1125538"/>
            <a:ext cx="44608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ea typeface="楷体_GB2312" pitchFamily="49" charset="-122"/>
              </a:rPr>
              <a:t>线性方程组</a:t>
            </a:r>
            <a:r>
              <a:rPr lang="en-US" altLang="zh-CN"/>
              <a:t>(3.18) </a:t>
            </a:r>
            <a:r>
              <a:rPr lang="en-US" altLang="zh-CN" i="1"/>
              <a:t>Ax </a:t>
            </a:r>
            <a:r>
              <a:rPr lang="en-US" altLang="zh-CN"/>
              <a:t>=</a:t>
            </a:r>
            <a:r>
              <a:rPr lang="en-US" altLang="zh-CN" i="1"/>
              <a:t>b</a:t>
            </a:r>
            <a:r>
              <a:rPr lang="zh-CN" altLang="en-US">
                <a:ea typeface="楷体_GB2312" pitchFamily="49" charset="-122"/>
              </a:rPr>
              <a:t>可表示为</a:t>
            </a:r>
          </a:p>
        </p:txBody>
      </p:sp>
      <p:graphicFrame>
        <p:nvGraphicFramePr>
          <p:cNvPr id="50179" name="Object 8"/>
          <p:cNvGraphicFramePr>
            <a:graphicFrameLocks noChangeAspect="1"/>
          </p:cNvGraphicFramePr>
          <p:nvPr/>
        </p:nvGraphicFramePr>
        <p:xfrm>
          <a:off x="1258888" y="1773238"/>
          <a:ext cx="2944812" cy="639762"/>
        </p:xfrm>
        <a:graphic>
          <a:graphicData uri="http://schemas.openxmlformats.org/presentationml/2006/ole">
            <mc:AlternateContent xmlns:mc="http://schemas.openxmlformats.org/markup-compatibility/2006">
              <mc:Choice xmlns:v="urn:schemas-microsoft-com:vml" Requires="v">
                <p:oleObj spid="_x0000_s50314" name="Equation" r:id="rId5" imgW="1054080" imgH="228600" progId="Equation.DSMT4">
                  <p:embed/>
                </p:oleObj>
              </mc:Choice>
              <mc:Fallback>
                <p:oleObj name="Equation" r:id="rId5" imgW="1054080" imgH="2286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1773238"/>
                        <a:ext cx="2944812"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8" name="AutoShape 9"/>
          <p:cNvSpPr>
            <a:spLocks noChangeArrowheads="1"/>
          </p:cNvSpPr>
          <p:nvPr/>
        </p:nvSpPr>
        <p:spPr bwMode="auto">
          <a:xfrm>
            <a:off x="539750" y="2781300"/>
            <a:ext cx="976313" cy="269875"/>
          </a:xfrm>
          <a:prstGeom prst="rightArrow">
            <a:avLst>
              <a:gd name="adj1" fmla="val 50000"/>
              <a:gd name="adj2" fmla="val 90441"/>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0180" name="Object 10"/>
          <p:cNvGraphicFramePr>
            <a:graphicFrameLocks noChangeAspect="1"/>
          </p:cNvGraphicFramePr>
          <p:nvPr/>
        </p:nvGraphicFramePr>
        <p:xfrm>
          <a:off x="1692275" y="2565400"/>
          <a:ext cx="3122613" cy="639763"/>
        </p:xfrm>
        <a:graphic>
          <a:graphicData uri="http://schemas.openxmlformats.org/presentationml/2006/ole">
            <mc:AlternateContent xmlns:mc="http://schemas.openxmlformats.org/markup-compatibility/2006">
              <mc:Choice xmlns:v="urn:schemas-microsoft-com:vml" Requires="v">
                <p:oleObj spid="_x0000_s50315" name="Equation" r:id="rId7" imgW="1117440" imgH="228600" progId="Equation.DSMT4">
                  <p:embed/>
                </p:oleObj>
              </mc:Choice>
              <mc:Fallback>
                <p:oleObj name="Equation" r:id="rId7" imgW="1117440" imgH="2286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275" y="2565400"/>
                        <a:ext cx="3122613"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1" name="Object 11"/>
          <p:cNvGraphicFramePr>
            <a:graphicFrameLocks noChangeAspect="1"/>
          </p:cNvGraphicFramePr>
          <p:nvPr/>
        </p:nvGraphicFramePr>
        <p:xfrm>
          <a:off x="611188" y="3500438"/>
          <a:ext cx="6073775" cy="573087"/>
        </p:xfrm>
        <a:graphic>
          <a:graphicData uri="http://schemas.openxmlformats.org/presentationml/2006/ole">
            <mc:AlternateContent xmlns:mc="http://schemas.openxmlformats.org/markup-compatibility/2006">
              <mc:Choice xmlns:v="urn:schemas-microsoft-com:vml" Requires="v">
                <p:oleObj spid="_x0000_s50316" name="Equation" r:id="rId9" imgW="2425680" imgH="228600" progId="Equation.DSMT4">
                  <p:embed/>
                </p:oleObj>
              </mc:Choice>
              <mc:Fallback>
                <p:oleObj name="Equation" r:id="rId9" imgW="2425680" imgH="2286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1188" y="3500438"/>
                        <a:ext cx="6073775"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9" name="AutoShape 12"/>
          <p:cNvSpPr>
            <a:spLocks noChangeArrowheads="1"/>
          </p:cNvSpPr>
          <p:nvPr/>
        </p:nvSpPr>
        <p:spPr bwMode="auto">
          <a:xfrm>
            <a:off x="611188" y="4365625"/>
            <a:ext cx="976312" cy="269875"/>
          </a:xfrm>
          <a:prstGeom prst="rightArrow">
            <a:avLst>
              <a:gd name="adj1" fmla="val 50000"/>
              <a:gd name="adj2" fmla="val 90441"/>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0182" name="Object 13"/>
          <p:cNvGraphicFramePr>
            <a:graphicFrameLocks noChangeAspect="1"/>
          </p:cNvGraphicFramePr>
          <p:nvPr/>
        </p:nvGraphicFramePr>
        <p:xfrm>
          <a:off x="2051050" y="4221163"/>
          <a:ext cx="3725863" cy="639762"/>
        </p:xfrm>
        <a:graphic>
          <a:graphicData uri="http://schemas.openxmlformats.org/presentationml/2006/ole">
            <mc:AlternateContent xmlns:mc="http://schemas.openxmlformats.org/markup-compatibility/2006">
              <mc:Choice xmlns:v="urn:schemas-microsoft-com:vml" Requires="v">
                <p:oleObj spid="_x0000_s50317" name="Equation" r:id="rId11" imgW="1333440" imgH="228600" progId="Equation.DSMT4">
                  <p:embed/>
                </p:oleObj>
              </mc:Choice>
              <mc:Fallback>
                <p:oleObj name="Equation" r:id="rId11" imgW="1333440" imgH="22860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1050" y="4221163"/>
                        <a:ext cx="3725863"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90" name="Text Box 14"/>
          <p:cNvSpPr txBox="1">
            <a:spLocks noChangeArrowheads="1"/>
          </p:cNvSpPr>
          <p:nvPr/>
        </p:nvSpPr>
        <p:spPr bwMode="auto">
          <a:xfrm>
            <a:off x="539750" y="5084763"/>
            <a:ext cx="26225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相应的</a:t>
            </a:r>
            <a:r>
              <a:rPr lang="zh-CN" altLang="en-US">
                <a:hlinkClick r:id="rId13" action="ppaction://hlinksldjump"/>
              </a:rPr>
              <a:t>迭代格式</a:t>
            </a:r>
            <a:r>
              <a:rPr lang="zh-CN" altLang="en-US"/>
              <a:t>为</a:t>
            </a:r>
          </a:p>
        </p:txBody>
      </p:sp>
      <p:graphicFrame>
        <p:nvGraphicFramePr>
          <p:cNvPr id="50183" name="Object 15"/>
          <p:cNvGraphicFramePr>
            <a:graphicFrameLocks noChangeAspect="1"/>
          </p:cNvGraphicFramePr>
          <p:nvPr/>
        </p:nvGraphicFramePr>
        <p:xfrm>
          <a:off x="3203575" y="5084763"/>
          <a:ext cx="4719638" cy="639762"/>
        </p:xfrm>
        <a:graphic>
          <a:graphicData uri="http://schemas.openxmlformats.org/presentationml/2006/ole">
            <mc:AlternateContent xmlns:mc="http://schemas.openxmlformats.org/markup-compatibility/2006">
              <mc:Choice xmlns:v="urn:schemas-microsoft-com:vml" Requires="v">
                <p:oleObj spid="_x0000_s50318" name="Equation" r:id="rId14" imgW="1688760" imgH="228600" progId="Equation.DSMT4">
                  <p:embed/>
                </p:oleObj>
              </mc:Choice>
              <mc:Fallback>
                <p:oleObj name="Equation" r:id="rId14" imgW="1688760" imgH="228600" progId="Equation.DSMT4">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03575" y="5084763"/>
                        <a:ext cx="4719638"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0B4FC98-5E3E-41A3-BA8B-79A2610386E2}" type="slidenum">
              <a:rPr lang="en-US" altLang="zh-CN" sz="1200">
                <a:solidFill>
                  <a:srgbClr val="000000"/>
                </a:solidFill>
              </a:rPr>
              <a:pPr eaLnBrk="1" hangingPunct="1"/>
              <a:t>26</a:t>
            </a:fld>
            <a:endParaRPr lang="en-US" altLang="zh-CN" sz="1200">
              <a:solidFill>
                <a:srgbClr val="000000"/>
              </a:solidFill>
            </a:endParaRPr>
          </a:p>
        </p:txBody>
      </p:sp>
      <p:grpSp>
        <p:nvGrpSpPr>
          <p:cNvPr id="51206" name="Group 2"/>
          <p:cNvGrpSpPr>
            <a:grpSpLocks/>
          </p:cNvGrpSpPr>
          <p:nvPr/>
        </p:nvGrpSpPr>
        <p:grpSpPr bwMode="auto">
          <a:xfrm>
            <a:off x="6388100" y="0"/>
            <a:ext cx="2755900" cy="422275"/>
            <a:chOff x="4024" y="0"/>
            <a:chExt cx="1736" cy="266"/>
          </a:xfrm>
        </p:grpSpPr>
        <p:sp>
          <p:nvSpPr>
            <p:cNvPr id="51211" name="Rectangle 3"/>
            <p:cNvSpPr>
              <a:spLocks noChangeArrowheads="1"/>
            </p:cNvSpPr>
            <p:nvPr/>
          </p:nvSpPr>
          <p:spPr bwMode="auto">
            <a:xfrm>
              <a:off x="4024" y="0"/>
              <a:ext cx="173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1800"/>
                <a:t>3.6.2 </a:t>
              </a:r>
              <a:r>
                <a:rPr lang="zh-CN" altLang="en-US" sz="1800"/>
                <a:t>雅可比迭代法（续）</a:t>
              </a:r>
            </a:p>
          </p:txBody>
        </p:sp>
        <p:sp>
          <p:nvSpPr>
            <p:cNvPr id="51212" name="Line 4"/>
            <p:cNvSpPr>
              <a:spLocks noChangeShapeType="1"/>
            </p:cNvSpPr>
            <p:nvPr/>
          </p:nvSpPr>
          <p:spPr bwMode="auto">
            <a:xfrm>
              <a:off x="4059" y="255"/>
              <a:ext cx="1701"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51207" name="Text Box 5"/>
          <p:cNvSpPr txBox="1">
            <a:spLocks noChangeArrowheads="1"/>
          </p:cNvSpPr>
          <p:nvPr/>
        </p:nvSpPr>
        <p:spPr bwMode="auto">
          <a:xfrm>
            <a:off x="323850" y="1557338"/>
            <a:ext cx="43148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ea typeface="楷体_GB2312" pitchFamily="49" charset="-122"/>
              </a:rPr>
              <a:t>所以</a:t>
            </a:r>
            <a:r>
              <a:rPr lang="en-US" altLang="zh-CN"/>
              <a:t>Jacobi</a:t>
            </a:r>
            <a:r>
              <a:rPr lang="zh-CN" altLang="en-US">
                <a:ea typeface="楷体_GB2312" pitchFamily="49" charset="-122"/>
              </a:rPr>
              <a:t>迭代格式的矩阵形式</a:t>
            </a:r>
          </a:p>
        </p:txBody>
      </p:sp>
      <p:graphicFrame>
        <p:nvGraphicFramePr>
          <p:cNvPr id="51202" name="Object 6"/>
          <p:cNvGraphicFramePr>
            <a:graphicFrameLocks noChangeAspect="1"/>
          </p:cNvGraphicFramePr>
          <p:nvPr/>
        </p:nvGraphicFramePr>
        <p:xfrm>
          <a:off x="2771775" y="2349500"/>
          <a:ext cx="2944813" cy="674688"/>
        </p:xfrm>
        <a:graphic>
          <a:graphicData uri="http://schemas.openxmlformats.org/presentationml/2006/ole">
            <mc:AlternateContent xmlns:mc="http://schemas.openxmlformats.org/markup-compatibility/2006">
              <mc:Choice xmlns:v="urn:schemas-microsoft-com:vml" Requires="v">
                <p:oleObj spid="_x0000_s51273" name="Equation" r:id="rId3" imgW="1054080" imgH="241200" progId="Equation.DSMT4">
                  <p:embed/>
                </p:oleObj>
              </mc:Choice>
              <mc:Fallback>
                <p:oleObj name="Equation" r:id="rId3" imgW="1054080" imgH="2412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2349500"/>
                        <a:ext cx="2944813" cy="674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3" name="Object 7"/>
          <p:cNvGraphicFramePr>
            <a:graphicFrameLocks noChangeAspect="1"/>
          </p:cNvGraphicFramePr>
          <p:nvPr/>
        </p:nvGraphicFramePr>
        <p:xfrm>
          <a:off x="2268538" y="692150"/>
          <a:ext cx="4719637" cy="639763"/>
        </p:xfrm>
        <a:graphic>
          <a:graphicData uri="http://schemas.openxmlformats.org/presentationml/2006/ole">
            <mc:AlternateContent xmlns:mc="http://schemas.openxmlformats.org/markup-compatibility/2006">
              <mc:Choice xmlns:v="urn:schemas-microsoft-com:vml" Requires="v">
                <p:oleObj spid="_x0000_s51274" name="Equation" r:id="rId5" imgW="1688760" imgH="228600" progId="Equation.DSMT4">
                  <p:embed/>
                </p:oleObj>
              </mc:Choice>
              <mc:Fallback>
                <p:oleObj name="Equation" r:id="rId5" imgW="1688760" imgH="228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692150"/>
                        <a:ext cx="4719637"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4" name="Object 8"/>
          <p:cNvGraphicFramePr>
            <a:graphicFrameLocks noChangeAspect="1"/>
          </p:cNvGraphicFramePr>
          <p:nvPr/>
        </p:nvGraphicFramePr>
        <p:xfrm>
          <a:off x="684213" y="3284538"/>
          <a:ext cx="3527425" cy="1379537"/>
        </p:xfrm>
        <a:graphic>
          <a:graphicData uri="http://schemas.openxmlformats.org/presentationml/2006/ole">
            <mc:AlternateContent xmlns:mc="http://schemas.openxmlformats.org/markup-compatibility/2006">
              <mc:Choice xmlns:v="urn:schemas-microsoft-com:vml" Requires="v">
                <p:oleObj spid="_x0000_s51275" name="Equation" r:id="rId7" imgW="1066680" imgH="482400" progId="Equation.DSMT4">
                  <p:embed/>
                </p:oleObj>
              </mc:Choice>
              <mc:Fallback>
                <p:oleObj name="Equation" r:id="rId7" imgW="1066680" imgH="4824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3284538"/>
                        <a:ext cx="3527425" cy="1379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40" name="Text Box 9"/>
          <p:cNvSpPr txBox="1">
            <a:spLocks noChangeArrowheads="1"/>
          </p:cNvSpPr>
          <p:nvPr/>
        </p:nvSpPr>
        <p:spPr bwMode="auto">
          <a:xfrm>
            <a:off x="4716463" y="3284538"/>
            <a:ext cx="2689225" cy="530225"/>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spAutoFit/>
          </a:bodyPr>
          <a:lstStyle/>
          <a:p>
            <a:pPr>
              <a:lnSpc>
                <a:spcPct val="120000"/>
              </a:lnSpc>
              <a:defRPr/>
            </a:pPr>
            <a:r>
              <a:rPr lang="en-US" altLang="zh-CN" dirty="0"/>
              <a:t>-----Jacobi</a:t>
            </a:r>
            <a:r>
              <a:rPr lang="zh-CN" altLang="en-US" dirty="0"/>
              <a:t>迭代矩阵</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AE088F3-86A2-4F01-81F3-7A6639777D21}" type="slidenum">
              <a:rPr lang="en-US" altLang="zh-CN" sz="1200">
                <a:solidFill>
                  <a:srgbClr val="000000"/>
                </a:solidFill>
              </a:rPr>
              <a:pPr eaLnBrk="1" hangingPunct="1"/>
              <a:t>27</a:t>
            </a:fld>
            <a:endParaRPr lang="en-US" altLang="zh-CN" sz="1200">
              <a:solidFill>
                <a:srgbClr val="000000"/>
              </a:solidFill>
            </a:endParaRPr>
          </a:p>
        </p:txBody>
      </p:sp>
      <p:sp>
        <p:nvSpPr>
          <p:cNvPr id="52231" name="Text Box 2"/>
          <p:cNvSpPr txBox="1">
            <a:spLocks noChangeArrowheads="1"/>
          </p:cNvSpPr>
          <p:nvPr/>
        </p:nvSpPr>
        <p:spPr bwMode="auto">
          <a:xfrm>
            <a:off x="762000" y="609600"/>
            <a:ext cx="628650" cy="519113"/>
          </a:xfrm>
          <a:prstGeom prst="rect">
            <a:avLst/>
          </a:prstGeom>
          <a:solidFill>
            <a:srgbClr val="FFFF00"/>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t>例</a:t>
            </a:r>
            <a:r>
              <a:rPr lang="en-US" altLang="zh-CN" sz="2800"/>
              <a:t>.</a:t>
            </a:r>
          </a:p>
        </p:txBody>
      </p:sp>
      <p:sp>
        <p:nvSpPr>
          <p:cNvPr id="52232" name="Text Box 3"/>
          <p:cNvSpPr txBox="1">
            <a:spLocks noChangeArrowheads="1"/>
          </p:cNvSpPr>
          <p:nvPr/>
        </p:nvSpPr>
        <p:spPr bwMode="auto">
          <a:xfrm>
            <a:off x="1889125" y="600075"/>
            <a:ext cx="42910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t>用</a:t>
            </a:r>
            <a:r>
              <a:rPr lang="en-US" altLang="zh-CN" sz="2800"/>
              <a:t>Jacobi</a:t>
            </a:r>
            <a:r>
              <a:rPr lang="zh-CN" altLang="en-US" sz="2800"/>
              <a:t>迭代法求解方程组</a:t>
            </a:r>
          </a:p>
        </p:txBody>
      </p:sp>
      <p:graphicFrame>
        <p:nvGraphicFramePr>
          <p:cNvPr id="52226" name="Object 4"/>
          <p:cNvGraphicFramePr>
            <a:graphicFrameLocks noChangeAspect="1"/>
          </p:cNvGraphicFramePr>
          <p:nvPr/>
        </p:nvGraphicFramePr>
        <p:xfrm>
          <a:off x="2590800" y="1219200"/>
          <a:ext cx="3609975" cy="1622425"/>
        </p:xfrm>
        <a:graphic>
          <a:graphicData uri="http://schemas.openxmlformats.org/presentationml/2006/ole">
            <mc:AlternateContent xmlns:mc="http://schemas.openxmlformats.org/markup-compatibility/2006">
              <mc:Choice xmlns:v="urn:schemas-microsoft-com:vml" Requires="v">
                <p:oleObj spid="_x0000_s52322" name="Equation" r:id="rId3" imgW="1384200" imgH="711000" progId="Equation.DSMT4">
                  <p:embed/>
                </p:oleObj>
              </mc:Choice>
              <mc:Fallback>
                <p:oleObj name="Equation" r:id="rId3" imgW="1384200" imgH="711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1219200"/>
                        <a:ext cx="3609975" cy="162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57" name="Text Box 5"/>
          <p:cNvSpPr txBox="1">
            <a:spLocks noChangeArrowheads="1"/>
          </p:cNvSpPr>
          <p:nvPr/>
        </p:nvSpPr>
        <p:spPr bwMode="auto">
          <a:xfrm>
            <a:off x="762000" y="2962275"/>
            <a:ext cx="5791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t>解</a:t>
            </a:r>
            <a:r>
              <a:rPr lang="en-US" altLang="zh-CN" sz="2800"/>
              <a:t>: </a:t>
            </a:r>
            <a:r>
              <a:rPr lang="zh-CN" altLang="en-US" sz="2800"/>
              <a:t>按迭代公式，得雅可比迭代格式</a:t>
            </a:r>
          </a:p>
        </p:txBody>
      </p:sp>
      <p:sp>
        <p:nvSpPr>
          <p:cNvPr id="52234" name="AutoShape 6">
            <a:hlinkClick r:id="" action="ppaction://hlinkshowjump?jump=previousslide" highlightClick="1"/>
          </p:cNvPr>
          <p:cNvSpPr>
            <a:spLocks noChangeArrowheads="1"/>
          </p:cNvSpPr>
          <p:nvPr/>
        </p:nvSpPr>
        <p:spPr bwMode="auto">
          <a:xfrm>
            <a:off x="7772400" y="6553200"/>
            <a:ext cx="685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2235" name="AutoShape 7">
            <a:hlinkClick r:id="" action="ppaction://hlinkshowjump?jump=lastslideviewed" highlightClick="1"/>
          </p:cNvPr>
          <p:cNvSpPr>
            <a:spLocks noChangeArrowheads="1"/>
          </p:cNvSpPr>
          <p:nvPr/>
        </p:nvSpPr>
        <p:spPr bwMode="auto">
          <a:xfrm>
            <a:off x="8458200" y="655320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4760" name="Object 8"/>
          <p:cNvGraphicFramePr>
            <a:graphicFrameLocks noChangeAspect="1"/>
          </p:cNvGraphicFramePr>
          <p:nvPr/>
        </p:nvGraphicFramePr>
        <p:xfrm>
          <a:off x="1663700" y="3644900"/>
          <a:ext cx="5033963" cy="1795463"/>
        </p:xfrm>
        <a:graphic>
          <a:graphicData uri="http://schemas.openxmlformats.org/presentationml/2006/ole">
            <mc:AlternateContent xmlns:mc="http://schemas.openxmlformats.org/markup-compatibility/2006">
              <mc:Choice xmlns:v="urn:schemas-microsoft-com:vml" Requires="v">
                <p:oleObj spid="_x0000_s52323" name="Equation" r:id="rId5" imgW="1930320" imgH="787320" progId="Equation.DSMT4">
                  <p:embed/>
                </p:oleObj>
              </mc:Choice>
              <mc:Fallback>
                <p:oleObj name="Equation" r:id="rId5" imgW="1930320" imgH="78732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3700" y="3644900"/>
                        <a:ext cx="5033963" cy="179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9"/>
          <p:cNvGrpSpPr>
            <a:grpSpLocks/>
          </p:cNvGrpSpPr>
          <p:nvPr/>
        </p:nvGrpSpPr>
        <p:grpSpPr bwMode="auto">
          <a:xfrm>
            <a:off x="457200" y="5715000"/>
            <a:ext cx="7954963" cy="627063"/>
            <a:chOff x="288" y="3600"/>
            <a:chExt cx="5011" cy="395"/>
          </a:xfrm>
        </p:grpSpPr>
        <p:sp>
          <p:nvSpPr>
            <p:cNvPr id="52240" name="Text Box 10"/>
            <p:cNvSpPr txBox="1">
              <a:spLocks noChangeArrowheads="1"/>
            </p:cNvSpPr>
            <p:nvPr/>
          </p:nvSpPr>
          <p:spPr bwMode="auto">
            <a:xfrm>
              <a:off x="288" y="3648"/>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t>取</a:t>
              </a:r>
            </a:p>
          </p:txBody>
        </p:sp>
        <p:graphicFrame>
          <p:nvGraphicFramePr>
            <p:cNvPr id="52228" name="Object 11"/>
            <p:cNvGraphicFramePr>
              <a:graphicFrameLocks noChangeAspect="1"/>
            </p:cNvGraphicFramePr>
            <p:nvPr/>
          </p:nvGraphicFramePr>
          <p:xfrm>
            <a:off x="624" y="3648"/>
            <a:ext cx="2890" cy="347"/>
          </p:xfrm>
          <a:graphic>
            <a:graphicData uri="http://schemas.openxmlformats.org/presentationml/2006/ole">
              <mc:AlternateContent xmlns:mc="http://schemas.openxmlformats.org/markup-compatibility/2006">
                <mc:Choice xmlns:v="urn:schemas-microsoft-com:vml" Requires="v">
                  <p:oleObj spid="_x0000_s52324" name="Equation" r:id="rId7" imgW="1993680" imgH="241200" progId="Equation.DSMT4">
                    <p:embed/>
                  </p:oleObj>
                </mc:Choice>
                <mc:Fallback>
                  <p:oleObj name="Equation" r:id="rId7" imgW="1993680" imgH="2412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 y="3648"/>
                          <a:ext cx="2890"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41" name="Text Box 12"/>
            <p:cNvSpPr txBox="1">
              <a:spLocks noChangeArrowheads="1"/>
            </p:cNvSpPr>
            <p:nvPr/>
          </p:nvSpPr>
          <p:spPr bwMode="auto">
            <a:xfrm>
              <a:off x="3696" y="3600"/>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t>令</a:t>
              </a:r>
            </a:p>
          </p:txBody>
        </p:sp>
        <p:graphicFrame>
          <p:nvGraphicFramePr>
            <p:cNvPr id="52229" name="Object 13"/>
            <p:cNvGraphicFramePr>
              <a:graphicFrameLocks noChangeAspect="1"/>
            </p:cNvGraphicFramePr>
            <p:nvPr/>
          </p:nvGraphicFramePr>
          <p:xfrm>
            <a:off x="4176" y="3648"/>
            <a:ext cx="1123" cy="292"/>
          </p:xfrm>
          <a:graphic>
            <a:graphicData uri="http://schemas.openxmlformats.org/presentationml/2006/ole">
              <mc:AlternateContent xmlns:mc="http://schemas.openxmlformats.org/markup-compatibility/2006">
                <mc:Choice xmlns:v="urn:schemas-microsoft-com:vml" Requires="v">
                  <p:oleObj spid="_x0000_s52325" name="Equation" r:id="rId9" imgW="774360" imgH="203040" progId="Equation.DSMT4">
                    <p:embed/>
                  </p:oleObj>
                </mc:Choice>
                <mc:Fallback>
                  <p:oleObj name="Equation" r:id="rId9" imgW="774360" imgH="20304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76" y="3648"/>
                          <a:ext cx="1123"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2237" name="Group 14"/>
          <p:cNvGrpSpPr>
            <a:grpSpLocks/>
          </p:cNvGrpSpPr>
          <p:nvPr/>
        </p:nvGrpSpPr>
        <p:grpSpPr bwMode="auto">
          <a:xfrm>
            <a:off x="6388100" y="0"/>
            <a:ext cx="2755900" cy="422275"/>
            <a:chOff x="4024" y="0"/>
            <a:chExt cx="1736" cy="266"/>
          </a:xfrm>
        </p:grpSpPr>
        <p:sp>
          <p:nvSpPr>
            <p:cNvPr id="52238" name="Rectangle 15"/>
            <p:cNvSpPr>
              <a:spLocks noChangeArrowheads="1"/>
            </p:cNvSpPr>
            <p:nvPr/>
          </p:nvSpPr>
          <p:spPr bwMode="auto">
            <a:xfrm>
              <a:off x="4024" y="0"/>
              <a:ext cx="173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1800"/>
                <a:t>3.6.2 </a:t>
              </a:r>
              <a:r>
                <a:rPr lang="zh-CN" altLang="en-US" sz="1800"/>
                <a:t>雅可比迭代法（续）</a:t>
              </a:r>
            </a:p>
          </p:txBody>
        </p:sp>
        <p:sp>
          <p:nvSpPr>
            <p:cNvPr id="52239" name="Line 16"/>
            <p:cNvSpPr>
              <a:spLocks noChangeShapeType="1"/>
            </p:cNvSpPr>
            <p:nvPr/>
          </p:nvSpPr>
          <p:spPr bwMode="auto">
            <a:xfrm>
              <a:off x="4059" y="255"/>
              <a:ext cx="1701"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9"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D215131-ECF4-4134-B770-7C63856AE628}" type="slidenum">
              <a:rPr lang="en-US" altLang="zh-CN" sz="1200">
                <a:solidFill>
                  <a:srgbClr val="000000"/>
                </a:solidFill>
              </a:rPr>
              <a:pPr eaLnBrk="1" hangingPunct="1"/>
              <a:t>28</a:t>
            </a:fld>
            <a:endParaRPr lang="en-US" altLang="zh-CN" sz="1200">
              <a:solidFill>
                <a:srgbClr val="000000"/>
              </a:solidFill>
            </a:endParaRPr>
          </a:p>
        </p:txBody>
      </p:sp>
      <p:graphicFrame>
        <p:nvGraphicFramePr>
          <p:cNvPr id="75778" name="Object 2"/>
          <p:cNvGraphicFramePr>
            <a:graphicFrameLocks noChangeAspect="1"/>
          </p:cNvGraphicFramePr>
          <p:nvPr/>
        </p:nvGraphicFramePr>
        <p:xfrm>
          <a:off x="533400" y="1066800"/>
          <a:ext cx="3182938" cy="534988"/>
        </p:xfrm>
        <a:graphic>
          <a:graphicData uri="http://schemas.openxmlformats.org/presentationml/2006/ole">
            <mc:AlternateContent xmlns:mc="http://schemas.openxmlformats.org/markup-compatibility/2006">
              <mc:Choice xmlns:v="urn:schemas-microsoft-com:vml" Requires="v">
                <p:oleObj spid="_x0000_s53445" name="Equation" r:id="rId3" imgW="1180800" imgH="228600" progId="Equation.DSMT4">
                  <p:embed/>
                </p:oleObj>
              </mc:Choice>
              <mc:Fallback>
                <p:oleObj name="Equation" r:id="rId3" imgW="1180800" imgH="228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066800"/>
                        <a:ext cx="3182938"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79" name="Object 3"/>
          <p:cNvGraphicFramePr>
            <a:graphicFrameLocks noChangeAspect="1"/>
          </p:cNvGraphicFramePr>
          <p:nvPr/>
        </p:nvGraphicFramePr>
        <p:xfrm>
          <a:off x="5003800" y="976313"/>
          <a:ext cx="2670175" cy="688975"/>
        </p:xfrm>
        <a:graphic>
          <a:graphicData uri="http://schemas.openxmlformats.org/presentationml/2006/ole">
            <mc:AlternateContent xmlns:mc="http://schemas.openxmlformats.org/markup-compatibility/2006">
              <mc:Choice xmlns:v="urn:schemas-microsoft-com:vml" Requires="v">
                <p:oleObj spid="_x0000_s53446" name="Equation" r:id="rId5" imgW="990360" imgH="291960" progId="Equation.DSMT4">
                  <p:embed/>
                </p:oleObj>
              </mc:Choice>
              <mc:Fallback>
                <p:oleObj name="Equation" r:id="rId5" imgW="990360" imgH="29196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3800" y="976313"/>
                        <a:ext cx="2670175"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0" name="Object 4"/>
          <p:cNvGraphicFramePr>
            <a:graphicFrameLocks noChangeAspect="1"/>
          </p:cNvGraphicFramePr>
          <p:nvPr/>
        </p:nvGraphicFramePr>
        <p:xfrm>
          <a:off x="5029200" y="1981200"/>
          <a:ext cx="3184525" cy="688975"/>
        </p:xfrm>
        <a:graphic>
          <a:graphicData uri="http://schemas.openxmlformats.org/presentationml/2006/ole">
            <mc:AlternateContent xmlns:mc="http://schemas.openxmlformats.org/markup-compatibility/2006">
              <mc:Choice xmlns:v="urn:schemas-microsoft-com:vml" Requires="v">
                <p:oleObj spid="_x0000_s53447" name="Equation" r:id="rId7" imgW="1180800" imgH="291960" progId="Equation.DSMT4">
                  <p:embed/>
                </p:oleObj>
              </mc:Choice>
              <mc:Fallback>
                <p:oleObj name="Equation" r:id="rId7" imgW="1180800" imgH="29196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9200" y="1981200"/>
                        <a:ext cx="3184525"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60" name="AutoShape 5">
            <a:hlinkClick r:id="" action="ppaction://hlinkshowjump?jump=previousslide" highlightClick="1"/>
          </p:cNvPr>
          <p:cNvSpPr>
            <a:spLocks noChangeArrowheads="1"/>
          </p:cNvSpPr>
          <p:nvPr/>
        </p:nvSpPr>
        <p:spPr bwMode="auto">
          <a:xfrm>
            <a:off x="7772400" y="6553200"/>
            <a:ext cx="685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3261" name="AutoShape 6">
            <a:hlinkClick r:id="" action="ppaction://hlinkshowjump?jump=lastslideviewed" highlightClick="1"/>
          </p:cNvPr>
          <p:cNvSpPr>
            <a:spLocks noChangeArrowheads="1"/>
          </p:cNvSpPr>
          <p:nvPr/>
        </p:nvSpPr>
        <p:spPr bwMode="auto">
          <a:xfrm>
            <a:off x="8458200" y="655320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5783" name="Object 7"/>
          <p:cNvGraphicFramePr>
            <a:graphicFrameLocks noChangeAspect="1"/>
          </p:cNvGraphicFramePr>
          <p:nvPr/>
        </p:nvGraphicFramePr>
        <p:xfrm>
          <a:off x="533400" y="2057400"/>
          <a:ext cx="3935413" cy="534988"/>
        </p:xfrm>
        <a:graphic>
          <a:graphicData uri="http://schemas.openxmlformats.org/presentationml/2006/ole">
            <mc:AlternateContent xmlns:mc="http://schemas.openxmlformats.org/markup-compatibility/2006">
              <mc:Choice xmlns:v="urn:schemas-microsoft-com:vml" Requires="v">
                <p:oleObj spid="_x0000_s53448" name="Equation" r:id="rId9" imgW="1460160" imgH="228600" progId="Equation.DSMT4">
                  <p:embed/>
                </p:oleObj>
              </mc:Choice>
              <mc:Fallback>
                <p:oleObj name="Equation" r:id="rId9" imgW="1460160" imgH="2286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 y="2057400"/>
                        <a:ext cx="3935413"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4" name="Object 8"/>
          <p:cNvGraphicFramePr>
            <a:graphicFrameLocks noChangeAspect="1"/>
          </p:cNvGraphicFramePr>
          <p:nvPr/>
        </p:nvGraphicFramePr>
        <p:xfrm>
          <a:off x="381000" y="2971800"/>
          <a:ext cx="4586288" cy="534988"/>
        </p:xfrm>
        <a:graphic>
          <a:graphicData uri="http://schemas.openxmlformats.org/presentationml/2006/ole">
            <mc:AlternateContent xmlns:mc="http://schemas.openxmlformats.org/markup-compatibility/2006">
              <mc:Choice xmlns:v="urn:schemas-microsoft-com:vml" Requires="v">
                <p:oleObj spid="_x0000_s53449" name="Equation" r:id="rId11" imgW="1701720" imgH="228600" progId="Equation.DSMT4">
                  <p:embed/>
                </p:oleObj>
              </mc:Choice>
              <mc:Fallback>
                <p:oleObj name="Equation" r:id="rId11" imgW="1701720" imgH="22860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 y="2971800"/>
                        <a:ext cx="4586288"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5" name="Object 9"/>
          <p:cNvGraphicFramePr>
            <a:graphicFrameLocks noChangeAspect="1"/>
          </p:cNvGraphicFramePr>
          <p:nvPr/>
        </p:nvGraphicFramePr>
        <p:xfrm>
          <a:off x="381000" y="3657600"/>
          <a:ext cx="7254875" cy="534988"/>
        </p:xfrm>
        <a:graphic>
          <a:graphicData uri="http://schemas.openxmlformats.org/presentationml/2006/ole">
            <mc:AlternateContent xmlns:mc="http://schemas.openxmlformats.org/markup-compatibility/2006">
              <mc:Choice xmlns:v="urn:schemas-microsoft-com:vml" Requires="v">
                <p:oleObj spid="_x0000_s53450" name="Equation" r:id="rId13" imgW="2692080" imgH="228600" progId="Equation.DSMT4">
                  <p:embed/>
                </p:oleObj>
              </mc:Choice>
              <mc:Fallback>
                <p:oleObj name="Equation" r:id="rId13" imgW="2692080" imgH="228600"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1000" y="3657600"/>
                        <a:ext cx="7254875"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6" name="Object 10"/>
          <p:cNvGraphicFramePr>
            <a:graphicFrameLocks noChangeAspect="1"/>
          </p:cNvGraphicFramePr>
          <p:nvPr/>
        </p:nvGraphicFramePr>
        <p:xfrm>
          <a:off x="304800" y="4343400"/>
          <a:ext cx="7221538" cy="534988"/>
        </p:xfrm>
        <a:graphic>
          <a:graphicData uri="http://schemas.openxmlformats.org/presentationml/2006/ole">
            <mc:AlternateContent xmlns:mc="http://schemas.openxmlformats.org/markup-compatibility/2006">
              <mc:Choice xmlns:v="urn:schemas-microsoft-com:vml" Requires="v">
                <p:oleObj spid="_x0000_s53451" name="Equation" r:id="rId15" imgW="2679480" imgH="228600" progId="Equation.DSMT4">
                  <p:embed/>
                </p:oleObj>
              </mc:Choice>
              <mc:Fallback>
                <p:oleObj name="Equation" r:id="rId15" imgW="2679480" imgH="228600" progId="Equation.DSMT4">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4800" y="4343400"/>
                        <a:ext cx="7221538"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7" name="Object 11"/>
          <p:cNvGraphicFramePr>
            <a:graphicFrameLocks noChangeAspect="1"/>
          </p:cNvGraphicFramePr>
          <p:nvPr/>
        </p:nvGraphicFramePr>
        <p:xfrm>
          <a:off x="2971800" y="4953000"/>
          <a:ext cx="1903413" cy="273050"/>
        </p:xfrm>
        <a:graphic>
          <a:graphicData uri="http://schemas.openxmlformats.org/presentationml/2006/ole">
            <mc:AlternateContent xmlns:mc="http://schemas.openxmlformats.org/markup-compatibility/2006">
              <mc:Choice xmlns:v="urn:schemas-microsoft-com:vml" Requires="v">
                <p:oleObj spid="_x0000_s53452" name="公式" r:id="rId17" imgW="609480" imgH="88560" progId="Equation.3">
                  <p:embed/>
                </p:oleObj>
              </mc:Choice>
              <mc:Fallback>
                <p:oleObj name="公式" r:id="rId17" imgW="609480" imgH="88560" progId="Equation.3">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71800" y="4953000"/>
                        <a:ext cx="1903413"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8" name="Object 12"/>
          <p:cNvGraphicFramePr>
            <a:graphicFrameLocks noChangeAspect="1"/>
          </p:cNvGraphicFramePr>
          <p:nvPr/>
        </p:nvGraphicFramePr>
        <p:xfrm>
          <a:off x="304800" y="5257800"/>
          <a:ext cx="8556625" cy="1069975"/>
        </p:xfrm>
        <a:graphic>
          <a:graphicData uri="http://schemas.openxmlformats.org/presentationml/2006/ole">
            <mc:AlternateContent xmlns:mc="http://schemas.openxmlformats.org/markup-compatibility/2006">
              <mc:Choice xmlns:v="urn:schemas-microsoft-com:vml" Requires="v">
                <p:oleObj spid="_x0000_s53453" name="Equation" r:id="rId19" imgW="3174840" imgH="457200" progId="Equation.DSMT4">
                  <p:embed/>
                </p:oleObj>
              </mc:Choice>
              <mc:Fallback>
                <p:oleObj name="Equation" r:id="rId19" imgW="3174840" imgH="457200" progId="Equation.DSMT4">
                  <p:embed/>
                  <p:pic>
                    <p:nvPicPr>
                      <p:cNvPr id="0"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04800" y="5257800"/>
                        <a:ext cx="8556625"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3262" name="Group 13"/>
          <p:cNvGrpSpPr>
            <a:grpSpLocks/>
          </p:cNvGrpSpPr>
          <p:nvPr/>
        </p:nvGrpSpPr>
        <p:grpSpPr bwMode="auto">
          <a:xfrm>
            <a:off x="6388100" y="0"/>
            <a:ext cx="2755900" cy="422275"/>
            <a:chOff x="4024" y="0"/>
            <a:chExt cx="1736" cy="266"/>
          </a:xfrm>
        </p:grpSpPr>
        <p:sp>
          <p:nvSpPr>
            <p:cNvPr id="53263" name="Rectangle 14"/>
            <p:cNvSpPr>
              <a:spLocks noChangeArrowheads="1"/>
            </p:cNvSpPr>
            <p:nvPr/>
          </p:nvSpPr>
          <p:spPr bwMode="auto">
            <a:xfrm>
              <a:off x="4024" y="0"/>
              <a:ext cx="173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1800"/>
                <a:t>3.6.2 </a:t>
              </a:r>
              <a:r>
                <a:rPr lang="zh-CN" altLang="en-US" sz="1800"/>
                <a:t>雅可比迭代法（续）</a:t>
              </a:r>
            </a:p>
          </p:txBody>
        </p:sp>
        <p:sp>
          <p:nvSpPr>
            <p:cNvPr id="53264" name="Line 15"/>
            <p:cNvSpPr>
              <a:spLocks noChangeShapeType="1"/>
            </p:cNvSpPr>
            <p:nvPr/>
          </p:nvSpPr>
          <p:spPr bwMode="auto">
            <a:xfrm>
              <a:off x="4059" y="255"/>
              <a:ext cx="1701"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CCB7389-918C-460B-8A34-7A371AB366F4}" type="slidenum">
              <a:rPr lang="en-US" altLang="zh-CN" sz="1200">
                <a:solidFill>
                  <a:srgbClr val="000000"/>
                </a:solidFill>
              </a:rPr>
              <a:pPr eaLnBrk="1" hangingPunct="1"/>
              <a:t>29</a:t>
            </a:fld>
            <a:endParaRPr lang="en-US" altLang="zh-CN" sz="1200">
              <a:solidFill>
                <a:srgbClr val="000000"/>
              </a:solidFill>
            </a:endParaRPr>
          </a:p>
        </p:txBody>
      </p:sp>
      <p:sp>
        <p:nvSpPr>
          <p:cNvPr id="54276" name="Text Box 2"/>
          <p:cNvSpPr txBox="1">
            <a:spLocks noChangeArrowheads="1"/>
          </p:cNvSpPr>
          <p:nvPr/>
        </p:nvSpPr>
        <p:spPr bwMode="auto">
          <a:xfrm>
            <a:off x="533400" y="381000"/>
            <a:ext cx="66294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在计算机上，使用</a:t>
            </a:r>
            <a:r>
              <a:rPr lang="en-US" altLang="zh-CN"/>
              <a:t>Jacobi</a:t>
            </a:r>
            <a:r>
              <a:rPr lang="zh-CN" altLang="en-US"/>
              <a:t>迭代法求解方程组时，</a:t>
            </a:r>
          </a:p>
          <a:p>
            <a:pPr eaLnBrk="1" hangingPunct="1">
              <a:lnSpc>
                <a:spcPct val="120000"/>
              </a:lnSpc>
            </a:pPr>
            <a:r>
              <a:rPr lang="zh-CN" altLang="en-US"/>
              <a:t>可用</a:t>
            </a:r>
            <a:r>
              <a:rPr lang="en-US" altLang="zh-CN" i="1"/>
              <a:t>x</a:t>
            </a:r>
            <a:r>
              <a:rPr lang="zh-CN" altLang="en-US"/>
              <a:t>，</a:t>
            </a:r>
            <a:r>
              <a:rPr lang="en-US" altLang="zh-CN" i="1"/>
              <a:t>y</a:t>
            </a:r>
            <a:r>
              <a:rPr lang="zh-CN" altLang="en-US"/>
              <a:t>分别表示</a:t>
            </a:r>
            <a:r>
              <a:rPr lang="en-US" altLang="zh-CN" i="1"/>
              <a:t>x</a:t>
            </a:r>
            <a:r>
              <a:rPr lang="en-US" altLang="zh-CN" baseline="30000"/>
              <a:t>(</a:t>
            </a:r>
            <a:r>
              <a:rPr lang="en-US" altLang="zh-CN" i="1" baseline="30000"/>
              <a:t>k</a:t>
            </a:r>
            <a:r>
              <a:rPr lang="en-US" altLang="zh-CN" baseline="30000"/>
              <a:t>)</a:t>
            </a:r>
            <a:r>
              <a:rPr lang="zh-CN" altLang="en-US"/>
              <a:t>和</a:t>
            </a:r>
            <a:r>
              <a:rPr lang="en-US" altLang="zh-CN" i="1"/>
              <a:t>x</a:t>
            </a:r>
            <a:r>
              <a:rPr lang="en-US" altLang="zh-CN" baseline="30000"/>
              <a:t>(</a:t>
            </a:r>
            <a:r>
              <a:rPr lang="en-US" altLang="zh-CN" i="1" baseline="30000"/>
              <a:t>k</a:t>
            </a:r>
            <a:r>
              <a:rPr lang="en-US" altLang="zh-CN" baseline="30000"/>
              <a:t>+1)</a:t>
            </a:r>
          </a:p>
        </p:txBody>
      </p:sp>
      <p:sp>
        <p:nvSpPr>
          <p:cNvPr id="54277" name="Text Box 3"/>
          <p:cNvSpPr txBox="1">
            <a:spLocks noChangeArrowheads="1"/>
          </p:cNvSpPr>
          <p:nvPr/>
        </p:nvSpPr>
        <p:spPr bwMode="auto">
          <a:xfrm>
            <a:off x="533400" y="1524000"/>
            <a:ext cx="5334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当</a:t>
            </a:r>
            <a:endParaRPr lang="zh-CN" altLang="en-US" baseline="30000"/>
          </a:p>
        </p:txBody>
      </p:sp>
      <p:graphicFrame>
        <p:nvGraphicFramePr>
          <p:cNvPr id="54274" name="Object 4"/>
          <p:cNvGraphicFramePr>
            <a:graphicFrameLocks noChangeAspect="1"/>
          </p:cNvGraphicFramePr>
          <p:nvPr/>
        </p:nvGraphicFramePr>
        <p:xfrm>
          <a:off x="1066800" y="1524000"/>
          <a:ext cx="3422650" cy="712788"/>
        </p:xfrm>
        <a:graphic>
          <a:graphicData uri="http://schemas.openxmlformats.org/presentationml/2006/ole">
            <mc:AlternateContent xmlns:mc="http://schemas.openxmlformats.org/markup-compatibility/2006">
              <mc:Choice xmlns:v="urn:schemas-microsoft-com:vml" Requires="v">
                <p:oleObj spid="_x0000_s54304" name="Equation" r:id="rId3" imgW="1269720" imgH="304560" progId="Equation.DSMT4">
                  <p:embed/>
                </p:oleObj>
              </mc:Choice>
              <mc:Fallback>
                <p:oleObj name="Equation" r:id="rId3" imgW="1269720" imgH="3045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524000"/>
                        <a:ext cx="3422650" cy="712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78" name="Text Box 5"/>
          <p:cNvSpPr txBox="1">
            <a:spLocks noChangeArrowheads="1"/>
          </p:cNvSpPr>
          <p:nvPr/>
        </p:nvSpPr>
        <p:spPr bwMode="auto">
          <a:xfrm>
            <a:off x="4648200" y="1524000"/>
            <a:ext cx="25146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时，停止迭代，</a:t>
            </a:r>
          </a:p>
        </p:txBody>
      </p:sp>
      <p:sp>
        <p:nvSpPr>
          <p:cNvPr id="54279" name="AutoShape 6">
            <a:hlinkClick r:id="" action="ppaction://hlinkshowjump?jump=previousslide" highlightClick="1"/>
          </p:cNvPr>
          <p:cNvSpPr>
            <a:spLocks noChangeArrowheads="1"/>
          </p:cNvSpPr>
          <p:nvPr/>
        </p:nvSpPr>
        <p:spPr bwMode="auto">
          <a:xfrm>
            <a:off x="7772400" y="6546850"/>
            <a:ext cx="685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4280" name="AutoShape 7">
            <a:hlinkClick r:id="" action="ppaction://hlinkshowjump?jump=lastslideviewed" highlightClick="1"/>
          </p:cNvPr>
          <p:cNvSpPr>
            <a:spLocks noChangeArrowheads="1"/>
          </p:cNvSpPr>
          <p:nvPr/>
        </p:nvSpPr>
        <p:spPr bwMode="auto">
          <a:xfrm>
            <a:off x="8458200" y="654685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54281" name="Group 8"/>
          <p:cNvGrpSpPr>
            <a:grpSpLocks/>
          </p:cNvGrpSpPr>
          <p:nvPr/>
        </p:nvGrpSpPr>
        <p:grpSpPr bwMode="auto">
          <a:xfrm>
            <a:off x="6388100" y="0"/>
            <a:ext cx="2755900" cy="422275"/>
            <a:chOff x="4024" y="0"/>
            <a:chExt cx="1736" cy="266"/>
          </a:xfrm>
        </p:grpSpPr>
        <p:sp>
          <p:nvSpPr>
            <p:cNvPr id="54282" name="Rectangle 9"/>
            <p:cNvSpPr>
              <a:spLocks noChangeArrowheads="1"/>
            </p:cNvSpPr>
            <p:nvPr/>
          </p:nvSpPr>
          <p:spPr bwMode="auto">
            <a:xfrm>
              <a:off x="4024" y="0"/>
              <a:ext cx="173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1800"/>
                <a:t>3.6.2 </a:t>
              </a:r>
              <a:r>
                <a:rPr lang="zh-CN" altLang="en-US" sz="1800"/>
                <a:t>雅可比迭代法（续）</a:t>
              </a:r>
            </a:p>
          </p:txBody>
        </p:sp>
        <p:sp>
          <p:nvSpPr>
            <p:cNvPr id="54283" name="Line 10"/>
            <p:cNvSpPr>
              <a:spLocks noChangeShapeType="1"/>
            </p:cNvSpPr>
            <p:nvPr/>
          </p:nvSpPr>
          <p:spPr bwMode="auto">
            <a:xfrm>
              <a:off x="4059" y="255"/>
              <a:ext cx="1701"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0" name="Rectangle 3"/>
          <p:cNvSpPr>
            <a:spLocks noGrp="1" noChangeArrowheads="1"/>
          </p:cNvSpPr>
          <p:nvPr>
            <p:ph idx="1"/>
          </p:nvPr>
        </p:nvSpPr>
        <p:spPr>
          <a:xfrm>
            <a:off x="457200" y="1816100"/>
            <a:ext cx="8305800" cy="3078163"/>
          </a:xfrm>
        </p:spPr>
        <p:txBody>
          <a:bodyPr/>
          <a:lstStyle/>
          <a:p>
            <a:pPr marL="0" indent="0" eaLnBrk="1" hangingPunct="1">
              <a:lnSpc>
                <a:spcPct val="125000"/>
              </a:lnSpc>
              <a:buFontTx/>
              <a:buNone/>
            </a:pPr>
            <a:r>
              <a:rPr lang="en-US" altLang="zh-CN" sz="4000" dirty="0"/>
              <a:t>     </a:t>
            </a:r>
            <a:r>
              <a:rPr lang="zh-CN" altLang="en-US" sz="2400" b="1" dirty="0">
                <a:latin typeface="楷体_GB2312" pitchFamily="49" charset="-122"/>
                <a:ea typeface="楷体_GB2312" pitchFamily="49" charset="-122"/>
              </a:rPr>
              <a:t>定义</a:t>
            </a:r>
            <a:r>
              <a:rPr lang="en-US" altLang="zh-CN" sz="2400" b="1" dirty="0">
                <a:latin typeface="楷体_GB2312" pitchFamily="49" charset="-122"/>
                <a:ea typeface="楷体_GB2312" pitchFamily="49" charset="-122"/>
              </a:rPr>
              <a:t>3.1  </a:t>
            </a:r>
            <a:r>
              <a:rPr lang="zh-CN" altLang="en-US" sz="2400" b="1" dirty="0">
                <a:latin typeface="楷体_GB2312" pitchFamily="49" charset="-122"/>
                <a:ea typeface="楷体_GB2312" pitchFamily="49" charset="-122"/>
              </a:rPr>
              <a:t>设         为定义在</a:t>
            </a:r>
            <a:r>
              <a:rPr lang="en-US" altLang="zh-CN" sz="2400" b="1" i="1" dirty="0"/>
              <a:t>R </a:t>
            </a:r>
            <a:r>
              <a:rPr lang="en-US" altLang="zh-CN" sz="2400" i="1" baseline="30000" dirty="0"/>
              <a:t>n</a:t>
            </a:r>
            <a:r>
              <a:rPr lang="zh-CN" altLang="en-US" sz="2400" dirty="0">
                <a:ea typeface="楷体_GB2312" pitchFamily="49" charset="-122"/>
              </a:rPr>
              <a:t>上的实函数，如果对任意              它满足条件：     </a:t>
            </a:r>
            <a:endParaRPr lang="zh-CN" altLang="en-US" sz="2400" b="1" dirty="0">
              <a:latin typeface="楷体_GB2312" pitchFamily="49" charset="-122"/>
              <a:ea typeface="楷体_GB2312" pitchFamily="49" charset="-122"/>
            </a:endParaRPr>
          </a:p>
          <a:p>
            <a:pPr marL="0" indent="0" eaLnBrk="1" hangingPunct="1">
              <a:lnSpc>
                <a:spcPct val="125000"/>
              </a:lnSpc>
              <a:buFontTx/>
              <a:buNone/>
            </a:pPr>
            <a:r>
              <a:rPr lang="zh-CN" altLang="en-GB" sz="2400" dirty="0">
                <a:latin typeface="楷体_GB2312" pitchFamily="49" charset="-122"/>
                <a:ea typeface="楷体_GB2312" pitchFamily="49" charset="-122"/>
              </a:rPr>
              <a:t>（1）                当且仅当</a:t>
            </a:r>
            <a:r>
              <a:rPr lang="en-GB" altLang="zh-CN" sz="2400" b="1" dirty="0">
                <a:ea typeface="楷体_GB2312" pitchFamily="49" charset="-122"/>
              </a:rPr>
              <a:t>x=0</a:t>
            </a:r>
            <a:r>
              <a:rPr lang="zh-CN" altLang="en-GB" sz="2400" dirty="0">
                <a:latin typeface="楷体_GB2312" pitchFamily="49" charset="-122"/>
                <a:ea typeface="楷体_GB2312" pitchFamily="49" charset="-122"/>
              </a:rPr>
              <a:t>       </a:t>
            </a:r>
            <a:r>
              <a:rPr lang="en-GB" altLang="zh-CN" sz="2400" dirty="0">
                <a:latin typeface="楷体_GB2312" pitchFamily="49" charset="-122"/>
                <a:ea typeface="楷体_GB2312" pitchFamily="49" charset="-122"/>
              </a:rPr>
              <a:t>(</a:t>
            </a:r>
            <a:r>
              <a:rPr lang="zh-CN" altLang="en-GB" sz="2400" dirty="0">
                <a:solidFill>
                  <a:srgbClr val="FF0000"/>
                </a:solidFill>
                <a:latin typeface="楷体_GB2312" pitchFamily="49" charset="-122"/>
                <a:ea typeface="楷体_GB2312" pitchFamily="49" charset="-122"/>
              </a:rPr>
              <a:t>正定性</a:t>
            </a:r>
            <a:r>
              <a:rPr lang="zh-CN" altLang="en-GB" sz="2400" dirty="0">
                <a:latin typeface="楷体_GB2312" pitchFamily="49" charset="-122"/>
                <a:ea typeface="楷体_GB2312" pitchFamily="49" charset="-122"/>
              </a:rPr>
              <a:t>）        </a:t>
            </a:r>
          </a:p>
          <a:p>
            <a:pPr marL="0" indent="0" eaLnBrk="1" hangingPunct="1">
              <a:lnSpc>
                <a:spcPct val="125000"/>
              </a:lnSpc>
              <a:buFontTx/>
              <a:buNone/>
            </a:pP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2</a:t>
            </a:r>
            <a:r>
              <a:rPr lang="zh-CN" altLang="en-US" sz="2400" dirty="0">
                <a:latin typeface="楷体_GB2312" pitchFamily="49" charset="-122"/>
                <a:ea typeface="楷体_GB2312" pitchFamily="49" charset="-122"/>
              </a:rPr>
              <a:t>）              （对任意常数      ）（</a:t>
            </a:r>
            <a:r>
              <a:rPr lang="zh-CN" altLang="en-GB" sz="2400" dirty="0">
                <a:solidFill>
                  <a:srgbClr val="FF0000"/>
                </a:solidFill>
                <a:latin typeface="楷体_GB2312" pitchFamily="49" charset="-122"/>
                <a:ea typeface="楷体_GB2312" pitchFamily="49" charset="-122"/>
              </a:rPr>
              <a:t>齐次性</a:t>
            </a:r>
            <a:r>
              <a:rPr lang="zh-CN" altLang="en-GB" sz="2400" dirty="0">
                <a:latin typeface="楷体_GB2312" pitchFamily="49" charset="-122"/>
                <a:ea typeface="楷体_GB2312" pitchFamily="49" charset="-122"/>
              </a:rPr>
              <a:t>）</a:t>
            </a:r>
          </a:p>
          <a:p>
            <a:pPr marL="0" indent="0" eaLnBrk="1" hangingPunct="1">
              <a:lnSpc>
                <a:spcPct val="125000"/>
              </a:lnSpc>
              <a:buFontTx/>
              <a:buNone/>
            </a:pPr>
            <a:r>
              <a:rPr lang="zh-CN" altLang="en-GB" sz="2400" dirty="0">
                <a:latin typeface="楷体_GB2312" pitchFamily="49" charset="-122"/>
                <a:ea typeface="楷体_GB2312" pitchFamily="49" charset="-122"/>
              </a:rPr>
              <a:t>（3）                                  （</a:t>
            </a:r>
            <a:r>
              <a:rPr lang="zh-CN" altLang="en-GB" sz="2400" dirty="0">
                <a:solidFill>
                  <a:srgbClr val="FF0000"/>
                </a:solidFill>
                <a:latin typeface="楷体_GB2312" pitchFamily="49" charset="-122"/>
                <a:ea typeface="楷体_GB2312" pitchFamily="49" charset="-122"/>
              </a:rPr>
              <a:t>三角不等式</a:t>
            </a:r>
            <a:r>
              <a:rPr lang="zh-CN" altLang="en-GB" sz="2400" dirty="0">
                <a:latin typeface="楷体_GB2312" pitchFamily="49" charset="-122"/>
                <a:ea typeface="楷体_GB2312" pitchFamily="49" charset="-122"/>
              </a:rPr>
              <a:t>）</a:t>
            </a:r>
            <a:endParaRPr lang="zh-CN" altLang="en-US" sz="2400" dirty="0">
              <a:latin typeface="楷体_GB2312" pitchFamily="49" charset="-122"/>
              <a:ea typeface="楷体_GB2312" pitchFamily="49" charset="-122"/>
            </a:endParaRPr>
          </a:p>
        </p:txBody>
      </p:sp>
      <p:sp>
        <p:nvSpPr>
          <p:cNvPr id="206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699273B-1130-488D-ACD8-C0E298F6496B}" type="slidenum">
              <a:rPr lang="en-US" altLang="zh-CN" sz="1200">
                <a:solidFill>
                  <a:srgbClr val="000000"/>
                </a:solidFill>
              </a:rPr>
              <a:pPr eaLnBrk="1" hangingPunct="1"/>
              <a:t>3</a:t>
            </a:fld>
            <a:endParaRPr lang="en-US" altLang="zh-CN" sz="1200">
              <a:solidFill>
                <a:srgbClr val="000000"/>
              </a:solidFill>
            </a:endParaRPr>
          </a:p>
        </p:txBody>
      </p:sp>
      <p:sp>
        <p:nvSpPr>
          <p:cNvPr id="2062" name="Text Box 4"/>
          <p:cNvSpPr txBox="1">
            <a:spLocks noChangeArrowheads="1"/>
          </p:cNvSpPr>
          <p:nvPr/>
        </p:nvSpPr>
        <p:spPr bwMode="auto">
          <a:xfrm>
            <a:off x="468313" y="620713"/>
            <a:ext cx="2586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3</a:t>
            </a:r>
            <a:r>
              <a:rPr lang="zh-CN" altLang="en-GB"/>
              <a:t>.</a:t>
            </a:r>
            <a:r>
              <a:rPr lang="en-GB" altLang="zh-CN"/>
              <a:t>5.</a:t>
            </a:r>
            <a:r>
              <a:rPr lang="en-US" altLang="zh-CN"/>
              <a:t>1</a:t>
            </a:r>
            <a:r>
              <a:rPr lang="zh-CN" altLang="en-GB"/>
              <a:t>  向量的范数</a:t>
            </a:r>
            <a:endParaRPr lang="zh-CN" altLang="en-US"/>
          </a:p>
        </p:txBody>
      </p:sp>
      <p:graphicFrame>
        <p:nvGraphicFramePr>
          <p:cNvPr id="2050" name="Object 9"/>
          <p:cNvGraphicFramePr>
            <a:graphicFrameLocks noChangeAspect="1"/>
          </p:cNvGraphicFramePr>
          <p:nvPr/>
        </p:nvGraphicFramePr>
        <p:xfrm>
          <a:off x="2874963" y="2125663"/>
          <a:ext cx="1368425" cy="442912"/>
        </p:xfrm>
        <a:graphic>
          <a:graphicData uri="http://schemas.openxmlformats.org/presentationml/2006/ole">
            <mc:AlternateContent xmlns:mc="http://schemas.openxmlformats.org/markup-compatibility/2006">
              <mc:Choice xmlns:v="urn:schemas-microsoft-com:vml" Requires="v">
                <p:oleObj spid="_x0000_s2280" name="Equation" r:id="rId3" imgW="660240" imgH="253800" progId="Equation.DSMT4">
                  <p:embed/>
                </p:oleObj>
              </mc:Choice>
              <mc:Fallback>
                <p:oleObj name="Equation" r:id="rId3" imgW="660240" imgH="2538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4963" y="2125663"/>
                        <a:ext cx="1368425"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10"/>
          <p:cNvGraphicFramePr>
            <a:graphicFrameLocks noChangeAspect="1"/>
          </p:cNvGraphicFramePr>
          <p:nvPr/>
        </p:nvGraphicFramePr>
        <p:xfrm>
          <a:off x="1538288" y="2603500"/>
          <a:ext cx="1017587" cy="449263"/>
        </p:xfrm>
        <a:graphic>
          <a:graphicData uri="http://schemas.openxmlformats.org/presentationml/2006/ole">
            <mc:AlternateContent xmlns:mc="http://schemas.openxmlformats.org/markup-compatibility/2006">
              <mc:Choice xmlns:v="urn:schemas-microsoft-com:vml" Requires="v">
                <p:oleObj spid="_x0000_s2281" name="Equation" r:id="rId5" imgW="431640" imgH="190440" progId="Equation.DSMT4">
                  <p:embed/>
                </p:oleObj>
              </mc:Choice>
              <mc:Fallback>
                <p:oleObj name="Equation" r:id="rId5" imgW="431640" imgH="19044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8288" y="2603500"/>
                        <a:ext cx="1017587"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 name="Object 11"/>
          <p:cNvGraphicFramePr>
            <a:graphicFrameLocks noChangeAspect="1"/>
          </p:cNvGraphicFramePr>
          <p:nvPr/>
        </p:nvGraphicFramePr>
        <p:xfrm>
          <a:off x="1403350" y="3165475"/>
          <a:ext cx="2276475" cy="536575"/>
        </p:xfrm>
        <a:graphic>
          <a:graphicData uri="http://schemas.openxmlformats.org/presentationml/2006/ole">
            <mc:AlternateContent xmlns:mc="http://schemas.openxmlformats.org/markup-compatibility/2006">
              <mc:Choice xmlns:v="urn:schemas-microsoft-com:vml" Requires="v">
                <p:oleObj spid="_x0000_s2282" name="Equation" r:id="rId7" imgW="1079280" imgH="253800" progId="Equation.DSMT4">
                  <p:embed/>
                </p:oleObj>
              </mc:Choice>
              <mc:Fallback>
                <p:oleObj name="Equation" r:id="rId7" imgW="1079280" imgH="2538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3165475"/>
                        <a:ext cx="2276475"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3" name="Object 12"/>
          <p:cNvGraphicFramePr>
            <a:graphicFrameLocks noChangeAspect="1"/>
          </p:cNvGraphicFramePr>
          <p:nvPr/>
        </p:nvGraphicFramePr>
        <p:xfrm>
          <a:off x="5508625" y="3165475"/>
          <a:ext cx="254000" cy="504825"/>
        </p:xfrm>
        <a:graphic>
          <a:graphicData uri="http://schemas.openxmlformats.org/presentationml/2006/ole">
            <mc:AlternateContent xmlns:mc="http://schemas.openxmlformats.org/markup-compatibility/2006">
              <mc:Choice xmlns:v="urn:schemas-microsoft-com:vml" Requires="v">
                <p:oleObj spid="_x0000_s2283" name="Equation" r:id="rId9" imgW="101520" imgH="203040" progId="Equation.DSMT4">
                  <p:embed/>
                </p:oleObj>
              </mc:Choice>
              <mc:Fallback>
                <p:oleObj name="Equation" r:id="rId9" imgW="101520" imgH="20304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08625" y="3165475"/>
                        <a:ext cx="254000"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4" name="Object 13"/>
          <p:cNvGraphicFramePr>
            <a:graphicFrameLocks noChangeAspect="1"/>
          </p:cNvGraphicFramePr>
          <p:nvPr/>
        </p:nvGraphicFramePr>
        <p:xfrm>
          <a:off x="1331913" y="3741738"/>
          <a:ext cx="2016125" cy="531812"/>
        </p:xfrm>
        <a:graphic>
          <a:graphicData uri="http://schemas.openxmlformats.org/presentationml/2006/ole">
            <mc:AlternateContent xmlns:mc="http://schemas.openxmlformats.org/markup-compatibility/2006">
              <mc:Choice xmlns:v="urn:schemas-microsoft-com:vml" Requires="v">
                <p:oleObj spid="_x0000_s2284" name="Equation" r:id="rId11" imgW="825480" imgH="253800" progId="Equation.DSMT4">
                  <p:embed/>
                </p:oleObj>
              </mc:Choice>
              <mc:Fallback>
                <p:oleObj name="Equation" r:id="rId11" imgW="825480" imgH="25380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1913" y="3741738"/>
                        <a:ext cx="2016125"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5" name="Object 14"/>
          <p:cNvGraphicFramePr>
            <a:graphicFrameLocks noChangeAspect="1"/>
          </p:cNvGraphicFramePr>
          <p:nvPr/>
        </p:nvGraphicFramePr>
        <p:xfrm>
          <a:off x="5364163" y="3741738"/>
          <a:ext cx="792162" cy="357187"/>
        </p:xfrm>
        <a:graphic>
          <a:graphicData uri="http://schemas.openxmlformats.org/presentationml/2006/ole">
            <mc:AlternateContent xmlns:mc="http://schemas.openxmlformats.org/markup-compatibility/2006">
              <mc:Choice xmlns:v="urn:schemas-microsoft-com:vml" Requires="v">
                <p:oleObj spid="_x0000_s2285" name="Equation" r:id="rId13" imgW="393480" imgH="177480" progId="Equation.DSMT4">
                  <p:embed/>
                </p:oleObj>
              </mc:Choice>
              <mc:Fallback>
                <p:oleObj name="Equation" r:id="rId13" imgW="393480" imgH="177480"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64163" y="3741738"/>
                        <a:ext cx="792162"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6" name="Object 15"/>
          <p:cNvGraphicFramePr>
            <a:graphicFrameLocks noChangeAspect="1"/>
          </p:cNvGraphicFramePr>
          <p:nvPr/>
        </p:nvGraphicFramePr>
        <p:xfrm>
          <a:off x="1320800" y="4246563"/>
          <a:ext cx="2606675" cy="531812"/>
        </p:xfrm>
        <a:graphic>
          <a:graphicData uri="http://schemas.openxmlformats.org/presentationml/2006/ole">
            <mc:AlternateContent xmlns:mc="http://schemas.openxmlformats.org/markup-compatibility/2006">
              <mc:Choice xmlns:v="urn:schemas-microsoft-com:vml" Requires="v">
                <p:oleObj spid="_x0000_s2286" name="Equation" r:id="rId15" imgW="1066680" imgH="253800" progId="Equation.DSMT4">
                  <p:embed/>
                </p:oleObj>
              </mc:Choice>
              <mc:Fallback>
                <p:oleObj name="Equation" r:id="rId15" imgW="1066680" imgH="253800" progId="Equation.DSMT4">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20800" y="4246563"/>
                        <a:ext cx="2606675"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63" name="Rectangle 17"/>
          <p:cNvSpPr>
            <a:spLocks noChangeArrowheads="1"/>
          </p:cNvSpPr>
          <p:nvPr/>
        </p:nvSpPr>
        <p:spPr bwMode="auto">
          <a:xfrm>
            <a:off x="3779838" y="4246563"/>
            <a:ext cx="2774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楷体_GB2312" pitchFamily="49" charset="-122"/>
                <a:ea typeface="楷体_GB2312" pitchFamily="49" charset="-122"/>
              </a:rPr>
              <a:t>（对任意       ）</a:t>
            </a:r>
          </a:p>
        </p:txBody>
      </p:sp>
      <p:graphicFrame>
        <p:nvGraphicFramePr>
          <p:cNvPr id="2057" name="Object 18"/>
          <p:cNvGraphicFramePr>
            <a:graphicFrameLocks noChangeAspect="1"/>
          </p:cNvGraphicFramePr>
          <p:nvPr/>
        </p:nvGraphicFramePr>
        <p:xfrm>
          <a:off x="5076825" y="4260850"/>
          <a:ext cx="1017588" cy="449263"/>
        </p:xfrm>
        <a:graphic>
          <a:graphicData uri="http://schemas.openxmlformats.org/presentationml/2006/ole">
            <mc:AlternateContent xmlns:mc="http://schemas.openxmlformats.org/markup-compatibility/2006">
              <mc:Choice xmlns:v="urn:schemas-microsoft-com:vml" Requires="v">
                <p:oleObj spid="_x0000_s2287" name="Equation" r:id="rId17" imgW="431640" imgH="190440" progId="Equation.DSMT4">
                  <p:embed/>
                </p:oleObj>
              </mc:Choice>
              <mc:Fallback>
                <p:oleObj name="Equation" r:id="rId17" imgW="431640" imgH="190440" progId="Equation.DSMT4">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76825" y="4260850"/>
                        <a:ext cx="1017588"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64" name="Group 21"/>
          <p:cNvGrpSpPr>
            <a:grpSpLocks/>
          </p:cNvGrpSpPr>
          <p:nvPr/>
        </p:nvGrpSpPr>
        <p:grpSpPr bwMode="auto">
          <a:xfrm>
            <a:off x="323850" y="4894263"/>
            <a:ext cx="4838700" cy="458787"/>
            <a:chOff x="204" y="2659"/>
            <a:chExt cx="3048" cy="289"/>
          </a:xfrm>
        </p:grpSpPr>
        <p:sp>
          <p:nvSpPr>
            <p:cNvPr id="2069" name="Text Box 19"/>
            <p:cNvSpPr txBox="1">
              <a:spLocks noChangeArrowheads="1"/>
            </p:cNvSpPr>
            <p:nvPr/>
          </p:nvSpPr>
          <p:spPr bwMode="auto">
            <a:xfrm>
              <a:off x="204" y="2659"/>
              <a:ext cx="30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楷体_GB2312" pitchFamily="49" charset="-122"/>
                  <a:ea typeface="楷体_GB2312" pitchFamily="49" charset="-122"/>
                </a:rPr>
                <a:t>则称          为</a:t>
              </a:r>
              <a:r>
                <a:rPr lang="en-US" altLang="zh-CN" b="1" i="1" dirty="0"/>
                <a:t>R </a:t>
              </a:r>
              <a:r>
                <a:rPr lang="en-US" altLang="zh-CN" i="1" baseline="30000" dirty="0"/>
                <a:t>n</a:t>
              </a:r>
              <a:r>
                <a:rPr lang="zh-CN" altLang="en-US" dirty="0">
                  <a:ea typeface="楷体_GB2312" pitchFamily="49" charset="-122"/>
                </a:rPr>
                <a:t>上的</a:t>
              </a:r>
              <a:r>
                <a:rPr lang="zh-CN" altLang="en-US" b="1" dirty="0">
                  <a:solidFill>
                    <a:srgbClr val="FF0000"/>
                  </a:solidFill>
                  <a:ea typeface="楷体_GB2312" pitchFamily="49" charset="-122"/>
                </a:rPr>
                <a:t>向量范数</a:t>
              </a:r>
            </a:p>
          </p:txBody>
        </p:sp>
        <p:graphicFrame>
          <p:nvGraphicFramePr>
            <p:cNvPr id="2059" name="Object 20"/>
            <p:cNvGraphicFramePr>
              <a:graphicFrameLocks noChangeAspect="1"/>
            </p:cNvGraphicFramePr>
            <p:nvPr/>
          </p:nvGraphicFramePr>
          <p:xfrm>
            <a:off x="697" y="2669"/>
            <a:ext cx="862" cy="279"/>
          </p:xfrm>
          <a:graphic>
            <a:graphicData uri="http://schemas.openxmlformats.org/presentationml/2006/ole">
              <mc:AlternateContent xmlns:mc="http://schemas.openxmlformats.org/markup-compatibility/2006">
                <mc:Choice xmlns:v="urn:schemas-microsoft-com:vml" Requires="v">
                  <p:oleObj spid="_x0000_s2288" name="Equation" r:id="rId19" imgW="660240" imgH="253800" progId="Equation.DSMT4">
                    <p:embed/>
                  </p:oleObj>
                </mc:Choice>
                <mc:Fallback>
                  <p:oleObj name="Equation" r:id="rId19" imgW="660240" imgH="253800" progId="Equation.DSMT4">
                    <p:embed/>
                    <p:pic>
                      <p:nvPicPr>
                        <p:cNvPr id="0" name="Object 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97" y="2669"/>
                          <a:ext cx="862"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065" name="Text Box 22"/>
          <p:cNvSpPr txBox="1">
            <a:spLocks noChangeArrowheads="1"/>
          </p:cNvSpPr>
          <p:nvPr/>
        </p:nvSpPr>
        <p:spPr bwMode="auto">
          <a:xfrm>
            <a:off x="468313" y="5541963"/>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a:t>
            </a:r>
            <a:r>
              <a:rPr lang="en-US" altLang="zh-CN"/>
              <a:t>4</a:t>
            </a:r>
            <a:r>
              <a:rPr lang="zh-CN" altLang="en-US"/>
              <a:t>）</a:t>
            </a:r>
          </a:p>
        </p:txBody>
      </p:sp>
      <p:graphicFrame>
        <p:nvGraphicFramePr>
          <p:cNvPr id="2058" name="Object 23"/>
          <p:cNvGraphicFramePr>
            <a:graphicFrameLocks noChangeAspect="1"/>
          </p:cNvGraphicFramePr>
          <p:nvPr/>
        </p:nvGraphicFramePr>
        <p:xfrm>
          <a:off x="1258888" y="5397500"/>
          <a:ext cx="3313112" cy="768350"/>
        </p:xfrm>
        <a:graphic>
          <a:graphicData uri="http://schemas.openxmlformats.org/presentationml/2006/ole">
            <mc:AlternateContent xmlns:mc="http://schemas.openxmlformats.org/markup-compatibility/2006">
              <mc:Choice xmlns:v="urn:schemas-microsoft-com:vml" Requires="v">
                <p:oleObj spid="_x0000_s2289" name="Equation" r:id="rId21" imgW="1206360" imgH="279360" progId="Equation.DSMT4">
                  <p:embed/>
                </p:oleObj>
              </mc:Choice>
              <mc:Fallback>
                <p:oleObj name="Equation" r:id="rId21" imgW="1206360" imgH="279360" progId="Equation.DSMT4">
                  <p:embed/>
                  <p:pic>
                    <p:nvPicPr>
                      <p:cNvPr id="0" name="Object 2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58888" y="5397500"/>
                        <a:ext cx="3313112" cy="76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矩形 18"/>
          <p:cNvSpPr/>
          <p:nvPr/>
        </p:nvSpPr>
        <p:spPr>
          <a:xfrm>
            <a:off x="1259632" y="1556792"/>
            <a:ext cx="2507418" cy="461665"/>
          </a:xfrm>
          <a:prstGeom prst="rect">
            <a:avLst/>
          </a:prstGeom>
        </p:spPr>
        <p:style>
          <a:lnRef idx="1">
            <a:schemeClr val="accent1"/>
          </a:lnRef>
          <a:fillRef idx="3">
            <a:schemeClr val="accent1"/>
          </a:fillRef>
          <a:effectRef idx="2">
            <a:schemeClr val="accent1"/>
          </a:effectRef>
          <a:fontRef idx="minor">
            <a:schemeClr val="lt1"/>
          </a:fontRef>
        </p:style>
        <p:txBody>
          <a:bodyPr wrap="none">
            <a:spAutoFit/>
          </a:bodyPr>
          <a:lstStyle/>
          <a:p>
            <a:pPr>
              <a:defRPr/>
            </a:pPr>
            <a:r>
              <a:rPr lang="zh-CN" altLang="en-US" b="1" dirty="0">
                <a:latin typeface="楷体_GB2312" pitchFamily="49" charset="-122"/>
                <a:ea typeface="楷体_GB2312" pitchFamily="49" charset="-122"/>
              </a:rPr>
              <a:t>定义</a:t>
            </a:r>
            <a:r>
              <a:rPr lang="en-US" altLang="zh-CN" b="1" dirty="0">
                <a:latin typeface="楷体_GB2312" pitchFamily="49" charset="-122"/>
                <a:ea typeface="楷体_GB2312" pitchFamily="49" charset="-122"/>
              </a:rPr>
              <a:t>3.1</a:t>
            </a:r>
            <a:r>
              <a:rPr lang="zh-CN" altLang="en-US" b="1" dirty="0">
                <a:ea typeface="楷体_GB2312" pitchFamily="49" charset="-122"/>
              </a:rPr>
              <a:t>向量范数</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5C2434B-A4DB-4300-87DA-28308BBED8A3}" type="slidenum">
              <a:rPr lang="en-US" altLang="zh-CN" sz="1200">
                <a:solidFill>
                  <a:srgbClr val="000000"/>
                </a:solidFill>
              </a:rPr>
              <a:pPr eaLnBrk="1" hangingPunct="1"/>
              <a:t>30</a:t>
            </a:fld>
            <a:endParaRPr lang="en-US" altLang="zh-CN" sz="1200">
              <a:solidFill>
                <a:srgbClr val="000000"/>
              </a:solidFill>
            </a:endParaRPr>
          </a:p>
        </p:txBody>
      </p:sp>
      <p:sp>
        <p:nvSpPr>
          <p:cNvPr id="55300" name="AutoShape 2">
            <a:hlinkClick r:id="" action="ppaction://hlinkshowjump?jump=previousslide" highlightClick="1"/>
          </p:cNvPr>
          <p:cNvSpPr>
            <a:spLocks noChangeArrowheads="1"/>
          </p:cNvSpPr>
          <p:nvPr/>
        </p:nvSpPr>
        <p:spPr bwMode="auto">
          <a:xfrm>
            <a:off x="7772400" y="6546850"/>
            <a:ext cx="685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301" name="AutoShape 3">
            <a:hlinkClick r:id="" action="ppaction://hlinkshowjump?jump=lastslideviewed" highlightClick="1"/>
          </p:cNvPr>
          <p:cNvSpPr>
            <a:spLocks noChangeArrowheads="1"/>
          </p:cNvSpPr>
          <p:nvPr/>
        </p:nvSpPr>
        <p:spPr bwMode="auto">
          <a:xfrm>
            <a:off x="8458200" y="654685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7828" name="Text Box 4"/>
          <p:cNvSpPr txBox="1">
            <a:spLocks noChangeArrowheads="1"/>
          </p:cNvSpPr>
          <p:nvPr/>
        </p:nvSpPr>
        <p:spPr bwMode="auto">
          <a:xfrm>
            <a:off x="1676400" y="4572000"/>
            <a:ext cx="3429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a:t>
            </a:r>
            <a:r>
              <a:rPr lang="en-US" altLang="zh-CN"/>
              <a:t>4</a:t>
            </a:r>
            <a:r>
              <a:rPr lang="zh-CN" altLang="en-US"/>
              <a:t>）对 </a:t>
            </a:r>
            <a:r>
              <a:rPr lang="en-US" altLang="zh-CN" i="1"/>
              <a:t>i </a:t>
            </a:r>
            <a:r>
              <a:rPr lang="en-US" altLang="zh-CN"/>
              <a:t>=1~</a:t>
            </a:r>
            <a:r>
              <a:rPr lang="en-US" altLang="zh-CN" i="1"/>
              <a:t>n </a:t>
            </a:r>
            <a:r>
              <a:rPr lang="zh-CN" altLang="en-US"/>
              <a:t>令</a:t>
            </a:r>
            <a:r>
              <a:rPr lang="en-US" altLang="zh-CN" i="1"/>
              <a:t>x</a:t>
            </a:r>
            <a:r>
              <a:rPr lang="en-US" altLang="zh-CN" i="1" baseline="-25000"/>
              <a:t>i</a:t>
            </a:r>
            <a:r>
              <a:rPr lang="en-US" altLang="zh-CN"/>
              <a:t>← </a:t>
            </a:r>
            <a:r>
              <a:rPr lang="en-US" altLang="zh-CN" i="1"/>
              <a:t>y</a:t>
            </a:r>
            <a:r>
              <a:rPr lang="en-US" altLang="zh-CN" i="1" baseline="-25000"/>
              <a:t>i</a:t>
            </a:r>
          </a:p>
        </p:txBody>
      </p:sp>
      <p:sp>
        <p:nvSpPr>
          <p:cNvPr id="77829" name="Text Box 5"/>
          <p:cNvSpPr txBox="1">
            <a:spLocks noChangeArrowheads="1"/>
          </p:cNvSpPr>
          <p:nvPr/>
        </p:nvSpPr>
        <p:spPr bwMode="auto">
          <a:xfrm>
            <a:off x="1676400" y="5105400"/>
            <a:ext cx="4191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a:t>
            </a:r>
            <a:r>
              <a:rPr lang="en-US" altLang="zh-CN"/>
              <a:t>5</a:t>
            </a:r>
            <a:r>
              <a:rPr lang="zh-CN" altLang="en-US"/>
              <a:t>）对 </a:t>
            </a:r>
            <a:r>
              <a:rPr lang="en-US" altLang="zh-CN" i="1"/>
              <a:t>D</a:t>
            </a:r>
            <a:r>
              <a:rPr lang="en-US" altLang="zh-CN"/>
              <a:t>≥</a:t>
            </a:r>
            <a:r>
              <a:rPr lang="en-US" altLang="zh-CN" i="1"/>
              <a:t>ε</a:t>
            </a:r>
            <a:r>
              <a:rPr lang="zh-CN" altLang="en-US"/>
              <a:t>则转到</a:t>
            </a:r>
            <a:r>
              <a:rPr lang="en-US" altLang="zh-CN"/>
              <a:t>(2)</a:t>
            </a:r>
            <a:endParaRPr lang="en-US" altLang="zh-CN" i="1" baseline="-25000"/>
          </a:p>
        </p:txBody>
      </p:sp>
      <p:sp>
        <p:nvSpPr>
          <p:cNvPr id="77830" name="Text Box 6"/>
          <p:cNvSpPr txBox="1">
            <a:spLocks noChangeArrowheads="1"/>
          </p:cNvSpPr>
          <p:nvPr/>
        </p:nvSpPr>
        <p:spPr bwMode="auto">
          <a:xfrm>
            <a:off x="1676400" y="5638800"/>
            <a:ext cx="4953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a:t>
            </a:r>
            <a:r>
              <a:rPr lang="en-US" altLang="zh-CN"/>
              <a:t>6</a:t>
            </a:r>
            <a:r>
              <a:rPr lang="zh-CN" altLang="en-US"/>
              <a:t>）输出</a:t>
            </a:r>
            <a:r>
              <a:rPr lang="en-US" altLang="zh-CN" i="1"/>
              <a:t>x</a:t>
            </a:r>
            <a:r>
              <a:rPr lang="en-US" altLang="zh-CN" i="1" baseline="-25000"/>
              <a:t>i</a:t>
            </a:r>
            <a:r>
              <a:rPr lang="zh-CN" altLang="en-US"/>
              <a:t>（ </a:t>
            </a:r>
            <a:r>
              <a:rPr lang="en-US" altLang="zh-CN" i="1"/>
              <a:t>i </a:t>
            </a:r>
            <a:r>
              <a:rPr lang="en-US" altLang="zh-CN"/>
              <a:t>=1~</a:t>
            </a:r>
            <a:r>
              <a:rPr lang="en-US" altLang="zh-CN" i="1"/>
              <a:t>n </a:t>
            </a:r>
            <a:r>
              <a:rPr lang="zh-CN" altLang="en-US"/>
              <a:t>）并停止计算</a:t>
            </a:r>
            <a:endParaRPr lang="zh-CN" altLang="en-US" i="1" baseline="-25000"/>
          </a:p>
        </p:txBody>
      </p:sp>
      <p:sp>
        <p:nvSpPr>
          <p:cNvPr id="55305" name="Text Box 7"/>
          <p:cNvSpPr txBox="1">
            <a:spLocks noChangeArrowheads="1"/>
          </p:cNvSpPr>
          <p:nvPr/>
        </p:nvSpPr>
        <p:spPr bwMode="auto">
          <a:xfrm>
            <a:off x="1676400" y="533400"/>
            <a:ext cx="3429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a:t>
            </a:r>
            <a:r>
              <a:rPr lang="en-US" altLang="zh-CN"/>
              <a:t>1</a:t>
            </a:r>
            <a:r>
              <a:rPr lang="zh-CN" altLang="en-US"/>
              <a:t>）对 </a:t>
            </a:r>
            <a:r>
              <a:rPr lang="en-US" altLang="zh-CN" i="1"/>
              <a:t>i </a:t>
            </a:r>
            <a:r>
              <a:rPr lang="en-US" altLang="zh-CN"/>
              <a:t>=1~</a:t>
            </a:r>
            <a:r>
              <a:rPr lang="en-US" altLang="zh-CN" i="1"/>
              <a:t>n </a:t>
            </a:r>
            <a:r>
              <a:rPr lang="zh-CN" altLang="en-US"/>
              <a:t>令</a:t>
            </a:r>
            <a:r>
              <a:rPr lang="en-US" altLang="zh-CN" i="1"/>
              <a:t>x</a:t>
            </a:r>
            <a:r>
              <a:rPr lang="en-US" altLang="zh-CN" i="1" baseline="-25000"/>
              <a:t>i</a:t>
            </a:r>
            <a:r>
              <a:rPr lang="en-US" altLang="zh-CN"/>
              <a:t>←0</a:t>
            </a:r>
          </a:p>
        </p:txBody>
      </p:sp>
      <p:sp>
        <p:nvSpPr>
          <p:cNvPr id="55306" name="Text Box 8"/>
          <p:cNvSpPr txBox="1">
            <a:spLocks noChangeArrowheads="1"/>
          </p:cNvSpPr>
          <p:nvPr/>
        </p:nvSpPr>
        <p:spPr bwMode="auto">
          <a:xfrm>
            <a:off x="1676400" y="1143000"/>
            <a:ext cx="3429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a:t>
            </a:r>
            <a:r>
              <a:rPr lang="en-US" altLang="zh-CN"/>
              <a:t>2</a:t>
            </a:r>
            <a:r>
              <a:rPr lang="zh-CN" altLang="en-US"/>
              <a:t>）</a:t>
            </a:r>
            <a:r>
              <a:rPr lang="en-US" altLang="zh-CN"/>
              <a:t>D←0</a:t>
            </a:r>
          </a:p>
        </p:txBody>
      </p:sp>
      <p:sp>
        <p:nvSpPr>
          <p:cNvPr id="55307" name="Text Box 9"/>
          <p:cNvSpPr txBox="1">
            <a:spLocks noChangeArrowheads="1"/>
          </p:cNvSpPr>
          <p:nvPr/>
        </p:nvSpPr>
        <p:spPr bwMode="auto">
          <a:xfrm>
            <a:off x="1676400" y="1752600"/>
            <a:ext cx="3429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a:t>
            </a:r>
            <a:r>
              <a:rPr lang="en-US" altLang="zh-CN"/>
              <a:t>3</a:t>
            </a:r>
            <a:r>
              <a:rPr lang="zh-CN" altLang="en-US"/>
              <a:t>）对 </a:t>
            </a:r>
            <a:r>
              <a:rPr lang="en-US" altLang="zh-CN" i="1"/>
              <a:t>i </a:t>
            </a:r>
            <a:r>
              <a:rPr lang="en-US" altLang="zh-CN"/>
              <a:t>=1~</a:t>
            </a:r>
            <a:r>
              <a:rPr lang="en-US" altLang="zh-CN" i="1"/>
              <a:t>n</a:t>
            </a:r>
            <a:r>
              <a:rPr lang="zh-CN" altLang="en-US"/>
              <a:t>做</a:t>
            </a:r>
          </a:p>
        </p:txBody>
      </p:sp>
      <p:graphicFrame>
        <p:nvGraphicFramePr>
          <p:cNvPr id="55298" name="Object 10"/>
          <p:cNvGraphicFramePr>
            <a:graphicFrameLocks noChangeAspect="1"/>
          </p:cNvGraphicFramePr>
          <p:nvPr/>
        </p:nvGraphicFramePr>
        <p:xfrm>
          <a:off x="2209800" y="2286000"/>
          <a:ext cx="441325" cy="2362200"/>
        </p:xfrm>
        <a:graphic>
          <a:graphicData uri="http://schemas.openxmlformats.org/presentationml/2006/ole">
            <mc:AlternateContent xmlns:mc="http://schemas.openxmlformats.org/markup-compatibility/2006">
              <mc:Choice xmlns:v="urn:schemas-microsoft-com:vml" Requires="v">
                <p:oleObj spid="_x0000_s55339" name="公式" r:id="rId3" imgW="190440" imgH="838080" progId="Equation.3">
                  <p:embed/>
                </p:oleObj>
              </mc:Choice>
              <mc:Fallback>
                <p:oleObj name="公式" r:id="rId3" imgW="190440" imgH="83808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286000"/>
                        <a:ext cx="441325" cy="236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08" name="Text Box 11"/>
          <p:cNvSpPr txBox="1">
            <a:spLocks noChangeArrowheads="1"/>
          </p:cNvSpPr>
          <p:nvPr/>
        </p:nvSpPr>
        <p:spPr bwMode="auto">
          <a:xfrm>
            <a:off x="2590800" y="2286000"/>
            <a:ext cx="13716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hlinkClick r:id="rId5" action="ppaction://hlinksldjump"/>
              </a:rPr>
              <a:t>令</a:t>
            </a:r>
            <a:r>
              <a:rPr lang="zh-CN" altLang="en-US"/>
              <a:t> </a:t>
            </a:r>
            <a:r>
              <a:rPr lang="en-US" altLang="zh-CN" i="1"/>
              <a:t>y</a:t>
            </a:r>
            <a:r>
              <a:rPr lang="en-US" altLang="zh-CN" i="1" baseline="-25000"/>
              <a:t>i </a:t>
            </a:r>
            <a:r>
              <a:rPr lang="en-US" altLang="zh-CN"/>
              <a:t>= </a:t>
            </a:r>
            <a:r>
              <a:rPr lang="en-US" altLang="zh-CN" i="1"/>
              <a:t>b</a:t>
            </a:r>
            <a:r>
              <a:rPr lang="en-US" altLang="zh-CN" i="1" baseline="-25000"/>
              <a:t>i</a:t>
            </a:r>
          </a:p>
        </p:txBody>
      </p:sp>
      <p:sp>
        <p:nvSpPr>
          <p:cNvPr id="55309" name="Text Box 12"/>
          <p:cNvSpPr txBox="1">
            <a:spLocks noChangeArrowheads="1"/>
          </p:cNvSpPr>
          <p:nvPr/>
        </p:nvSpPr>
        <p:spPr bwMode="auto">
          <a:xfrm>
            <a:off x="2590800" y="2819400"/>
            <a:ext cx="42672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对 </a:t>
            </a:r>
            <a:r>
              <a:rPr lang="en-US" altLang="zh-CN" i="1"/>
              <a:t>j </a:t>
            </a:r>
            <a:r>
              <a:rPr lang="en-US" altLang="zh-CN"/>
              <a:t>=1~</a:t>
            </a:r>
            <a:r>
              <a:rPr lang="en-US" altLang="zh-CN" i="1"/>
              <a:t>n </a:t>
            </a:r>
            <a:r>
              <a:rPr lang="zh-CN" altLang="en-US"/>
              <a:t>但 </a:t>
            </a:r>
            <a:r>
              <a:rPr lang="en-US" altLang="zh-CN" i="1"/>
              <a:t>j</a:t>
            </a:r>
            <a:r>
              <a:rPr lang="en-US" altLang="zh-CN"/>
              <a:t>≠</a:t>
            </a:r>
            <a:r>
              <a:rPr lang="en-US" altLang="zh-CN" i="1"/>
              <a:t>i</a:t>
            </a:r>
            <a:r>
              <a:rPr lang="zh-CN" altLang="en-US"/>
              <a:t>令</a:t>
            </a:r>
            <a:r>
              <a:rPr lang="en-US" altLang="zh-CN" i="1"/>
              <a:t>y</a:t>
            </a:r>
            <a:r>
              <a:rPr lang="en-US" altLang="zh-CN" i="1" baseline="-25000"/>
              <a:t>i </a:t>
            </a:r>
            <a:r>
              <a:rPr lang="en-US" altLang="zh-CN"/>
              <a:t>← </a:t>
            </a:r>
            <a:r>
              <a:rPr lang="en-US" altLang="zh-CN" i="1"/>
              <a:t>y</a:t>
            </a:r>
            <a:r>
              <a:rPr lang="en-US" altLang="zh-CN" i="1" baseline="-25000"/>
              <a:t>i</a:t>
            </a:r>
            <a:r>
              <a:rPr lang="en-US" altLang="zh-CN" i="1"/>
              <a:t>-a</a:t>
            </a:r>
            <a:r>
              <a:rPr lang="en-US" altLang="zh-CN" i="1" baseline="-25000"/>
              <a:t>ij</a:t>
            </a:r>
            <a:r>
              <a:rPr lang="en-US" altLang="zh-CN" i="1"/>
              <a:t>x</a:t>
            </a:r>
            <a:r>
              <a:rPr lang="en-US" altLang="zh-CN" i="1" baseline="-25000"/>
              <a:t>j</a:t>
            </a:r>
            <a:r>
              <a:rPr lang="en-US" altLang="zh-CN"/>
              <a:t> </a:t>
            </a:r>
          </a:p>
        </p:txBody>
      </p:sp>
      <p:sp>
        <p:nvSpPr>
          <p:cNvPr id="55310" name="Text Box 13"/>
          <p:cNvSpPr txBox="1">
            <a:spLocks noChangeArrowheads="1"/>
          </p:cNvSpPr>
          <p:nvPr/>
        </p:nvSpPr>
        <p:spPr bwMode="auto">
          <a:xfrm>
            <a:off x="2590800" y="3429000"/>
            <a:ext cx="17526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令</a:t>
            </a:r>
            <a:r>
              <a:rPr lang="en-US" altLang="zh-CN" i="1"/>
              <a:t>y</a:t>
            </a:r>
            <a:r>
              <a:rPr lang="en-US" altLang="zh-CN" i="1" baseline="-25000"/>
              <a:t>i </a:t>
            </a:r>
            <a:r>
              <a:rPr lang="en-US" altLang="zh-CN"/>
              <a:t>← </a:t>
            </a:r>
            <a:r>
              <a:rPr lang="en-US" altLang="zh-CN" i="1"/>
              <a:t>y</a:t>
            </a:r>
            <a:r>
              <a:rPr lang="en-US" altLang="zh-CN" i="1" baseline="-25000"/>
              <a:t>i </a:t>
            </a:r>
            <a:r>
              <a:rPr lang="en-US" altLang="zh-CN" i="1"/>
              <a:t>/a</a:t>
            </a:r>
            <a:r>
              <a:rPr lang="en-US" altLang="zh-CN" i="1" baseline="-25000"/>
              <a:t>ii</a:t>
            </a:r>
            <a:r>
              <a:rPr lang="en-US" altLang="zh-CN"/>
              <a:t> </a:t>
            </a:r>
          </a:p>
        </p:txBody>
      </p:sp>
      <p:sp>
        <p:nvSpPr>
          <p:cNvPr id="55311" name="Text Box 14"/>
          <p:cNvSpPr txBox="1">
            <a:spLocks noChangeArrowheads="1"/>
          </p:cNvSpPr>
          <p:nvPr/>
        </p:nvSpPr>
        <p:spPr bwMode="auto">
          <a:xfrm>
            <a:off x="2667000" y="4038600"/>
            <a:ext cx="3429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dirty="0"/>
              <a:t>若</a:t>
            </a:r>
            <a:r>
              <a:rPr lang="en-US" altLang="zh-CN" dirty="0"/>
              <a:t>|</a:t>
            </a:r>
            <a:r>
              <a:rPr lang="en-US" altLang="zh-CN" i="1" dirty="0"/>
              <a:t>x</a:t>
            </a:r>
            <a:r>
              <a:rPr lang="en-US" altLang="zh-CN" i="1" baseline="-25000" dirty="0"/>
              <a:t>i</a:t>
            </a:r>
            <a:r>
              <a:rPr lang="en-US" altLang="zh-CN" dirty="0"/>
              <a:t>-</a:t>
            </a:r>
            <a:r>
              <a:rPr lang="en-US" altLang="zh-CN" i="1" dirty="0" err="1"/>
              <a:t>y</a:t>
            </a:r>
            <a:r>
              <a:rPr lang="en-US" altLang="zh-CN" i="1" baseline="-25000" dirty="0" err="1"/>
              <a:t>i</a:t>
            </a:r>
            <a:r>
              <a:rPr lang="en-US" altLang="zh-CN" dirty="0"/>
              <a:t>|&gt;D</a:t>
            </a:r>
            <a:r>
              <a:rPr lang="zh-CN" altLang="en-US" dirty="0"/>
              <a:t>则令</a:t>
            </a:r>
            <a:r>
              <a:rPr lang="en-US" altLang="zh-CN" dirty="0"/>
              <a:t>D← |</a:t>
            </a:r>
            <a:r>
              <a:rPr lang="en-US" altLang="zh-CN" i="1" dirty="0"/>
              <a:t>x</a:t>
            </a:r>
            <a:r>
              <a:rPr lang="en-US" altLang="zh-CN" i="1" baseline="-25000" dirty="0"/>
              <a:t>i</a:t>
            </a:r>
            <a:r>
              <a:rPr lang="en-US" altLang="zh-CN" dirty="0"/>
              <a:t>-</a:t>
            </a:r>
            <a:r>
              <a:rPr lang="en-US" altLang="zh-CN" i="1" dirty="0" err="1"/>
              <a:t>y</a:t>
            </a:r>
            <a:r>
              <a:rPr lang="en-US" altLang="zh-CN" i="1" baseline="-25000" dirty="0" err="1"/>
              <a:t>i</a:t>
            </a:r>
            <a:r>
              <a:rPr lang="en-US" altLang="zh-CN" dirty="0"/>
              <a:t>|</a:t>
            </a:r>
          </a:p>
        </p:txBody>
      </p:sp>
      <p:sp>
        <p:nvSpPr>
          <p:cNvPr id="55312" name="Text Box 15"/>
          <p:cNvSpPr txBox="1">
            <a:spLocks noChangeArrowheads="1"/>
          </p:cNvSpPr>
          <p:nvPr/>
        </p:nvSpPr>
        <p:spPr bwMode="auto">
          <a:xfrm>
            <a:off x="228600" y="381000"/>
            <a:ext cx="1447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dirty="0"/>
              <a:t>计算步骤</a:t>
            </a:r>
          </a:p>
        </p:txBody>
      </p:sp>
      <p:grpSp>
        <p:nvGrpSpPr>
          <p:cNvPr id="55313" name="Group 16"/>
          <p:cNvGrpSpPr>
            <a:grpSpLocks/>
          </p:cNvGrpSpPr>
          <p:nvPr/>
        </p:nvGrpSpPr>
        <p:grpSpPr bwMode="auto">
          <a:xfrm>
            <a:off x="6388100" y="0"/>
            <a:ext cx="2755900" cy="422275"/>
            <a:chOff x="4024" y="0"/>
            <a:chExt cx="1736" cy="266"/>
          </a:xfrm>
        </p:grpSpPr>
        <p:sp>
          <p:nvSpPr>
            <p:cNvPr id="55314" name="Rectangle 17"/>
            <p:cNvSpPr>
              <a:spLocks noChangeArrowheads="1"/>
            </p:cNvSpPr>
            <p:nvPr/>
          </p:nvSpPr>
          <p:spPr bwMode="auto">
            <a:xfrm>
              <a:off x="4024" y="0"/>
              <a:ext cx="173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1800"/>
                <a:t>3.6.2 </a:t>
              </a:r>
              <a:r>
                <a:rPr lang="zh-CN" altLang="en-US" sz="1800"/>
                <a:t>雅可比迭代法（续）</a:t>
              </a:r>
            </a:p>
          </p:txBody>
        </p:sp>
        <p:sp>
          <p:nvSpPr>
            <p:cNvPr id="55315" name="Line 18"/>
            <p:cNvSpPr>
              <a:spLocks noChangeShapeType="1"/>
            </p:cNvSpPr>
            <p:nvPr/>
          </p:nvSpPr>
          <p:spPr bwMode="auto">
            <a:xfrm>
              <a:off x="4059" y="255"/>
              <a:ext cx="1701"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9"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D7AD14B-EC9B-4A72-B652-8337F8213308}" type="slidenum">
              <a:rPr lang="en-US" altLang="zh-CN" sz="1200">
                <a:solidFill>
                  <a:srgbClr val="000000"/>
                </a:solidFill>
              </a:rPr>
              <a:pPr eaLnBrk="1" hangingPunct="1"/>
              <a:t>31</a:t>
            </a:fld>
            <a:endParaRPr lang="en-US" altLang="zh-CN" sz="1200">
              <a:solidFill>
                <a:srgbClr val="000000"/>
              </a:solidFill>
            </a:endParaRPr>
          </a:p>
        </p:txBody>
      </p:sp>
      <p:sp>
        <p:nvSpPr>
          <p:cNvPr id="56330" name="Text Box 2"/>
          <p:cNvSpPr txBox="1">
            <a:spLocks noChangeArrowheads="1"/>
          </p:cNvSpPr>
          <p:nvPr/>
        </p:nvSpPr>
        <p:spPr bwMode="auto">
          <a:xfrm>
            <a:off x="468313" y="836613"/>
            <a:ext cx="429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楷体_GB2312" pitchFamily="49" charset="-122"/>
                <a:ea typeface="楷体_GB2312" pitchFamily="49" charset="-122"/>
              </a:rPr>
              <a:t>分析</a:t>
            </a:r>
            <a:r>
              <a:rPr lang="en-US" altLang="zh-CN">
                <a:latin typeface="楷体_GB2312" pitchFamily="49" charset="-122"/>
                <a:ea typeface="楷体_GB2312" pitchFamily="49" charset="-122"/>
              </a:rPr>
              <a:t>Jacobi</a:t>
            </a:r>
            <a:r>
              <a:rPr lang="zh-CN" altLang="en-US">
                <a:latin typeface="楷体_GB2312" pitchFamily="49" charset="-122"/>
                <a:ea typeface="楷体_GB2312" pitchFamily="49" charset="-122"/>
              </a:rPr>
              <a:t>迭代法的迭代过程</a:t>
            </a:r>
            <a:endParaRPr lang="en-US" altLang="zh-CN">
              <a:latin typeface="楷体_GB2312" pitchFamily="49" charset="-122"/>
              <a:ea typeface="楷体_GB2312" pitchFamily="49" charset="-122"/>
            </a:endParaRPr>
          </a:p>
        </p:txBody>
      </p:sp>
      <p:graphicFrame>
        <p:nvGraphicFramePr>
          <p:cNvPr id="56322" name="Object 3"/>
          <p:cNvGraphicFramePr>
            <a:graphicFrameLocks noChangeAspect="1"/>
          </p:cNvGraphicFramePr>
          <p:nvPr/>
        </p:nvGraphicFramePr>
        <p:xfrm>
          <a:off x="611188" y="3573463"/>
          <a:ext cx="7772400" cy="438150"/>
        </p:xfrm>
        <a:graphic>
          <a:graphicData uri="http://schemas.openxmlformats.org/presentationml/2006/ole">
            <mc:AlternateContent xmlns:mc="http://schemas.openxmlformats.org/markup-compatibility/2006">
              <mc:Choice xmlns:v="urn:schemas-microsoft-com:vml" Requires="v">
                <p:oleObj spid="_x0000_s56482" name="Equation" r:id="rId3" imgW="3009600" imgH="241200" progId="Equation.DSMT4">
                  <p:embed/>
                </p:oleObj>
              </mc:Choice>
              <mc:Fallback>
                <p:oleObj name="Equation" r:id="rId3" imgW="3009600" imgH="241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3573463"/>
                        <a:ext cx="7772400"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3" name="Object 4"/>
          <p:cNvGraphicFramePr>
            <a:graphicFrameLocks noChangeAspect="1"/>
          </p:cNvGraphicFramePr>
          <p:nvPr/>
        </p:nvGraphicFramePr>
        <p:xfrm>
          <a:off x="611188" y="4149725"/>
          <a:ext cx="7467600" cy="438150"/>
        </p:xfrm>
        <a:graphic>
          <a:graphicData uri="http://schemas.openxmlformats.org/presentationml/2006/ole">
            <mc:AlternateContent xmlns:mc="http://schemas.openxmlformats.org/markup-compatibility/2006">
              <mc:Choice xmlns:v="urn:schemas-microsoft-com:vml" Requires="v">
                <p:oleObj spid="_x0000_s56483" name="公式" r:id="rId5" imgW="2857320" imgH="241200" progId="Equation.3">
                  <p:embed/>
                </p:oleObj>
              </mc:Choice>
              <mc:Fallback>
                <p:oleObj name="公式" r:id="rId5" imgW="2857320" imgH="241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4149725"/>
                        <a:ext cx="7467600"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3" name="Object 5"/>
          <p:cNvGraphicFramePr>
            <a:graphicFrameLocks noChangeAspect="1"/>
          </p:cNvGraphicFramePr>
          <p:nvPr/>
        </p:nvGraphicFramePr>
        <p:xfrm>
          <a:off x="611188" y="5661025"/>
          <a:ext cx="7772400" cy="457200"/>
        </p:xfrm>
        <a:graphic>
          <a:graphicData uri="http://schemas.openxmlformats.org/presentationml/2006/ole">
            <mc:AlternateContent xmlns:mc="http://schemas.openxmlformats.org/markup-compatibility/2006">
              <mc:Choice xmlns:v="urn:schemas-microsoft-com:vml" Requires="v">
                <p:oleObj spid="_x0000_s56484" name="Equation" r:id="rId7" imgW="3314520" imgH="241200" progId="Equation.DSMT4">
                  <p:embed/>
                </p:oleObj>
              </mc:Choice>
              <mc:Fallback>
                <p:oleObj name="Equation" r:id="rId7" imgW="3314520" imgH="2412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5661025"/>
                        <a:ext cx="7772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31" name="AutoShape 6">
            <a:hlinkClick r:id="" action="ppaction://hlinkshowjump?jump=previousslide" highlightClick="1"/>
          </p:cNvPr>
          <p:cNvSpPr>
            <a:spLocks noChangeArrowheads="1"/>
          </p:cNvSpPr>
          <p:nvPr/>
        </p:nvSpPr>
        <p:spPr bwMode="auto">
          <a:xfrm>
            <a:off x="7772400" y="6553200"/>
            <a:ext cx="685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6332" name="AutoShape 7">
            <a:hlinkClick r:id="" action="ppaction://hlinkshowjump?jump=lastslideviewed" highlightClick="1"/>
          </p:cNvPr>
          <p:cNvSpPr>
            <a:spLocks noChangeArrowheads="1"/>
          </p:cNvSpPr>
          <p:nvPr/>
        </p:nvSpPr>
        <p:spPr bwMode="auto">
          <a:xfrm>
            <a:off x="8458200" y="655320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6325" name="Object 8"/>
          <p:cNvGraphicFramePr>
            <a:graphicFrameLocks noChangeAspect="1"/>
          </p:cNvGraphicFramePr>
          <p:nvPr/>
        </p:nvGraphicFramePr>
        <p:xfrm>
          <a:off x="684213" y="1628775"/>
          <a:ext cx="7099300" cy="488950"/>
        </p:xfrm>
        <a:graphic>
          <a:graphicData uri="http://schemas.openxmlformats.org/presentationml/2006/ole">
            <mc:AlternateContent xmlns:mc="http://schemas.openxmlformats.org/markup-compatibility/2006">
              <mc:Choice xmlns:v="urn:schemas-microsoft-com:vml" Requires="v">
                <p:oleObj spid="_x0000_s56485" name="Equation" r:id="rId9" imgW="2844720" imgH="241200" progId="Equation.DSMT4">
                  <p:embed/>
                </p:oleObj>
              </mc:Choice>
              <mc:Fallback>
                <p:oleObj name="Equation" r:id="rId9" imgW="2844720" imgH="2412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213" y="1628775"/>
                        <a:ext cx="70993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6" name="Object 9"/>
          <p:cNvGraphicFramePr>
            <a:graphicFrameLocks noChangeAspect="1"/>
          </p:cNvGraphicFramePr>
          <p:nvPr/>
        </p:nvGraphicFramePr>
        <p:xfrm>
          <a:off x="611188" y="2074863"/>
          <a:ext cx="7259637" cy="490537"/>
        </p:xfrm>
        <a:graphic>
          <a:graphicData uri="http://schemas.openxmlformats.org/presentationml/2006/ole">
            <mc:AlternateContent xmlns:mc="http://schemas.openxmlformats.org/markup-compatibility/2006">
              <mc:Choice xmlns:v="urn:schemas-microsoft-com:vml" Requires="v">
                <p:oleObj spid="_x0000_s56486" name="Equation" r:id="rId11" imgW="2908080" imgH="241200" progId="Equation.DSMT4">
                  <p:embed/>
                </p:oleObj>
              </mc:Choice>
              <mc:Fallback>
                <p:oleObj name="Equation" r:id="rId11" imgW="2908080" imgH="2412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188" y="2074863"/>
                        <a:ext cx="7259637"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7" name="Object 10"/>
          <p:cNvGraphicFramePr>
            <a:graphicFrameLocks noChangeAspect="1"/>
          </p:cNvGraphicFramePr>
          <p:nvPr/>
        </p:nvGraphicFramePr>
        <p:xfrm>
          <a:off x="3048000" y="2514600"/>
          <a:ext cx="1903413" cy="273050"/>
        </p:xfrm>
        <a:graphic>
          <a:graphicData uri="http://schemas.openxmlformats.org/presentationml/2006/ole">
            <mc:AlternateContent xmlns:mc="http://schemas.openxmlformats.org/markup-compatibility/2006">
              <mc:Choice xmlns:v="urn:schemas-microsoft-com:vml" Requires="v">
                <p:oleObj spid="_x0000_s56487" name="公式" r:id="rId13" imgW="609480" imgH="88560" progId="Equation.3">
                  <p:embed/>
                </p:oleObj>
              </mc:Choice>
              <mc:Fallback>
                <p:oleObj name="公式" r:id="rId13" imgW="609480" imgH="8856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48000" y="2514600"/>
                        <a:ext cx="1903413"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33" name="Text Box 11"/>
          <p:cNvSpPr txBox="1">
            <a:spLocks noChangeArrowheads="1"/>
          </p:cNvSpPr>
          <p:nvPr/>
        </p:nvSpPr>
        <p:spPr bwMode="auto">
          <a:xfrm>
            <a:off x="539750" y="4724400"/>
            <a:ext cx="7391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宋体" panose="02010600030101010101" pitchFamily="2" charset="-122"/>
              </a:rPr>
              <a:t>在算</a:t>
            </a:r>
            <a:r>
              <a:rPr lang="en-US" altLang="zh-CN" i="1" dirty="0"/>
              <a:t>x</a:t>
            </a:r>
            <a:r>
              <a:rPr lang="en-US" altLang="zh-CN" baseline="30000" dirty="0"/>
              <a:t>(</a:t>
            </a:r>
            <a:r>
              <a:rPr lang="en-US" altLang="zh-CN" i="1" baseline="30000" dirty="0"/>
              <a:t>k</a:t>
            </a:r>
            <a:r>
              <a:rPr lang="en-US" altLang="zh-CN" baseline="30000" dirty="0"/>
              <a:t>+2)</a:t>
            </a:r>
            <a:r>
              <a:rPr lang="zh-CN" altLang="en-US" dirty="0">
                <a:latin typeface="宋体" panose="02010600030101010101" pitchFamily="2" charset="-122"/>
              </a:rPr>
              <a:t>时才用</a:t>
            </a:r>
            <a:r>
              <a:rPr lang="en-US" altLang="zh-CN" i="1" dirty="0"/>
              <a:t>x</a:t>
            </a:r>
            <a:r>
              <a:rPr lang="en-US" altLang="zh-CN" baseline="30000" dirty="0"/>
              <a:t>(</a:t>
            </a:r>
            <a:r>
              <a:rPr lang="en-US" altLang="zh-CN" i="1" baseline="30000" dirty="0"/>
              <a:t>k</a:t>
            </a:r>
            <a:r>
              <a:rPr lang="en-US" altLang="zh-CN" baseline="30000" dirty="0"/>
              <a:t>+1)</a:t>
            </a:r>
            <a:r>
              <a:rPr lang="zh-CN" altLang="en-US" dirty="0">
                <a:latin typeface="宋体" panose="02010600030101010101" pitchFamily="2" charset="-122"/>
              </a:rPr>
              <a:t>代换</a:t>
            </a:r>
            <a:r>
              <a:rPr lang="en-US" altLang="zh-CN" i="1" dirty="0"/>
              <a:t>x</a:t>
            </a:r>
            <a:r>
              <a:rPr lang="en-US" altLang="zh-CN" baseline="30000" dirty="0"/>
              <a:t>(</a:t>
            </a:r>
            <a:r>
              <a:rPr lang="en-US" altLang="zh-CN" i="1" baseline="30000" dirty="0"/>
              <a:t>k</a:t>
            </a:r>
            <a:r>
              <a:rPr lang="en-US" altLang="zh-CN" baseline="30000" dirty="0"/>
              <a:t>)</a:t>
            </a:r>
            <a:r>
              <a:rPr lang="zh-CN" altLang="en-US" dirty="0">
                <a:latin typeface="宋体" panose="02010600030101010101" pitchFamily="2" charset="-122"/>
              </a:rPr>
              <a:t>。雅可比迭代又称</a:t>
            </a:r>
            <a:r>
              <a:rPr lang="zh-CN" altLang="en-US" b="1" dirty="0">
                <a:latin typeface="宋体" panose="02010600030101010101" pitchFamily="2" charset="-122"/>
              </a:rPr>
              <a:t>同时代换法</a:t>
            </a:r>
            <a:r>
              <a:rPr lang="zh-CN" altLang="en-US" dirty="0">
                <a:latin typeface="宋体" panose="02010600030101010101" pitchFamily="2" charset="-122"/>
              </a:rPr>
              <a:t>或</a:t>
            </a:r>
            <a:r>
              <a:rPr lang="zh-CN" altLang="en-US" b="1" dirty="0">
                <a:latin typeface="宋体" panose="02010600030101010101" pitchFamily="2" charset="-122"/>
              </a:rPr>
              <a:t>整体代换法</a:t>
            </a:r>
            <a:r>
              <a:rPr lang="zh-CN" altLang="en-US" dirty="0">
                <a:latin typeface="宋体" panose="02010600030101010101" pitchFamily="2" charset="-122"/>
              </a:rPr>
              <a:t>或</a:t>
            </a:r>
            <a:r>
              <a:rPr lang="zh-CN" altLang="en-US" b="1" dirty="0">
                <a:latin typeface="宋体" panose="02010600030101010101" pitchFamily="2" charset="-122"/>
              </a:rPr>
              <a:t>简单迭代法</a:t>
            </a:r>
            <a:r>
              <a:rPr lang="zh-CN" altLang="en-US" dirty="0">
                <a:latin typeface="宋体" panose="02010600030101010101" pitchFamily="2" charset="-122"/>
              </a:rPr>
              <a:t>。</a:t>
            </a:r>
          </a:p>
        </p:txBody>
      </p:sp>
      <p:graphicFrame>
        <p:nvGraphicFramePr>
          <p:cNvPr id="56328" name="Object 12"/>
          <p:cNvGraphicFramePr>
            <a:graphicFrameLocks noChangeAspect="1"/>
          </p:cNvGraphicFramePr>
          <p:nvPr/>
        </p:nvGraphicFramePr>
        <p:xfrm>
          <a:off x="120650" y="2781300"/>
          <a:ext cx="9023350" cy="604838"/>
        </p:xfrm>
        <a:graphic>
          <a:graphicData uri="http://schemas.openxmlformats.org/presentationml/2006/ole">
            <mc:AlternateContent xmlns:mc="http://schemas.openxmlformats.org/markup-compatibility/2006">
              <mc:Choice xmlns:v="urn:schemas-microsoft-com:vml" Requires="v">
                <p:oleObj spid="_x0000_s56488" name="Equation" r:id="rId15" imgW="3733560" imgH="253800" progId="Equation.DSMT4">
                  <p:embed/>
                </p:oleObj>
              </mc:Choice>
              <mc:Fallback>
                <p:oleObj name="Equation" r:id="rId15" imgW="3733560" imgH="253800" progId="Equation.DSMT4">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0650" y="2781300"/>
                        <a:ext cx="9023350" cy="604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66" name="Text Box 13"/>
          <p:cNvSpPr txBox="1">
            <a:spLocks noChangeArrowheads="1"/>
          </p:cNvSpPr>
          <p:nvPr/>
        </p:nvSpPr>
        <p:spPr bwMode="auto">
          <a:xfrm>
            <a:off x="395288" y="188913"/>
            <a:ext cx="5761037" cy="51911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defRPr/>
            </a:pPr>
            <a:r>
              <a:rPr lang="zh-CN" altLang="en-US" sz="2800" dirty="0">
                <a:latin typeface="楷体_GB2312" pitchFamily="49" charset="-122"/>
                <a:ea typeface="楷体_GB2312" pitchFamily="49" charset="-122"/>
              </a:rPr>
              <a:t>高斯</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赛德尔迭代法</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B974E88-9D36-47D7-A0AB-0C5A882A9CB0}" type="slidenum">
              <a:rPr lang="en-US" altLang="zh-CN" sz="1200">
                <a:solidFill>
                  <a:srgbClr val="000000"/>
                </a:solidFill>
              </a:rPr>
              <a:pPr eaLnBrk="1" hangingPunct="1"/>
              <a:t>32</a:t>
            </a:fld>
            <a:endParaRPr lang="en-US" altLang="zh-CN" sz="1200">
              <a:solidFill>
                <a:srgbClr val="000000"/>
              </a:solidFill>
            </a:endParaRPr>
          </a:p>
        </p:txBody>
      </p:sp>
      <p:sp>
        <p:nvSpPr>
          <p:cNvPr id="57354" name="Rectangle 2"/>
          <p:cNvSpPr>
            <a:spLocks noChangeArrowheads="1"/>
          </p:cNvSpPr>
          <p:nvPr/>
        </p:nvSpPr>
        <p:spPr bwMode="auto">
          <a:xfrm>
            <a:off x="152400" y="12192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kumimoji="0" lang="zh-CN" altLang="en-US" b="1">
                <a:latin typeface="宋体" panose="02010600030101010101" pitchFamily="2" charset="-122"/>
              </a:rPr>
              <a:t>迭代公式</a:t>
            </a:r>
          </a:p>
        </p:txBody>
      </p:sp>
      <p:sp>
        <p:nvSpPr>
          <p:cNvPr id="57355" name="Text Box 3"/>
          <p:cNvSpPr txBox="1">
            <a:spLocks noChangeArrowheads="1"/>
          </p:cNvSpPr>
          <p:nvPr/>
        </p:nvSpPr>
        <p:spPr bwMode="auto">
          <a:xfrm>
            <a:off x="468313" y="549275"/>
            <a:ext cx="8280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FF0000"/>
                </a:solidFill>
                <a:latin typeface="楷体_GB2312" pitchFamily="49" charset="-122"/>
                <a:ea typeface="楷体_GB2312" pitchFamily="49" charset="-122"/>
              </a:rPr>
              <a:t>高斯</a:t>
            </a:r>
            <a:r>
              <a:rPr lang="en-US" altLang="zh-CN" sz="2800" b="1" dirty="0">
                <a:solidFill>
                  <a:srgbClr val="FF0000"/>
                </a:solidFill>
                <a:latin typeface="楷体_GB2312" pitchFamily="49" charset="-122"/>
                <a:ea typeface="楷体_GB2312" pitchFamily="49" charset="-122"/>
              </a:rPr>
              <a:t>-</a:t>
            </a:r>
            <a:r>
              <a:rPr lang="zh-CN" altLang="en-US" sz="2800" b="1" dirty="0">
                <a:solidFill>
                  <a:srgbClr val="FF0000"/>
                </a:solidFill>
                <a:latin typeface="楷体_GB2312" pitchFamily="49" charset="-122"/>
                <a:ea typeface="楷体_GB2312" pitchFamily="49" charset="-122"/>
              </a:rPr>
              <a:t>赛德尔</a:t>
            </a:r>
            <a:r>
              <a:rPr lang="en-US" altLang="zh-CN" sz="2800" b="1" dirty="0">
                <a:solidFill>
                  <a:srgbClr val="FF0000"/>
                </a:solidFill>
                <a:latin typeface="楷体_GB2312" pitchFamily="49" charset="-122"/>
                <a:ea typeface="楷体_GB2312" pitchFamily="49" charset="-122"/>
              </a:rPr>
              <a:t>(Gauss-Seidel)</a:t>
            </a:r>
            <a:r>
              <a:rPr lang="zh-CN" altLang="en-US" sz="2800" b="1" dirty="0">
                <a:solidFill>
                  <a:srgbClr val="FF0000"/>
                </a:solidFill>
                <a:latin typeface="楷体_GB2312" pitchFamily="49" charset="-122"/>
                <a:ea typeface="楷体_GB2312" pitchFamily="49" charset="-122"/>
              </a:rPr>
              <a:t>迭代法</a:t>
            </a:r>
            <a:r>
              <a:rPr lang="zh-CN" altLang="en-US" sz="2800" dirty="0">
                <a:solidFill>
                  <a:srgbClr val="FF0000"/>
                </a:solidFill>
                <a:latin typeface="楷体_GB2312" pitchFamily="49" charset="-122"/>
                <a:ea typeface="楷体_GB2312" pitchFamily="49" charset="-122"/>
              </a:rPr>
              <a:t>或称</a:t>
            </a:r>
            <a:r>
              <a:rPr lang="zh-CN" altLang="en-US" sz="2800" b="1" dirty="0">
                <a:solidFill>
                  <a:srgbClr val="FF0000"/>
                </a:solidFill>
                <a:latin typeface="楷体_GB2312" pitchFamily="49" charset="-122"/>
                <a:ea typeface="楷体_GB2312" pitchFamily="49" charset="-122"/>
              </a:rPr>
              <a:t>逐个代换法</a:t>
            </a:r>
          </a:p>
        </p:txBody>
      </p:sp>
      <p:graphicFrame>
        <p:nvGraphicFramePr>
          <p:cNvPr id="79876" name="Object 4"/>
          <p:cNvGraphicFramePr>
            <a:graphicFrameLocks noChangeAspect="1"/>
          </p:cNvGraphicFramePr>
          <p:nvPr/>
        </p:nvGraphicFramePr>
        <p:xfrm>
          <a:off x="349250" y="2895600"/>
          <a:ext cx="7229475" cy="1028700"/>
        </p:xfrm>
        <a:graphic>
          <a:graphicData uri="http://schemas.openxmlformats.org/presentationml/2006/ole">
            <mc:AlternateContent xmlns:mc="http://schemas.openxmlformats.org/markup-compatibility/2006">
              <mc:Choice xmlns:v="urn:schemas-microsoft-com:vml" Requires="v">
                <p:oleObj spid="_x0000_s57512" name="Equation" r:id="rId3" imgW="2958840" imgH="431640" progId="Equation.DSMT4">
                  <p:embed/>
                </p:oleObj>
              </mc:Choice>
              <mc:Fallback>
                <p:oleObj name="Equation" r:id="rId3" imgW="2958840" imgH="431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 y="2895600"/>
                        <a:ext cx="7229475"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7" name="Object 5"/>
          <p:cNvGraphicFramePr>
            <a:graphicFrameLocks noChangeAspect="1"/>
          </p:cNvGraphicFramePr>
          <p:nvPr/>
        </p:nvGraphicFramePr>
        <p:xfrm>
          <a:off x="2895600" y="4152900"/>
          <a:ext cx="1903413" cy="273050"/>
        </p:xfrm>
        <a:graphic>
          <a:graphicData uri="http://schemas.openxmlformats.org/presentationml/2006/ole">
            <mc:AlternateContent xmlns:mc="http://schemas.openxmlformats.org/markup-compatibility/2006">
              <mc:Choice xmlns:v="urn:schemas-microsoft-com:vml" Requires="v">
                <p:oleObj spid="_x0000_s57513" name="公式" r:id="rId5" imgW="609480" imgH="88560" progId="Equation.3">
                  <p:embed/>
                </p:oleObj>
              </mc:Choice>
              <mc:Fallback>
                <p:oleObj name="公式" r:id="rId5" imgW="609480" imgH="8856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152900"/>
                        <a:ext cx="1903413"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8" name="Object 6"/>
          <p:cNvGraphicFramePr>
            <a:graphicFrameLocks noChangeAspect="1"/>
          </p:cNvGraphicFramePr>
          <p:nvPr/>
        </p:nvGraphicFramePr>
        <p:xfrm>
          <a:off x="533400" y="5638800"/>
          <a:ext cx="7894638" cy="952500"/>
        </p:xfrm>
        <a:graphic>
          <a:graphicData uri="http://schemas.openxmlformats.org/presentationml/2006/ole">
            <mc:AlternateContent xmlns:mc="http://schemas.openxmlformats.org/markup-compatibility/2006">
              <mc:Choice xmlns:v="urn:schemas-microsoft-com:vml" Requires="v">
                <p:oleObj spid="_x0000_s57514" name="Equation" r:id="rId7" imgW="3162240" imgH="431640" progId="Equation.DSMT4">
                  <p:embed/>
                </p:oleObj>
              </mc:Choice>
              <mc:Fallback>
                <p:oleObj name="Equation" r:id="rId7" imgW="3162240" imgH="43164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5638800"/>
                        <a:ext cx="7894638"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9" name="Object 7"/>
          <p:cNvGraphicFramePr>
            <a:graphicFrameLocks noChangeAspect="1"/>
          </p:cNvGraphicFramePr>
          <p:nvPr/>
        </p:nvGraphicFramePr>
        <p:xfrm>
          <a:off x="369888" y="4343400"/>
          <a:ext cx="8709025" cy="1028700"/>
        </p:xfrm>
        <a:graphic>
          <a:graphicData uri="http://schemas.openxmlformats.org/presentationml/2006/ole">
            <mc:AlternateContent xmlns:mc="http://schemas.openxmlformats.org/markup-compatibility/2006">
              <mc:Choice xmlns:v="urn:schemas-microsoft-com:vml" Requires="v">
                <p:oleObj spid="_x0000_s57515" name="Equation" r:id="rId9" imgW="3784320" imgH="431640" progId="Equation.DSMT4">
                  <p:embed/>
                </p:oleObj>
              </mc:Choice>
              <mc:Fallback>
                <p:oleObj name="Equation" r:id="rId9" imgW="3784320" imgH="43164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888" y="4343400"/>
                        <a:ext cx="8709025"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80" name="Object 8"/>
          <p:cNvGraphicFramePr>
            <a:graphicFrameLocks noChangeAspect="1"/>
          </p:cNvGraphicFramePr>
          <p:nvPr/>
        </p:nvGraphicFramePr>
        <p:xfrm>
          <a:off x="76200" y="2057400"/>
          <a:ext cx="441325" cy="4191000"/>
        </p:xfrm>
        <a:graphic>
          <a:graphicData uri="http://schemas.openxmlformats.org/presentationml/2006/ole">
            <mc:AlternateContent xmlns:mc="http://schemas.openxmlformats.org/markup-compatibility/2006">
              <mc:Choice xmlns:v="urn:schemas-microsoft-com:vml" Requires="v">
                <p:oleObj spid="_x0000_s57516" name="公式" r:id="rId11" imgW="190440" imgH="838080" progId="Equation.3">
                  <p:embed/>
                </p:oleObj>
              </mc:Choice>
              <mc:Fallback>
                <p:oleObj name="公式" r:id="rId11" imgW="190440" imgH="83808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200" y="2057400"/>
                        <a:ext cx="441325" cy="419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81" name="Object 9"/>
          <p:cNvGraphicFramePr>
            <a:graphicFrameLocks noChangeAspect="1"/>
          </p:cNvGraphicFramePr>
          <p:nvPr/>
        </p:nvGraphicFramePr>
        <p:xfrm>
          <a:off x="3048000" y="5295900"/>
          <a:ext cx="1903413" cy="273050"/>
        </p:xfrm>
        <a:graphic>
          <a:graphicData uri="http://schemas.openxmlformats.org/presentationml/2006/ole">
            <mc:AlternateContent xmlns:mc="http://schemas.openxmlformats.org/markup-compatibility/2006">
              <mc:Choice xmlns:v="urn:schemas-microsoft-com:vml" Requires="v">
                <p:oleObj spid="_x0000_s57517" name="公式" r:id="rId13" imgW="609480" imgH="88560" progId="Equation.3">
                  <p:embed/>
                </p:oleObj>
              </mc:Choice>
              <mc:Fallback>
                <p:oleObj name="公式" r:id="rId13" imgW="609480" imgH="8856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5295900"/>
                        <a:ext cx="1903413"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82" name="Object 10"/>
          <p:cNvGraphicFramePr>
            <a:graphicFrameLocks noChangeAspect="1"/>
          </p:cNvGraphicFramePr>
          <p:nvPr/>
        </p:nvGraphicFramePr>
        <p:xfrm>
          <a:off x="641350" y="1905000"/>
          <a:ext cx="6637338" cy="914400"/>
        </p:xfrm>
        <a:graphic>
          <a:graphicData uri="http://schemas.openxmlformats.org/presentationml/2006/ole">
            <mc:AlternateContent xmlns:mc="http://schemas.openxmlformats.org/markup-compatibility/2006">
              <mc:Choice xmlns:v="urn:schemas-microsoft-com:vml" Requires="v">
                <p:oleObj spid="_x0000_s57518" name="Equation" r:id="rId14" imgW="2717640" imgH="431640" progId="Equation.DSMT4">
                  <p:embed/>
                </p:oleObj>
              </mc:Choice>
              <mc:Fallback>
                <p:oleObj name="Equation" r:id="rId14" imgW="2717640" imgH="431640" progId="Equation.DSMT4">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1350" y="1905000"/>
                        <a:ext cx="6637338"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56" name="AutoShape 11">
            <a:hlinkClick r:id="" action="ppaction://hlinkshowjump?jump=previousslide" highlightClick="1"/>
          </p:cNvPr>
          <p:cNvSpPr>
            <a:spLocks noChangeArrowheads="1"/>
          </p:cNvSpPr>
          <p:nvPr/>
        </p:nvSpPr>
        <p:spPr bwMode="auto">
          <a:xfrm>
            <a:off x="7772400" y="6546850"/>
            <a:ext cx="685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357" name="AutoShape 12">
            <a:hlinkClick r:id="" action="ppaction://hlinkshowjump?jump=lastslideviewed" highlightClick="1"/>
          </p:cNvPr>
          <p:cNvSpPr>
            <a:spLocks noChangeArrowheads="1"/>
          </p:cNvSpPr>
          <p:nvPr/>
        </p:nvSpPr>
        <p:spPr bwMode="auto">
          <a:xfrm>
            <a:off x="8458200" y="654685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DC76DC2-D3C1-4748-9B63-C639D834A895}" type="slidenum">
              <a:rPr lang="en-US" altLang="zh-CN" sz="1200">
                <a:solidFill>
                  <a:srgbClr val="000000"/>
                </a:solidFill>
              </a:rPr>
              <a:pPr eaLnBrk="1" hangingPunct="1"/>
              <a:t>33</a:t>
            </a:fld>
            <a:endParaRPr lang="en-US" altLang="zh-CN" sz="1200">
              <a:solidFill>
                <a:srgbClr val="000000"/>
              </a:solidFill>
            </a:endParaRPr>
          </a:p>
        </p:txBody>
      </p:sp>
      <p:sp>
        <p:nvSpPr>
          <p:cNvPr id="58375" name="Rectangle 2"/>
          <p:cNvSpPr>
            <a:spLocks noChangeArrowheads="1"/>
          </p:cNvSpPr>
          <p:nvPr/>
        </p:nvSpPr>
        <p:spPr bwMode="auto">
          <a:xfrm>
            <a:off x="611188" y="620713"/>
            <a:ext cx="6059487"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高斯</a:t>
            </a:r>
            <a:r>
              <a:rPr lang="en-US" altLang="zh-CN"/>
              <a:t>-</a:t>
            </a:r>
            <a:r>
              <a:rPr lang="zh-CN" altLang="en-US"/>
              <a:t>赛德尔</a:t>
            </a:r>
            <a:r>
              <a:rPr lang="en-US" altLang="zh-CN"/>
              <a:t>(Gauss-Seidel)</a:t>
            </a:r>
            <a:r>
              <a:rPr lang="zh-CN" altLang="en-US"/>
              <a:t>迭代法的</a:t>
            </a:r>
            <a:r>
              <a:rPr lang="zh-CN" altLang="en-US">
                <a:hlinkClick r:id="rId3" action="ppaction://hlinksldjump"/>
              </a:rPr>
              <a:t>矩阵形式</a:t>
            </a:r>
            <a:endParaRPr lang="zh-CN" altLang="en-US"/>
          </a:p>
        </p:txBody>
      </p:sp>
      <p:graphicFrame>
        <p:nvGraphicFramePr>
          <p:cNvPr id="58370" name="Object 3"/>
          <p:cNvGraphicFramePr>
            <a:graphicFrameLocks noChangeAspect="1"/>
          </p:cNvGraphicFramePr>
          <p:nvPr/>
        </p:nvGraphicFramePr>
        <p:xfrm>
          <a:off x="1547813" y="1484313"/>
          <a:ext cx="5616575" cy="668337"/>
        </p:xfrm>
        <a:graphic>
          <a:graphicData uri="http://schemas.openxmlformats.org/presentationml/2006/ole">
            <mc:AlternateContent xmlns:mc="http://schemas.openxmlformats.org/markup-compatibility/2006">
              <mc:Choice xmlns:v="urn:schemas-microsoft-com:vml" Requires="v">
                <p:oleObj spid="_x0000_s58466" name="Equation" r:id="rId4" imgW="1866600" imgH="228600" progId="Equation.DSMT4">
                  <p:embed/>
                </p:oleObj>
              </mc:Choice>
              <mc:Fallback>
                <p:oleObj name="Equation" r:id="rId4" imgW="1866600" imgH="2286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1484313"/>
                        <a:ext cx="5616575" cy="668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76" name="AutoShape 4"/>
          <p:cNvSpPr>
            <a:spLocks noChangeArrowheads="1"/>
          </p:cNvSpPr>
          <p:nvPr/>
        </p:nvSpPr>
        <p:spPr bwMode="auto">
          <a:xfrm>
            <a:off x="539750" y="2708275"/>
            <a:ext cx="976313" cy="268288"/>
          </a:xfrm>
          <a:prstGeom prst="rightArrow">
            <a:avLst>
              <a:gd name="adj1" fmla="val 50000"/>
              <a:gd name="adj2" fmla="val 90976"/>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8371" name="Object 5"/>
          <p:cNvGraphicFramePr>
            <a:graphicFrameLocks noChangeAspect="1"/>
          </p:cNvGraphicFramePr>
          <p:nvPr/>
        </p:nvGraphicFramePr>
        <p:xfrm>
          <a:off x="1763713" y="2565400"/>
          <a:ext cx="5043487" cy="668338"/>
        </p:xfrm>
        <a:graphic>
          <a:graphicData uri="http://schemas.openxmlformats.org/presentationml/2006/ole">
            <mc:AlternateContent xmlns:mc="http://schemas.openxmlformats.org/markup-compatibility/2006">
              <mc:Choice xmlns:v="urn:schemas-microsoft-com:vml" Requires="v">
                <p:oleObj spid="_x0000_s58467" name="Equation" r:id="rId6" imgW="1676160" imgH="228600" progId="Equation.DSMT4">
                  <p:embed/>
                </p:oleObj>
              </mc:Choice>
              <mc:Fallback>
                <p:oleObj name="Equation" r:id="rId6" imgW="1676160" imgH="2286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3713" y="2565400"/>
                        <a:ext cx="5043487" cy="66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77" name="Text Box 6"/>
          <p:cNvSpPr txBox="1">
            <a:spLocks noChangeArrowheads="1"/>
          </p:cNvSpPr>
          <p:nvPr/>
        </p:nvSpPr>
        <p:spPr bwMode="auto">
          <a:xfrm>
            <a:off x="376238" y="3365500"/>
            <a:ext cx="4889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记</a:t>
            </a:r>
          </a:p>
        </p:txBody>
      </p:sp>
      <p:graphicFrame>
        <p:nvGraphicFramePr>
          <p:cNvPr id="58372" name="Object 7"/>
          <p:cNvGraphicFramePr>
            <a:graphicFrameLocks noChangeAspect="1"/>
          </p:cNvGraphicFramePr>
          <p:nvPr/>
        </p:nvGraphicFramePr>
        <p:xfrm>
          <a:off x="1547813" y="3500438"/>
          <a:ext cx="3362325" cy="1411287"/>
        </p:xfrm>
        <a:graphic>
          <a:graphicData uri="http://schemas.openxmlformats.org/presentationml/2006/ole">
            <mc:AlternateContent xmlns:mc="http://schemas.openxmlformats.org/markup-compatibility/2006">
              <mc:Choice xmlns:v="urn:schemas-microsoft-com:vml" Requires="v">
                <p:oleObj spid="_x0000_s58468" name="Equation" r:id="rId8" imgW="1117440" imgH="482400" progId="Equation.DSMT4">
                  <p:embed/>
                </p:oleObj>
              </mc:Choice>
              <mc:Fallback>
                <p:oleObj name="Equation" r:id="rId8" imgW="1117440" imgH="48240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47813" y="3500438"/>
                        <a:ext cx="3362325" cy="1411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78" name="AutoShape 8"/>
          <p:cNvSpPr>
            <a:spLocks noChangeArrowheads="1"/>
          </p:cNvSpPr>
          <p:nvPr/>
        </p:nvSpPr>
        <p:spPr bwMode="auto">
          <a:xfrm>
            <a:off x="755650" y="5157788"/>
            <a:ext cx="976313" cy="268287"/>
          </a:xfrm>
          <a:prstGeom prst="rightArrow">
            <a:avLst>
              <a:gd name="adj1" fmla="val 50000"/>
              <a:gd name="adj2" fmla="val 90977"/>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8373" name="Object 9"/>
          <p:cNvGraphicFramePr>
            <a:graphicFrameLocks noChangeAspect="1"/>
          </p:cNvGraphicFramePr>
          <p:nvPr/>
        </p:nvGraphicFramePr>
        <p:xfrm>
          <a:off x="1835150" y="5013325"/>
          <a:ext cx="3324225" cy="704850"/>
        </p:xfrm>
        <a:graphic>
          <a:graphicData uri="http://schemas.openxmlformats.org/presentationml/2006/ole">
            <mc:AlternateContent xmlns:mc="http://schemas.openxmlformats.org/markup-compatibility/2006">
              <mc:Choice xmlns:v="urn:schemas-microsoft-com:vml" Requires="v">
                <p:oleObj spid="_x0000_s58469" name="Equation" r:id="rId10" imgW="1104840" imgH="241200" progId="Equation.DSMT4">
                  <p:embed/>
                </p:oleObj>
              </mc:Choice>
              <mc:Fallback>
                <p:oleObj name="Equation" r:id="rId10" imgW="1104840" imgH="241200" progId="Equation.DSMT4">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35150" y="5013325"/>
                        <a:ext cx="3324225"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11" name="Text Box 10"/>
          <p:cNvSpPr txBox="1">
            <a:spLocks noChangeArrowheads="1"/>
          </p:cNvSpPr>
          <p:nvPr/>
        </p:nvSpPr>
        <p:spPr bwMode="auto">
          <a:xfrm>
            <a:off x="5003800" y="3573463"/>
            <a:ext cx="3595688" cy="530225"/>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spAutoFit/>
          </a:bodyPr>
          <a:lstStyle/>
          <a:p>
            <a:pPr>
              <a:lnSpc>
                <a:spcPct val="120000"/>
              </a:lnSpc>
              <a:defRPr/>
            </a:pPr>
            <a:r>
              <a:rPr lang="en-US" altLang="zh-CN" dirty="0"/>
              <a:t>----- Gauss-Seidel</a:t>
            </a:r>
            <a:r>
              <a:rPr lang="zh-CN" altLang="en-US" dirty="0"/>
              <a:t>迭代矩阵</a:t>
            </a:r>
          </a:p>
        </p:txBody>
      </p:sp>
      <p:cxnSp>
        <p:nvCxnSpPr>
          <p:cNvPr id="3" name="直接连接符 2"/>
          <p:cNvCxnSpPr/>
          <p:nvPr/>
        </p:nvCxnSpPr>
        <p:spPr>
          <a:xfrm>
            <a:off x="2915816" y="2152650"/>
            <a:ext cx="720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3275856" y="2152650"/>
            <a:ext cx="0" cy="19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403648" y="2348880"/>
            <a:ext cx="18722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1403648" y="1988840"/>
            <a:ext cx="0"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190058" y="2152650"/>
            <a:ext cx="11020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4788024" y="2152650"/>
            <a:ext cx="0" cy="3402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187624" y="2492896"/>
            <a:ext cx="3600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1189192" y="1988840"/>
            <a:ext cx="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83B5609-06DB-41D7-BA28-8F84C4883131}" type="slidenum">
              <a:rPr lang="en-US" altLang="zh-CN" sz="1200">
                <a:solidFill>
                  <a:srgbClr val="000000"/>
                </a:solidFill>
              </a:rPr>
              <a:pPr eaLnBrk="1" hangingPunct="1"/>
              <a:t>34</a:t>
            </a:fld>
            <a:endParaRPr lang="en-US" altLang="zh-CN" sz="1200">
              <a:solidFill>
                <a:srgbClr val="000000"/>
              </a:solidFill>
            </a:endParaRPr>
          </a:p>
        </p:txBody>
      </p:sp>
      <p:sp>
        <p:nvSpPr>
          <p:cNvPr id="59399" name="Text Box 2"/>
          <p:cNvSpPr txBox="1">
            <a:spLocks noChangeArrowheads="1"/>
          </p:cNvSpPr>
          <p:nvPr/>
        </p:nvSpPr>
        <p:spPr bwMode="auto">
          <a:xfrm>
            <a:off x="762000" y="660400"/>
            <a:ext cx="565150" cy="457200"/>
          </a:xfrm>
          <a:prstGeom prst="rect">
            <a:avLst/>
          </a:prstGeom>
          <a:solidFill>
            <a:srgbClr val="FFFF00"/>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例</a:t>
            </a:r>
            <a:r>
              <a:rPr lang="en-US" altLang="zh-CN"/>
              <a:t>.</a:t>
            </a:r>
          </a:p>
        </p:txBody>
      </p:sp>
      <p:sp>
        <p:nvSpPr>
          <p:cNvPr id="59400" name="Text Box 3"/>
          <p:cNvSpPr txBox="1">
            <a:spLocks noChangeArrowheads="1"/>
          </p:cNvSpPr>
          <p:nvPr/>
        </p:nvSpPr>
        <p:spPr bwMode="auto">
          <a:xfrm>
            <a:off x="1889125" y="650875"/>
            <a:ext cx="516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用高斯</a:t>
            </a:r>
            <a:r>
              <a:rPr lang="en-US" altLang="zh-CN"/>
              <a:t>-</a:t>
            </a:r>
            <a:r>
              <a:rPr lang="zh-CN" altLang="en-US"/>
              <a:t>赛德尔迭代法重新求解方程组</a:t>
            </a:r>
          </a:p>
        </p:txBody>
      </p:sp>
      <p:graphicFrame>
        <p:nvGraphicFramePr>
          <p:cNvPr id="59394" name="Object 4"/>
          <p:cNvGraphicFramePr>
            <a:graphicFrameLocks noChangeAspect="1"/>
          </p:cNvGraphicFramePr>
          <p:nvPr/>
        </p:nvGraphicFramePr>
        <p:xfrm>
          <a:off x="2590800" y="1295400"/>
          <a:ext cx="3200400" cy="1317625"/>
        </p:xfrm>
        <a:graphic>
          <a:graphicData uri="http://schemas.openxmlformats.org/presentationml/2006/ole">
            <mc:AlternateContent xmlns:mc="http://schemas.openxmlformats.org/markup-compatibility/2006">
              <mc:Choice xmlns:v="urn:schemas-microsoft-com:vml" Requires="v">
                <p:oleObj spid="_x0000_s59487" name="Equation" r:id="rId3" imgW="1384200" imgH="711000" progId="Equation.DSMT4">
                  <p:embed/>
                </p:oleObj>
              </mc:Choice>
              <mc:Fallback>
                <p:oleObj name="Equation" r:id="rId3" imgW="1384200" imgH="711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1295400"/>
                        <a:ext cx="3200400" cy="1317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25" name="Text Box 5"/>
          <p:cNvSpPr txBox="1">
            <a:spLocks noChangeArrowheads="1"/>
          </p:cNvSpPr>
          <p:nvPr/>
        </p:nvSpPr>
        <p:spPr bwMode="auto">
          <a:xfrm>
            <a:off x="762000" y="2819400"/>
            <a:ext cx="579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解</a:t>
            </a:r>
            <a:r>
              <a:rPr lang="en-US" altLang="zh-CN"/>
              <a:t>: </a:t>
            </a:r>
            <a:r>
              <a:rPr lang="zh-CN" altLang="en-US"/>
              <a:t>按迭代公式，得高斯</a:t>
            </a:r>
            <a:r>
              <a:rPr lang="en-US" altLang="zh-CN"/>
              <a:t>-</a:t>
            </a:r>
            <a:r>
              <a:rPr lang="zh-CN" altLang="en-US"/>
              <a:t>赛德尔迭代格式</a:t>
            </a:r>
          </a:p>
        </p:txBody>
      </p:sp>
      <p:sp>
        <p:nvSpPr>
          <p:cNvPr id="59402" name="AutoShape 6">
            <a:hlinkClick r:id="" action="ppaction://hlinkshowjump?jump=previousslide" highlightClick="1"/>
          </p:cNvPr>
          <p:cNvSpPr>
            <a:spLocks noChangeArrowheads="1"/>
          </p:cNvSpPr>
          <p:nvPr/>
        </p:nvSpPr>
        <p:spPr bwMode="auto">
          <a:xfrm>
            <a:off x="7772400" y="6546850"/>
            <a:ext cx="685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9403" name="AutoShape 7">
            <a:hlinkClick r:id="" action="ppaction://hlinkshowjump?jump=lastslideviewed" highlightClick="1"/>
          </p:cNvPr>
          <p:cNvSpPr>
            <a:spLocks noChangeArrowheads="1"/>
          </p:cNvSpPr>
          <p:nvPr/>
        </p:nvSpPr>
        <p:spPr bwMode="auto">
          <a:xfrm>
            <a:off x="8458200" y="654685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1928" name="Object 8"/>
          <p:cNvGraphicFramePr>
            <a:graphicFrameLocks noChangeAspect="1"/>
          </p:cNvGraphicFramePr>
          <p:nvPr/>
        </p:nvGraphicFramePr>
        <p:xfrm>
          <a:off x="1930400" y="3429000"/>
          <a:ext cx="4794250" cy="1643063"/>
        </p:xfrm>
        <a:graphic>
          <a:graphicData uri="http://schemas.openxmlformats.org/presentationml/2006/ole">
            <mc:AlternateContent xmlns:mc="http://schemas.openxmlformats.org/markup-compatibility/2006">
              <mc:Choice xmlns:v="urn:schemas-microsoft-com:vml" Requires="v">
                <p:oleObj spid="_x0000_s59488" name="Equation" r:id="rId5" imgW="2082600" imgH="787320" progId="Equation.DSMT4">
                  <p:embed/>
                </p:oleObj>
              </mc:Choice>
              <mc:Fallback>
                <p:oleObj name="Equation" r:id="rId5" imgW="2082600" imgH="78732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0400" y="3429000"/>
                        <a:ext cx="4794250" cy="164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9"/>
          <p:cNvGrpSpPr>
            <a:grpSpLocks/>
          </p:cNvGrpSpPr>
          <p:nvPr/>
        </p:nvGrpSpPr>
        <p:grpSpPr bwMode="auto">
          <a:xfrm>
            <a:off x="457200" y="5181600"/>
            <a:ext cx="7954963" cy="585788"/>
            <a:chOff x="288" y="3600"/>
            <a:chExt cx="5011" cy="420"/>
          </a:xfrm>
        </p:grpSpPr>
        <p:sp>
          <p:nvSpPr>
            <p:cNvPr id="59405" name="Text Box 10"/>
            <p:cNvSpPr txBox="1">
              <a:spLocks noChangeArrowheads="1"/>
            </p:cNvSpPr>
            <p:nvPr/>
          </p:nvSpPr>
          <p:spPr bwMode="auto">
            <a:xfrm>
              <a:off x="288" y="3648"/>
              <a:ext cx="336"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t>取</a:t>
              </a:r>
            </a:p>
          </p:txBody>
        </p:sp>
        <p:graphicFrame>
          <p:nvGraphicFramePr>
            <p:cNvPr id="59396" name="Object 11"/>
            <p:cNvGraphicFramePr>
              <a:graphicFrameLocks noChangeAspect="1"/>
            </p:cNvGraphicFramePr>
            <p:nvPr/>
          </p:nvGraphicFramePr>
          <p:xfrm>
            <a:off x="624" y="3648"/>
            <a:ext cx="2890" cy="347"/>
          </p:xfrm>
          <a:graphic>
            <a:graphicData uri="http://schemas.openxmlformats.org/presentationml/2006/ole">
              <mc:AlternateContent xmlns:mc="http://schemas.openxmlformats.org/markup-compatibility/2006">
                <mc:Choice xmlns:v="urn:schemas-microsoft-com:vml" Requires="v">
                  <p:oleObj spid="_x0000_s59489" name="Equation" r:id="rId7" imgW="1993680" imgH="241200" progId="Equation.DSMT4">
                    <p:embed/>
                  </p:oleObj>
                </mc:Choice>
                <mc:Fallback>
                  <p:oleObj name="Equation" r:id="rId7" imgW="1993680" imgH="2412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 y="3648"/>
                          <a:ext cx="2890"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06" name="Text Box 12"/>
            <p:cNvSpPr txBox="1">
              <a:spLocks noChangeArrowheads="1"/>
            </p:cNvSpPr>
            <p:nvPr/>
          </p:nvSpPr>
          <p:spPr bwMode="auto">
            <a:xfrm>
              <a:off x="3696" y="3600"/>
              <a:ext cx="384"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t>令</a:t>
              </a:r>
            </a:p>
          </p:txBody>
        </p:sp>
        <p:graphicFrame>
          <p:nvGraphicFramePr>
            <p:cNvPr id="59397" name="Object 13"/>
            <p:cNvGraphicFramePr>
              <a:graphicFrameLocks noChangeAspect="1"/>
            </p:cNvGraphicFramePr>
            <p:nvPr/>
          </p:nvGraphicFramePr>
          <p:xfrm>
            <a:off x="4176" y="3648"/>
            <a:ext cx="1123" cy="292"/>
          </p:xfrm>
          <a:graphic>
            <a:graphicData uri="http://schemas.openxmlformats.org/presentationml/2006/ole">
              <mc:AlternateContent xmlns:mc="http://schemas.openxmlformats.org/markup-compatibility/2006">
                <mc:Choice xmlns:v="urn:schemas-microsoft-com:vml" Requires="v">
                  <p:oleObj spid="_x0000_s59490" name="Equation" r:id="rId9" imgW="774360" imgH="203040" progId="Equation.DSMT4">
                    <p:embed/>
                  </p:oleObj>
                </mc:Choice>
                <mc:Fallback>
                  <p:oleObj name="Equation" r:id="rId9" imgW="774360" imgH="20304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76" y="3648"/>
                          <a:ext cx="1123"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7"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4717756-5968-45D7-9EDF-3F53D51655FE}" type="slidenum">
              <a:rPr lang="en-US" altLang="zh-CN" sz="1200">
                <a:solidFill>
                  <a:srgbClr val="000000"/>
                </a:solidFill>
              </a:rPr>
              <a:pPr eaLnBrk="1" hangingPunct="1"/>
              <a:t>35</a:t>
            </a:fld>
            <a:endParaRPr lang="en-US" altLang="zh-CN" sz="1200">
              <a:solidFill>
                <a:srgbClr val="000000"/>
              </a:solidFill>
            </a:endParaRPr>
          </a:p>
        </p:txBody>
      </p:sp>
      <p:graphicFrame>
        <p:nvGraphicFramePr>
          <p:cNvPr id="82946" name="Object 2"/>
          <p:cNvGraphicFramePr>
            <a:graphicFrameLocks noChangeAspect="1"/>
          </p:cNvGraphicFramePr>
          <p:nvPr/>
        </p:nvGraphicFramePr>
        <p:xfrm>
          <a:off x="685800" y="838200"/>
          <a:ext cx="4940300" cy="503238"/>
        </p:xfrm>
        <a:graphic>
          <a:graphicData uri="http://schemas.openxmlformats.org/presentationml/2006/ole">
            <mc:AlternateContent xmlns:mc="http://schemas.openxmlformats.org/markup-compatibility/2006">
              <mc:Choice xmlns:v="urn:schemas-microsoft-com:vml" Requires="v">
                <p:oleObj spid="_x0000_s60610" name="Equation" r:id="rId3" imgW="2145960" imgH="241200" progId="Equation.DSMT4">
                  <p:embed/>
                </p:oleObj>
              </mc:Choice>
              <mc:Fallback>
                <p:oleObj name="Equation" r:id="rId3" imgW="2145960" imgH="2412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838200"/>
                        <a:ext cx="4940300"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47" name="Object 3"/>
          <p:cNvGraphicFramePr>
            <a:graphicFrameLocks noChangeAspect="1"/>
          </p:cNvGraphicFramePr>
          <p:nvPr/>
        </p:nvGraphicFramePr>
        <p:xfrm>
          <a:off x="685800" y="1371600"/>
          <a:ext cx="6723063" cy="503238"/>
        </p:xfrm>
        <a:graphic>
          <a:graphicData uri="http://schemas.openxmlformats.org/presentationml/2006/ole">
            <mc:AlternateContent xmlns:mc="http://schemas.openxmlformats.org/markup-compatibility/2006">
              <mc:Choice xmlns:v="urn:schemas-microsoft-com:vml" Requires="v">
                <p:oleObj spid="_x0000_s60611" name="Equation" r:id="rId5" imgW="2920680" imgH="241200" progId="Equation.DSMT4">
                  <p:embed/>
                </p:oleObj>
              </mc:Choice>
              <mc:Fallback>
                <p:oleObj name="Equation" r:id="rId5" imgW="2920680" imgH="2412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1371600"/>
                        <a:ext cx="6723063"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48" name="Object 4"/>
          <p:cNvGraphicFramePr>
            <a:graphicFrameLocks noChangeAspect="1"/>
          </p:cNvGraphicFramePr>
          <p:nvPr/>
        </p:nvGraphicFramePr>
        <p:xfrm>
          <a:off x="685800" y="1981200"/>
          <a:ext cx="5029200" cy="503238"/>
        </p:xfrm>
        <a:graphic>
          <a:graphicData uri="http://schemas.openxmlformats.org/presentationml/2006/ole">
            <mc:AlternateContent xmlns:mc="http://schemas.openxmlformats.org/markup-compatibility/2006">
              <mc:Choice xmlns:v="urn:schemas-microsoft-com:vml" Requires="v">
                <p:oleObj spid="_x0000_s60612" name="Equation" r:id="rId7" imgW="2184120" imgH="241200" progId="Equation.DSMT4">
                  <p:embed/>
                </p:oleObj>
              </mc:Choice>
              <mc:Fallback>
                <p:oleObj name="Equation" r:id="rId7" imgW="2184120" imgH="2412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1981200"/>
                        <a:ext cx="5029200"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49" name="Object 5"/>
          <p:cNvGraphicFramePr>
            <a:graphicFrameLocks noChangeAspect="1"/>
          </p:cNvGraphicFramePr>
          <p:nvPr/>
        </p:nvGraphicFramePr>
        <p:xfrm>
          <a:off x="685800" y="2605088"/>
          <a:ext cx="3867150" cy="534987"/>
        </p:xfrm>
        <a:graphic>
          <a:graphicData uri="http://schemas.openxmlformats.org/presentationml/2006/ole">
            <mc:AlternateContent xmlns:mc="http://schemas.openxmlformats.org/markup-compatibility/2006">
              <mc:Choice xmlns:v="urn:schemas-microsoft-com:vml" Requires="v">
                <p:oleObj spid="_x0000_s60613" name="Equation" r:id="rId9" imgW="1434960" imgH="228600" progId="Equation.DSMT4">
                  <p:embed/>
                </p:oleObj>
              </mc:Choice>
              <mc:Fallback>
                <p:oleObj name="Equation" r:id="rId9" imgW="1434960" imgH="2286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2605088"/>
                        <a:ext cx="3867150" cy="534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0" name="Object 6"/>
          <p:cNvGraphicFramePr>
            <a:graphicFrameLocks noChangeAspect="1"/>
          </p:cNvGraphicFramePr>
          <p:nvPr/>
        </p:nvGraphicFramePr>
        <p:xfrm>
          <a:off x="5334000" y="2514600"/>
          <a:ext cx="3149600" cy="688975"/>
        </p:xfrm>
        <a:graphic>
          <a:graphicData uri="http://schemas.openxmlformats.org/presentationml/2006/ole">
            <mc:AlternateContent xmlns:mc="http://schemas.openxmlformats.org/markup-compatibility/2006">
              <mc:Choice xmlns:v="urn:schemas-microsoft-com:vml" Requires="v">
                <p:oleObj spid="_x0000_s60614" name="Equation" r:id="rId11" imgW="1168200" imgH="291960" progId="Equation.DSMT4">
                  <p:embed/>
                </p:oleObj>
              </mc:Choice>
              <mc:Fallback>
                <p:oleObj name="Equation" r:id="rId11" imgW="1168200" imgH="29196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34000" y="2514600"/>
                        <a:ext cx="31496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1" name="Object 7"/>
          <p:cNvGraphicFramePr>
            <a:graphicFrameLocks noChangeAspect="1"/>
          </p:cNvGraphicFramePr>
          <p:nvPr/>
        </p:nvGraphicFramePr>
        <p:xfrm>
          <a:off x="685800" y="3276600"/>
          <a:ext cx="5465763" cy="503238"/>
        </p:xfrm>
        <a:graphic>
          <a:graphicData uri="http://schemas.openxmlformats.org/presentationml/2006/ole">
            <mc:AlternateContent xmlns:mc="http://schemas.openxmlformats.org/markup-compatibility/2006">
              <mc:Choice xmlns:v="urn:schemas-microsoft-com:vml" Requires="v">
                <p:oleObj spid="_x0000_s60615" name="Equation" r:id="rId13" imgW="2374560" imgH="241200" progId="Equation.DSMT4">
                  <p:embed/>
                </p:oleObj>
              </mc:Choice>
              <mc:Fallback>
                <p:oleObj name="Equation" r:id="rId13" imgW="2374560" imgH="24120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5800" y="3276600"/>
                        <a:ext cx="5465763"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2" name="Object 8"/>
          <p:cNvGraphicFramePr>
            <a:graphicFrameLocks noChangeAspect="1"/>
          </p:cNvGraphicFramePr>
          <p:nvPr/>
        </p:nvGraphicFramePr>
        <p:xfrm>
          <a:off x="685800" y="3886200"/>
          <a:ext cx="5437188" cy="503238"/>
        </p:xfrm>
        <a:graphic>
          <a:graphicData uri="http://schemas.openxmlformats.org/presentationml/2006/ole">
            <mc:AlternateContent xmlns:mc="http://schemas.openxmlformats.org/markup-compatibility/2006">
              <mc:Choice xmlns:v="urn:schemas-microsoft-com:vml" Requires="v">
                <p:oleObj spid="_x0000_s60616" name="Equation" r:id="rId15" imgW="2361960" imgH="241200" progId="Equation.DSMT4">
                  <p:embed/>
                </p:oleObj>
              </mc:Choice>
              <mc:Fallback>
                <p:oleObj name="Equation" r:id="rId15" imgW="2361960" imgH="241200" progId="Equation.DSMT4">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5800" y="3886200"/>
                        <a:ext cx="5437188"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3" name="Object 9"/>
          <p:cNvGraphicFramePr>
            <a:graphicFrameLocks noChangeAspect="1"/>
          </p:cNvGraphicFramePr>
          <p:nvPr/>
        </p:nvGraphicFramePr>
        <p:xfrm>
          <a:off x="685800" y="4495800"/>
          <a:ext cx="6024563" cy="503238"/>
        </p:xfrm>
        <a:graphic>
          <a:graphicData uri="http://schemas.openxmlformats.org/presentationml/2006/ole">
            <mc:AlternateContent xmlns:mc="http://schemas.openxmlformats.org/markup-compatibility/2006">
              <mc:Choice xmlns:v="urn:schemas-microsoft-com:vml" Requires="v">
                <p:oleObj spid="_x0000_s60617" name="Equation" r:id="rId17" imgW="2616120" imgH="241200" progId="Equation.DSMT4">
                  <p:embed/>
                </p:oleObj>
              </mc:Choice>
              <mc:Fallback>
                <p:oleObj name="Equation" r:id="rId17" imgW="2616120" imgH="241200" progId="Equation.DSMT4">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85800" y="4495800"/>
                        <a:ext cx="6024563"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4" name="Object 10"/>
          <p:cNvGraphicFramePr>
            <a:graphicFrameLocks noChangeAspect="1"/>
          </p:cNvGraphicFramePr>
          <p:nvPr/>
        </p:nvGraphicFramePr>
        <p:xfrm>
          <a:off x="685800" y="5181600"/>
          <a:ext cx="6638925" cy="534988"/>
        </p:xfrm>
        <a:graphic>
          <a:graphicData uri="http://schemas.openxmlformats.org/presentationml/2006/ole">
            <mc:AlternateContent xmlns:mc="http://schemas.openxmlformats.org/markup-compatibility/2006">
              <mc:Choice xmlns:v="urn:schemas-microsoft-com:vml" Requires="v">
                <p:oleObj spid="_x0000_s60618" name="Equation" r:id="rId19" imgW="2463480" imgH="228600" progId="Equation.DSMT4">
                  <p:embed/>
                </p:oleObj>
              </mc:Choice>
              <mc:Fallback>
                <p:oleObj name="Equation" r:id="rId19" imgW="2463480" imgH="228600" progId="Equation.DSMT4">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85800" y="5181600"/>
                        <a:ext cx="6638925"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28" name="AutoShape 11">
            <a:hlinkClick r:id="" action="ppaction://hlinkshowjump?jump=previousslide" highlightClick="1"/>
          </p:cNvPr>
          <p:cNvSpPr>
            <a:spLocks noChangeArrowheads="1"/>
          </p:cNvSpPr>
          <p:nvPr/>
        </p:nvSpPr>
        <p:spPr bwMode="auto">
          <a:xfrm>
            <a:off x="7772400" y="6546850"/>
            <a:ext cx="685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0429" name="AutoShape 12">
            <a:hlinkClick r:id="" action="ppaction://hlinkshowjump?jump=lastslideviewed" highlightClick="1"/>
          </p:cNvPr>
          <p:cNvSpPr>
            <a:spLocks noChangeArrowheads="1"/>
          </p:cNvSpPr>
          <p:nvPr/>
        </p:nvSpPr>
        <p:spPr bwMode="auto">
          <a:xfrm>
            <a:off x="8458200" y="654685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853AA2F-91E1-4945-9ED7-DE940D71CD57}" type="slidenum">
              <a:rPr lang="en-US" altLang="zh-CN" sz="1200">
                <a:solidFill>
                  <a:srgbClr val="000000"/>
                </a:solidFill>
              </a:rPr>
              <a:pPr eaLnBrk="1" hangingPunct="1"/>
              <a:t>36</a:t>
            </a:fld>
            <a:endParaRPr lang="en-US" altLang="zh-CN" sz="1200">
              <a:solidFill>
                <a:srgbClr val="000000"/>
              </a:solidFill>
            </a:endParaRPr>
          </a:p>
        </p:txBody>
      </p:sp>
      <p:graphicFrame>
        <p:nvGraphicFramePr>
          <p:cNvPr id="83970" name="Object 2"/>
          <p:cNvGraphicFramePr>
            <a:graphicFrameLocks noChangeAspect="1"/>
          </p:cNvGraphicFramePr>
          <p:nvPr/>
        </p:nvGraphicFramePr>
        <p:xfrm>
          <a:off x="381000" y="1828800"/>
          <a:ext cx="8488363" cy="534988"/>
        </p:xfrm>
        <a:graphic>
          <a:graphicData uri="http://schemas.openxmlformats.org/presentationml/2006/ole">
            <mc:AlternateContent xmlns:mc="http://schemas.openxmlformats.org/markup-compatibility/2006">
              <mc:Choice xmlns:v="urn:schemas-microsoft-com:vml" Requires="v">
                <p:oleObj spid="_x0000_s61593" name="Equation" r:id="rId3" imgW="3149280" imgH="228600" progId="Equation.DSMT4">
                  <p:embed/>
                </p:oleObj>
              </mc:Choice>
              <mc:Fallback>
                <p:oleObj name="Equation" r:id="rId3" imgW="3149280" imgH="228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828800"/>
                        <a:ext cx="8488363"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1" name="Object 3"/>
          <p:cNvGraphicFramePr>
            <a:graphicFrameLocks noChangeAspect="1"/>
          </p:cNvGraphicFramePr>
          <p:nvPr/>
        </p:nvGraphicFramePr>
        <p:xfrm>
          <a:off x="304800" y="2514600"/>
          <a:ext cx="8486775" cy="534988"/>
        </p:xfrm>
        <a:graphic>
          <a:graphicData uri="http://schemas.openxmlformats.org/presentationml/2006/ole">
            <mc:AlternateContent xmlns:mc="http://schemas.openxmlformats.org/markup-compatibility/2006">
              <mc:Choice xmlns:v="urn:schemas-microsoft-com:vml" Requires="v">
                <p:oleObj spid="_x0000_s61594" name="Equation" r:id="rId5" imgW="3149280" imgH="228600" progId="Equation.DSMT4">
                  <p:embed/>
                </p:oleObj>
              </mc:Choice>
              <mc:Fallback>
                <p:oleObj name="Equation" r:id="rId5" imgW="3149280" imgH="228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2514600"/>
                        <a:ext cx="8486775"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2" name="Object 4"/>
          <p:cNvGraphicFramePr>
            <a:graphicFrameLocks noChangeAspect="1"/>
          </p:cNvGraphicFramePr>
          <p:nvPr/>
        </p:nvGraphicFramePr>
        <p:xfrm>
          <a:off x="2971800" y="3429000"/>
          <a:ext cx="1903413" cy="273050"/>
        </p:xfrm>
        <a:graphic>
          <a:graphicData uri="http://schemas.openxmlformats.org/presentationml/2006/ole">
            <mc:AlternateContent xmlns:mc="http://schemas.openxmlformats.org/markup-compatibility/2006">
              <mc:Choice xmlns:v="urn:schemas-microsoft-com:vml" Requires="v">
                <p:oleObj spid="_x0000_s61595" name="公式" r:id="rId7" imgW="609480" imgH="88560" progId="Equation.3">
                  <p:embed/>
                </p:oleObj>
              </mc:Choice>
              <mc:Fallback>
                <p:oleObj name="公式" r:id="rId7" imgW="609480" imgH="8856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1800" y="3429000"/>
                        <a:ext cx="1903413"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3" name="Object 5"/>
          <p:cNvGraphicFramePr>
            <a:graphicFrameLocks noChangeAspect="1"/>
          </p:cNvGraphicFramePr>
          <p:nvPr/>
        </p:nvGraphicFramePr>
        <p:xfrm>
          <a:off x="381000" y="3886200"/>
          <a:ext cx="8453438" cy="1069975"/>
        </p:xfrm>
        <a:graphic>
          <a:graphicData uri="http://schemas.openxmlformats.org/presentationml/2006/ole">
            <mc:AlternateContent xmlns:mc="http://schemas.openxmlformats.org/markup-compatibility/2006">
              <mc:Choice xmlns:v="urn:schemas-microsoft-com:vml" Requires="v">
                <p:oleObj spid="_x0000_s61596" name="Equation" r:id="rId9" imgW="3136680" imgH="457200" progId="Equation.DSMT4">
                  <p:embed/>
                </p:oleObj>
              </mc:Choice>
              <mc:Fallback>
                <p:oleObj name="Equation" r:id="rId9" imgW="3136680" imgH="4572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000" y="3886200"/>
                        <a:ext cx="8453438"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4" name="Object 6"/>
          <p:cNvGraphicFramePr>
            <a:graphicFrameLocks noChangeAspect="1"/>
          </p:cNvGraphicFramePr>
          <p:nvPr/>
        </p:nvGraphicFramePr>
        <p:xfrm>
          <a:off x="381000" y="381000"/>
          <a:ext cx="3867150" cy="534988"/>
        </p:xfrm>
        <a:graphic>
          <a:graphicData uri="http://schemas.openxmlformats.org/presentationml/2006/ole">
            <mc:AlternateContent xmlns:mc="http://schemas.openxmlformats.org/markup-compatibility/2006">
              <mc:Choice xmlns:v="urn:schemas-microsoft-com:vml" Requires="v">
                <p:oleObj spid="_x0000_s61597" name="Equation" r:id="rId11" imgW="1434960" imgH="228600" progId="Equation.DSMT4">
                  <p:embed/>
                </p:oleObj>
              </mc:Choice>
              <mc:Fallback>
                <p:oleObj name="Equation" r:id="rId11" imgW="1434960" imgH="22860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 y="381000"/>
                        <a:ext cx="3867150"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5" name="Object 7"/>
          <p:cNvGraphicFramePr>
            <a:graphicFrameLocks noChangeAspect="1"/>
          </p:cNvGraphicFramePr>
          <p:nvPr/>
        </p:nvGraphicFramePr>
        <p:xfrm>
          <a:off x="381000" y="1143000"/>
          <a:ext cx="6638925" cy="534988"/>
        </p:xfrm>
        <a:graphic>
          <a:graphicData uri="http://schemas.openxmlformats.org/presentationml/2006/ole">
            <mc:AlternateContent xmlns:mc="http://schemas.openxmlformats.org/markup-compatibility/2006">
              <mc:Choice xmlns:v="urn:schemas-microsoft-com:vml" Requires="v">
                <p:oleObj spid="_x0000_s61598" name="Equation" r:id="rId13" imgW="2463480" imgH="228600" progId="Equation.DSMT4">
                  <p:embed/>
                </p:oleObj>
              </mc:Choice>
              <mc:Fallback>
                <p:oleObj name="Equation" r:id="rId13" imgW="2463480" imgH="22860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1000" y="1143000"/>
                        <a:ext cx="6638925"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6" name="Text Box 8"/>
          <p:cNvSpPr txBox="1">
            <a:spLocks noChangeArrowheads="1"/>
          </p:cNvSpPr>
          <p:nvPr/>
        </p:nvSpPr>
        <p:spPr bwMode="auto">
          <a:xfrm>
            <a:off x="2819400" y="4518614"/>
            <a:ext cx="160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故</a:t>
            </a:r>
            <a:r>
              <a:rPr lang="en-US" altLang="zh-CN" i="1" dirty="0" err="1"/>
              <a:t>x</a:t>
            </a:r>
            <a:r>
              <a:rPr lang="en-US" altLang="zh-CN" dirty="0" err="1"/>
              <a:t>≈</a:t>
            </a:r>
            <a:r>
              <a:rPr lang="en-US" altLang="zh-CN" i="1" dirty="0" err="1"/>
              <a:t>x</a:t>
            </a:r>
            <a:r>
              <a:rPr lang="en-US" altLang="zh-CN" baseline="30000" dirty="0"/>
              <a:t>(8)</a:t>
            </a:r>
            <a:r>
              <a:rPr lang="zh-CN" altLang="en-US" dirty="0"/>
              <a:t>。</a:t>
            </a:r>
          </a:p>
        </p:txBody>
      </p:sp>
      <p:sp>
        <p:nvSpPr>
          <p:cNvPr id="61450" name="AutoShape 9">
            <a:hlinkClick r:id="" action="ppaction://hlinkshowjump?jump=previousslide" highlightClick="1"/>
          </p:cNvPr>
          <p:cNvSpPr>
            <a:spLocks noChangeArrowheads="1"/>
          </p:cNvSpPr>
          <p:nvPr/>
        </p:nvSpPr>
        <p:spPr bwMode="auto">
          <a:xfrm>
            <a:off x="7772400" y="6546850"/>
            <a:ext cx="685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451" name="AutoShape 10">
            <a:hlinkClick r:id="" action="ppaction://hlinkshowjump?jump=lastslideviewed" highlightClick="1"/>
          </p:cNvPr>
          <p:cNvSpPr>
            <a:spLocks noChangeArrowheads="1"/>
          </p:cNvSpPr>
          <p:nvPr/>
        </p:nvSpPr>
        <p:spPr bwMode="auto">
          <a:xfrm>
            <a:off x="8458200" y="654685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 name="Text Box 2"/>
          <p:cNvSpPr txBox="1">
            <a:spLocks noChangeArrowheads="1"/>
          </p:cNvSpPr>
          <p:nvPr/>
        </p:nvSpPr>
        <p:spPr bwMode="auto">
          <a:xfrm>
            <a:off x="533400" y="5157787"/>
            <a:ext cx="7278688"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dirty="0"/>
              <a:t>在计算机上，用高斯</a:t>
            </a:r>
            <a:r>
              <a:rPr lang="en-US" altLang="zh-CN" dirty="0"/>
              <a:t>-</a:t>
            </a:r>
            <a:r>
              <a:rPr lang="zh-CN" altLang="en-US" dirty="0"/>
              <a:t>赛德尔迭代法求解方程组时，</a:t>
            </a:r>
          </a:p>
        </p:txBody>
      </p:sp>
      <p:sp>
        <p:nvSpPr>
          <p:cNvPr id="13" name="Text Box 3"/>
          <p:cNvSpPr txBox="1">
            <a:spLocks noChangeArrowheads="1"/>
          </p:cNvSpPr>
          <p:nvPr/>
        </p:nvSpPr>
        <p:spPr bwMode="auto">
          <a:xfrm>
            <a:off x="533400" y="5767387"/>
            <a:ext cx="5334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当</a:t>
            </a:r>
            <a:endParaRPr lang="zh-CN" altLang="en-US" baseline="30000"/>
          </a:p>
        </p:txBody>
      </p:sp>
      <p:graphicFrame>
        <p:nvGraphicFramePr>
          <p:cNvPr id="14" name="Object 4"/>
          <p:cNvGraphicFramePr>
            <a:graphicFrameLocks noChangeAspect="1"/>
          </p:cNvGraphicFramePr>
          <p:nvPr>
            <p:extLst>
              <p:ext uri="{D42A27DB-BD31-4B8C-83A1-F6EECF244321}">
                <p14:modId xmlns:p14="http://schemas.microsoft.com/office/powerpoint/2010/main" val="3811379431"/>
              </p:ext>
            </p:extLst>
          </p:nvPr>
        </p:nvGraphicFramePr>
        <p:xfrm>
          <a:off x="1066800" y="5767387"/>
          <a:ext cx="3422650" cy="712788"/>
        </p:xfrm>
        <a:graphic>
          <a:graphicData uri="http://schemas.openxmlformats.org/presentationml/2006/ole">
            <mc:AlternateContent xmlns:mc="http://schemas.openxmlformats.org/markup-compatibility/2006">
              <mc:Choice xmlns:v="urn:schemas-microsoft-com:vml" Requires="v">
                <p:oleObj spid="_x0000_s61599" name="Equation" r:id="rId15" imgW="1269720" imgH="304560" progId="Equation.DSMT4">
                  <p:embed/>
                </p:oleObj>
              </mc:Choice>
              <mc:Fallback>
                <p:oleObj name="Equation" r:id="rId15" imgW="1269720" imgH="30456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66800" y="5767387"/>
                        <a:ext cx="3422650" cy="712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Text Box 5"/>
          <p:cNvSpPr txBox="1">
            <a:spLocks noChangeArrowheads="1"/>
          </p:cNvSpPr>
          <p:nvPr/>
        </p:nvSpPr>
        <p:spPr bwMode="auto">
          <a:xfrm>
            <a:off x="4648200" y="5767387"/>
            <a:ext cx="25146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时，停止迭代，</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BA1D1CC-7A3F-4E5C-8F8A-407F4ED76B70}" type="slidenum">
              <a:rPr lang="en-US" altLang="zh-CN" sz="1200">
                <a:solidFill>
                  <a:srgbClr val="000000"/>
                </a:solidFill>
              </a:rPr>
              <a:pPr eaLnBrk="1" hangingPunct="1"/>
              <a:t>37</a:t>
            </a:fld>
            <a:endParaRPr lang="en-US" altLang="zh-CN" sz="1200">
              <a:solidFill>
                <a:srgbClr val="000000"/>
              </a:solidFill>
            </a:endParaRPr>
          </a:p>
        </p:txBody>
      </p:sp>
      <p:sp>
        <p:nvSpPr>
          <p:cNvPr id="86018" name="Text Box 2"/>
          <p:cNvSpPr txBox="1">
            <a:spLocks noChangeArrowheads="1"/>
          </p:cNvSpPr>
          <p:nvPr/>
        </p:nvSpPr>
        <p:spPr bwMode="auto">
          <a:xfrm>
            <a:off x="1676400" y="5105400"/>
            <a:ext cx="4191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a:t>
            </a:r>
            <a:r>
              <a:rPr lang="en-US" altLang="zh-CN"/>
              <a:t>4</a:t>
            </a:r>
            <a:r>
              <a:rPr lang="zh-CN" altLang="en-US"/>
              <a:t>）对 </a:t>
            </a:r>
            <a:r>
              <a:rPr lang="en-US" altLang="zh-CN" i="1"/>
              <a:t>D</a:t>
            </a:r>
            <a:r>
              <a:rPr lang="en-US" altLang="zh-CN"/>
              <a:t>≥</a:t>
            </a:r>
            <a:r>
              <a:rPr lang="en-US" altLang="zh-CN" i="1"/>
              <a:t>ε</a:t>
            </a:r>
            <a:r>
              <a:rPr lang="zh-CN" altLang="en-US"/>
              <a:t>则转到</a:t>
            </a:r>
            <a:r>
              <a:rPr lang="en-US" altLang="zh-CN"/>
              <a:t>(2)</a:t>
            </a:r>
            <a:endParaRPr lang="en-US" altLang="zh-CN" i="1" baseline="-25000"/>
          </a:p>
        </p:txBody>
      </p:sp>
      <p:sp>
        <p:nvSpPr>
          <p:cNvPr id="86019" name="Text Box 3"/>
          <p:cNvSpPr txBox="1">
            <a:spLocks noChangeArrowheads="1"/>
          </p:cNvSpPr>
          <p:nvPr/>
        </p:nvSpPr>
        <p:spPr bwMode="auto">
          <a:xfrm>
            <a:off x="1676400" y="5638800"/>
            <a:ext cx="4953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a:t>
            </a:r>
            <a:r>
              <a:rPr lang="en-US" altLang="zh-CN"/>
              <a:t>5</a:t>
            </a:r>
            <a:r>
              <a:rPr lang="zh-CN" altLang="en-US"/>
              <a:t>）输出</a:t>
            </a:r>
            <a:r>
              <a:rPr lang="en-US" altLang="zh-CN" i="1"/>
              <a:t>x</a:t>
            </a:r>
            <a:r>
              <a:rPr lang="en-US" altLang="zh-CN" i="1" baseline="-25000"/>
              <a:t>i</a:t>
            </a:r>
            <a:r>
              <a:rPr lang="zh-CN" altLang="en-US"/>
              <a:t>（ </a:t>
            </a:r>
            <a:r>
              <a:rPr lang="en-US" altLang="zh-CN" i="1"/>
              <a:t>i </a:t>
            </a:r>
            <a:r>
              <a:rPr lang="en-US" altLang="zh-CN"/>
              <a:t>=1~</a:t>
            </a:r>
            <a:r>
              <a:rPr lang="en-US" altLang="zh-CN" i="1"/>
              <a:t>n </a:t>
            </a:r>
            <a:r>
              <a:rPr lang="zh-CN" altLang="en-US"/>
              <a:t>）并停止计算</a:t>
            </a:r>
            <a:endParaRPr lang="zh-CN" altLang="en-US" i="1" baseline="-25000"/>
          </a:p>
        </p:txBody>
      </p:sp>
      <p:sp>
        <p:nvSpPr>
          <p:cNvPr id="63494" name="Text Box 4"/>
          <p:cNvSpPr txBox="1">
            <a:spLocks noChangeArrowheads="1"/>
          </p:cNvSpPr>
          <p:nvPr/>
        </p:nvSpPr>
        <p:spPr bwMode="auto">
          <a:xfrm>
            <a:off x="1600200" y="1143000"/>
            <a:ext cx="3429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a:t>
            </a:r>
            <a:r>
              <a:rPr lang="en-US" altLang="zh-CN"/>
              <a:t>2</a:t>
            </a:r>
            <a:r>
              <a:rPr lang="zh-CN" altLang="en-US"/>
              <a:t>）</a:t>
            </a:r>
            <a:r>
              <a:rPr lang="en-US" altLang="zh-CN"/>
              <a:t>D←0</a:t>
            </a:r>
          </a:p>
        </p:txBody>
      </p:sp>
      <p:sp>
        <p:nvSpPr>
          <p:cNvPr id="63495" name="Text Box 5"/>
          <p:cNvSpPr txBox="1">
            <a:spLocks noChangeArrowheads="1"/>
          </p:cNvSpPr>
          <p:nvPr/>
        </p:nvSpPr>
        <p:spPr bwMode="auto">
          <a:xfrm>
            <a:off x="1600200" y="1752600"/>
            <a:ext cx="3429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a:t>
            </a:r>
            <a:r>
              <a:rPr lang="en-US" altLang="zh-CN"/>
              <a:t>3</a:t>
            </a:r>
            <a:r>
              <a:rPr lang="zh-CN" altLang="en-US"/>
              <a:t>）对 </a:t>
            </a:r>
            <a:r>
              <a:rPr lang="en-US" altLang="zh-CN" i="1"/>
              <a:t>i </a:t>
            </a:r>
            <a:r>
              <a:rPr lang="en-US" altLang="zh-CN"/>
              <a:t>=1~</a:t>
            </a:r>
            <a:r>
              <a:rPr lang="en-US" altLang="zh-CN" i="1"/>
              <a:t>n</a:t>
            </a:r>
            <a:r>
              <a:rPr lang="zh-CN" altLang="en-US"/>
              <a:t>做</a:t>
            </a:r>
          </a:p>
        </p:txBody>
      </p:sp>
      <p:graphicFrame>
        <p:nvGraphicFramePr>
          <p:cNvPr id="63490" name="Object 6"/>
          <p:cNvGraphicFramePr>
            <a:graphicFrameLocks noChangeAspect="1"/>
          </p:cNvGraphicFramePr>
          <p:nvPr/>
        </p:nvGraphicFramePr>
        <p:xfrm>
          <a:off x="2133600" y="2286000"/>
          <a:ext cx="441325" cy="2590800"/>
        </p:xfrm>
        <a:graphic>
          <a:graphicData uri="http://schemas.openxmlformats.org/presentationml/2006/ole">
            <mc:AlternateContent xmlns:mc="http://schemas.openxmlformats.org/markup-compatibility/2006">
              <mc:Choice xmlns:v="urn:schemas-microsoft-com:vml" Requires="v">
                <p:oleObj spid="_x0000_s63526" name="公式" r:id="rId3" imgW="190440" imgH="838080" progId="Equation.3">
                  <p:embed/>
                </p:oleObj>
              </mc:Choice>
              <mc:Fallback>
                <p:oleObj name="公式" r:id="rId3" imgW="190440" imgH="83808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286000"/>
                        <a:ext cx="441325" cy="259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496" name="Text Box 7"/>
          <p:cNvSpPr txBox="1">
            <a:spLocks noChangeArrowheads="1"/>
          </p:cNvSpPr>
          <p:nvPr/>
        </p:nvSpPr>
        <p:spPr bwMode="auto">
          <a:xfrm>
            <a:off x="2514600" y="2286000"/>
            <a:ext cx="13716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hlinkClick r:id="rId5" action="ppaction://hlinksldjump"/>
              </a:rPr>
              <a:t>令</a:t>
            </a:r>
            <a:r>
              <a:rPr lang="zh-CN" altLang="en-US"/>
              <a:t> </a:t>
            </a:r>
            <a:r>
              <a:rPr lang="en-US" altLang="zh-CN" i="1"/>
              <a:t>y</a:t>
            </a:r>
            <a:r>
              <a:rPr lang="en-US" altLang="zh-CN" i="1" baseline="-25000"/>
              <a:t> </a:t>
            </a:r>
            <a:r>
              <a:rPr lang="en-US" altLang="zh-CN"/>
              <a:t>= </a:t>
            </a:r>
            <a:r>
              <a:rPr lang="en-US" altLang="zh-CN" i="1"/>
              <a:t>b</a:t>
            </a:r>
            <a:r>
              <a:rPr lang="en-US" altLang="zh-CN" i="1" baseline="-25000"/>
              <a:t>i</a:t>
            </a:r>
          </a:p>
        </p:txBody>
      </p:sp>
      <p:sp>
        <p:nvSpPr>
          <p:cNvPr id="63497" name="Text Box 8"/>
          <p:cNvSpPr txBox="1">
            <a:spLocks noChangeArrowheads="1"/>
          </p:cNvSpPr>
          <p:nvPr/>
        </p:nvSpPr>
        <p:spPr bwMode="auto">
          <a:xfrm>
            <a:off x="2514600" y="3429000"/>
            <a:ext cx="17526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令</a:t>
            </a:r>
            <a:r>
              <a:rPr lang="en-US" altLang="zh-CN" i="1"/>
              <a:t>y</a:t>
            </a:r>
            <a:r>
              <a:rPr lang="en-US" altLang="zh-CN" i="1" baseline="-25000"/>
              <a:t> </a:t>
            </a:r>
            <a:r>
              <a:rPr lang="en-US" altLang="zh-CN"/>
              <a:t>← </a:t>
            </a:r>
            <a:r>
              <a:rPr lang="en-US" altLang="zh-CN" i="1"/>
              <a:t>y</a:t>
            </a:r>
            <a:r>
              <a:rPr lang="en-US" altLang="zh-CN" i="1" baseline="-25000"/>
              <a:t> </a:t>
            </a:r>
            <a:r>
              <a:rPr lang="en-US" altLang="zh-CN" i="1"/>
              <a:t>/a</a:t>
            </a:r>
            <a:r>
              <a:rPr lang="en-US" altLang="zh-CN" i="1" baseline="-25000"/>
              <a:t>ii</a:t>
            </a:r>
            <a:r>
              <a:rPr lang="en-US" altLang="zh-CN"/>
              <a:t> </a:t>
            </a:r>
          </a:p>
        </p:txBody>
      </p:sp>
      <p:sp>
        <p:nvSpPr>
          <p:cNvPr id="63498" name="Text Box 9"/>
          <p:cNvSpPr txBox="1">
            <a:spLocks noChangeArrowheads="1"/>
          </p:cNvSpPr>
          <p:nvPr/>
        </p:nvSpPr>
        <p:spPr bwMode="auto">
          <a:xfrm>
            <a:off x="2590800" y="4038600"/>
            <a:ext cx="3429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若</a:t>
            </a:r>
            <a:r>
              <a:rPr lang="en-US" altLang="zh-CN"/>
              <a:t>|</a:t>
            </a:r>
            <a:r>
              <a:rPr lang="en-US" altLang="zh-CN" i="1"/>
              <a:t>x</a:t>
            </a:r>
            <a:r>
              <a:rPr lang="en-US" altLang="zh-CN" i="1" baseline="-25000"/>
              <a:t>i</a:t>
            </a:r>
            <a:r>
              <a:rPr lang="en-US" altLang="zh-CN"/>
              <a:t>-</a:t>
            </a:r>
            <a:r>
              <a:rPr lang="en-US" altLang="zh-CN" i="1"/>
              <a:t>y</a:t>
            </a:r>
            <a:r>
              <a:rPr lang="en-US" altLang="zh-CN"/>
              <a:t>|&gt;D</a:t>
            </a:r>
            <a:r>
              <a:rPr lang="zh-CN" altLang="en-US"/>
              <a:t>则令</a:t>
            </a:r>
            <a:r>
              <a:rPr lang="en-US" altLang="zh-CN"/>
              <a:t>D← |</a:t>
            </a:r>
            <a:r>
              <a:rPr lang="en-US" altLang="zh-CN" i="1"/>
              <a:t>x</a:t>
            </a:r>
            <a:r>
              <a:rPr lang="en-US" altLang="zh-CN" i="1" baseline="-25000"/>
              <a:t>i</a:t>
            </a:r>
            <a:r>
              <a:rPr lang="en-US" altLang="zh-CN"/>
              <a:t>-</a:t>
            </a:r>
            <a:r>
              <a:rPr lang="en-US" altLang="zh-CN" i="1"/>
              <a:t>y</a:t>
            </a:r>
            <a:r>
              <a:rPr lang="en-US" altLang="zh-CN"/>
              <a:t>|</a:t>
            </a:r>
          </a:p>
        </p:txBody>
      </p:sp>
      <p:sp>
        <p:nvSpPr>
          <p:cNvPr id="63499" name="Text Box 10"/>
          <p:cNvSpPr txBox="1">
            <a:spLocks noChangeArrowheads="1"/>
          </p:cNvSpPr>
          <p:nvPr/>
        </p:nvSpPr>
        <p:spPr bwMode="auto">
          <a:xfrm>
            <a:off x="2590800" y="4572000"/>
            <a:ext cx="13716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令 </a:t>
            </a:r>
            <a:r>
              <a:rPr lang="en-US" altLang="zh-CN" i="1"/>
              <a:t>x</a:t>
            </a:r>
            <a:r>
              <a:rPr lang="en-US" altLang="zh-CN" i="1" baseline="-25000"/>
              <a:t>i </a:t>
            </a:r>
            <a:r>
              <a:rPr lang="en-US" altLang="zh-CN"/>
              <a:t>= </a:t>
            </a:r>
            <a:r>
              <a:rPr lang="en-US" altLang="zh-CN" i="1"/>
              <a:t>y</a:t>
            </a:r>
            <a:endParaRPr lang="en-US" altLang="zh-CN" i="1" baseline="-25000"/>
          </a:p>
        </p:txBody>
      </p:sp>
      <p:sp>
        <p:nvSpPr>
          <p:cNvPr id="63500" name="Text Box 11"/>
          <p:cNvSpPr txBox="1">
            <a:spLocks noChangeArrowheads="1"/>
          </p:cNvSpPr>
          <p:nvPr/>
        </p:nvSpPr>
        <p:spPr bwMode="auto">
          <a:xfrm>
            <a:off x="228600" y="533400"/>
            <a:ext cx="1447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hlinkClick r:id="rId6" action="ppaction://hlinksldjump"/>
              </a:rPr>
              <a:t>计算步骤</a:t>
            </a:r>
            <a:endParaRPr lang="zh-CN" altLang="en-US"/>
          </a:p>
        </p:txBody>
      </p:sp>
      <p:sp>
        <p:nvSpPr>
          <p:cNvPr id="63501" name="Text Box 12"/>
          <p:cNvSpPr txBox="1">
            <a:spLocks noChangeArrowheads="1"/>
          </p:cNvSpPr>
          <p:nvPr/>
        </p:nvSpPr>
        <p:spPr bwMode="auto">
          <a:xfrm>
            <a:off x="1828800" y="533400"/>
            <a:ext cx="3429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a:t>
            </a:r>
            <a:r>
              <a:rPr lang="en-US" altLang="zh-CN"/>
              <a:t>1</a:t>
            </a:r>
            <a:r>
              <a:rPr lang="zh-CN" altLang="en-US"/>
              <a:t>）对 </a:t>
            </a:r>
            <a:r>
              <a:rPr lang="en-US" altLang="zh-CN" i="1"/>
              <a:t>i </a:t>
            </a:r>
            <a:r>
              <a:rPr lang="en-US" altLang="zh-CN"/>
              <a:t>=1~</a:t>
            </a:r>
            <a:r>
              <a:rPr lang="en-US" altLang="zh-CN" i="1"/>
              <a:t>n </a:t>
            </a:r>
            <a:r>
              <a:rPr lang="zh-CN" altLang="en-US"/>
              <a:t>令</a:t>
            </a:r>
            <a:r>
              <a:rPr lang="en-US" altLang="zh-CN" i="1"/>
              <a:t>x</a:t>
            </a:r>
            <a:r>
              <a:rPr lang="en-US" altLang="zh-CN" i="1" baseline="-25000"/>
              <a:t>i</a:t>
            </a:r>
            <a:r>
              <a:rPr lang="en-US" altLang="zh-CN"/>
              <a:t>←0</a:t>
            </a:r>
          </a:p>
        </p:txBody>
      </p:sp>
      <p:sp>
        <p:nvSpPr>
          <p:cNvPr id="63502" name="AutoShape 13">
            <a:hlinkClick r:id="" action="ppaction://hlinkshowjump?jump=previousslide" highlightClick="1"/>
          </p:cNvPr>
          <p:cNvSpPr>
            <a:spLocks noChangeArrowheads="1"/>
          </p:cNvSpPr>
          <p:nvPr/>
        </p:nvSpPr>
        <p:spPr bwMode="auto">
          <a:xfrm>
            <a:off x="7772400" y="6546850"/>
            <a:ext cx="685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3503" name="AutoShape 14">
            <a:hlinkClick r:id="" action="ppaction://hlinkshowjump?jump=lastslideviewed" highlightClick="1"/>
          </p:cNvPr>
          <p:cNvSpPr>
            <a:spLocks noChangeArrowheads="1"/>
          </p:cNvSpPr>
          <p:nvPr/>
        </p:nvSpPr>
        <p:spPr bwMode="auto">
          <a:xfrm>
            <a:off x="8458200" y="654685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3504" name="Text Box 15"/>
          <p:cNvSpPr txBox="1">
            <a:spLocks noChangeArrowheads="1"/>
          </p:cNvSpPr>
          <p:nvPr/>
        </p:nvSpPr>
        <p:spPr bwMode="auto">
          <a:xfrm>
            <a:off x="2514600" y="2895600"/>
            <a:ext cx="42672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对 </a:t>
            </a:r>
            <a:r>
              <a:rPr lang="en-US" altLang="zh-CN" i="1"/>
              <a:t>j </a:t>
            </a:r>
            <a:r>
              <a:rPr lang="en-US" altLang="zh-CN"/>
              <a:t>=1~</a:t>
            </a:r>
            <a:r>
              <a:rPr lang="en-US" altLang="zh-CN" i="1"/>
              <a:t>n </a:t>
            </a:r>
            <a:r>
              <a:rPr lang="zh-CN" altLang="en-US"/>
              <a:t>但 </a:t>
            </a:r>
            <a:r>
              <a:rPr lang="en-US" altLang="zh-CN" i="1"/>
              <a:t>j</a:t>
            </a:r>
            <a:r>
              <a:rPr lang="en-US" altLang="zh-CN"/>
              <a:t>≠</a:t>
            </a:r>
            <a:r>
              <a:rPr lang="en-US" altLang="zh-CN" i="1"/>
              <a:t>i</a:t>
            </a:r>
            <a:r>
              <a:rPr lang="zh-CN" altLang="en-US"/>
              <a:t>令</a:t>
            </a:r>
            <a:r>
              <a:rPr lang="en-US" altLang="zh-CN" i="1"/>
              <a:t>y</a:t>
            </a:r>
            <a:r>
              <a:rPr lang="en-US" altLang="zh-CN" i="1" baseline="-25000"/>
              <a:t> </a:t>
            </a:r>
            <a:r>
              <a:rPr lang="en-US" altLang="zh-CN"/>
              <a:t>← </a:t>
            </a:r>
            <a:r>
              <a:rPr lang="en-US" altLang="zh-CN" i="1"/>
              <a:t>y-a</a:t>
            </a:r>
            <a:r>
              <a:rPr lang="en-US" altLang="zh-CN" i="1" baseline="-25000"/>
              <a:t>ij</a:t>
            </a:r>
            <a:r>
              <a:rPr lang="en-US" altLang="zh-CN" i="1"/>
              <a:t>x</a:t>
            </a:r>
            <a:r>
              <a:rPr lang="en-US" altLang="zh-CN" i="1" baseline="-25000"/>
              <a:t>j</a:t>
            </a:r>
            <a:r>
              <a:rPr lang="en-US" altLang="zh-CN"/>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BA1D1CC-7A3F-4E5C-8F8A-407F4ED76B70}" type="slidenum">
              <a:rPr lang="en-US" altLang="zh-CN" sz="1200">
                <a:solidFill>
                  <a:srgbClr val="000000"/>
                </a:solidFill>
              </a:rPr>
              <a:pPr eaLnBrk="1" hangingPunct="1"/>
              <a:t>38</a:t>
            </a:fld>
            <a:endParaRPr lang="en-US" altLang="zh-CN" sz="1200">
              <a:solidFill>
                <a:srgbClr val="000000"/>
              </a:solidFill>
            </a:endParaRPr>
          </a:p>
        </p:txBody>
      </p:sp>
      <p:sp>
        <p:nvSpPr>
          <p:cNvPr id="86018" name="Text Box 2"/>
          <p:cNvSpPr txBox="1">
            <a:spLocks noChangeArrowheads="1"/>
          </p:cNvSpPr>
          <p:nvPr/>
        </p:nvSpPr>
        <p:spPr bwMode="auto">
          <a:xfrm>
            <a:off x="4333056" y="5389711"/>
            <a:ext cx="4191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a:t>
            </a:r>
            <a:r>
              <a:rPr lang="en-US" altLang="zh-CN"/>
              <a:t>4</a:t>
            </a:r>
            <a:r>
              <a:rPr lang="zh-CN" altLang="en-US"/>
              <a:t>）对 </a:t>
            </a:r>
            <a:r>
              <a:rPr lang="en-US" altLang="zh-CN" i="1"/>
              <a:t>D</a:t>
            </a:r>
            <a:r>
              <a:rPr lang="en-US" altLang="zh-CN"/>
              <a:t>≥</a:t>
            </a:r>
            <a:r>
              <a:rPr lang="en-US" altLang="zh-CN" i="1"/>
              <a:t>ε</a:t>
            </a:r>
            <a:r>
              <a:rPr lang="zh-CN" altLang="en-US"/>
              <a:t>则转到</a:t>
            </a:r>
            <a:r>
              <a:rPr lang="en-US" altLang="zh-CN"/>
              <a:t>(2)</a:t>
            </a:r>
            <a:endParaRPr lang="en-US" altLang="zh-CN" i="1" baseline="-25000"/>
          </a:p>
        </p:txBody>
      </p:sp>
      <p:sp>
        <p:nvSpPr>
          <p:cNvPr id="86019" name="Text Box 3"/>
          <p:cNvSpPr txBox="1">
            <a:spLocks noChangeArrowheads="1"/>
          </p:cNvSpPr>
          <p:nvPr/>
        </p:nvSpPr>
        <p:spPr bwMode="auto">
          <a:xfrm>
            <a:off x="4333056" y="5923111"/>
            <a:ext cx="4953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a:t>
            </a:r>
            <a:r>
              <a:rPr lang="en-US" altLang="zh-CN"/>
              <a:t>5</a:t>
            </a:r>
            <a:r>
              <a:rPr lang="zh-CN" altLang="en-US"/>
              <a:t>）输出</a:t>
            </a:r>
            <a:r>
              <a:rPr lang="en-US" altLang="zh-CN" i="1"/>
              <a:t>x</a:t>
            </a:r>
            <a:r>
              <a:rPr lang="en-US" altLang="zh-CN" i="1" baseline="-25000"/>
              <a:t>i</a:t>
            </a:r>
            <a:r>
              <a:rPr lang="zh-CN" altLang="en-US"/>
              <a:t>（ </a:t>
            </a:r>
            <a:r>
              <a:rPr lang="en-US" altLang="zh-CN" i="1"/>
              <a:t>i </a:t>
            </a:r>
            <a:r>
              <a:rPr lang="en-US" altLang="zh-CN"/>
              <a:t>=1~</a:t>
            </a:r>
            <a:r>
              <a:rPr lang="en-US" altLang="zh-CN" i="1"/>
              <a:t>n </a:t>
            </a:r>
            <a:r>
              <a:rPr lang="zh-CN" altLang="en-US"/>
              <a:t>）并停止计算</a:t>
            </a:r>
            <a:endParaRPr lang="zh-CN" altLang="en-US" i="1" baseline="-25000"/>
          </a:p>
        </p:txBody>
      </p:sp>
      <p:sp>
        <p:nvSpPr>
          <p:cNvPr id="63494" name="Text Box 4"/>
          <p:cNvSpPr txBox="1">
            <a:spLocks noChangeArrowheads="1"/>
          </p:cNvSpPr>
          <p:nvPr/>
        </p:nvSpPr>
        <p:spPr bwMode="auto">
          <a:xfrm>
            <a:off x="4256856" y="1427311"/>
            <a:ext cx="3429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a:t>
            </a:r>
            <a:r>
              <a:rPr lang="en-US" altLang="zh-CN"/>
              <a:t>2</a:t>
            </a:r>
            <a:r>
              <a:rPr lang="zh-CN" altLang="en-US"/>
              <a:t>）</a:t>
            </a:r>
            <a:r>
              <a:rPr lang="en-US" altLang="zh-CN"/>
              <a:t>D←0</a:t>
            </a:r>
          </a:p>
        </p:txBody>
      </p:sp>
      <p:sp>
        <p:nvSpPr>
          <p:cNvPr id="63495" name="Text Box 5"/>
          <p:cNvSpPr txBox="1">
            <a:spLocks noChangeArrowheads="1"/>
          </p:cNvSpPr>
          <p:nvPr/>
        </p:nvSpPr>
        <p:spPr bwMode="auto">
          <a:xfrm>
            <a:off x="4256856" y="2036911"/>
            <a:ext cx="3429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a:t>
            </a:r>
            <a:r>
              <a:rPr lang="en-US" altLang="zh-CN"/>
              <a:t>3</a:t>
            </a:r>
            <a:r>
              <a:rPr lang="zh-CN" altLang="en-US"/>
              <a:t>）对 </a:t>
            </a:r>
            <a:r>
              <a:rPr lang="en-US" altLang="zh-CN" i="1"/>
              <a:t>i </a:t>
            </a:r>
            <a:r>
              <a:rPr lang="en-US" altLang="zh-CN"/>
              <a:t>=1~</a:t>
            </a:r>
            <a:r>
              <a:rPr lang="en-US" altLang="zh-CN" i="1"/>
              <a:t>n</a:t>
            </a:r>
            <a:r>
              <a:rPr lang="zh-CN" altLang="en-US"/>
              <a:t>做</a:t>
            </a:r>
          </a:p>
        </p:txBody>
      </p:sp>
      <p:graphicFrame>
        <p:nvGraphicFramePr>
          <p:cNvPr id="63490" name="Object 6"/>
          <p:cNvGraphicFramePr>
            <a:graphicFrameLocks noChangeAspect="1"/>
          </p:cNvGraphicFramePr>
          <p:nvPr>
            <p:extLst>
              <p:ext uri="{D42A27DB-BD31-4B8C-83A1-F6EECF244321}">
                <p14:modId xmlns:p14="http://schemas.microsoft.com/office/powerpoint/2010/main" val="1551793752"/>
              </p:ext>
            </p:extLst>
          </p:nvPr>
        </p:nvGraphicFramePr>
        <p:xfrm>
          <a:off x="4790256" y="2570311"/>
          <a:ext cx="441325" cy="2590800"/>
        </p:xfrm>
        <a:graphic>
          <a:graphicData uri="http://schemas.openxmlformats.org/presentationml/2006/ole">
            <mc:AlternateContent xmlns:mc="http://schemas.openxmlformats.org/markup-compatibility/2006">
              <mc:Choice xmlns:v="urn:schemas-microsoft-com:vml" Requires="v">
                <p:oleObj spid="_x0000_s108579" name="公式" r:id="rId4" imgW="190440" imgH="838080" progId="Equation.3">
                  <p:embed/>
                </p:oleObj>
              </mc:Choice>
              <mc:Fallback>
                <p:oleObj name="公式" r:id="rId4" imgW="190440" imgH="838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0256" y="2570311"/>
                        <a:ext cx="441325" cy="259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496" name="Text Box 7"/>
          <p:cNvSpPr txBox="1">
            <a:spLocks noChangeArrowheads="1"/>
          </p:cNvSpPr>
          <p:nvPr/>
        </p:nvSpPr>
        <p:spPr bwMode="auto">
          <a:xfrm>
            <a:off x="5171256" y="2570311"/>
            <a:ext cx="13716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hlinkClick r:id="rId6" action="ppaction://hlinksldjump"/>
              </a:rPr>
              <a:t>令</a:t>
            </a:r>
            <a:r>
              <a:rPr lang="zh-CN" altLang="en-US"/>
              <a:t> </a:t>
            </a:r>
            <a:r>
              <a:rPr lang="en-US" altLang="zh-CN" i="1"/>
              <a:t>y</a:t>
            </a:r>
            <a:r>
              <a:rPr lang="en-US" altLang="zh-CN" i="1" baseline="-25000"/>
              <a:t> </a:t>
            </a:r>
            <a:r>
              <a:rPr lang="en-US" altLang="zh-CN"/>
              <a:t>= </a:t>
            </a:r>
            <a:r>
              <a:rPr lang="en-US" altLang="zh-CN" i="1"/>
              <a:t>b</a:t>
            </a:r>
            <a:r>
              <a:rPr lang="en-US" altLang="zh-CN" i="1" baseline="-25000"/>
              <a:t>i</a:t>
            </a:r>
          </a:p>
        </p:txBody>
      </p:sp>
      <p:sp>
        <p:nvSpPr>
          <p:cNvPr id="63497" name="Text Box 8"/>
          <p:cNvSpPr txBox="1">
            <a:spLocks noChangeArrowheads="1"/>
          </p:cNvSpPr>
          <p:nvPr/>
        </p:nvSpPr>
        <p:spPr bwMode="auto">
          <a:xfrm>
            <a:off x="5171256" y="3713311"/>
            <a:ext cx="17526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令</a:t>
            </a:r>
            <a:r>
              <a:rPr lang="en-US" altLang="zh-CN" i="1"/>
              <a:t>y</a:t>
            </a:r>
            <a:r>
              <a:rPr lang="en-US" altLang="zh-CN" i="1" baseline="-25000"/>
              <a:t> </a:t>
            </a:r>
            <a:r>
              <a:rPr lang="en-US" altLang="zh-CN"/>
              <a:t>← </a:t>
            </a:r>
            <a:r>
              <a:rPr lang="en-US" altLang="zh-CN" i="1"/>
              <a:t>y</a:t>
            </a:r>
            <a:r>
              <a:rPr lang="en-US" altLang="zh-CN" i="1" baseline="-25000"/>
              <a:t> </a:t>
            </a:r>
            <a:r>
              <a:rPr lang="en-US" altLang="zh-CN" i="1"/>
              <a:t>/a</a:t>
            </a:r>
            <a:r>
              <a:rPr lang="en-US" altLang="zh-CN" i="1" baseline="-25000"/>
              <a:t>ii</a:t>
            </a:r>
            <a:r>
              <a:rPr lang="en-US" altLang="zh-CN"/>
              <a:t> </a:t>
            </a:r>
          </a:p>
        </p:txBody>
      </p:sp>
      <p:sp>
        <p:nvSpPr>
          <p:cNvPr id="63498" name="Text Box 9"/>
          <p:cNvSpPr txBox="1">
            <a:spLocks noChangeArrowheads="1"/>
          </p:cNvSpPr>
          <p:nvPr/>
        </p:nvSpPr>
        <p:spPr bwMode="auto">
          <a:xfrm>
            <a:off x="5247456" y="4322911"/>
            <a:ext cx="3429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若</a:t>
            </a:r>
            <a:r>
              <a:rPr lang="en-US" altLang="zh-CN"/>
              <a:t>|</a:t>
            </a:r>
            <a:r>
              <a:rPr lang="en-US" altLang="zh-CN" i="1"/>
              <a:t>x</a:t>
            </a:r>
            <a:r>
              <a:rPr lang="en-US" altLang="zh-CN" i="1" baseline="-25000"/>
              <a:t>i</a:t>
            </a:r>
            <a:r>
              <a:rPr lang="en-US" altLang="zh-CN"/>
              <a:t>-</a:t>
            </a:r>
            <a:r>
              <a:rPr lang="en-US" altLang="zh-CN" i="1"/>
              <a:t>y</a:t>
            </a:r>
            <a:r>
              <a:rPr lang="en-US" altLang="zh-CN"/>
              <a:t>|&gt;D</a:t>
            </a:r>
            <a:r>
              <a:rPr lang="zh-CN" altLang="en-US"/>
              <a:t>则令</a:t>
            </a:r>
            <a:r>
              <a:rPr lang="en-US" altLang="zh-CN"/>
              <a:t>D← |</a:t>
            </a:r>
            <a:r>
              <a:rPr lang="en-US" altLang="zh-CN" i="1"/>
              <a:t>x</a:t>
            </a:r>
            <a:r>
              <a:rPr lang="en-US" altLang="zh-CN" i="1" baseline="-25000"/>
              <a:t>i</a:t>
            </a:r>
            <a:r>
              <a:rPr lang="en-US" altLang="zh-CN"/>
              <a:t>-</a:t>
            </a:r>
            <a:r>
              <a:rPr lang="en-US" altLang="zh-CN" i="1"/>
              <a:t>y</a:t>
            </a:r>
            <a:r>
              <a:rPr lang="en-US" altLang="zh-CN"/>
              <a:t>|</a:t>
            </a:r>
          </a:p>
        </p:txBody>
      </p:sp>
      <p:sp>
        <p:nvSpPr>
          <p:cNvPr id="63499" name="Text Box 10"/>
          <p:cNvSpPr txBox="1">
            <a:spLocks noChangeArrowheads="1"/>
          </p:cNvSpPr>
          <p:nvPr/>
        </p:nvSpPr>
        <p:spPr bwMode="auto">
          <a:xfrm>
            <a:off x="5247456" y="4856311"/>
            <a:ext cx="13716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令 </a:t>
            </a:r>
            <a:r>
              <a:rPr lang="en-US" altLang="zh-CN" i="1"/>
              <a:t>x</a:t>
            </a:r>
            <a:r>
              <a:rPr lang="en-US" altLang="zh-CN" i="1" baseline="-25000"/>
              <a:t>i </a:t>
            </a:r>
            <a:r>
              <a:rPr lang="en-US" altLang="zh-CN"/>
              <a:t>= </a:t>
            </a:r>
            <a:r>
              <a:rPr lang="en-US" altLang="zh-CN" i="1"/>
              <a:t>y</a:t>
            </a:r>
            <a:endParaRPr lang="en-US" altLang="zh-CN" i="1" baseline="-25000"/>
          </a:p>
        </p:txBody>
      </p:sp>
      <p:sp>
        <p:nvSpPr>
          <p:cNvPr id="63501" name="Text Box 12"/>
          <p:cNvSpPr txBox="1">
            <a:spLocks noChangeArrowheads="1"/>
          </p:cNvSpPr>
          <p:nvPr/>
        </p:nvSpPr>
        <p:spPr bwMode="auto">
          <a:xfrm>
            <a:off x="4239344" y="817711"/>
            <a:ext cx="3429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dirty="0"/>
              <a:t>（</a:t>
            </a:r>
            <a:r>
              <a:rPr lang="en-US" altLang="zh-CN" dirty="0"/>
              <a:t>1</a:t>
            </a:r>
            <a:r>
              <a:rPr lang="zh-CN" altLang="en-US" dirty="0"/>
              <a:t>）对 </a:t>
            </a:r>
            <a:r>
              <a:rPr lang="en-US" altLang="zh-CN" i="1" dirty="0" err="1"/>
              <a:t>i</a:t>
            </a:r>
            <a:r>
              <a:rPr lang="en-US" altLang="zh-CN" i="1" dirty="0"/>
              <a:t> </a:t>
            </a:r>
            <a:r>
              <a:rPr lang="en-US" altLang="zh-CN" dirty="0"/>
              <a:t>=1~</a:t>
            </a:r>
            <a:r>
              <a:rPr lang="en-US" altLang="zh-CN" i="1" dirty="0"/>
              <a:t>n </a:t>
            </a:r>
            <a:r>
              <a:rPr lang="zh-CN" altLang="en-US" dirty="0"/>
              <a:t>令</a:t>
            </a:r>
            <a:r>
              <a:rPr lang="en-US" altLang="zh-CN" i="1" dirty="0"/>
              <a:t>x</a:t>
            </a:r>
            <a:r>
              <a:rPr lang="en-US" altLang="zh-CN" i="1" baseline="-25000" dirty="0"/>
              <a:t>i</a:t>
            </a:r>
            <a:r>
              <a:rPr lang="en-US" altLang="zh-CN" dirty="0"/>
              <a:t>←0</a:t>
            </a:r>
          </a:p>
        </p:txBody>
      </p:sp>
      <p:sp>
        <p:nvSpPr>
          <p:cNvPr id="63502" name="AutoShape 13">
            <a:hlinkClick r:id="" action="ppaction://hlinkshowjump?jump=previousslide" highlightClick="1"/>
          </p:cNvPr>
          <p:cNvSpPr>
            <a:spLocks noChangeArrowheads="1"/>
          </p:cNvSpPr>
          <p:nvPr/>
        </p:nvSpPr>
        <p:spPr bwMode="auto">
          <a:xfrm>
            <a:off x="7772400" y="6546850"/>
            <a:ext cx="685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3503" name="AutoShape 14">
            <a:hlinkClick r:id="" action="ppaction://hlinkshowjump?jump=lastslideviewed" highlightClick="1"/>
          </p:cNvPr>
          <p:cNvSpPr>
            <a:spLocks noChangeArrowheads="1"/>
          </p:cNvSpPr>
          <p:nvPr/>
        </p:nvSpPr>
        <p:spPr bwMode="auto">
          <a:xfrm>
            <a:off x="8458200" y="654685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3504" name="Text Box 15"/>
          <p:cNvSpPr txBox="1">
            <a:spLocks noChangeArrowheads="1"/>
          </p:cNvSpPr>
          <p:nvPr/>
        </p:nvSpPr>
        <p:spPr bwMode="auto">
          <a:xfrm>
            <a:off x="5171256" y="3179911"/>
            <a:ext cx="42672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对 </a:t>
            </a:r>
            <a:r>
              <a:rPr lang="en-US" altLang="zh-CN" i="1"/>
              <a:t>j </a:t>
            </a:r>
            <a:r>
              <a:rPr lang="en-US" altLang="zh-CN"/>
              <a:t>=1~</a:t>
            </a:r>
            <a:r>
              <a:rPr lang="en-US" altLang="zh-CN" i="1"/>
              <a:t>n </a:t>
            </a:r>
            <a:r>
              <a:rPr lang="zh-CN" altLang="en-US"/>
              <a:t>但 </a:t>
            </a:r>
            <a:r>
              <a:rPr lang="en-US" altLang="zh-CN" i="1"/>
              <a:t>j</a:t>
            </a:r>
            <a:r>
              <a:rPr lang="en-US" altLang="zh-CN"/>
              <a:t>≠</a:t>
            </a:r>
            <a:r>
              <a:rPr lang="en-US" altLang="zh-CN" i="1"/>
              <a:t>i</a:t>
            </a:r>
            <a:r>
              <a:rPr lang="zh-CN" altLang="en-US"/>
              <a:t>令</a:t>
            </a:r>
            <a:r>
              <a:rPr lang="en-US" altLang="zh-CN" i="1"/>
              <a:t>y</a:t>
            </a:r>
            <a:r>
              <a:rPr lang="en-US" altLang="zh-CN" i="1" baseline="-25000"/>
              <a:t> </a:t>
            </a:r>
            <a:r>
              <a:rPr lang="en-US" altLang="zh-CN"/>
              <a:t>← </a:t>
            </a:r>
            <a:r>
              <a:rPr lang="en-US" altLang="zh-CN" i="1"/>
              <a:t>y-a</a:t>
            </a:r>
            <a:r>
              <a:rPr lang="en-US" altLang="zh-CN" i="1" baseline="-25000"/>
              <a:t>ij</a:t>
            </a:r>
            <a:r>
              <a:rPr lang="en-US" altLang="zh-CN" i="1"/>
              <a:t>x</a:t>
            </a:r>
            <a:r>
              <a:rPr lang="en-US" altLang="zh-CN" i="1" baseline="-25000"/>
              <a:t>j</a:t>
            </a:r>
            <a:r>
              <a:rPr lang="en-US" altLang="zh-CN"/>
              <a:t> </a:t>
            </a:r>
          </a:p>
        </p:txBody>
      </p:sp>
      <p:sp>
        <p:nvSpPr>
          <p:cNvPr id="18" name="Text Box 4"/>
          <p:cNvSpPr txBox="1">
            <a:spLocks noChangeArrowheads="1"/>
          </p:cNvSpPr>
          <p:nvPr/>
        </p:nvSpPr>
        <p:spPr bwMode="auto">
          <a:xfrm>
            <a:off x="-177552" y="4856311"/>
            <a:ext cx="3429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a:t>
            </a:r>
            <a:r>
              <a:rPr lang="en-US" altLang="zh-CN"/>
              <a:t>4</a:t>
            </a:r>
            <a:r>
              <a:rPr lang="zh-CN" altLang="en-US"/>
              <a:t>）对 </a:t>
            </a:r>
            <a:r>
              <a:rPr lang="en-US" altLang="zh-CN" i="1"/>
              <a:t>i </a:t>
            </a:r>
            <a:r>
              <a:rPr lang="en-US" altLang="zh-CN"/>
              <a:t>=1~</a:t>
            </a:r>
            <a:r>
              <a:rPr lang="en-US" altLang="zh-CN" i="1"/>
              <a:t>n </a:t>
            </a:r>
            <a:r>
              <a:rPr lang="zh-CN" altLang="en-US"/>
              <a:t>令</a:t>
            </a:r>
            <a:r>
              <a:rPr lang="en-US" altLang="zh-CN" i="1"/>
              <a:t>x</a:t>
            </a:r>
            <a:r>
              <a:rPr lang="en-US" altLang="zh-CN" i="1" baseline="-25000"/>
              <a:t>i</a:t>
            </a:r>
            <a:r>
              <a:rPr lang="en-US" altLang="zh-CN"/>
              <a:t>← </a:t>
            </a:r>
            <a:r>
              <a:rPr lang="en-US" altLang="zh-CN" i="1"/>
              <a:t>y</a:t>
            </a:r>
            <a:r>
              <a:rPr lang="en-US" altLang="zh-CN" i="1" baseline="-25000"/>
              <a:t>i</a:t>
            </a:r>
          </a:p>
        </p:txBody>
      </p:sp>
      <p:sp>
        <p:nvSpPr>
          <p:cNvPr id="19" name="Text Box 5"/>
          <p:cNvSpPr txBox="1">
            <a:spLocks noChangeArrowheads="1"/>
          </p:cNvSpPr>
          <p:nvPr/>
        </p:nvSpPr>
        <p:spPr bwMode="auto">
          <a:xfrm>
            <a:off x="-177552" y="5389711"/>
            <a:ext cx="4191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a:t>
            </a:r>
            <a:r>
              <a:rPr lang="en-US" altLang="zh-CN"/>
              <a:t>5</a:t>
            </a:r>
            <a:r>
              <a:rPr lang="zh-CN" altLang="en-US"/>
              <a:t>）对 </a:t>
            </a:r>
            <a:r>
              <a:rPr lang="en-US" altLang="zh-CN" i="1"/>
              <a:t>D</a:t>
            </a:r>
            <a:r>
              <a:rPr lang="en-US" altLang="zh-CN"/>
              <a:t>≥</a:t>
            </a:r>
            <a:r>
              <a:rPr lang="en-US" altLang="zh-CN" i="1"/>
              <a:t>ε</a:t>
            </a:r>
            <a:r>
              <a:rPr lang="zh-CN" altLang="en-US"/>
              <a:t>则转到</a:t>
            </a:r>
            <a:r>
              <a:rPr lang="en-US" altLang="zh-CN"/>
              <a:t>(2)</a:t>
            </a:r>
            <a:endParaRPr lang="en-US" altLang="zh-CN" i="1" baseline="-25000"/>
          </a:p>
        </p:txBody>
      </p:sp>
      <p:sp>
        <p:nvSpPr>
          <p:cNvPr id="20" name="Text Box 6"/>
          <p:cNvSpPr txBox="1">
            <a:spLocks noChangeArrowheads="1"/>
          </p:cNvSpPr>
          <p:nvPr/>
        </p:nvSpPr>
        <p:spPr bwMode="auto">
          <a:xfrm>
            <a:off x="-177552" y="5923111"/>
            <a:ext cx="4953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a:t>
            </a:r>
            <a:r>
              <a:rPr lang="en-US" altLang="zh-CN"/>
              <a:t>6</a:t>
            </a:r>
            <a:r>
              <a:rPr lang="zh-CN" altLang="en-US"/>
              <a:t>）输出</a:t>
            </a:r>
            <a:r>
              <a:rPr lang="en-US" altLang="zh-CN" i="1"/>
              <a:t>x</a:t>
            </a:r>
            <a:r>
              <a:rPr lang="en-US" altLang="zh-CN" i="1" baseline="-25000"/>
              <a:t>i</a:t>
            </a:r>
            <a:r>
              <a:rPr lang="zh-CN" altLang="en-US"/>
              <a:t>（ </a:t>
            </a:r>
            <a:r>
              <a:rPr lang="en-US" altLang="zh-CN" i="1"/>
              <a:t>i </a:t>
            </a:r>
            <a:r>
              <a:rPr lang="en-US" altLang="zh-CN"/>
              <a:t>=1~</a:t>
            </a:r>
            <a:r>
              <a:rPr lang="en-US" altLang="zh-CN" i="1"/>
              <a:t>n </a:t>
            </a:r>
            <a:r>
              <a:rPr lang="zh-CN" altLang="en-US"/>
              <a:t>）并停止计算</a:t>
            </a:r>
            <a:endParaRPr lang="zh-CN" altLang="en-US" i="1" baseline="-25000"/>
          </a:p>
        </p:txBody>
      </p:sp>
      <p:sp>
        <p:nvSpPr>
          <p:cNvPr id="21" name="Text Box 7"/>
          <p:cNvSpPr txBox="1">
            <a:spLocks noChangeArrowheads="1"/>
          </p:cNvSpPr>
          <p:nvPr/>
        </p:nvSpPr>
        <p:spPr bwMode="auto">
          <a:xfrm>
            <a:off x="-177552" y="817711"/>
            <a:ext cx="3429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a:t>
            </a:r>
            <a:r>
              <a:rPr lang="en-US" altLang="zh-CN"/>
              <a:t>1</a:t>
            </a:r>
            <a:r>
              <a:rPr lang="zh-CN" altLang="en-US"/>
              <a:t>）对 </a:t>
            </a:r>
            <a:r>
              <a:rPr lang="en-US" altLang="zh-CN" i="1"/>
              <a:t>i </a:t>
            </a:r>
            <a:r>
              <a:rPr lang="en-US" altLang="zh-CN"/>
              <a:t>=1~</a:t>
            </a:r>
            <a:r>
              <a:rPr lang="en-US" altLang="zh-CN" i="1"/>
              <a:t>n </a:t>
            </a:r>
            <a:r>
              <a:rPr lang="zh-CN" altLang="en-US"/>
              <a:t>令</a:t>
            </a:r>
            <a:r>
              <a:rPr lang="en-US" altLang="zh-CN" i="1"/>
              <a:t>x</a:t>
            </a:r>
            <a:r>
              <a:rPr lang="en-US" altLang="zh-CN" i="1" baseline="-25000"/>
              <a:t>i</a:t>
            </a:r>
            <a:r>
              <a:rPr lang="en-US" altLang="zh-CN"/>
              <a:t>←0</a:t>
            </a:r>
          </a:p>
        </p:txBody>
      </p:sp>
      <p:sp>
        <p:nvSpPr>
          <p:cNvPr id="22" name="Text Box 8"/>
          <p:cNvSpPr txBox="1">
            <a:spLocks noChangeArrowheads="1"/>
          </p:cNvSpPr>
          <p:nvPr/>
        </p:nvSpPr>
        <p:spPr bwMode="auto">
          <a:xfrm>
            <a:off x="-177552" y="1427311"/>
            <a:ext cx="3429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a:t>
            </a:r>
            <a:r>
              <a:rPr lang="en-US" altLang="zh-CN"/>
              <a:t>2</a:t>
            </a:r>
            <a:r>
              <a:rPr lang="zh-CN" altLang="en-US"/>
              <a:t>）</a:t>
            </a:r>
            <a:r>
              <a:rPr lang="en-US" altLang="zh-CN"/>
              <a:t>D←0</a:t>
            </a:r>
          </a:p>
        </p:txBody>
      </p:sp>
      <p:sp>
        <p:nvSpPr>
          <p:cNvPr id="23" name="Text Box 9"/>
          <p:cNvSpPr txBox="1">
            <a:spLocks noChangeArrowheads="1"/>
          </p:cNvSpPr>
          <p:nvPr/>
        </p:nvSpPr>
        <p:spPr bwMode="auto">
          <a:xfrm>
            <a:off x="-177552" y="2036911"/>
            <a:ext cx="3429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a:t>
            </a:r>
            <a:r>
              <a:rPr lang="en-US" altLang="zh-CN"/>
              <a:t>3</a:t>
            </a:r>
            <a:r>
              <a:rPr lang="zh-CN" altLang="en-US"/>
              <a:t>）对 </a:t>
            </a:r>
            <a:r>
              <a:rPr lang="en-US" altLang="zh-CN" i="1"/>
              <a:t>i </a:t>
            </a:r>
            <a:r>
              <a:rPr lang="en-US" altLang="zh-CN"/>
              <a:t>=1~</a:t>
            </a:r>
            <a:r>
              <a:rPr lang="en-US" altLang="zh-CN" i="1"/>
              <a:t>n</a:t>
            </a:r>
            <a:r>
              <a:rPr lang="zh-CN" altLang="en-US"/>
              <a:t>做</a:t>
            </a:r>
          </a:p>
        </p:txBody>
      </p:sp>
      <p:graphicFrame>
        <p:nvGraphicFramePr>
          <p:cNvPr id="24" name="Object 10"/>
          <p:cNvGraphicFramePr>
            <a:graphicFrameLocks noChangeAspect="1"/>
          </p:cNvGraphicFramePr>
          <p:nvPr>
            <p:extLst>
              <p:ext uri="{D42A27DB-BD31-4B8C-83A1-F6EECF244321}">
                <p14:modId xmlns:p14="http://schemas.microsoft.com/office/powerpoint/2010/main" val="1553447096"/>
              </p:ext>
            </p:extLst>
          </p:nvPr>
        </p:nvGraphicFramePr>
        <p:xfrm>
          <a:off x="355848" y="2570311"/>
          <a:ext cx="441325" cy="2362200"/>
        </p:xfrm>
        <a:graphic>
          <a:graphicData uri="http://schemas.openxmlformats.org/presentationml/2006/ole">
            <mc:AlternateContent xmlns:mc="http://schemas.openxmlformats.org/markup-compatibility/2006">
              <mc:Choice xmlns:v="urn:schemas-microsoft-com:vml" Requires="v">
                <p:oleObj spid="_x0000_s108580" name="公式" r:id="rId7" imgW="190440" imgH="838080" progId="Equation.3">
                  <p:embed/>
                </p:oleObj>
              </mc:Choice>
              <mc:Fallback>
                <p:oleObj name="公式" r:id="rId7" imgW="190440" imgH="838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848" y="2570311"/>
                        <a:ext cx="441325" cy="236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Text Box 11"/>
          <p:cNvSpPr txBox="1">
            <a:spLocks noChangeArrowheads="1"/>
          </p:cNvSpPr>
          <p:nvPr/>
        </p:nvSpPr>
        <p:spPr bwMode="auto">
          <a:xfrm>
            <a:off x="736848" y="2570311"/>
            <a:ext cx="13716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hlinkClick r:id="rId8" action="ppaction://hlinksldjump"/>
              </a:rPr>
              <a:t>令</a:t>
            </a:r>
            <a:r>
              <a:rPr lang="zh-CN" altLang="en-US"/>
              <a:t> </a:t>
            </a:r>
            <a:r>
              <a:rPr lang="en-US" altLang="zh-CN" i="1"/>
              <a:t>y</a:t>
            </a:r>
            <a:r>
              <a:rPr lang="en-US" altLang="zh-CN" i="1" baseline="-25000"/>
              <a:t>i </a:t>
            </a:r>
            <a:r>
              <a:rPr lang="en-US" altLang="zh-CN"/>
              <a:t>= </a:t>
            </a:r>
            <a:r>
              <a:rPr lang="en-US" altLang="zh-CN" i="1"/>
              <a:t>b</a:t>
            </a:r>
            <a:r>
              <a:rPr lang="en-US" altLang="zh-CN" i="1" baseline="-25000"/>
              <a:t>i</a:t>
            </a:r>
          </a:p>
        </p:txBody>
      </p:sp>
      <p:sp>
        <p:nvSpPr>
          <p:cNvPr id="26" name="Text Box 12"/>
          <p:cNvSpPr txBox="1">
            <a:spLocks noChangeArrowheads="1"/>
          </p:cNvSpPr>
          <p:nvPr/>
        </p:nvSpPr>
        <p:spPr bwMode="auto">
          <a:xfrm>
            <a:off x="736848" y="3103711"/>
            <a:ext cx="42672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对 </a:t>
            </a:r>
            <a:r>
              <a:rPr lang="en-US" altLang="zh-CN" i="1"/>
              <a:t>j </a:t>
            </a:r>
            <a:r>
              <a:rPr lang="en-US" altLang="zh-CN"/>
              <a:t>=1~</a:t>
            </a:r>
            <a:r>
              <a:rPr lang="en-US" altLang="zh-CN" i="1"/>
              <a:t>n </a:t>
            </a:r>
            <a:r>
              <a:rPr lang="zh-CN" altLang="en-US"/>
              <a:t>但 </a:t>
            </a:r>
            <a:r>
              <a:rPr lang="en-US" altLang="zh-CN" i="1"/>
              <a:t>j</a:t>
            </a:r>
            <a:r>
              <a:rPr lang="en-US" altLang="zh-CN"/>
              <a:t>≠</a:t>
            </a:r>
            <a:r>
              <a:rPr lang="en-US" altLang="zh-CN" i="1"/>
              <a:t>i</a:t>
            </a:r>
            <a:r>
              <a:rPr lang="zh-CN" altLang="en-US"/>
              <a:t>令</a:t>
            </a:r>
            <a:r>
              <a:rPr lang="en-US" altLang="zh-CN" i="1"/>
              <a:t>y</a:t>
            </a:r>
            <a:r>
              <a:rPr lang="en-US" altLang="zh-CN" i="1" baseline="-25000"/>
              <a:t>i </a:t>
            </a:r>
            <a:r>
              <a:rPr lang="en-US" altLang="zh-CN"/>
              <a:t>← </a:t>
            </a:r>
            <a:r>
              <a:rPr lang="en-US" altLang="zh-CN" i="1"/>
              <a:t>y</a:t>
            </a:r>
            <a:r>
              <a:rPr lang="en-US" altLang="zh-CN" i="1" baseline="-25000"/>
              <a:t>i</a:t>
            </a:r>
            <a:r>
              <a:rPr lang="en-US" altLang="zh-CN" i="1"/>
              <a:t>-a</a:t>
            </a:r>
            <a:r>
              <a:rPr lang="en-US" altLang="zh-CN" i="1" baseline="-25000"/>
              <a:t>ij</a:t>
            </a:r>
            <a:r>
              <a:rPr lang="en-US" altLang="zh-CN" i="1"/>
              <a:t>x</a:t>
            </a:r>
            <a:r>
              <a:rPr lang="en-US" altLang="zh-CN" i="1" baseline="-25000"/>
              <a:t>j</a:t>
            </a:r>
            <a:r>
              <a:rPr lang="en-US" altLang="zh-CN"/>
              <a:t> </a:t>
            </a:r>
          </a:p>
        </p:txBody>
      </p:sp>
      <p:sp>
        <p:nvSpPr>
          <p:cNvPr id="27" name="Text Box 13"/>
          <p:cNvSpPr txBox="1">
            <a:spLocks noChangeArrowheads="1"/>
          </p:cNvSpPr>
          <p:nvPr/>
        </p:nvSpPr>
        <p:spPr bwMode="auto">
          <a:xfrm>
            <a:off x="736848" y="3713311"/>
            <a:ext cx="17526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令</a:t>
            </a:r>
            <a:r>
              <a:rPr lang="en-US" altLang="zh-CN" i="1"/>
              <a:t>y</a:t>
            </a:r>
            <a:r>
              <a:rPr lang="en-US" altLang="zh-CN" i="1" baseline="-25000"/>
              <a:t>i </a:t>
            </a:r>
            <a:r>
              <a:rPr lang="en-US" altLang="zh-CN"/>
              <a:t>← </a:t>
            </a:r>
            <a:r>
              <a:rPr lang="en-US" altLang="zh-CN" i="1"/>
              <a:t>y</a:t>
            </a:r>
            <a:r>
              <a:rPr lang="en-US" altLang="zh-CN" i="1" baseline="-25000"/>
              <a:t>i </a:t>
            </a:r>
            <a:r>
              <a:rPr lang="en-US" altLang="zh-CN" i="1"/>
              <a:t>/a</a:t>
            </a:r>
            <a:r>
              <a:rPr lang="en-US" altLang="zh-CN" i="1" baseline="-25000"/>
              <a:t>ii</a:t>
            </a:r>
            <a:r>
              <a:rPr lang="en-US" altLang="zh-CN"/>
              <a:t> </a:t>
            </a:r>
          </a:p>
        </p:txBody>
      </p:sp>
      <p:sp>
        <p:nvSpPr>
          <p:cNvPr id="28" name="Text Box 14"/>
          <p:cNvSpPr txBox="1">
            <a:spLocks noChangeArrowheads="1"/>
          </p:cNvSpPr>
          <p:nvPr/>
        </p:nvSpPr>
        <p:spPr bwMode="auto">
          <a:xfrm>
            <a:off x="813048" y="4322911"/>
            <a:ext cx="3429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dirty="0"/>
              <a:t>若</a:t>
            </a:r>
            <a:r>
              <a:rPr lang="en-US" altLang="zh-CN" dirty="0"/>
              <a:t>|</a:t>
            </a:r>
            <a:r>
              <a:rPr lang="en-US" altLang="zh-CN" i="1" dirty="0"/>
              <a:t>x</a:t>
            </a:r>
            <a:r>
              <a:rPr lang="en-US" altLang="zh-CN" i="1" baseline="-25000" dirty="0"/>
              <a:t>i</a:t>
            </a:r>
            <a:r>
              <a:rPr lang="en-US" altLang="zh-CN" dirty="0"/>
              <a:t>-</a:t>
            </a:r>
            <a:r>
              <a:rPr lang="en-US" altLang="zh-CN" i="1" dirty="0" err="1"/>
              <a:t>y</a:t>
            </a:r>
            <a:r>
              <a:rPr lang="en-US" altLang="zh-CN" i="1" baseline="-25000" dirty="0" err="1"/>
              <a:t>i</a:t>
            </a:r>
            <a:r>
              <a:rPr lang="en-US" altLang="zh-CN" dirty="0"/>
              <a:t>|&gt;D</a:t>
            </a:r>
            <a:r>
              <a:rPr lang="zh-CN" altLang="en-US" dirty="0"/>
              <a:t>则令</a:t>
            </a:r>
            <a:r>
              <a:rPr lang="en-US" altLang="zh-CN" dirty="0"/>
              <a:t>D← |</a:t>
            </a:r>
            <a:r>
              <a:rPr lang="en-US" altLang="zh-CN" i="1" dirty="0"/>
              <a:t>x</a:t>
            </a:r>
            <a:r>
              <a:rPr lang="en-US" altLang="zh-CN" i="1" baseline="-25000" dirty="0"/>
              <a:t>i</a:t>
            </a:r>
            <a:r>
              <a:rPr lang="en-US" altLang="zh-CN" dirty="0"/>
              <a:t>-</a:t>
            </a:r>
            <a:r>
              <a:rPr lang="en-US" altLang="zh-CN" i="1" dirty="0" err="1"/>
              <a:t>y</a:t>
            </a:r>
            <a:r>
              <a:rPr lang="en-US" altLang="zh-CN" i="1" baseline="-25000" dirty="0" err="1"/>
              <a:t>i</a:t>
            </a:r>
            <a:r>
              <a:rPr lang="en-US" altLang="zh-CN" dirty="0"/>
              <a:t>|</a:t>
            </a:r>
          </a:p>
        </p:txBody>
      </p:sp>
      <p:sp>
        <p:nvSpPr>
          <p:cNvPr id="30" name="Text Box 3"/>
          <p:cNvSpPr txBox="1">
            <a:spLocks noChangeArrowheads="1"/>
          </p:cNvSpPr>
          <p:nvPr/>
        </p:nvSpPr>
        <p:spPr bwMode="auto">
          <a:xfrm>
            <a:off x="4383856" y="271016"/>
            <a:ext cx="4760144"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FF0000"/>
                </a:solidFill>
                <a:latin typeface="楷体_GB2312" pitchFamily="49" charset="-122"/>
                <a:ea typeface="楷体_GB2312" pitchFamily="49" charset="-122"/>
              </a:rPr>
              <a:t>高斯</a:t>
            </a:r>
            <a:r>
              <a:rPr lang="en-US" altLang="zh-CN" sz="2800" b="1" dirty="0">
                <a:solidFill>
                  <a:srgbClr val="FF0000"/>
                </a:solidFill>
                <a:latin typeface="楷体_GB2312" pitchFamily="49" charset="-122"/>
                <a:ea typeface="楷体_GB2312" pitchFamily="49" charset="-122"/>
              </a:rPr>
              <a:t>-</a:t>
            </a:r>
            <a:r>
              <a:rPr lang="zh-CN" altLang="en-US" sz="2800" b="1" dirty="0">
                <a:solidFill>
                  <a:srgbClr val="FF0000"/>
                </a:solidFill>
                <a:latin typeface="楷体_GB2312" pitchFamily="49" charset="-122"/>
                <a:ea typeface="楷体_GB2312" pitchFamily="49" charset="-122"/>
              </a:rPr>
              <a:t>赛德尔</a:t>
            </a:r>
            <a:r>
              <a:rPr lang="en-US" altLang="zh-CN" sz="2800" b="1" dirty="0">
                <a:solidFill>
                  <a:srgbClr val="FF0000"/>
                </a:solidFill>
                <a:latin typeface="楷体_GB2312" pitchFamily="49" charset="-122"/>
                <a:ea typeface="楷体_GB2312" pitchFamily="49" charset="-122"/>
              </a:rPr>
              <a:t>(Gauss-Seidel)</a:t>
            </a:r>
            <a:endParaRPr lang="zh-CN" altLang="en-US" sz="2800" b="1" dirty="0">
              <a:solidFill>
                <a:srgbClr val="FF0000"/>
              </a:solidFill>
              <a:latin typeface="楷体_GB2312" pitchFamily="49" charset="-122"/>
              <a:ea typeface="楷体_GB2312" pitchFamily="49" charset="-122"/>
            </a:endParaRPr>
          </a:p>
        </p:txBody>
      </p:sp>
      <p:sp>
        <p:nvSpPr>
          <p:cNvPr id="31" name="Text Box 3"/>
          <p:cNvSpPr txBox="1">
            <a:spLocks noChangeArrowheads="1"/>
          </p:cNvSpPr>
          <p:nvPr/>
        </p:nvSpPr>
        <p:spPr bwMode="auto">
          <a:xfrm>
            <a:off x="55760" y="271016"/>
            <a:ext cx="47601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FF0000"/>
                </a:solidFill>
                <a:latin typeface="楷体_GB2312" pitchFamily="49" charset="-122"/>
                <a:ea typeface="楷体_GB2312" pitchFamily="49" charset="-122"/>
              </a:rPr>
              <a:t>雅可比</a:t>
            </a:r>
            <a:r>
              <a:rPr lang="en-US" altLang="zh-CN" sz="2800" b="1" dirty="0">
                <a:solidFill>
                  <a:srgbClr val="FF0000"/>
                </a:solidFill>
                <a:latin typeface="楷体_GB2312" pitchFamily="49" charset="-122"/>
                <a:ea typeface="楷体_GB2312" pitchFamily="49" charset="-122"/>
              </a:rPr>
              <a:t>(Jacobi)</a:t>
            </a:r>
            <a:endParaRPr lang="zh-CN" altLang="en-US" sz="2800" b="1" dirty="0">
              <a:solidFill>
                <a:srgbClr val="FF0000"/>
              </a:solidFill>
              <a:latin typeface="楷体_GB2312" pitchFamily="49" charset="-122"/>
              <a:ea typeface="楷体_GB2312" pitchFamily="49" charset="-122"/>
            </a:endParaRPr>
          </a:p>
        </p:txBody>
      </p:sp>
      <p:sp>
        <p:nvSpPr>
          <p:cNvPr id="2" name="矩形 1"/>
          <p:cNvSpPr/>
          <p:nvPr/>
        </p:nvSpPr>
        <p:spPr>
          <a:xfrm>
            <a:off x="0" y="4853136"/>
            <a:ext cx="8964488" cy="533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3084512" y="3710136"/>
            <a:ext cx="148748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7580312" y="3710136"/>
            <a:ext cx="148748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64850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0B01C6F-3E4E-4F89-AA6B-045707DCBE30}" type="slidenum">
              <a:rPr lang="en-US" altLang="zh-CN" sz="1200">
                <a:solidFill>
                  <a:srgbClr val="000000"/>
                </a:solidFill>
              </a:rPr>
              <a:pPr eaLnBrk="1" hangingPunct="1"/>
              <a:t>39</a:t>
            </a:fld>
            <a:endParaRPr lang="en-US" altLang="zh-CN" sz="1200">
              <a:solidFill>
                <a:srgbClr val="000000"/>
              </a:solidFill>
            </a:endParaRPr>
          </a:p>
        </p:txBody>
      </p:sp>
      <p:sp>
        <p:nvSpPr>
          <p:cNvPr id="57351" name="Text Box 2"/>
          <p:cNvSpPr txBox="1">
            <a:spLocks noChangeArrowheads="1"/>
          </p:cNvSpPr>
          <p:nvPr/>
        </p:nvSpPr>
        <p:spPr bwMode="auto">
          <a:xfrm>
            <a:off x="395288" y="476250"/>
            <a:ext cx="6194425" cy="51911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defRPr/>
            </a:pPr>
            <a:r>
              <a:rPr lang="en-US" altLang="zh-CN" sz="2800" b="1" dirty="0">
                <a:solidFill>
                  <a:schemeClr val="tx1"/>
                </a:solidFill>
                <a:latin typeface="楷体_GB2312" pitchFamily="49" charset="-122"/>
                <a:ea typeface="楷体_GB2312" pitchFamily="49" charset="-122"/>
              </a:rPr>
              <a:t>3.6.4 </a:t>
            </a:r>
            <a:r>
              <a:rPr lang="zh-CN" altLang="en-US" sz="2800" b="1" dirty="0">
                <a:solidFill>
                  <a:schemeClr val="tx1"/>
                </a:solidFill>
                <a:latin typeface="楷体_GB2312" pitchFamily="49" charset="-122"/>
                <a:ea typeface="楷体_GB2312" pitchFamily="49" charset="-122"/>
              </a:rPr>
              <a:t>逐次超松弛迭代法</a:t>
            </a:r>
            <a:r>
              <a:rPr lang="zh-CN" altLang="en-US" sz="2800" dirty="0">
                <a:solidFill>
                  <a:schemeClr val="tx1"/>
                </a:solidFill>
                <a:latin typeface="楷体_GB2312" pitchFamily="49" charset="-122"/>
                <a:ea typeface="楷体_GB2312" pitchFamily="49" charset="-122"/>
              </a:rPr>
              <a:t>或</a:t>
            </a:r>
            <a:r>
              <a:rPr lang="en-US" altLang="zh-CN" sz="2800" dirty="0">
                <a:solidFill>
                  <a:schemeClr val="tx1"/>
                </a:solidFill>
                <a:ea typeface="楷体_GB2312" pitchFamily="49" charset="-122"/>
              </a:rPr>
              <a:t>SOR</a:t>
            </a:r>
            <a:r>
              <a:rPr lang="zh-CN" altLang="en-US" sz="2800" dirty="0">
                <a:solidFill>
                  <a:schemeClr val="tx1"/>
                </a:solidFill>
                <a:latin typeface="楷体_GB2312" pitchFamily="49" charset="-122"/>
                <a:ea typeface="楷体_GB2312" pitchFamily="49" charset="-122"/>
              </a:rPr>
              <a:t>法</a:t>
            </a:r>
          </a:p>
        </p:txBody>
      </p:sp>
      <p:sp>
        <p:nvSpPr>
          <p:cNvPr id="64520" name="Text Box 3"/>
          <p:cNvSpPr txBox="1">
            <a:spLocks noChangeArrowheads="1"/>
          </p:cNvSpPr>
          <p:nvPr/>
        </p:nvSpPr>
        <p:spPr bwMode="auto">
          <a:xfrm>
            <a:off x="611188" y="1374775"/>
            <a:ext cx="7273925"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dirty="0"/>
              <a:t>SOR</a:t>
            </a:r>
            <a:r>
              <a:rPr lang="zh-CN" altLang="en-US" dirty="0"/>
              <a:t>法的构造方法：</a:t>
            </a:r>
          </a:p>
          <a:p>
            <a:pPr eaLnBrk="1" hangingPunct="1">
              <a:lnSpc>
                <a:spcPct val="120000"/>
              </a:lnSpc>
            </a:pPr>
            <a:r>
              <a:rPr lang="zh-CN" altLang="en-US" dirty="0"/>
              <a:t>从近似解</a:t>
            </a:r>
            <a:r>
              <a:rPr lang="en-US" altLang="zh-CN" i="1" dirty="0"/>
              <a:t>x</a:t>
            </a:r>
            <a:r>
              <a:rPr lang="en-US" altLang="zh-CN" baseline="30000" dirty="0"/>
              <a:t>(</a:t>
            </a:r>
            <a:r>
              <a:rPr lang="en-US" altLang="zh-CN" i="1" baseline="30000" dirty="0"/>
              <a:t>k</a:t>
            </a:r>
            <a:r>
              <a:rPr lang="en-US" altLang="zh-CN" baseline="30000" dirty="0"/>
              <a:t>)</a:t>
            </a:r>
            <a:r>
              <a:rPr lang="zh-CN" altLang="en-US" dirty="0"/>
              <a:t>出发，先用</a:t>
            </a:r>
            <a:r>
              <a:rPr lang="en-US" altLang="zh-CN" dirty="0"/>
              <a:t>Gauss-Seidel</a:t>
            </a:r>
            <a:r>
              <a:rPr lang="zh-CN" altLang="en-US" dirty="0"/>
              <a:t>迭代格式计算一步，将计算结果记为</a:t>
            </a:r>
          </a:p>
        </p:txBody>
      </p:sp>
      <p:graphicFrame>
        <p:nvGraphicFramePr>
          <p:cNvPr id="64514" name="Object 4"/>
          <p:cNvGraphicFramePr>
            <a:graphicFrameLocks noChangeAspect="1"/>
          </p:cNvGraphicFramePr>
          <p:nvPr/>
        </p:nvGraphicFramePr>
        <p:xfrm>
          <a:off x="3386138" y="2220913"/>
          <a:ext cx="930275" cy="631825"/>
        </p:xfrm>
        <a:graphic>
          <a:graphicData uri="http://schemas.openxmlformats.org/presentationml/2006/ole">
            <mc:AlternateContent xmlns:mc="http://schemas.openxmlformats.org/markup-compatibility/2006">
              <mc:Choice xmlns:v="urn:schemas-microsoft-com:vml" Requires="v">
                <p:oleObj spid="_x0000_s64611" name="Equation" r:id="rId3" imgW="355320" imgH="241200" progId="Equation.DSMT4">
                  <p:embed/>
                </p:oleObj>
              </mc:Choice>
              <mc:Fallback>
                <p:oleObj name="Equation" r:id="rId3" imgW="355320" imgH="241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6138" y="2220913"/>
                        <a:ext cx="930275"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15" name="Object 5"/>
          <p:cNvGraphicFramePr>
            <a:graphicFrameLocks noChangeAspect="1"/>
          </p:cNvGraphicFramePr>
          <p:nvPr/>
        </p:nvGraphicFramePr>
        <p:xfrm>
          <a:off x="2308225" y="2841625"/>
          <a:ext cx="2944813" cy="658813"/>
        </p:xfrm>
        <a:graphic>
          <a:graphicData uri="http://schemas.openxmlformats.org/presentationml/2006/ole">
            <mc:AlternateContent xmlns:mc="http://schemas.openxmlformats.org/markup-compatibility/2006">
              <mc:Choice xmlns:v="urn:schemas-microsoft-com:vml" Requires="v">
                <p:oleObj spid="_x0000_s64612" name="Equation" r:id="rId5" imgW="1079280" imgH="241200" progId="Equation.DSMT4">
                  <p:embed/>
                </p:oleObj>
              </mc:Choice>
              <mc:Fallback>
                <p:oleObj name="Equation" r:id="rId5" imgW="1079280" imgH="2412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8225" y="2841625"/>
                        <a:ext cx="2944813" cy="658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21" name="Text Box 6"/>
          <p:cNvSpPr txBox="1">
            <a:spLocks noChangeArrowheads="1"/>
          </p:cNvSpPr>
          <p:nvPr/>
        </p:nvSpPr>
        <p:spPr bwMode="auto">
          <a:xfrm>
            <a:off x="395288" y="3429000"/>
            <a:ext cx="20129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令新的近似解</a:t>
            </a:r>
          </a:p>
        </p:txBody>
      </p:sp>
      <p:graphicFrame>
        <p:nvGraphicFramePr>
          <p:cNvPr id="64516" name="Object 7"/>
          <p:cNvGraphicFramePr>
            <a:graphicFrameLocks noChangeAspect="1"/>
          </p:cNvGraphicFramePr>
          <p:nvPr/>
        </p:nvGraphicFramePr>
        <p:xfrm>
          <a:off x="2271713" y="3378200"/>
          <a:ext cx="3221037" cy="657225"/>
        </p:xfrm>
        <a:graphic>
          <a:graphicData uri="http://schemas.openxmlformats.org/presentationml/2006/ole">
            <mc:AlternateContent xmlns:mc="http://schemas.openxmlformats.org/markup-compatibility/2006">
              <mc:Choice xmlns:v="urn:schemas-microsoft-com:vml" Requires="v">
                <p:oleObj spid="_x0000_s64613" name="Equation" r:id="rId7" imgW="1180800" imgH="241200" progId="Equation.DSMT4">
                  <p:embed/>
                </p:oleObj>
              </mc:Choice>
              <mc:Fallback>
                <p:oleObj name="Equation" r:id="rId7" imgW="1180800" imgH="2412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1713" y="3378200"/>
                        <a:ext cx="3221037" cy="65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22" name="Text Box 8"/>
          <p:cNvSpPr txBox="1">
            <a:spLocks noChangeArrowheads="1"/>
          </p:cNvSpPr>
          <p:nvPr/>
        </p:nvSpPr>
        <p:spPr bwMode="auto">
          <a:xfrm>
            <a:off x="1763713" y="2898775"/>
            <a:ext cx="4889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记</a:t>
            </a:r>
          </a:p>
        </p:txBody>
      </p:sp>
      <p:sp>
        <p:nvSpPr>
          <p:cNvPr id="87049" name="AutoShape 9"/>
          <p:cNvSpPr>
            <a:spLocks noChangeArrowheads="1"/>
          </p:cNvSpPr>
          <p:nvPr/>
        </p:nvSpPr>
        <p:spPr bwMode="auto">
          <a:xfrm>
            <a:off x="5724524" y="3860800"/>
            <a:ext cx="2375867" cy="792163"/>
          </a:xfrm>
          <a:prstGeom prst="wedgeEllipseCallout">
            <a:avLst>
              <a:gd name="adj1" fmla="val -100940"/>
              <a:gd name="adj2" fmla="val -43185"/>
            </a:avLst>
          </a:prstGeom>
          <a:ln>
            <a:headEnd/>
            <a:tailEnd/>
          </a:ln>
        </p:spPr>
        <p:style>
          <a:lnRef idx="1">
            <a:schemeClr val="accent3"/>
          </a:lnRef>
          <a:fillRef idx="3">
            <a:schemeClr val="accent3"/>
          </a:fillRef>
          <a:effectRef idx="2">
            <a:schemeClr val="accent3"/>
          </a:effectRef>
          <a:fontRef idx="minor">
            <a:schemeClr val="lt1"/>
          </a:fontRef>
        </p:style>
        <p:txBody>
          <a:bodyPr/>
          <a:lstStyle/>
          <a:p>
            <a:pPr algn="ctr">
              <a:lnSpc>
                <a:spcPct val="120000"/>
              </a:lnSpc>
              <a:defRPr/>
            </a:pPr>
            <a:r>
              <a:rPr lang="zh-CN" altLang="en-US" dirty="0"/>
              <a:t>松弛因子</a:t>
            </a:r>
          </a:p>
        </p:txBody>
      </p:sp>
      <p:graphicFrame>
        <p:nvGraphicFramePr>
          <p:cNvPr id="64517" name="Object 10"/>
          <p:cNvGraphicFramePr>
            <a:graphicFrameLocks noChangeAspect="1"/>
          </p:cNvGraphicFramePr>
          <p:nvPr/>
        </p:nvGraphicFramePr>
        <p:xfrm>
          <a:off x="677863" y="4652963"/>
          <a:ext cx="7170737" cy="1316037"/>
        </p:xfrm>
        <a:graphic>
          <a:graphicData uri="http://schemas.openxmlformats.org/presentationml/2006/ole">
            <mc:AlternateContent xmlns:mc="http://schemas.openxmlformats.org/markup-compatibility/2006">
              <mc:Choice xmlns:v="urn:schemas-microsoft-com:vml" Requires="v">
                <p:oleObj spid="_x0000_s64614" name="Equation" r:id="rId9" imgW="2628720" imgH="482400" progId="Equation.DSMT4">
                  <p:embed/>
                </p:oleObj>
              </mc:Choice>
              <mc:Fallback>
                <p:oleObj name="Equation" r:id="rId9" imgW="2628720" imgH="4824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7863" y="4652963"/>
                        <a:ext cx="7170737" cy="1316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26" name="AutoShape 11">
            <a:hlinkClick r:id="" action="ppaction://hlinkshowjump?jump=lastslideviewed" highlightClick="1"/>
          </p:cNvPr>
          <p:cNvSpPr>
            <a:spLocks noChangeArrowheads="1"/>
          </p:cNvSpPr>
          <p:nvPr/>
        </p:nvSpPr>
        <p:spPr bwMode="auto">
          <a:xfrm>
            <a:off x="8458200" y="655320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3132138" y="260350"/>
            <a:ext cx="2819400" cy="457200"/>
            <a:chOff x="384" y="2736"/>
            <a:chExt cx="1776" cy="288"/>
          </a:xfrm>
        </p:grpSpPr>
        <p:pic>
          <p:nvPicPr>
            <p:cNvPr id="3178" name="Picture 16" descr="tool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 y="2736"/>
              <a:ext cx="295"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9" name="Text Box 17"/>
            <p:cNvSpPr txBox="1">
              <a:spLocks noChangeArrowheads="1"/>
            </p:cNvSpPr>
            <p:nvPr/>
          </p:nvSpPr>
          <p:spPr bwMode="auto">
            <a:xfrm>
              <a:off x="672" y="2736"/>
              <a:ext cx="14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常用向量范数：</a:t>
              </a:r>
            </a:p>
          </p:txBody>
        </p:sp>
      </p:grpSp>
      <p:grpSp>
        <p:nvGrpSpPr>
          <p:cNvPr id="4" name="Group 116"/>
          <p:cNvGrpSpPr>
            <a:grpSpLocks/>
          </p:cNvGrpSpPr>
          <p:nvPr/>
        </p:nvGrpSpPr>
        <p:grpSpPr bwMode="auto">
          <a:xfrm>
            <a:off x="827088" y="981075"/>
            <a:ext cx="4718050" cy="838200"/>
            <a:chOff x="521" y="618"/>
            <a:chExt cx="2972" cy="528"/>
          </a:xfrm>
        </p:grpSpPr>
        <p:grpSp>
          <p:nvGrpSpPr>
            <p:cNvPr id="3156" name="Group 18"/>
            <p:cNvGrpSpPr>
              <a:grpSpLocks/>
            </p:cNvGrpSpPr>
            <p:nvPr/>
          </p:nvGrpSpPr>
          <p:grpSpPr bwMode="auto">
            <a:xfrm>
              <a:off x="2245" y="618"/>
              <a:ext cx="1248" cy="528"/>
              <a:chOff x="432" y="3120"/>
              <a:chExt cx="1248" cy="528"/>
            </a:xfrm>
          </p:grpSpPr>
          <p:sp>
            <p:nvSpPr>
              <p:cNvPr id="3160" name="AutoShape 19" descr="深色木质"/>
              <p:cNvSpPr>
                <a:spLocks noChangeArrowheads="1"/>
              </p:cNvSpPr>
              <p:nvPr/>
            </p:nvSpPr>
            <p:spPr bwMode="auto">
              <a:xfrm>
                <a:off x="432" y="3120"/>
                <a:ext cx="1248" cy="528"/>
              </a:xfrm>
              <a:prstGeom prst="cube">
                <a:avLst>
                  <a:gd name="adj" fmla="val 6019"/>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a:p>
            </p:txBody>
          </p:sp>
          <p:grpSp>
            <p:nvGrpSpPr>
              <p:cNvPr id="3161" name="Group 20"/>
              <p:cNvGrpSpPr>
                <a:grpSpLocks/>
              </p:cNvGrpSpPr>
              <p:nvPr/>
            </p:nvGrpSpPr>
            <p:grpSpPr bwMode="auto">
              <a:xfrm>
                <a:off x="480" y="3168"/>
                <a:ext cx="1108" cy="442"/>
                <a:chOff x="833" y="3333"/>
                <a:chExt cx="1108" cy="442"/>
              </a:xfrm>
            </p:grpSpPr>
            <p:sp>
              <p:nvSpPr>
                <p:cNvPr id="3162" name="Rectangle 21"/>
                <p:cNvSpPr>
                  <a:spLocks noChangeArrowheads="1"/>
                </p:cNvSpPr>
                <p:nvPr/>
              </p:nvSpPr>
              <p:spPr bwMode="auto">
                <a:xfrm>
                  <a:off x="1402" y="3377"/>
                  <a:ext cx="147"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100">
                      <a:solidFill>
                        <a:srgbClr val="FFFFCC"/>
                      </a:solidFill>
                      <a:latin typeface="Symbol" panose="05050102010706020507" pitchFamily="18" charset="2"/>
                      <a:sym typeface="Symbol" panose="05050102010706020507" pitchFamily="18" charset="2"/>
                    </a:rPr>
                    <a:t></a:t>
                  </a:r>
                  <a:endParaRPr lang="en-US" altLang="zh-CN">
                    <a:solidFill>
                      <a:srgbClr val="FFFFCC"/>
                    </a:solidFill>
                  </a:endParaRPr>
                </a:p>
              </p:txBody>
            </p:sp>
            <p:sp>
              <p:nvSpPr>
                <p:cNvPr id="3163" name="Rectangle 22"/>
                <p:cNvSpPr>
                  <a:spLocks noChangeArrowheads="1"/>
                </p:cNvSpPr>
                <p:nvPr/>
              </p:nvSpPr>
              <p:spPr bwMode="auto">
                <a:xfrm>
                  <a:off x="1470" y="3650"/>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a:solidFill>
                        <a:srgbClr val="FFFFCC"/>
                      </a:solidFill>
                      <a:latin typeface="Symbol" panose="05050102010706020507" pitchFamily="18" charset="2"/>
                    </a:rPr>
                    <a:t>=</a:t>
                  </a:r>
                  <a:endParaRPr lang="en-US" altLang="zh-CN">
                    <a:solidFill>
                      <a:srgbClr val="FFFFCC"/>
                    </a:solidFill>
                  </a:endParaRPr>
                </a:p>
              </p:txBody>
            </p:sp>
            <p:sp>
              <p:nvSpPr>
                <p:cNvPr id="3164" name="Rectangle 23"/>
                <p:cNvSpPr>
                  <a:spLocks noChangeArrowheads="1"/>
                </p:cNvSpPr>
                <p:nvPr/>
              </p:nvSpPr>
              <p:spPr bwMode="auto">
                <a:xfrm>
                  <a:off x="1252" y="3421"/>
                  <a:ext cx="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dirty="0">
                      <a:solidFill>
                        <a:srgbClr val="FFFFCC"/>
                      </a:solidFill>
                      <a:latin typeface="Symbol" panose="05050102010706020507" pitchFamily="18" charset="2"/>
                    </a:rPr>
                    <a:t>=</a:t>
                  </a:r>
                  <a:endParaRPr lang="en-US" altLang="zh-CN" dirty="0">
                    <a:solidFill>
                      <a:srgbClr val="FFFFCC"/>
                    </a:solidFill>
                  </a:endParaRPr>
                </a:p>
              </p:txBody>
            </p:sp>
            <p:sp>
              <p:nvSpPr>
                <p:cNvPr id="3165" name="Rectangle 24"/>
                <p:cNvSpPr>
                  <a:spLocks noChangeArrowheads="1"/>
                </p:cNvSpPr>
                <p:nvPr/>
              </p:nvSpPr>
              <p:spPr bwMode="auto">
                <a:xfrm>
                  <a:off x="1475" y="3333"/>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i="1">
                      <a:solidFill>
                        <a:srgbClr val="FFFFCC"/>
                      </a:solidFill>
                    </a:rPr>
                    <a:t>n</a:t>
                  </a:r>
                  <a:endParaRPr lang="en-US" altLang="zh-CN">
                    <a:solidFill>
                      <a:srgbClr val="FFFFCC"/>
                    </a:solidFill>
                  </a:endParaRPr>
                </a:p>
              </p:txBody>
            </p:sp>
            <p:sp>
              <p:nvSpPr>
                <p:cNvPr id="3166" name="Rectangle 25"/>
                <p:cNvSpPr>
                  <a:spLocks noChangeArrowheads="1"/>
                </p:cNvSpPr>
                <p:nvPr/>
              </p:nvSpPr>
              <p:spPr bwMode="auto">
                <a:xfrm>
                  <a:off x="1428" y="3660"/>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i="1">
                      <a:solidFill>
                        <a:srgbClr val="FFFFCC"/>
                      </a:solidFill>
                    </a:rPr>
                    <a:t>i</a:t>
                  </a:r>
                  <a:endParaRPr lang="en-US" altLang="zh-CN">
                    <a:solidFill>
                      <a:srgbClr val="FFFFCC"/>
                    </a:solidFill>
                  </a:endParaRPr>
                </a:p>
              </p:txBody>
            </p:sp>
            <p:sp>
              <p:nvSpPr>
                <p:cNvPr id="3167" name="Rectangle 26"/>
                <p:cNvSpPr>
                  <a:spLocks noChangeArrowheads="1"/>
                </p:cNvSpPr>
                <p:nvPr/>
              </p:nvSpPr>
              <p:spPr bwMode="auto">
                <a:xfrm>
                  <a:off x="1815" y="3543"/>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i="1">
                      <a:solidFill>
                        <a:srgbClr val="FFFFCC"/>
                      </a:solidFill>
                    </a:rPr>
                    <a:t>i</a:t>
                  </a:r>
                  <a:endParaRPr lang="en-US" altLang="zh-CN">
                    <a:solidFill>
                      <a:srgbClr val="FFFFCC"/>
                    </a:solidFill>
                  </a:endParaRPr>
                </a:p>
              </p:txBody>
            </p:sp>
            <p:sp>
              <p:nvSpPr>
                <p:cNvPr id="3168" name="Rectangle 27"/>
                <p:cNvSpPr>
                  <a:spLocks noChangeArrowheads="1"/>
                </p:cNvSpPr>
                <p:nvPr/>
              </p:nvSpPr>
              <p:spPr bwMode="auto">
                <a:xfrm>
                  <a:off x="1714" y="3440"/>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i="1" dirty="0">
                      <a:solidFill>
                        <a:srgbClr val="FFFFCC"/>
                      </a:solidFill>
                    </a:rPr>
                    <a:t>x</a:t>
                  </a:r>
                  <a:endParaRPr lang="en-US" altLang="zh-CN" dirty="0">
                    <a:solidFill>
                      <a:srgbClr val="FFFFCC"/>
                    </a:solidFill>
                  </a:endParaRPr>
                </a:p>
              </p:txBody>
            </p:sp>
            <p:sp>
              <p:nvSpPr>
                <p:cNvPr id="3169" name="Rectangle 28"/>
                <p:cNvSpPr>
                  <a:spLocks noChangeArrowheads="1"/>
                </p:cNvSpPr>
                <p:nvPr/>
              </p:nvSpPr>
              <p:spPr bwMode="auto">
                <a:xfrm>
                  <a:off x="966" y="3440"/>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i="1">
                      <a:solidFill>
                        <a:srgbClr val="FFFFCC"/>
                      </a:solidFill>
                    </a:rPr>
                    <a:t>x</a:t>
                  </a:r>
                  <a:endParaRPr lang="en-US" altLang="zh-CN">
                    <a:solidFill>
                      <a:srgbClr val="FFFFCC"/>
                    </a:solidFill>
                  </a:endParaRPr>
                </a:p>
              </p:txBody>
            </p:sp>
            <p:sp>
              <p:nvSpPr>
                <p:cNvPr id="3170" name="Rectangle 29"/>
                <p:cNvSpPr>
                  <a:spLocks noChangeArrowheads="1"/>
                </p:cNvSpPr>
                <p:nvPr/>
              </p:nvSpPr>
              <p:spPr bwMode="auto">
                <a:xfrm>
                  <a:off x="1533" y="3659"/>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dirty="0">
                      <a:solidFill>
                        <a:srgbClr val="FFFFCC"/>
                      </a:solidFill>
                    </a:rPr>
                    <a:t>1</a:t>
                  </a:r>
                  <a:endParaRPr lang="en-US" altLang="zh-CN" dirty="0">
                    <a:solidFill>
                      <a:srgbClr val="FFFFCC"/>
                    </a:solidFill>
                  </a:endParaRPr>
                </a:p>
              </p:txBody>
            </p:sp>
            <p:sp>
              <p:nvSpPr>
                <p:cNvPr id="3171" name="Rectangle 30"/>
                <p:cNvSpPr>
                  <a:spLocks noChangeArrowheads="1"/>
                </p:cNvSpPr>
                <p:nvPr/>
              </p:nvSpPr>
              <p:spPr bwMode="auto">
                <a:xfrm>
                  <a:off x="1176" y="3542"/>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dirty="0">
                      <a:solidFill>
                        <a:srgbClr val="FFFFCC"/>
                      </a:solidFill>
                    </a:rPr>
                    <a:t>1</a:t>
                  </a:r>
                  <a:endParaRPr lang="en-US" altLang="zh-CN" dirty="0">
                    <a:solidFill>
                      <a:srgbClr val="FFFFCC"/>
                    </a:solidFill>
                  </a:endParaRPr>
                </a:p>
              </p:txBody>
            </p:sp>
            <p:sp>
              <p:nvSpPr>
                <p:cNvPr id="3172" name="Rectangle 31"/>
                <p:cNvSpPr>
                  <a:spLocks noChangeArrowheads="1"/>
                </p:cNvSpPr>
                <p:nvPr/>
              </p:nvSpPr>
              <p:spPr bwMode="auto">
                <a:xfrm>
                  <a:off x="1904" y="3440"/>
                  <a:ext cx="3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a:solidFill>
                        <a:srgbClr val="FFFFCC"/>
                      </a:solidFill>
                    </a:rPr>
                    <a:t>|</a:t>
                  </a:r>
                  <a:endParaRPr lang="en-US" altLang="zh-CN">
                    <a:solidFill>
                      <a:srgbClr val="FFFFCC"/>
                    </a:solidFill>
                  </a:endParaRPr>
                </a:p>
              </p:txBody>
            </p:sp>
            <p:sp>
              <p:nvSpPr>
                <p:cNvPr id="3173" name="Rectangle 32"/>
                <p:cNvSpPr>
                  <a:spLocks noChangeArrowheads="1"/>
                </p:cNvSpPr>
                <p:nvPr/>
              </p:nvSpPr>
              <p:spPr bwMode="auto">
                <a:xfrm>
                  <a:off x="1622" y="3440"/>
                  <a:ext cx="3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a:solidFill>
                        <a:srgbClr val="FFFFCC"/>
                      </a:solidFill>
                    </a:rPr>
                    <a:t>|</a:t>
                  </a:r>
                  <a:endParaRPr lang="en-US" altLang="zh-CN">
                    <a:solidFill>
                      <a:srgbClr val="FFFFCC"/>
                    </a:solidFill>
                  </a:endParaRPr>
                </a:p>
              </p:txBody>
            </p:sp>
            <p:sp>
              <p:nvSpPr>
                <p:cNvPr id="3174" name="Rectangle 33"/>
                <p:cNvSpPr>
                  <a:spLocks noChangeArrowheads="1"/>
                </p:cNvSpPr>
                <p:nvPr/>
              </p:nvSpPr>
              <p:spPr bwMode="auto">
                <a:xfrm>
                  <a:off x="1099" y="3440"/>
                  <a:ext cx="7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dirty="0">
                      <a:solidFill>
                        <a:srgbClr val="FFFFCC"/>
                      </a:solidFill>
                    </a:rPr>
                    <a:t>||</a:t>
                  </a:r>
                  <a:endParaRPr lang="en-US" altLang="zh-CN" dirty="0">
                    <a:solidFill>
                      <a:srgbClr val="FFFFCC"/>
                    </a:solidFill>
                  </a:endParaRPr>
                </a:p>
              </p:txBody>
            </p:sp>
            <p:sp>
              <p:nvSpPr>
                <p:cNvPr id="3175" name="Rectangle 34"/>
                <p:cNvSpPr>
                  <a:spLocks noChangeArrowheads="1"/>
                </p:cNvSpPr>
                <p:nvPr/>
              </p:nvSpPr>
              <p:spPr bwMode="auto">
                <a:xfrm>
                  <a:off x="833" y="3440"/>
                  <a:ext cx="7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dirty="0">
                      <a:solidFill>
                        <a:srgbClr val="FFFFCC"/>
                      </a:solidFill>
                    </a:rPr>
                    <a:t>||</a:t>
                  </a:r>
                  <a:endParaRPr lang="en-US" altLang="zh-CN" dirty="0">
                    <a:solidFill>
                      <a:srgbClr val="FFFFCC"/>
                    </a:solidFill>
                  </a:endParaRPr>
                </a:p>
              </p:txBody>
            </p:sp>
            <p:sp>
              <p:nvSpPr>
                <p:cNvPr id="3176" name="Rectangle 35"/>
                <p:cNvSpPr>
                  <a:spLocks noChangeArrowheads="1"/>
                </p:cNvSpPr>
                <p:nvPr/>
              </p:nvSpPr>
              <p:spPr bwMode="auto">
                <a:xfrm>
                  <a:off x="979" y="3355"/>
                  <a:ext cx="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solidFill>
                      <a:srgbClr val="FFFFCC"/>
                    </a:solidFill>
                  </a:endParaRPr>
                </a:p>
              </p:txBody>
            </p:sp>
          </p:grpSp>
        </p:grpSp>
        <p:grpSp>
          <p:nvGrpSpPr>
            <p:cNvPr id="3157" name="Group 104"/>
            <p:cNvGrpSpPr>
              <a:grpSpLocks/>
            </p:cNvGrpSpPr>
            <p:nvPr/>
          </p:nvGrpSpPr>
          <p:grpSpPr bwMode="auto">
            <a:xfrm>
              <a:off x="521" y="754"/>
              <a:ext cx="1776" cy="288"/>
              <a:chOff x="384" y="2736"/>
              <a:chExt cx="1776" cy="288"/>
            </a:xfrm>
          </p:grpSpPr>
          <p:pic>
            <p:nvPicPr>
              <p:cNvPr id="3158" name="Picture 105" descr="tool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 y="2736"/>
                <a:ext cx="295"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59" name="Text Box 106"/>
              <p:cNvSpPr txBox="1">
                <a:spLocks noChangeArrowheads="1"/>
              </p:cNvSpPr>
              <p:nvPr/>
            </p:nvSpPr>
            <p:spPr bwMode="auto">
              <a:xfrm>
                <a:off x="672" y="2736"/>
                <a:ext cx="14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t>向量的</a:t>
                </a:r>
                <a:r>
                  <a:rPr lang="en-US" altLang="zh-CN" dirty="0"/>
                  <a:t>1-</a:t>
                </a:r>
                <a:r>
                  <a:rPr lang="zh-CN" altLang="en-US" dirty="0"/>
                  <a:t>范数：</a:t>
                </a:r>
              </a:p>
            </p:txBody>
          </p:sp>
        </p:grpSp>
      </p:grpSp>
      <p:grpSp>
        <p:nvGrpSpPr>
          <p:cNvPr id="8" name="Group 117"/>
          <p:cNvGrpSpPr>
            <a:grpSpLocks/>
          </p:cNvGrpSpPr>
          <p:nvPr/>
        </p:nvGrpSpPr>
        <p:grpSpPr bwMode="auto">
          <a:xfrm>
            <a:off x="969963" y="1916113"/>
            <a:ext cx="5319712" cy="838200"/>
            <a:chOff x="611" y="1207"/>
            <a:chExt cx="3351" cy="528"/>
          </a:xfrm>
        </p:grpSpPr>
        <p:grpSp>
          <p:nvGrpSpPr>
            <p:cNvPr id="3130" name="Group 36"/>
            <p:cNvGrpSpPr>
              <a:grpSpLocks/>
            </p:cNvGrpSpPr>
            <p:nvPr/>
          </p:nvGrpSpPr>
          <p:grpSpPr bwMode="auto">
            <a:xfrm>
              <a:off x="2426" y="1207"/>
              <a:ext cx="1536" cy="528"/>
              <a:chOff x="1824" y="3120"/>
              <a:chExt cx="1536" cy="528"/>
            </a:xfrm>
          </p:grpSpPr>
          <p:sp>
            <p:nvSpPr>
              <p:cNvPr id="3134" name="AutoShape 37" descr="深色木质"/>
              <p:cNvSpPr>
                <a:spLocks noChangeArrowheads="1"/>
              </p:cNvSpPr>
              <p:nvPr/>
            </p:nvSpPr>
            <p:spPr bwMode="auto">
              <a:xfrm>
                <a:off x="1824" y="3120"/>
                <a:ext cx="1536" cy="528"/>
              </a:xfrm>
              <a:prstGeom prst="cube">
                <a:avLst>
                  <a:gd name="adj" fmla="val 6019"/>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3135" name="Group 38"/>
              <p:cNvGrpSpPr>
                <a:grpSpLocks noChangeAspect="1"/>
              </p:cNvGrpSpPr>
              <p:nvPr/>
            </p:nvGrpSpPr>
            <p:grpSpPr bwMode="auto">
              <a:xfrm>
                <a:off x="1872" y="3194"/>
                <a:ext cx="1399" cy="400"/>
                <a:chOff x="3888" y="3238"/>
                <a:chExt cx="1344" cy="385"/>
              </a:xfrm>
            </p:grpSpPr>
            <p:sp>
              <p:nvSpPr>
                <p:cNvPr id="3136" name="Line 39"/>
                <p:cNvSpPr>
                  <a:spLocks noChangeAspect="1" noChangeShapeType="1"/>
                </p:cNvSpPr>
                <p:nvPr/>
              </p:nvSpPr>
              <p:spPr bwMode="auto">
                <a:xfrm flipV="1">
                  <a:off x="4466" y="3435"/>
                  <a:ext cx="25" cy="13"/>
                </a:xfrm>
                <a:prstGeom prst="line">
                  <a:avLst/>
                </a:prstGeom>
                <a:noFill/>
                <a:ln w="11176">
                  <a:solidFill>
                    <a:srgbClr val="FFFF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37" name="Line 40"/>
                <p:cNvSpPr>
                  <a:spLocks noChangeAspect="1" noChangeShapeType="1"/>
                </p:cNvSpPr>
                <p:nvPr/>
              </p:nvSpPr>
              <p:spPr bwMode="auto">
                <a:xfrm>
                  <a:off x="4491" y="3438"/>
                  <a:ext cx="36" cy="185"/>
                </a:xfrm>
                <a:prstGeom prst="line">
                  <a:avLst/>
                </a:prstGeom>
                <a:noFill/>
                <a:ln w="22225">
                  <a:solidFill>
                    <a:srgbClr val="FFFF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38" name="Line 41"/>
                <p:cNvSpPr>
                  <a:spLocks noChangeAspect="1" noChangeShapeType="1"/>
                </p:cNvSpPr>
                <p:nvPr/>
              </p:nvSpPr>
              <p:spPr bwMode="auto">
                <a:xfrm flipV="1">
                  <a:off x="4534" y="3262"/>
                  <a:ext cx="54" cy="360"/>
                </a:xfrm>
                <a:prstGeom prst="line">
                  <a:avLst/>
                </a:prstGeom>
                <a:noFill/>
                <a:ln w="11176">
                  <a:solidFill>
                    <a:srgbClr val="FFFF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39" name="Line 42"/>
                <p:cNvSpPr>
                  <a:spLocks noChangeAspect="1" noChangeShapeType="1"/>
                </p:cNvSpPr>
                <p:nvPr/>
              </p:nvSpPr>
              <p:spPr bwMode="auto">
                <a:xfrm>
                  <a:off x="4590" y="3262"/>
                  <a:ext cx="642" cy="1"/>
                </a:xfrm>
                <a:prstGeom prst="line">
                  <a:avLst/>
                </a:prstGeom>
                <a:noFill/>
                <a:ln w="11176">
                  <a:solidFill>
                    <a:srgbClr val="FFFF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40" name="Rectangle 43"/>
                <p:cNvSpPr>
                  <a:spLocks noChangeAspect="1" noChangeArrowheads="1"/>
                </p:cNvSpPr>
                <p:nvPr/>
              </p:nvSpPr>
              <p:spPr bwMode="auto">
                <a:xfrm>
                  <a:off x="4600" y="3287"/>
                  <a:ext cx="12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FFFFCC"/>
                      </a:solidFill>
                      <a:latin typeface="Symbol" panose="05050102010706020507" pitchFamily="18" charset="2"/>
                      <a:sym typeface="Symbol" panose="05050102010706020507" pitchFamily="18" charset="2"/>
                    </a:rPr>
                    <a:t></a:t>
                  </a:r>
                  <a:endParaRPr lang="en-US" altLang="zh-CN">
                    <a:solidFill>
                      <a:srgbClr val="FFFFCC"/>
                    </a:solidFill>
                  </a:endParaRPr>
                </a:p>
              </p:txBody>
            </p:sp>
            <p:sp>
              <p:nvSpPr>
                <p:cNvPr id="3141" name="Rectangle 44"/>
                <p:cNvSpPr>
                  <a:spLocks noChangeAspect="1" noChangeArrowheads="1"/>
                </p:cNvSpPr>
                <p:nvPr/>
              </p:nvSpPr>
              <p:spPr bwMode="auto">
                <a:xfrm>
                  <a:off x="4656" y="3504"/>
                  <a:ext cx="4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a:solidFill>
                        <a:srgbClr val="FFFFCC"/>
                      </a:solidFill>
                      <a:latin typeface="Symbol" panose="05050102010706020507" pitchFamily="18" charset="2"/>
                    </a:rPr>
                    <a:t>=</a:t>
                  </a:r>
                  <a:endParaRPr lang="en-US" altLang="zh-CN">
                    <a:solidFill>
                      <a:srgbClr val="FFFFCC"/>
                    </a:solidFill>
                  </a:endParaRPr>
                </a:p>
              </p:txBody>
            </p:sp>
            <p:sp>
              <p:nvSpPr>
                <p:cNvPr id="3142" name="Rectangle 45"/>
                <p:cNvSpPr>
                  <a:spLocks noChangeAspect="1" noChangeArrowheads="1"/>
                </p:cNvSpPr>
                <p:nvPr/>
              </p:nvSpPr>
              <p:spPr bwMode="auto">
                <a:xfrm>
                  <a:off x="4321" y="3338"/>
                  <a:ext cx="8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a:solidFill>
                        <a:srgbClr val="FFFFCC"/>
                      </a:solidFill>
                      <a:latin typeface="Symbol" panose="05050102010706020507" pitchFamily="18" charset="2"/>
                    </a:rPr>
                    <a:t>=</a:t>
                  </a:r>
                  <a:endParaRPr lang="en-US" altLang="zh-CN">
                    <a:solidFill>
                      <a:srgbClr val="FFFFCC"/>
                    </a:solidFill>
                  </a:endParaRPr>
                </a:p>
              </p:txBody>
            </p:sp>
            <p:sp>
              <p:nvSpPr>
                <p:cNvPr id="3143" name="Rectangle 46"/>
                <p:cNvSpPr>
                  <a:spLocks noChangeAspect="1" noChangeArrowheads="1"/>
                </p:cNvSpPr>
                <p:nvPr/>
              </p:nvSpPr>
              <p:spPr bwMode="auto">
                <a:xfrm>
                  <a:off x="4673" y="3238"/>
                  <a:ext cx="4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i="1">
                      <a:solidFill>
                        <a:srgbClr val="FFFFCC"/>
                      </a:solidFill>
                    </a:rPr>
                    <a:t>n</a:t>
                  </a:r>
                  <a:endParaRPr lang="en-US" altLang="zh-CN">
                    <a:solidFill>
                      <a:srgbClr val="FFFFCC"/>
                    </a:solidFill>
                  </a:endParaRPr>
                </a:p>
              </p:txBody>
            </p:sp>
            <p:sp>
              <p:nvSpPr>
                <p:cNvPr id="3144" name="Rectangle 47"/>
                <p:cNvSpPr>
                  <a:spLocks noChangeAspect="1" noChangeArrowheads="1"/>
                </p:cNvSpPr>
                <p:nvPr/>
              </p:nvSpPr>
              <p:spPr bwMode="auto">
                <a:xfrm>
                  <a:off x="4613" y="3516"/>
                  <a:ext cx="23"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i="1">
                      <a:solidFill>
                        <a:srgbClr val="FFFFCC"/>
                      </a:solidFill>
                    </a:rPr>
                    <a:t>i</a:t>
                  </a:r>
                  <a:endParaRPr lang="en-US" altLang="zh-CN">
                    <a:solidFill>
                      <a:srgbClr val="FFFFCC"/>
                    </a:solidFill>
                  </a:endParaRPr>
                </a:p>
              </p:txBody>
            </p:sp>
            <p:sp>
              <p:nvSpPr>
                <p:cNvPr id="3145" name="Rectangle 48"/>
                <p:cNvSpPr>
                  <a:spLocks noChangeAspect="1" noChangeArrowheads="1"/>
                </p:cNvSpPr>
                <p:nvPr/>
              </p:nvSpPr>
              <p:spPr bwMode="auto">
                <a:xfrm>
                  <a:off x="5016" y="3474"/>
                  <a:ext cx="23"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i="1">
                      <a:solidFill>
                        <a:srgbClr val="FFFFCC"/>
                      </a:solidFill>
                    </a:rPr>
                    <a:t>i</a:t>
                  </a:r>
                  <a:endParaRPr lang="en-US" altLang="zh-CN">
                    <a:solidFill>
                      <a:srgbClr val="FFFFCC"/>
                    </a:solidFill>
                  </a:endParaRPr>
                </a:p>
              </p:txBody>
            </p:sp>
            <p:sp>
              <p:nvSpPr>
                <p:cNvPr id="3146" name="Rectangle 49"/>
                <p:cNvSpPr>
                  <a:spLocks noChangeAspect="1" noChangeArrowheads="1"/>
                </p:cNvSpPr>
                <p:nvPr/>
              </p:nvSpPr>
              <p:spPr bwMode="auto">
                <a:xfrm>
                  <a:off x="4914" y="3359"/>
                  <a:ext cx="73"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i="1">
                      <a:solidFill>
                        <a:srgbClr val="FFFFCC"/>
                      </a:solidFill>
                    </a:rPr>
                    <a:t>x</a:t>
                  </a:r>
                  <a:endParaRPr lang="en-US" altLang="zh-CN">
                    <a:solidFill>
                      <a:srgbClr val="FFFFCC"/>
                    </a:solidFill>
                  </a:endParaRPr>
                </a:p>
              </p:txBody>
            </p:sp>
            <p:sp>
              <p:nvSpPr>
                <p:cNvPr id="3147" name="Rectangle 50"/>
                <p:cNvSpPr>
                  <a:spLocks noChangeAspect="1" noChangeArrowheads="1"/>
                </p:cNvSpPr>
                <p:nvPr/>
              </p:nvSpPr>
              <p:spPr bwMode="auto">
                <a:xfrm>
                  <a:off x="4023" y="3359"/>
                  <a:ext cx="73"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i="1">
                      <a:solidFill>
                        <a:srgbClr val="FFFFCC"/>
                      </a:solidFill>
                    </a:rPr>
                    <a:t>x</a:t>
                  </a:r>
                  <a:endParaRPr lang="en-US" altLang="zh-CN">
                    <a:solidFill>
                      <a:srgbClr val="FFFFCC"/>
                    </a:solidFill>
                  </a:endParaRPr>
                </a:p>
              </p:txBody>
            </p:sp>
            <p:sp>
              <p:nvSpPr>
                <p:cNvPr id="3148" name="Rectangle 51"/>
                <p:cNvSpPr>
                  <a:spLocks noChangeAspect="1" noChangeArrowheads="1"/>
                </p:cNvSpPr>
                <p:nvPr/>
              </p:nvSpPr>
              <p:spPr bwMode="auto">
                <a:xfrm>
                  <a:off x="4719" y="3515"/>
                  <a:ext cx="4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a:solidFill>
                        <a:srgbClr val="FFFFCC"/>
                      </a:solidFill>
                    </a:rPr>
                    <a:t>1</a:t>
                  </a:r>
                  <a:endParaRPr lang="en-US" altLang="zh-CN">
                    <a:solidFill>
                      <a:srgbClr val="FFFFCC"/>
                    </a:solidFill>
                  </a:endParaRPr>
                </a:p>
              </p:txBody>
            </p:sp>
            <p:sp>
              <p:nvSpPr>
                <p:cNvPr id="3149" name="Rectangle 52"/>
                <p:cNvSpPr>
                  <a:spLocks noChangeAspect="1" noChangeArrowheads="1"/>
                </p:cNvSpPr>
                <p:nvPr/>
              </p:nvSpPr>
              <p:spPr bwMode="auto">
                <a:xfrm>
                  <a:off x="5148" y="3343"/>
                  <a:ext cx="43"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a:solidFill>
                        <a:srgbClr val="FFFFCC"/>
                      </a:solidFill>
                    </a:rPr>
                    <a:t>2</a:t>
                  </a:r>
                  <a:endParaRPr lang="en-US" altLang="zh-CN">
                    <a:solidFill>
                      <a:srgbClr val="FFFFCC"/>
                    </a:solidFill>
                  </a:endParaRPr>
                </a:p>
              </p:txBody>
            </p:sp>
            <p:sp>
              <p:nvSpPr>
                <p:cNvPr id="3150" name="Rectangle 53"/>
                <p:cNvSpPr>
                  <a:spLocks noChangeAspect="1" noChangeArrowheads="1"/>
                </p:cNvSpPr>
                <p:nvPr/>
              </p:nvSpPr>
              <p:spPr bwMode="auto">
                <a:xfrm>
                  <a:off x="4241" y="3473"/>
                  <a:ext cx="4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a:solidFill>
                        <a:srgbClr val="FFFFCC"/>
                      </a:solidFill>
                    </a:rPr>
                    <a:t>2</a:t>
                  </a:r>
                  <a:endParaRPr lang="en-US" altLang="zh-CN">
                    <a:solidFill>
                      <a:srgbClr val="FFFFCC"/>
                    </a:solidFill>
                  </a:endParaRPr>
                </a:p>
              </p:txBody>
            </p:sp>
            <p:sp>
              <p:nvSpPr>
                <p:cNvPr id="3151" name="Rectangle 54"/>
                <p:cNvSpPr>
                  <a:spLocks noChangeAspect="1" noChangeArrowheads="1"/>
                </p:cNvSpPr>
                <p:nvPr/>
              </p:nvSpPr>
              <p:spPr bwMode="auto">
                <a:xfrm>
                  <a:off x="5105" y="3359"/>
                  <a:ext cx="32"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a:solidFill>
                        <a:srgbClr val="FFFFCC"/>
                      </a:solidFill>
                    </a:rPr>
                    <a:t>|</a:t>
                  </a:r>
                  <a:endParaRPr lang="en-US" altLang="zh-CN">
                    <a:solidFill>
                      <a:srgbClr val="FFFFCC"/>
                    </a:solidFill>
                  </a:endParaRPr>
                </a:p>
              </p:txBody>
            </p:sp>
            <p:sp>
              <p:nvSpPr>
                <p:cNvPr id="3152" name="Rectangle 55"/>
                <p:cNvSpPr>
                  <a:spLocks noChangeAspect="1" noChangeArrowheads="1"/>
                </p:cNvSpPr>
                <p:nvPr/>
              </p:nvSpPr>
              <p:spPr bwMode="auto">
                <a:xfrm>
                  <a:off x="4821" y="3359"/>
                  <a:ext cx="32"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a:solidFill>
                        <a:srgbClr val="FFFFCC"/>
                      </a:solidFill>
                    </a:rPr>
                    <a:t>|</a:t>
                  </a:r>
                  <a:endParaRPr lang="en-US" altLang="zh-CN">
                    <a:solidFill>
                      <a:srgbClr val="FFFFCC"/>
                    </a:solidFill>
                  </a:endParaRPr>
                </a:p>
              </p:txBody>
            </p:sp>
            <p:sp>
              <p:nvSpPr>
                <p:cNvPr id="3153" name="Rectangle 56"/>
                <p:cNvSpPr>
                  <a:spLocks noChangeAspect="1" noChangeArrowheads="1"/>
                </p:cNvSpPr>
                <p:nvPr/>
              </p:nvSpPr>
              <p:spPr bwMode="auto">
                <a:xfrm>
                  <a:off x="4157" y="3359"/>
                  <a:ext cx="63"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a:solidFill>
                        <a:srgbClr val="FFFFCC"/>
                      </a:solidFill>
                    </a:rPr>
                    <a:t>||</a:t>
                  </a:r>
                  <a:endParaRPr lang="en-US" altLang="zh-CN">
                    <a:solidFill>
                      <a:srgbClr val="FFFFCC"/>
                    </a:solidFill>
                  </a:endParaRPr>
                </a:p>
              </p:txBody>
            </p:sp>
            <p:sp>
              <p:nvSpPr>
                <p:cNvPr id="3154" name="Rectangle 57"/>
                <p:cNvSpPr>
                  <a:spLocks noChangeAspect="1" noChangeArrowheads="1"/>
                </p:cNvSpPr>
                <p:nvPr/>
              </p:nvSpPr>
              <p:spPr bwMode="auto">
                <a:xfrm>
                  <a:off x="3888" y="3359"/>
                  <a:ext cx="63"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a:solidFill>
                        <a:srgbClr val="FFFFCC"/>
                      </a:solidFill>
                    </a:rPr>
                    <a:t>||</a:t>
                  </a:r>
                  <a:endParaRPr lang="en-US" altLang="zh-CN">
                    <a:solidFill>
                      <a:srgbClr val="FFFFCC"/>
                    </a:solidFill>
                  </a:endParaRPr>
                </a:p>
              </p:txBody>
            </p:sp>
            <p:sp>
              <p:nvSpPr>
                <p:cNvPr id="3155" name="Rectangle 58"/>
                <p:cNvSpPr>
                  <a:spLocks noChangeAspect="1" noChangeArrowheads="1"/>
                </p:cNvSpPr>
                <p:nvPr/>
              </p:nvSpPr>
              <p:spPr bwMode="auto">
                <a:xfrm>
                  <a:off x="4036" y="3263"/>
                  <a:ext cx="1"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solidFill>
                      <a:srgbClr val="FFFFCC"/>
                    </a:solidFill>
                  </a:endParaRPr>
                </a:p>
              </p:txBody>
            </p:sp>
          </p:grpSp>
        </p:grpSp>
        <p:grpSp>
          <p:nvGrpSpPr>
            <p:cNvPr id="3131" name="Group 107"/>
            <p:cNvGrpSpPr>
              <a:grpSpLocks/>
            </p:cNvGrpSpPr>
            <p:nvPr/>
          </p:nvGrpSpPr>
          <p:grpSpPr bwMode="auto">
            <a:xfrm>
              <a:off x="611" y="1298"/>
              <a:ext cx="1776" cy="288"/>
              <a:chOff x="384" y="2736"/>
              <a:chExt cx="1776" cy="288"/>
            </a:xfrm>
          </p:grpSpPr>
          <p:pic>
            <p:nvPicPr>
              <p:cNvPr id="3132" name="Picture 108" descr="tool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 y="2736"/>
                <a:ext cx="295"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33" name="Text Box 109"/>
              <p:cNvSpPr txBox="1">
                <a:spLocks noChangeArrowheads="1"/>
              </p:cNvSpPr>
              <p:nvPr/>
            </p:nvSpPr>
            <p:spPr bwMode="auto">
              <a:xfrm>
                <a:off x="672" y="2736"/>
                <a:ext cx="14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向量的</a:t>
                </a:r>
                <a:r>
                  <a:rPr lang="en-US" altLang="zh-CN"/>
                  <a:t>2-</a:t>
                </a:r>
                <a:r>
                  <a:rPr lang="zh-CN" altLang="en-US"/>
                  <a:t>范数：</a:t>
                </a:r>
              </a:p>
            </p:txBody>
          </p:sp>
        </p:grpSp>
      </p:grpSp>
      <p:grpSp>
        <p:nvGrpSpPr>
          <p:cNvPr id="12" name="Group 118"/>
          <p:cNvGrpSpPr>
            <a:grpSpLocks/>
          </p:cNvGrpSpPr>
          <p:nvPr/>
        </p:nvGrpSpPr>
        <p:grpSpPr bwMode="auto">
          <a:xfrm>
            <a:off x="1042988" y="4221163"/>
            <a:ext cx="5292725" cy="838200"/>
            <a:chOff x="639" y="1979"/>
            <a:chExt cx="3334" cy="528"/>
          </a:xfrm>
        </p:grpSpPr>
        <p:grpSp>
          <p:nvGrpSpPr>
            <p:cNvPr id="3104" name="Group 59"/>
            <p:cNvGrpSpPr>
              <a:grpSpLocks/>
            </p:cNvGrpSpPr>
            <p:nvPr/>
          </p:nvGrpSpPr>
          <p:grpSpPr bwMode="auto">
            <a:xfrm>
              <a:off x="2245" y="1979"/>
              <a:ext cx="1728" cy="528"/>
              <a:chOff x="3504" y="3120"/>
              <a:chExt cx="1728" cy="528"/>
            </a:xfrm>
          </p:grpSpPr>
          <p:sp>
            <p:nvSpPr>
              <p:cNvPr id="3108" name="AutoShape 60" descr="深色木质"/>
              <p:cNvSpPr>
                <a:spLocks noChangeArrowheads="1"/>
              </p:cNvSpPr>
              <p:nvPr/>
            </p:nvSpPr>
            <p:spPr bwMode="auto">
              <a:xfrm>
                <a:off x="3504" y="3120"/>
                <a:ext cx="1728" cy="528"/>
              </a:xfrm>
              <a:prstGeom prst="cube">
                <a:avLst>
                  <a:gd name="adj" fmla="val 6019"/>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3109" name="Group 61"/>
              <p:cNvGrpSpPr>
                <a:grpSpLocks/>
              </p:cNvGrpSpPr>
              <p:nvPr/>
            </p:nvGrpSpPr>
            <p:grpSpPr bwMode="auto">
              <a:xfrm>
                <a:off x="3552" y="3168"/>
                <a:ext cx="1565" cy="457"/>
                <a:chOff x="3569" y="3575"/>
                <a:chExt cx="1565" cy="457"/>
              </a:xfrm>
            </p:grpSpPr>
            <p:sp>
              <p:nvSpPr>
                <p:cNvPr id="3110" name="Rectangle 62"/>
                <p:cNvSpPr>
                  <a:spLocks noChangeArrowheads="1"/>
                </p:cNvSpPr>
                <p:nvPr/>
              </p:nvSpPr>
              <p:spPr bwMode="auto">
                <a:xfrm>
                  <a:off x="5090" y="3577"/>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i="1">
                      <a:solidFill>
                        <a:srgbClr val="FFFFCC"/>
                      </a:solidFill>
                    </a:rPr>
                    <a:t>p</a:t>
                  </a:r>
                  <a:endParaRPr lang="en-US" altLang="zh-CN">
                    <a:solidFill>
                      <a:srgbClr val="FFFFCC"/>
                    </a:solidFill>
                  </a:endParaRPr>
                </a:p>
              </p:txBody>
            </p:sp>
            <p:sp>
              <p:nvSpPr>
                <p:cNvPr id="3111" name="Rectangle 63"/>
                <p:cNvSpPr>
                  <a:spLocks noChangeArrowheads="1"/>
                </p:cNvSpPr>
                <p:nvPr/>
              </p:nvSpPr>
              <p:spPr bwMode="auto">
                <a:xfrm>
                  <a:off x="4318" y="3622"/>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i="1">
                      <a:solidFill>
                        <a:srgbClr val="FFFFCC"/>
                      </a:solidFill>
                    </a:rPr>
                    <a:t>n</a:t>
                  </a:r>
                  <a:endParaRPr lang="en-US" altLang="zh-CN">
                    <a:solidFill>
                      <a:srgbClr val="FFFFCC"/>
                    </a:solidFill>
                  </a:endParaRPr>
                </a:p>
              </p:txBody>
            </p:sp>
            <p:sp>
              <p:nvSpPr>
                <p:cNvPr id="3112" name="Rectangle 64"/>
                <p:cNvSpPr>
                  <a:spLocks noChangeArrowheads="1"/>
                </p:cNvSpPr>
                <p:nvPr/>
              </p:nvSpPr>
              <p:spPr bwMode="auto">
                <a:xfrm>
                  <a:off x="4272" y="3917"/>
                  <a:ext cx="2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i="1">
                      <a:solidFill>
                        <a:srgbClr val="FFFFCC"/>
                      </a:solidFill>
                    </a:rPr>
                    <a:t>i</a:t>
                  </a:r>
                  <a:endParaRPr lang="en-US" altLang="zh-CN">
                    <a:solidFill>
                      <a:srgbClr val="FFFFCC"/>
                    </a:solidFill>
                  </a:endParaRPr>
                </a:p>
              </p:txBody>
            </p:sp>
            <p:sp>
              <p:nvSpPr>
                <p:cNvPr id="3113" name="Rectangle 65"/>
                <p:cNvSpPr>
                  <a:spLocks noChangeArrowheads="1"/>
                </p:cNvSpPr>
                <p:nvPr/>
              </p:nvSpPr>
              <p:spPr bwMode="auto">
                <a:xfrm>
                  <a:off x="4798" y="3707"/>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i="1">
                      <a:solidFill>
                        <a:srgbClr val="FFFFCC"/>
                      </a:solidFill>
                    </a:rPr>
                    <a:t>p</a:t>
                  </a:r>
                  <a:endParaRPr lang="en-US" altLang="zh-CN">
                    <a:solidFill>
                      <a:srgbClr val="FFFFCC"/>
                    </a:solidFill>
                  </a:endParaRPr>
                </a:p>
              </p:txBody>
            </p:sp>
            <p:sp>
              <p:nvSpPr>
                <p:cNvPr id="3114" name="Rectangle 66"/>
                <p:cNvSpPr>
                  <a:spLocks noChangeArrowheads="1"/>
                </p:cNvSpPr>
                <p:nvPr/>
              </p:nvSpPr>
              <p:spPr bwMode="auto">
                <a:xfrm>
                  <a:off x="4654" y="3811"/>
                  <a:ext cx="2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i="1">
                      <a:solidFill>
                        <a:srgbClr val="FFFFCC"/>
                      </a:solidFill>
                    </a:rPr>
                    <a:t>i</a:t>
                  </a:r>
                  <a:endParaRPr lang="en-US" altLang="zh-CN">
                    <a:solidFill>
                      <a:srgbClr val="FFFFCC"/>
                    </a:solidFill>
                  </a:endParaRPr>
                </a:p>
              </p:txBody>
            </p:sp>
            <p:sp>
              <p:nvSpPr>
                <p:cNvPr id="3115" name="Rectangle 67"/>
                <p:cNvSpPr>
                  <a:spLocks noChangeArrowheads="1"/>
                </p:cNvSpPr>
                <p:nvPr/>
              </p:nvSpPr>
              <p:spPr bwMode="auto">
                <a:xfrm>
                  <a:off x="3929" y="3811"/>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i="1">
                      <a:solidFill>
                        <a:srgbClr val="FFFFCC"/>
                      </a:solidFill>
                    </a:rPr>
                    <a:t>p</a:t>
                  </a:r>
                  <a:endParaRPr lang="en-US" altLang="zh-CN">
                    <a:solidFill>
                      <a:srgbClr val="FFFFCC"/>
                    </a:solidFill>
                  </a:endParaRPr>
                </a:p>
              </p:txBody>
            </p:sp>
            <p:sp>
              <p:nvSpPr>
                <p:cNvPr id="3116" name="Rectangle 68"/>
                <p:cNvSpPr>
                  <a:spLocks noChangeArrowheads="1"/>
                </p:cNvSpPr>
                <p:nvPr/>
              </p:nvSpPr>
              <p:spPr bwMode="auto">
                <a:xfrm>
                  <a:off x="4554" y="3719"/>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i="1">
                      <a:solidFill>
                        <a:srgbClr val="FFFFCC"/>
                      </a:solidFill>
                    </a:rPr>
                    <a:t>x</a:t>
                  </a:r>
                  <a:endParaRPr lang="en-US" altLang="zh-CN">
                    <a:solidFill>
                      <a:srgbClr val="FFFFCC"/>
                    </a:solidFill>
                  </a:endParaRPr>
                </a:p>
              </p:txBody>
            </p:sp>
            <p:sp>
              <p:nvSpPr>
                <p:cNvPr id="3117" name="Rectangle 69"/>
                <p:cNvSpPr>
                  <a:spLocks noChangeArrowheads="1"/>
                </p:cNvSpPr>
                <p:nvPr/>
              </p:nvSpPr>
              <p:spPr bwMode="auto">
                <a:xfrm>
                  <a:off x="3700" y="3719"/>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i="1">
                      <a:solidFill>
                        <a:srgbClr val="FFFFCC"/>
                      </a:solidFill>
                    </a:rPr>
                    <a:t>x</a:t>
                  </a:r>
                  <a:endParaRPr lang="en-US" altLang="zh-CN">
                    <a:solidFill>
                      <a:srgbClr val="FFFFCC"/>
                    </a:solidFill>
                  </a:endParaRPr>
                </a:p>
              </p:txBody>
            </p:sp>
            <p:sp>
              <p:nvSpPr>
                <p:cNvPr id="3118" name="Rectangle 70"/>
                <p:cNvSpPr>
                  <a:spLocks noChangeArrowheads="1"/>
                </p:cNvSpPr>
                <p:nvPr/>
              </p:nvSpPr>
              <p:spPr bwMode="auto">
                <a:xfrm>
                  <a:off x="5027" y="3575"/>
                  <a:ext cx="2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a:solidFill>
                        <a:srgbClr val="FFFFCC"/>
                      </a:solidFill>
                    </a:rPr>
                    <a:t>/</a:t>
                  </a:r>
                  <a:endParaRPr lang="en-US" altLang="zh-CN">
                    <a:solidFill>
                      <a:srgbClr val="FFFFCC"/>
                    </a:solidFill>
                  </a:endParaRPr>
                </a:p>
              </p:txBody>
            </p:sp>
            <p:sp>
              <p:nvSpPr>
                <p:cNvPr id="3119" name="Rectangle 71"/>
                <p:cNvSpPr>
                  <a:spLocks noChangeArrowheads="1"/>
                </p:cNvSpPr>
                <p:nvPr/>
              </p:nvSpPr>
              <p:spPr bwMode="auto">
                <a:xfrm>
                  <a:off x="4963" y="3575"/>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a:solidFill>
                        <a:srgbClr val="FFFFCC"/>
                      </a:solidFill>
                    </a:rPr>
                    <a:t>1</a:t>
                  </a:r>
                  <a:endParaRPr lang="en-US" altLang="zh-CN">
                    <a:solidFill>
                      <a:srgbClr val="FFFFCC"/>
                    </a:solidFill>
                  </a:endParaRPr>
                </a:p>
              </p:txBody>
            </p:sp>
            <p:sp>
              <p:nvSpPr>
                <p:cNvPr id="3120" name="Rectangle 72"/>
                <p:cNvSpPr>
                  <a:spLocks noChangeArrowheads="1"/>
                </p:cNvSpPr>
                <p:nvPr/>
              </p:nvSpPr>
              <p:spPr bwMode="auto">
                <a:xfrm>
                  <a:off x="4375" y="3915"/>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a:solidFill>
                        <a:srgbClr val="FFFFCC"/>
                      </a:solidFill>
                    </a:rPr>
                    <a:t>1</a:t>
                  </a:r>
                  <a:endParaRPr lang="en-US" altLang="zh-CN">
                    <a:solidFill>
                      <a:srgbClr val="FFFFCC"/>
                    </a:solidFill>
                  </a:endParaRPr>
                </a:p>
              </p:txBody>
            </p:sp>
            <p:sp>
              <p:nvSpPr>
                <p:cNvPr id="3121" name="Rectangle 73"/>
                <p:cNvSpPr>
                  <a:spLocks noChangeArrowheads="1"/>
                </p:cNvSpPr>
                <p:nvPr/>
              </p:nvSpPr>
              <p:spPr bwMode="auto">
                <a:xfrm>
                  <a:off x="4741" y="3719"/>
                  <a:ext cx="3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a:solidFill>
                        <a:srgbClr val="FFFFCC"/>
                      </a:solidFill>
                    </a:rPr>
                    <a:t>|</a:t>
                  </a:r>
                  <a:endParaRPr lang="en-US" altLang="zh-CN">
                    <a:solidFill>
                      <a:srgbClr val="FFFFCC"/>
                    </a:solidFill>
                  </a:endParaRPr>
                </a:p>
              </p:txBody>
            </p:sp>
            <p:sp>
              <p:nvSpPr>
                <p:cNvPr id="3122" name="Rectangle 74"/>
                <p:cNvSpPr>
                  <a:spLocks noChangeArrowheads="1"/>
                </p:cNvSpPr>
                <p:nvPr/>
              </p:nvSpPr>
              <p:spPr bwMode="auto">
                <a:xfrm>
                  <a:off x="4464" y="3719"/>
                  <a:ext cx="3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a:solidFill>
                        <a:srgbClr val="FFFFCC"/>
                      </a:solidFill>
                    </a:rPr>
                    <a:t>|</a:t>
                  </a:r>
                  <a:endParaRPr lang="en-US" altLang="zh-CN">
                    <a:solidFill>
                      <a:srgbClr val="FFFFCC"/>
                    </a:solidFill>
                  </a:endParaRPr>
                </a:p>
              </p:txBody>
            </p:sp>
            <p:sp>
              <p:nvSpPr>
                <p:cNvPr id="3123" name="Rectangle 75"/>
                <p:cNvSpPr>
                  <a:spLocks noChangeArrowheads="1"/>
                </p:cNvSpPr>
                <p:nvPr/>
              </p:nvSpPr>
              <p:spPr bwMode="auto">
                <a:xfrm>
                  <a:off x="3831" y="3719"/>
                  <a:ext cx="6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a:solidFill>
                        <a:srgbClr val="FFFFCC"/>
                      </a:solidFill>
                    </a:rPr>
                    <a:t>||</a:t>
                  </a:r>
                  <a:endParaRPr lang="en-US" altLang="zh-CN">
                    <a:solidFill>
                      <a:srgbClr val="FFFFCC"/>
                    </a:solidFill>
                  </a:endParaRPr>
                </a:p>
              </p:txBody>
            </p:sp>
            <p:sp>
              <p:nvSpPr>
                <p:cNvPr id="3124" name="Rectangle 76"/>
                <p:cNvSpPr>
                  <a:spLocks noChangeArrowheads="1"/>
                </p:cNvSpPr>
                <p:nvPr/>
              </p:nvSpPr>
              <p:spPr bwMode="auto">
                <a:xfrm>
                  <a:off x="3569" y="3719"/>
                  <a:ext cx="6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a:solidFill>
                        <a:srgbClr val="FFFFCC"/>
                      </a:solidFill>
                    </a:rPr>
                    <a:t>||</a:t>
                  </a:r>
                  <a:endParaRPr lang="en-US" altLang="zh-CN">
                    <a:solidFill>
                      <a:srgbClr val="FFFFCC"/>
                    </a:solidFill>
                  </a:endParaRPr>
                </a:p>
              </p:txBody>
            </p:sp>
            <p:sp>
              <p:nvSpPr>
                <p:cNvPr id="3125" name="Rectangle 77"/>
                <p:cNvSpPr>
                  <a:spLocks noChangeArrowheads="1"/>
                </p:cNvSpPr>
                <p:nvPr/>
              </p:nvSpPr>
              <p:spPr bwMode="auto">
                <a:xfrm>
                  <a:off x="4009" y="3701"/>
                  <a:ext cx="8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dirty="0">
                      <a:solidFill>
                        <a:srgbClr val="FFFFCC"/>
                      </a:solidFill>
                      <a:latin typeface="Symbol" panose="05050102010706020507" pitchFamily="18" charset="2"/>
                    </a:rPr>
                    <a:t>=</a:t>
                  </a:r>
                  <a:endParaRPr lang="en-US" altLang="zh-CN" dirty="0">
                    <a:solidFill>
                      <a:srgbClr val="FFFFCC"/>
                    </a:solidFill>
                  </a:endParaRPr>
                </a:p>
              </p:txBody>
            </p:sp>
            <p:sp>
              <p:nvSpPr>
                <p:cNvPr id="3126" name="Rectangle 78"/>
                <p:cNvSpPr>
                  <a:spLocks noChangeArrowheads="1"/>
                </p:cNvSpPr>
                <p:nvPr/>
              </p:nvSpPr>
              <p:spPr bwMode="auto">
                <a:xfrm>
                  <a:off x="4247" y="3660"/>
                  <a:ext cx="13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FFFFCC"/>
                      </a:solidFill>
                      <a:latin typeface="Symbol" panose="05050102010706020507" pitchFamily="18" charset="2"/>
                      <a:sym typeface="Symbol" panose="05050102010706020507" pitchFamily="18" charset="2"/>
                    </a:rPr>
                    <a:t></a:t>
                  </a:r>
                  <a:endParaRPr lang="en-US" altLang="zh-CN">
                    <a:solidFill>
                      <a:srgbClr val="FFFFCC"/>
                    </a:solidFill>
                  </a:endParaRPr>
                </a:p>
              </p:txBody>
            </p:sp>
            <p:sp>
              <p:nvSpPr>
                <p:cNvPr id="3127" name="Rectangle 79"/>
                <p:cNvSpPr>
                  <a:spLocks noChangeArrowheads="1"/>
                </p:cNvSpPr>
                <p:nvPr/>
              </p:nvSpPr>
              <p:spPr bwMode="auto">
                <a:xfrm>
                  <a:off x="4314" y="3907"/>
                  <a:ext cx="4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a:solidFill>
                        <a:srgbClr val="FFFFCC"/>
                      </a:solidFill>
                      <a:latin typeface="Symbol" panose="05050102010706020507" pitchFamily="18" charset="2"/>
                    </a:rPr>
                    <a:t>=</a:t>
                  </a:r>
                  <a:endParaRPr lang="en-US" altLang="zh-CN">
                    <a:solidFill>
                      <a:srgbClr val="FFFFCC"/>
                    </a:solidFill>
                  </a:endParaRPr>
                </a:p>
              </p:txBody>
            </p:sp>
            <p:sp>
              <p:nvSpPr>
                <p:cNvPr id="3128" name="Rectangle 80"/>
                <p:cNvSpPr>
                  <a:spLocks noChangeArrowheads="1"/>
                </p:cNvSpPr>
                <p:nvPr/>
              </p:nvSpPr>
              <p:spPr bwMode="auto">
                <a:xfrm>
                  <a:off x="3712" y="3641"/>
                  <a:ext cx="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solidFill>
                      <a:srgbClr val="FFFFCC"/>
                    </a:solidFill>
                  </a:endParaRPr>
                </a:p>
              </p:txBody>
            </p:sp>
            <p:sp>
              <p:nvSpPr>
                <p:cNvPr id="3129" name="AutoShape 81"/>
                <p:cNvSpPr>
                  <a:spLocks noChangeArrowheads="1"/>
                </p:cNvSpPr>
                <p:nvPr/>
              </p:nvSpPr>
              <p:spPr bwMode="auto">
                <a:xfrm>
                  <a:off x="4176" y="3600"/>
                  <a:ext cx="720" cy="432"/>
                </a:xfrm>
                <a:prstGeom prst="bracketPair">
                  <a:avLst>
                    <a:gd name="adj" fmla="val 16667"/>
                  </a:avLst>
                </a:prstGeom>
                <a:noFill/>
                <a:ln w="12700">
                  <a:solidFill>
                    <a:srgbClr val="FFFF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3105" name="Group 110"/>
            <p:cNvGrpSpPr>
              <a:grpSpLocks/>
            </p:cNvGrpSpPr>
            <p:nvPr/>
          </p:nvGrpSpPr>
          <p:grpSpPr bwMode="auto">
            <a:xfrm>
              <a:off x="639" y="2115"/>
              <a:ext cx="1776" cy="288"/>
              <a:chOff x="384" y="2736"/>
              <a:chExt cx="1776" cy="288"/>
            </a:xfrm>
          </p:grpSpPr>
          <p:pic>
            <p:nvPicPr>
              <p:cNvPr id="3106" name="Picture 111" descr="tool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 y="2736"/>
                <a:ext cx="295"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07" name="Text Box 112"/>
              <p:cNvSpPr txBox="1">
                <a:spLocks noChangeArrowheads="1"/>
              </p:cNvSpPr>
              <p:nvPr/>
            </p:nvSpPr>
            <p:spPr bwMode="auto">
              <a:xfrm>
                <a:off x="672" y="2736"/>
                <a:ext cx="14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向量的</a:t>
                </a:r>
                <a:r>
                  <a:rPr lang="en-US" altLang="zh-CN"/>
                  <a:t>p-</a:t>
                </a:r>
                <a:r>
                  <a:rPr lang="zh-CN" altLang="en-US"/>
                  <a:t>范数：</a:t>
                </a:r>
              </a:p>
            </p:txBody>
          </p:sp>
        </p:grpSp>
      </p:grpSp>
      <p:grpSp>
        <p:nvGrpSpPr>
          <p:cNvPr id="16" name="Group 119"/>
          <p:cNvGrpSpPr>
            <a:grpSpLocks/>
          </p:cNvGrpSpPr>
          <p:nvPr/>
        </p:nvGrpSpPr>
        <p:grpSpPr bwMode="auto">
          <a:xfrm>
            <a:off x="971550" y="3068638"/>
            <a:ext cx="5364163" cy="838200"/>
            <a:chOff x="629" y="2750"/>
            <a:chExt cx="3379" cy="528"/>
          </a:xfrm>
        </p:grpSpPr>
        <p:grpSp>
          <p:nvGrpSpPr>
            <p:cNvPr id="3082" name="Group 82"/>
            <p:cNvGrpSpPr>
              <a:grpSpLocks/>
            </p:cNvGrpSpPr>
            <p:nvPr/>
          </p:nvGrpSpPr>
          <p:grpSpPr bwMode="auto">
            <a:xfrm>
              <a:off x="2472" y="2750"/>
              <a:ext cx="1536" cy="528"/>
              <a:chOff x="480" y="3597"/>
              <a:chExt cx="1536" cy="528"/>
            </a:xfrm>
          </p:grpSpPr>
          <p:sp>
            <p:nvSpPr>
              <p:cNvPr id="3086" name="AutoShape 83" descr="深色木质"/>
              <p:cNvSpPr>
                <a:spLocks noChangeArrowheads="1"/>
              </p:cNvSpPr>
              <p:nvPr/>
            </p:nvSpPr>
            <p:spPr bwMode="auto">
              <a:xfrm>
                <a:off x="480" y="3597"/>
                <a:ext cx="1536" cy="528"/>
              </a:xfrm>
              <a:prstGeom prst="cube">
                <a:avLst>
                  <a:gd name="adj" fmla="val 6019"/>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3087" name="Group 84"/>
              <p:cNvGrpSpPr>
                <a:grpSpLocks/>
              </p:cNvGrpSpPr>
              <p:nvPr/>
            </p:nvGrpSpPr>
            <p:grpSpPr bwMode="auto">
              <a:xfrm>
                <a:off x="576" y="3648"/>
                <a:ext cx="1351" cy="387"/>
                <a:chOff x="2465" y="3624"/>
                <a:chExt cx="1351" cy="387"/>
              </a:xfrm>
            </p:grpSpPr>
            <p:sp>
              <p:nvSpPr>
                <p:cNvPr id="3088" name="Rectangle 85"/>
                <p:cNvSpPr>
                  <a:spLocks noChangeArrowheads="1"/>
                </p:cNvSpPr>
                <p:nvPr/>
              </p:nvSpPr>
              <p:spPr bwMode="auto">
                <a:xfrm>
                  <a:off x="3777" y="3716"/>
                  <a:ext cx="3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a:solidFill>
                        <a:srgbClr val="FFFFCC"/>
                      </a:solidFill>
                    </a:rPr>
                    <a:t>|</a:t>
                  </a:r>
                  <a:endParaRPr lang="en-US" altLang="zh-CN">
                    <a:solidFill>
                      <a:srgbClr val="FFFFCC"/>
                    </a:solidFill>
                  </a:endParaRPr>
                </a:p>
              </p:txBody>
            </p:sp>
            <p:sp>
              <p:nvSpPr>
                <p:cNvPr id="3089" name="Rectangle 86"/>
                <p:cNvSpPr>
                  <a:spLocks noChangeArrowheads="1"/>
                </p:cNvSpPr>
                <p:nvPr/>
              </p:nvSpPr>
              <p:spPr bwMode="auto">
                <a:xfrm>
                  <a:off x="3485" y="3716"/>
                  <a:ext cx="3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a:solidFill>
                        <a:srgbClr val="FFFFCC"/>
                      </a:solidFill>
                    </a:rPr>
                    <a:t>|</a:t>
                  </a:r>
                  <a:endParaRPr lang="en-US" altLang="zh-CN">
                    <a:solidFill>
                      <a:srgbClr val="FFFFCC"/>
                    </a:solidFill>
                  </a:endParaRPr>
                </a:p>
              </p:txBody>
            </p:sp>
            <p:sp>
              <p:nvSpPr>
                <p:cNvPr id="3090" name="Rectangle 87"/>
                <p:cNvSpPr>
                  <a:spLocks noChangeArrowheads="1"/>
                </p:cNvSpPr>
                <p:nvPr/>
              </p:nvSpPr>
              <p:spPr bwMode="auto">
                <a:xfrm>
                  <a:off x="3089" y="3716"/>
                  <a:ext cx="323"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a:solidFill>
                        <a:srgbClr val="FFFFCC"/>
                      </a:solidFill>
                    </a:rPr>
                    <a:t>max</a:t>
                  </a:r>
                  <a:endParaRPr lang="en-US" altLang="zh-CN">
                    <a:solidFill>
                      <a:srgbClr val="FFFFCC"/>
                    </a:solidFill>
                  </a:endParaRPr>
                </a:p>
              </p:txBody>
            </p:sp>
            <p:sp>
              <p:nvSpPr>
                <p:cNvPr id="3091" name="Rectangle 88"/>
                <p:cNvSpPr>
                  <a:spLocks noChangeArrowheads="1"/>
                </p:cNvSpPr>
                <p:nvPr/>
              </p:nvSpPr>
              <p:spPr bwMode="auto">
                <a:xfrm>
                  <a:off x="2742" y="3716"/>
                  <a:ext cx="7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a:solidFill>
                        <a:srgbClr val="FFFFCC"/>
                      </a:solidFill>
                    </a:rPr>
                    <a:t>||</a:t>
                  </a:r>
                  <a:endParaRPr lang="en-US" altLang="zh-CN">
                    <a:solidFill>
                      <a:srgbClr val="FFFFCC"/>
                    </a:solidFill>
                  </a:endParaRPr>
                </a:p>
              </p:txBody>
            </p:sp>
            <p:sp>
              <p:nvSpPr>
                <p:cNvPr id="3092" name="Rectangle 89"/>
                <p:cNvSpPr>
                  <a:spLocks noChangeArrowheads="1"/>
                </p:cNvSpPr>
                <p:nvPr/>
              </p:nvSpPr>
              <p:spPr bwMode="auto">
                <a:xfrm>
                  <a:off x="2465" y="3716"/>
                  <a:ext cx="7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a:solidFill>
                        <a:srgbClr val="FFFFCC"/>
                      </a:solidFill>
                    </a:rPr>
                    <a:t>||</a:t>
                  </a:r>
                  <a:endParaRPr lang="en-US" altLang="zh-CN">
                    <a:solidFill>
                      <a:srgbClr val="FFFFCC"/>
                    </a:solidFill>
                  </a:endParaRPr>
                </a:p>
              </p:txBody>
            </p:sp>
            <p:sp>
              <p:nvSpPr>
                <p:cNvPr id="3093" name="Rectangle 90"/>
                <p:cNvSpPr>
                  <a:spLocks noChangeArrowheads="1"/>
                </p:cNvSpPr>
                <p:nvPr/>
              </p:nvSpPr>
              <p:spPr bwMode="auto">
                <a:xfrm>
                  <a:off x="3116" y="3885"/>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a:solidFill>
                        <a:srgbClr val="FFFFCC"/>
                      </a:solidFill>
                    </a:rPr>
                    <a:t>1</a:t>
                  </a:r>
                  <a:endParaRPr lang="en-US" altLang="zh-CN">
                    <a:solidFill>
                      <a:srgbClr val="FFFFCC"/>
                    </a:solidFill>
                  </a:endParaRPr>
                </a:p>
              </p:txBody>
            </p:sp>
            <p:sp>
              <p:nvSpPr>
                <p:cNvPr id="3094" name="Rectangle 91"/>
                <p:cNvSpPr>
                  <a:spLocks noChangeArrowheads="1"/>
                </p:cNvSpPr>
                <p:nvPr/>
              </p:nvSpPr>
              <p:spPr bwMode="auto">
                <a:xfrm>
                  <a:off x="3685" y="3824"/>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i="1">
                      <a:solidFill>
                        <a:srgbClr val="FFFFCC"/>
                      </a:solidFill>
                    </a:rPr>
                    <a:t>i</a:t>
                  </a:r>
                  <a:endParaRPr lang="en-US" altLang="zh-CN">
                    <a:solidFill>
                      <a:srgbClr val="FFFFCC"/>
                    </a:solidFill>
                  </a:endParaRPr>
                </a:p>
              </p:txBody>
            </p:sp>
            <p:sp>
              <p:nvSpPr>
                <p:cNvPr id="3095" name="Rectangle 92"/>
                <p:cNvSpPr>
                  <a:spLocks noChangeArrowheads="1"/>
                </p:cNvSpPr>
                <p:nvPr/>
              </p:nvSpPr>
              <p:spPr bwMode="auto">
                <a:xfrm>
                  <a:off x="3359" y="3886"/>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i="1">
                      <a:solidFill>
                        <a:srgbClr val="FFFFCC"/>
                      </a:solidFill>
                    </a:rPr>
                    <a:t>n</a:t>
                  </a:r>
                  <a:endParaRPr lang="en-US" altLang="zh-CN">
                    <a:solidFill>
                      <a:srgbClr val="FFFFCC"/>
                    </a:solidFill>
                  </a:endParaRPr>
                </a:p>
              </p:txBody>
            </p:sp>
            <p:sp>
              <p:nvSpPr>
                <p:cNvPr id="3096" name="Rectangle 93"/>
                <p:cNvSpPr>
                  <a:spLocks noChangeArrowheads="1"/>
                </p:cNvSpPr>
                <p:nvPr/>
              </p:nvSpPr>
              <p:spPr bwMode="auto">
                <a:xfrm>
                  <a:off x="3245" y="3886"/>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i="1">
                      <a:solidFill>
                        <a:srgbClr val="FFFFCC"/>
                      </a:solidFill>
                    </a:rPr>
                    <a:t>i</a:t>
                  </a:r>
                  <a:endParaRPr lang="en-US" altLang="zh-CN">
                    <a:solidFill>
                      <a:srgbClr val="FFFFCC"/>
                    </a:solidFill>
                  </a:endParaRPr>
                </a:p>
              </p:txBody>
            </p:sp>
            <p:sp>
              <p:nvSpPr>
                <p:cNvPr id="3097" name="Rectangle 94"/>
                <p:cNvSpPr>
                  <a:spLocks noChangeArrowheads="1"/>
                </p:cNvSpPr>
                <p:nvPr/>
              </p:nvSpPr>
              <p:spPr bwMode="auto">
                <a:xfrm>
                  <a:off x="3580" y="3716"/>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i="1">
                      <a:solidFill>
                        <a:srgbClr val="FFFFCC"/>
                      </a:solidFill>
                    </a:rPr>
                    <a:t>x</a:t>
                  </a:r>
                  <a:endParaRPr lang="en-US" altLang="zh-CN">
                    <a:solidFill>
                      <a:srgbClr val="FFFFCC"/>
                    </a:solidFill>
                  </a:endParaRPr>
                </a:p>
              </p:txBody>
            </p:sp>
            <p:sp>
              <p:nvSpPr>
                <p:cNvPr id="3098" name="Rectangle 95"/>
                <p:cNvSpPr>
                  <a:spLocks noChangeArrowheads="1"/>
                </p:cNvSpPr>
                <p:nvPr/>
              </p:nvSpPr>
              <p:spPr bwMode="auto">
                <a:xfrm>
                  <a:off x="2604" y="3716"/>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i="1">
                      <a:solidFill>
                        <a:srgbClr val="FFFFCC"/>
                      </a:solidFill>
                    </a:rPr>
                    <a:t>x</a:t>
                  </a:r>
                  <a:endParaRPr lang="en-US" altLang="zh-CN">
                    <a:solidFill>
                      <a:srgbClr val="FFFFCC"/>
                    </a:solidFill>
                  </a:endParaRPr>
                </a:p>
              </p:txBody>
            </p:sp>
            <p:sp>
              <p:nvSpPr>
                <p:cNvPr id="3099" name="Rectangle 96"/>
                <p:cNvSpPr>
                  <a:spLocks noChangeArrowheads="1"/>
                </p:cNvSpPr>
                <p:nvPr/>
              </p:nvSpPr>
              <p:spPr bwMode="auto">
                <a:xfrm>
                  <a:off x="3287" y="3875"/>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a:solidFill>
                        <a:srgbClr val="FFFFCC"/>
                      </a:solidFill>
                      <a:latin typeface="Symbol" panose="05050102010706020507" pitchFamily="18" charset="2"/>
                      <a:sym typeface="Symbol" panose="05050102010706020507" pitchFamily="18" charset="2"/>
                    </a:rPr>
                    <a:t></a:t>
                  </a:r>
                  <a:endParaRPr lang="en-US" altLang="zh-CN">
                    <a:solidFill>
                      <a:srgbClr val="FFFFCC"/>
                    </a:solidFill>
                  </a:endParaRPr>
                </a:p>
              </p:txBody>
            </p:sp>
            <p:sp>
              <p:nvSpPr>
                <p:cNvPr id="3100" name="Rectangle 97"/>
                <p:cNvSpPr>
                  <a:spLocks noChangeArrowheads="1"/>
                </p:cNvSpPr>
                <p:nvPr/>
              </p:nvSpPr>
              <p:spPr bwMode="auto">
                <a:xfrm>
                  <a:off x="3173" y="3875"/>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a:solidFill>
                        <a:srgbClr val="FFFFCC"/>
                      </a:solidFill>
                      <a:latin typeface="Symbol" panose="05050102010706020507" pitchFamily="18" charset="2"/>
                      <a:sym typeface="Symbol" panose="05050102010706020507" pitchFamily="18" charset="2"/>
                    </a:rPr>
                    <a:t></a:t>
                  </a:r>
                  <a:endParaRPr lang="en-US" altLang="zh-CN">
                    <a:solidFill>
                      <a:srgbClr val="FFFFCC"/>
                    </a:solidFill>
                  </a:endParaRPr>
                </a:p>
              </p:txBody>
            </p:sp>
            <p:sp>
              <p:nvSpPr>
                <p:cNvPr id="3101" name="Rectangle 98"/>
                <p:cNvSpPr>
                  <a:spLocks noChangeArrowheads="1"/>
                </p:cNvSpPr>
                <p:nvPr/>
              </p:nvSpPr>
              <p:spPr bwMode="auto">
                <a:xfrm>
                  <a:off x="2827" y="3813"/>
                  <a:ext cx="7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a:solidFill>
                        <a:srgbClr val="FFFFCC"/>
                      </a:solidFill>
                      <a:latin typeface="Symbol" panose="05050102010706020507" pitchFamily="18" charset="2"/>
                      <a:sym typeface="Symbol" panose="05050102010706020507" pitchFamily="18" charset="2"/>
                    </a:rPr>
                    <a:t></a:t>
                  </a:r>
                  <a:endParaRPr lang="en-US" altLang="zh-CN">
                    <a:solidFill>
                      <a:srgbClr val="FFFFCC"/>
                    </a:solidFill>
                  </a:endParaRPr>
                </a:p>
              </p:txBody>
            </p:sp>
            <p:sp>
              <p:nvSpPr>
                <p:cNvPr id="3102" name="Rectangle 99"/>
                <p:cNvSpPr>
                  <a:spLocks noChangeArrowheads="1"/>
                </p:cNvSpPr>
                <p:nvPr/>
              </p:nvSpPr>
              <p:spPr bwMode="auto">
                <a:xfrm>
                  <a:off x="2938" y="3695"/>
                  <a:ext cx="9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a:solidFill>
                        <a:srgbClr val="FFFFCC"/>
                      </a:solidFill>
                      <a:latin typeface="Symbol" panose="05050102010706020507" pitchFamily="18" charset="2"/>
                    </a:rPr>
                    <a:t>=</a:t>
                  </a:r>
                  <a:endParaRPr lang="en-US" altLang="zh-CN">
                    <a:solidFill>
                      <a:srgbClr val="FFFFCC"/>
                    </a:solidFill>
                  </a:endParaRPr>
                </a:p>
              </p:txBody>
            </p:sp>
            <p:sp>
              <p:nvSpPr>
                <p:cNvPr id="3103" name="Rectangle 100"/>
                <p:cNvSpPr>
                  <a:spLocks noChangeArrowheads="1"/>
                </p:cNvSpPr>
                <p:nvPr/>
              </p:nvSpPr>
              <p:spPr bwMode="auto">
                <a:xfrm>
                  <a:off x="2617" y="3624"/>
                  <a:ext cx="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solidFill>
                      <a:srgbClr val="FFFFCC"/>
                    </a:solidFill>
                  </a:endParaRPr>
                </a:p>
              </p:txBody>
            </p:sp>
          </p:grpSp>
        </p:grpSp>
        <p:grpSp>
          <p:nvGrpSpPr>
            <p:cNvPr id="3083" name="Group 113"/>
            <p:cNvGrpSpPr>
              <a:grpSpLocks/>
            </p:cNvGrpSpPr>
            <p:nvPr/>
          </p:nvGrpSpPr>
          <p:grpSpPr bwMode="auto">
            <a:xfrm>
              <a:off x="629" y="2841"/>
              <a:ext cx="2359" cy="327"/>
              <a:chOff x="384" y="2736"/>
              <a:chExt cx="1776" cy="327"/>
            </a:xfrm>
          </p:grpSpPr>
          <p:pic>
            <p:nvPicPr>
              <p:cNvPr id="3084" name="Picture 114" descr="tool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 y="2736"/>
                <a:ext cx="295"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5" name="Text Box 115"/>
              <p:cNvSpPr txBox="1">
                <a:spLocks noChangeArrowheads="1"/>
              </p:cNvSpPr>
              <p:nvPr/>
            </p:nvSpPr>
            <p:spPr bwMode="auto">
              <a:xfrm>
                <a:off x="672" y="2736"/>
                <a:ext cx="14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向量的</a:t>
                </a:r>
                <a:r>
                  <a:rPr lang="zh-CN" altLang="en-US">
                    <a:sym typeface="Symbol" panose="05050102010706020507" pitchFamily="18" charset="2"/>
                  </a:rPr>
                  <a:t></a:t>
                </a:r>
                <a:r>
                  <a:rPr lang="zh-CN" altLang="en-US"/>
                  <a:t> </a:t>
                </a:r>
                <a:r>
                  <a:rPr lang="en-US" altLang="zh-CN"/>
                  <a:t>-</a:t>
                </a:r>
                <a:r>
                  <a:rPr lang="zh-CN" altLang="en-US"/>
                  <a:t>范数：</a:t>
                </a:r>
              </a:p>
            </p:txBody>
          </p:sp>
        </p:grpSp>
      </p:grpSp>
      <p:sp>
        <p:nvSpPr>
          <p:cNvPr id="3081" name="矩形 106"/>
          <p:cNvSpPr>
            <a:spLocks noChangeArrowheads="1"/>
          </p:cNvSpPr>
          <p:nvPr/>
        </p:nvSpPr>
        <p:spPr bwMode="auto">
          <a:xfrm>
            <a:off x="179388" y="5373688"/>
            <a:ext cx="871309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宋体" panose="02010600030101010101" pitchFamily="2" charset="-122"/>
              </a:rPr>
              <a:t>可以证明向量函数</a:t>
            </a:r>
            <a:r>
              <a:rPr lang="en-US" altLang="zh-CN" dirty="0"/>
              <a:t>||</a:t>
            </a:r>
            <a:r>
              <a:rPr lang="en-US" altLang="zh-CN" b="1" dirty="0"/>
              <a:t>x</a:t>
            </a:r>
            <a:r>
              <a:rPr lang="en-US" altLang="zh-CN" dirty="0"/>
              <a:t>||</a:t>
            </a:r>
            <a:r>
              <a:rPr lang="en-US" altLang="zh-CN" i="1" baseline="-25000" dirty="0"/>
              <a:t>p</a:t>
            </a:r>
            <a:r>
              <a:rPr lang="zh-CN" altLang="en-US" dirty="0"/>
              <a:t>是</a:t>
            </a:r>
            <a:r>
              <a:rPr lang="en-US" altLang="zh-CN" b="1" dirty="0"/>
              <a:t>R</a:t>
            </a:r>
            <a:r>
              <a:rPr lang="en-US" altLang="zh-CN" baseline="30000" dirty="0"/>
              <a:t>n</a:t>
            </a:r>
            <a:r>
              <a:rPr lang="zh-CN" altLang="en-US" dirty="0">
                <a:latin typeface="宋体" panose="02010600030101010101" pitchFamily="2" charset="-122"/>
              </a:rPr>
              <a:t>上的向量的范数（满足定义</a:t>
            </a:r>
            <a:r>
              <a:rPr lang="en-US" altLang="zh-CN" dirty="0">
                <a:latin typeface="宋体" panose="02010600030101010101" pitchFamily="2" charset="-122"/>
              </a:rPr>
              <a:t>3.1</a:t>
            </a:r>
            <a:r>
              <a:rPr lang="zh-CN" altLang="en-US" dirty="0">
                <a:latin typeface="宋体" panose="02010600030101010101" pitchFamily="2" charset="-122"/>
              </a:rPr>
              <a:t>），且</a:t>
            </a:r>
            <a:r>
              <a:rPr lang="zh-CN" altLang="en-US" dirty="0">
                <a:solidFill>
                  <a:srgbClr val="FF0000"/>
                </a:solidFill>
                <a:latin typeface="宋体" panose="02010600030101010101" pitchFamily="2" charset="-122"/>
              </a:rPr>
              <a:t>前三种范数是</a:t>
            </a:r>
            <a:r>
              <a:rPr lang="zh-CN" altLang="en-US" dirty="0">
                <a:solidFill>
                  <a:srgbClr val="FF0000"/>
                </a:solidFill>
              </a:rPr>
              <a:t>“</a:t>
            </a:r>
            <a:r>
              <a:rPr lang="en-US" altLang="zh-CN" i="1" dirty="0">
                <a:solidFill>
                  <a:srgbClr val="FF0000"/>
                </a:solidFill>
              </a:rPr>
              <a:t>p</a:t>
            </a:r>
            <a:r>
              <a:rPr lang="en-US" altLang="zh-CN" dirty="0">
                <a:solidFill>
                  <a:srgbClr val="FF0000"/>
                </a:solidFill>
              </a:rPr>
              <a:t>”</a:t>
            </a:r>
            <a:r>
              <a:rPr lang="zh-CN" altLang="en-US" dirty="0">
                <a:solidFill>
                  <a:srgbClr val="FF0000"/>
                </a:solidFill>
                <a:latin typeface="宋体" panose="02010600030101010101" pitchFamily="2" charset="-122"/>
              </a:rPr>
              <a:t>范数的特殊情况</a:t>
            </a:r>
            <a:endParaRPr lang="zh-CN" altLang="en-US"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5"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FB98C34-F336-412D-B049-90B613405C44}" type="slidenum">
              <a:rPr lang="en-US" altLang="zh-CN" sz="1200">
                <a:solidFill>
                  <a:srgbClr val="000000"/>
                </a:solidFill>
              </a:rPr>
              <a:pPr eaLnBrk="1" hangingPunct="1"/>
              <a:t>40</a:t>
            </a:fld>
            <a:endParaRPr lang="en-US" altLang="zh-CN" sz="1200">
              <a:solidFill>
                <a:srgbClr val="000000"/>
              </a:solidFill>
            </a:endParaRPr>
          </a:p>
        </p:txBody>
      </p:sp>
      <p:graphicFrame>
        <p:nvGraphicFramePr>
          <p:cNvPr id="88066" name="Object 2"/>
          <p:cNvGraphicFramePr>
            <a:graphicFrameLocks noChangeAspect="1"/>
          </p:cNvGraphicFramePr>
          <p:nvPr/>
        </p:nvGraphicFramePr>
        <p:xfrm>
          <a:off x="846138" y="1670050"/>
          <a:ext cx="7689850" cy="498475"/>
        </p:xfrm>
        <a:graphic>
          <a:graphicData uri="http://schemas.openxmlformats.org/presentationml/2006/ole">
            <mc:AlternateContent xmlns:mc="http://schemas.openxmlformats.org/markup-compatibility/2006">
              <mc:Choice xmlns:v="urn:schemas-microsoft-com:vml" Requires="v">
                <p:oleObj spid="_x0000_s65697" name="Equation" r:id="rId3" imgW="3759120" imgH="241200" progId="Equation.DSMT4">
                  <p:embed/>
                </p:oleObj>
              </mc:Choice>
              <mc:Fallback>
                <p:oleObj name="Equation" r:id="rId3" imgW="3759120" imgH="2412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138" y="1670050"/>
                        <a:ext cx="7689850"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67" name="Object 3"/>
          <p:cNvGraphicFramePr>
            <a:graphicFrameLocks noChangeAspect="1"/>
          </p:cNvGraphicFramePr>
          <p:nvPr/>
        </p:nvGraphicFramePr>
        <p:xfrm>
          <a:off x="3321050" y="2279650"/>
          <a:ext cx="1903413" cy="273050"/>
        </p:xfrm>
        <a:graphic>
          <a:graphicData uri="http://schemas.openxmlformats.org/presentationml/2006/ole">
            <mc:AlternateContent xmlns:mc="http://schemas.openxmlformats.org/markup-compatibility/2006">
              <mc:Choice xmlns:v="urn:schemas-microsoft-com:vml" Requires="v">
                <p:oleObj spid="_x0000_s65698" name="公式" r:id="rId5" imgW="609480" imgH="88560" progId="Equation.3">
                  <p:embed/>
                </p:oleObj>
              </mc:Choice>
              <mc:Fallback>
                <p:oleObj name="公式" r:id="rId5" imgW="609480" imgH="8856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21050" y="2279650"/>
                        <a:ext cx="1903413"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68" name="Object 4"/>
          <p:cNvGraphicFramePr>
            <a:graphicFrameLocks noChangeAspect="1"/>
          </p:cNvGraphicFramePr>
          <p:nvPr/>
        </p:nvGraphicFramePr>
        <p:xfrm>
          <a:off x="925513" y="4413250"/>
          <a:ext cx="7800975" cy="1120775"/>
        </p:xfrm>
        <a:graphic>
          <a:graphicData uri="http://schemas.openxmlformats.org/presentationml/2006/ole">
            <mc:AlternateContent xmlns:mc="http://schemas.openxmlformats.org/markup-compatibility/2006">
              <mc:Choice xmlns:v="urn:schemas-microsoft-com:vml" Requires="v">
                <p:oleObj spid="_x0000_s65699" name="Equation" r:id="rId7" imgW="3301920" imgH="507960" progId="Equation.DSMT4">
                  <p:embed/>
                </p:oleObj>
              </mc:Choice>
              <mc:Fallback>
                <p:oleObj name="Equation" r:id="rId7" imgW="3301920" imgH="50796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5513" y="4413250"/>
                        <a:ext cx="7800975" cy="1120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69" name="Object 5"/>
          <p:cNvGraphicFramePr>
            <a:graphicFrameLocks noChangeAspect="1"/>
          </p:cNvGraphicFramePr>
          <p:nvPr/>
        </p:nvGraphicFramePr>
        <p:xfrm>
          <a:off x="304800" y="908050"/>
          <a:ext cx="441325" cy="4191000"/>
        </p:xfrm>
        <a:graphic>
          <a:graphicData uri="http://schemas.openxmlformats.org/presentationml/2006/ole">
            <mc:AlternateContent xmlns:mc="http://schemas.openxmlformats.org/markup-compatibility/2006">
              <mc:Choice xmlns:v="urn:schemas-microsoft-com:vml" Requires="v">
                <p:oleObj spid="_x0000_s65700" name="公式" r:id="rId9" imgW="190440" imgH="838080" progId="Equation.3">
                  <p:embed/>
                </p:oleObj>
              </mc:Choice>
              <mc:Fallback>
                <p:oleObj name="公式" r:id="rId9" imgW="190440" imgH="83808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 y="908050"/>
                        <a:ext cx="441325" cy="419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70" name="Object 6"/>
          <p:cNvGraphicFramePr>
            <a:graphicFrameLocks noChangeAspect="1"/>
          </p:cNvGraphicFramePr>
          <p:nvPr/>
        </p:nvGraphicFramePr>
        <p:xfrm>
          <a:off x="3276600" y="4146550"/>
          <a:ext cx="1903413" cy="273050"/>
        </p:xfrm>
        <a:graphic>
          <a:graphicData uri="http://schemas.openxmlformats.org/presentationml/2006/ole">
            <mc:AlternateContent xmlns:mc="http://schemas.openxmlformats.org/markup-compatibility/2006">
              <mc:Choice xmlns:v="urn:schemas-microsoft-com:vml" Requires="v">
                <p:oleObj spid="_x0000_s65701" name="公式" r:id="rId11" imgW="609480" imgH="88560" progId="Equation.3">
                  <p:embed/>
                </p:oleObj>
              </mc:Choice>
              <mc:Fallback>
                <p:oleObj name="公式" r:id="rId11" imgW="609480" imgH="8856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4146550"/>
                        <a:ext cx="1903413"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71" name="Object 7"/>
          <p:cNvGraphicFramePr>
            <a:graphicFrameLocks noChangeAspect="1"/>
          </p:cNvGraphicFramePr>
          <p:nvPr/>
        </p:nvGraphicFramePr>
        <p:xfrm>
          <a:off x="849313" y="1004888"/>
          <a:ext cx="7605712" cy="511175"/>
        </p:xfrm>
        <a:graphic>
          <a:graphicData uri="http://schemas.openxmlformats.org/presentationml/2006/ole">
            <mc:AlternateContent xmlns:mc="http://schemas.openxmlformats.org/markup-compatibility/2006">
              <mc:Choice xmlns:v="urn:schemas-microsoft-com:vml" Requires="v">
                <p:oleObj spid="_x0000_s65702" name="Equation" r:id="rId12" imgW="3606480" imgH="241200" progId="Equation.DSMT4">
                  <p:embed/>
                </p:oleObj>
              </mc:Choice>
              <mc:Fallback>
                <p:oleObj name="Equation" r:id="rId12" imgW="3606480" imgH="241200" progId="Equation.DSMT4">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49313" y="1004888"/>
                        <a:ext cx="7605712"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72" name="Object 8"/>
          <p:cNvGraphicFramePr>
            <a:graphicFrameLocks noChangeAspect="1"/>
          </p:cNvGraphicFramePr>
          <p:nvPr/>
        </p:nvGraphicFramePr>
        <p:xfrm>
          <a:off x="569913" y="2508250"/>
          <a:ext cx="7248525" cy="1209675"/>
        </p:xfrm>
        <a:graphic>
          <a:graphicData uri="http://schemas.openxmlformats.org/presentationml/2006/ole">
            <mc:AlternateContent xmlns:mc="http://schemas.openxmlformats.org/markup-compatibility/2006">
              <mc:Choice xmlns:v="urn:schemas-microsoft-com:vml" Requires="v">
                <p:oleObj spid="_x0000_s65703" name="Equation" r:id="rId14" imgW="3149280" imgH="507960" progId="Equation.DSMT4">
                  <p:embed/>
                </p:oleObj>
              </mc:Choice>
              <mc:Fallback>
                <p:oleObj name="Equation" r:id="rId14" imgW="3149280" imgH="507960" progId="Equation.DSMT4">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9913" y="2508250"/>
                        <a:ext cx="7248525" cy="1209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46" name="AutoShape 9">
            <a:hlinkClick r:id="" action="ppaction://hlinkshowjump?jump=previousslide" highlightClick="1"/>
          </p:cNvPr>
          <p:cNvSpPr>
            <a:spLocks noChangeArrowheads="1"/>
          </p:cNvSpPr>
          <p:nvPr/>
        </p:nvSpPr>
        <p:spPr bwMode="auto">
          <a:xfrm>
            <a:off x="7772400" y="6553200"/>
            <a:ext cx="685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5547" name="AutoShape 10">
            <a:hlinkClick r:id="" action="ppaction://hlinkshowjump?jump=lastslideviewed" highlightClick="1"/>
          </p:cNvPr>
          <p:cNvSpPr>
            <a:spLocks noChangeArrowheads="1"/>
          </p:cNvSpPr>
          <p:nvPr/>
        </p:nvSpPr>
        <p:spPr bwMode="auto">
          <a:xfrm>
            <a:off x="8458200" y="655320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5548" name="Text Box 11"/>
          <p:cNvSpPr txBox="1">
            <a:spLocks noChangeArrowheads="1"/>
          </p:cNvSpPr>
          <p:nvPr/>
        </p:nvSpPr>
        <p:spPr bwMode="auto">
          <a:xfrm>
            <a:off x="0" y="260350"/>
            <a:ext cx="6624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FF0000"/>
                </a:solidFill>
                <a:latin typeface="楷体_GB2312" pitchFamily="49" charset="-122"/>
                <a:ea typeface="楷体_GB2312" pitchFamily="49" charset="-122"/>
              </a:rPr>
              <a:t>逐次超松弛迭代法</a:t>
            </a:r>
            <a:r>
              <a:rPr lang="zh-CN" altLang="en-US" sz="2800">
                <a:solidFill>
                  <a:srgbClr val="FF0000"/>
                </a:solidFill>
                <a:latin typeface="楷体_GB2312" pitchFamily="49" charset="-122"/>
                <a:ea typeface="楷体_GB2312" pitchFamily="49" charset="-122"/>
              </a:rPr>
              <a:t>或</a:t>
            </a:r>
            <a:r>
              <a:rPr lang="en-US" altLang="zh-CN" sz="2800">
                <a:solidFill>
                  <a:srgbClr val="FF0000"/>
                </a:solidFill>
                <a:ea typeface="楷体_GB2312" pitchFamily="49" charset="-122"/>
              </a:rPr>
              <a:t>SOR</a:t>
            </a:r>
            <a:r>
              <a:rPr lang="zh-CN" altLang="en-US" sz="2800">
                <a:solidFill>
                  <a:srgbClr val="FF0000"/>
                </a:solidFill>
                <a:latin typeface="楷体_GB2312" pitchFamily="49" charset="-122"/>
                <a:ea typeface="楷体_GB2312" pitchFamily="49" charset="-122"/>
              </a:rPr>
              <a:t>法的迭代公式</a:t>
            </a:r>
          </a:p>
        </p:txBody>
      </p:sp>
      <p:sp>
        <p:nvSpPr>
          <p:cNvPr id="88076" name="Text Box 12"/>
          <p:cNvSpPr txBox="1">
            <a:spLocks noChangeArrowheads="1"/>
          </p:cNvSpPr>
          <p:nvPr/>
        </p:nvSpPr>
        <p:spPr bwMode="auto">
          <a:xfrm>
            <a:off x="971550" y="5949950"/>
            <a:ext cx="470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FF0000"/>
                </a:solidFill>
              </a:rPr>
              <a:t>当</a:t>
            </a:r>
            <a:r>
              <a:rPr lang="en-US" altLang="zh-CN" b="1" dirty="0">
                <a:solidFill>
                  <a:srgbClr val="FF0000"/>
                </a:solidFill>
              </a:rPr>
              <a:t>ω</a:t>
            </a:r>
            <a:r>
              <a:rPr lang="zh-CN" altLang="en-US" b="1" dirty="0">
                <a:solidFill>
                  <a:srgbClr val="FF0000"/>
                </a:solidFill>
              </a:rPr>
              <a:t>＝</a:t>
            </a:r>
            <a:r>
              <a:rPr lang="en-US" altLang="zh-CN" b="1" dirty="0">
                <a:solidFill>
                  <a:srgbClr val="FF0000"/>
                </a:solidFill>
              </a:rPr>
              <a:t>1</a:t>
            </a:r>
            <a:r>
              <a:rPr lang="zh-CN" altLang="en-US" b="1" dirty="0">
                <a:solidFill>
                  <a:srgbClr val="FF0000"/>
                </a:solidFill>
              </a:rPr>
              <a:t>时就是高斯</a:t>
            </a:r>
            <a:r>
              <a:rPr lang="en-US" altLang="zh-CN" b="1" dirty="0">
                <a:solidFill>
                  <a:srgbClr val="FF0000"/>
                </a:solidFill>
              </a:rPr>
              <a:t>-</a:t>
            </a:r>
            <a:r>
              <a:rPr lang="zh-CN" altLang="en-US" b="1" dirty="0">
                <a:solidFill>
                  <a:srgbClr val="FF0000"/>
                </a:solidFill>
              </a:rPr>
              <a:t>赛德尔迭代法</a:t>
            </a:r>
          </a:p>
        </p:txBody>
      </p:sp>
      <p:cxnSp>
        <p:nvCxnSpPr>
          <p:cNvPr id="14" name="直接连接符 13"/>
          <p:cNvCxnSpPr/>
          <p:nvPr/>
        </p:nvCxnSpPr>
        <p:spPr>
          <a:xfrm>
            <a:off x="2123728" y="1517799"/>
            <a:ext cx="4680520" cy="0"/>
          </a:xfrm>
          <a:prstGeom prst="line">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123728" y="2168525"/>
            <a:ext cx="4680520" cy="0"/>
          </a:xfrm>
          <a:prstGeom prst="line">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123728" y="3140968"/>
            <a:ext cx="5694710" cy="0"/>
          </a:xfrm>
          <a:prstGeom prst="line">
            <a:avLst/>
          </a:prstGeom>
          <a:ln w="381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69913" y="3861048"/>
            <a:ext cx="1769839" cy="0"/>
          </a:xfrm>
          <a:prstGeom prst="line">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88068" idx="3"/>
          </p:cNvCxnSpPr>
          <p:nvPr/>
        </p:nvCxnSpPr>
        <p:spPr>
          <a:xfrm flipV="1">
            <a:off x="2339752" y="4973637"/>
            <a:ext cx="6386736" cy="39539"/>
          </a:xfrm>
          <a:prstGeom prst="line">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27FAE3D-107A-4387-81A0-ECE0BF40DC65}" type="slidenum">
              <a:rPr lang="en-US" altLang="zh-CN" sz="1200">
                <a:solidFill>
                  <a:srgbClr val="000000"/>
                </a:solidFill>
              </a:rPr>
              <a:pPr eaLnBrk="1" hangingPunct="1"/>
              <a:t>41</a:t>
            </a:fld>
            <a:endParaRPr lang="en-US" altLang="zh-CN" sz="1200">
              <a:solidFill>
                <a:srgbClr val="000000"/>
              </a:solidFill>
            </a:endParaRPr>
          </a:p>
        </p:txBody>
      </p:sp>
      <p:sp>
        <p:nvSpPr>
          <p:cNvPr id="66565" name="Rectangle 2"/>
          <p:cNvSpPr>
            <a:spLocks noGrp="1" noChangeArrowheads="1"/>
          </p:cNvSpPr>
          <p:nvPr>
            <p:ph idx="4294967295"/>
          </p:nvPr>
        </p:nvSpPr>
        <p:spPr>
          <a:xfrm>
            <a:off x="0" y="765175"/>
            <a:ext cx="7772400" cy="1800225"/>
          </a:xfrm>
        </p:spPr>
        <p:txBody>
          <a:bodyPr/>
          <a:lstStyle/>
          <a:p>
            <a:pPr marL="0" indent="0" eaLnBrk="1" hangingPunct="1">
              <a:buFontTx/>
              <a:buNone/>
            </a:pPr>
            <a:r>
              <a:rPr lang="en-US" altLang="zh-CN" sz="2400" dirty="0">
                <a:ea typeface="楷体_GB2312" pitchFamily="49" charset="-122"/>
              </a:rPr>
              <a:t>       </a:t>
            </a:r>
            <a:r>
              <a:rPr lang="zh-CN" altLang="en-US" sz="2400" dirty="0">
                <a:ea typeface="楷体_GB2312" pitchFamily="49" charset="-122"/>
              </a:rPr>
              <a:t>在</a:t>
            </a:r>
            <a:r>
              <a:rPr lang="en-US" altLang="zh-CN" sz="2400" dirty="0">
                <a:ea typeface="楷体_GB2312" pitchFamily="49" charset="-122"/>
              </a:rPr>
              <a:t>SOR</a:t>
            </a:r>
            <a:r>
              <a:rPr lang="zh-CN" altLang="en-US" sz="2400" dirty="0">
                <a:ea typeface="楷体_GB2312" pitchFamily="49" charset="-122"/>
              </a:rPr>
              <a:t>法中，</a:t>
            </a:r>
            <a:r>
              <a:rPr lang="zh-CN" altLang="en-US" sz="2400" dirty="0">
                <a:solidFill>
                  <a:srgbClr val="FF0000"/>
                </a:solidFill>
                <a:ea typeface="楷体_GB2312" pitchFamily="49" charset="-122"/>
              </a:rPr>
              <a:t>松弛因子的取值对迭代公式的收敛速度影响极大。</a:t>
            </a:r>
          </a:p>
          <a:p>
            <a:pPr marL="0" indent="0" eaLnBrk="1" hangingPunct="1">
              <a:buFontTx/>
              <a:buNone/>
            </a:pPr>
            <a:r>
              <a:rPr lang="zh-CN" altLang="en-US" sz="2400" dirty="0">
                <a:ea typeface="楷体_GB2312" pitchFamily="49" charset="-122"/>
              </a:rPr>
              <a:t>        实际计算时，可以根据方程组的系数矩阵的性质，或结合实践计算的经验来选取松弛因子。</a:t>
            </a:r>
          </a:p>
        </p:txBody>
      </p:sp>
      <p:sp>
        <p:nvSpPr>
          <p:cNvPr id="66566" name="Rectangle 3"/>
          <p:cNvSpPr>
            <a:spLocks noChangeArrowheads="1"/>
          </p:cNvSpPr>
          <p:nvPr/>
        </p:nvSpPr>
        <p:spPr bwMode="auto">
          <a:xfrm>
            <a:off x="5848350" y="0"/>
            <a:ext cx="32956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1800" b="1">
                <a:latin typeface="楷体_GB2312" pitchFamily="49" charset="-122"/>
                <a:ea typeface="楷体_GB2312" pitchFamily="49" charset="-122"/>
              </a:rPr>
              <a:t>3.6.4</a:t>
            </a:r>
            <a:r>
              <a:rPr lang="zh-CN" altLang="en-US" sz="1800" b="1">
                <a:latin typeface="楷体_GB2312" pitchFamily="49" charset="-122"/>
                <a:ea typeface="楷体_GB2312" pitchFamily="49" charset="-122"/>
              </a:rPr>
              <a:t>逐次超松弛迭代法（续）</a:t>
            </a:r>
          </a:p>
        </p:txBody>
      </p:sp>
      <p:sp>
        <p:nvSpPr>
          <p:cNvPr id="66567" name="Line 4"/>
          <p:cNvSpPr>
            <a:spLocks noChangeShapeType="1"/>
          </p:cNvSpPr>
          <p:nvPr/>
        </p:nvSpPr>
        <p:spPr bwMode="auto">
          <a:xfrm>
            <a:off x="5940425" y="404813"/>
            <a:ext cx="3203575"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6568" name="Text Box 5"/>
          <p:cNvSpPr txBox="1">
            <a:spLocks noChangeArrowheads="1"/>
          </p:cNvSpPr>
          <p:nvPr/>
        </p:nvSpPr>
        <p:spPr bwMode="auto">
          <a:xfrm>
            <a:off x="468313" y="2492375"/>
            <a:ext cx="43910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b="1" dirty="0"/>
              <a:t>逐次</a:t>
            </a:r>
            <a:r>
              <a:rPr lang="zh-CN" altLang="en-US" b="1" dirty="0">
                <a:latin typeface="楷体_GB2312" pitchFamily="49" charset="-122"/>
                <a:ea typeface="楷体_GB2312" pitchFamily="49" charset="-122"/>
              </a:rPr>
              <a:t>超松弛迭代法</a:t>
            </a:r>
            <a:r>
              <a:rPr lang="zh-CN" altLang="en-US" dirty="0">
                <a:latin typeface="楷体_GB2312" pitchFamily="49" charset="-122"/>
                <a:ea typeface="楷体_GB2312" pitchFamily="49" charset="-122"/>
              </a:rPr>
              <a:t>的矩阵形式</a:t>
            </a:r>
          </a:p>
        </p:txBody>
      </p:sp>
      <p:graphicFrame>
        <p:nvGraphicFramePr>
          <p:cNvPr id="66562" name="Object 6"/>
          <p:cNvGraphicFramePr>
            <a:graphicFrameLocks noChangeAspect="1"/>
          </p:cNvGraphicFramePr>
          <p:nvPr/>
        </p:nvGraphicFramePr>
        <p:xfrm>
          <a:off x="468313" y="3284538"/>
          <a:ext cx="8351837" cy="703262"/>
        </p:xfrm>
        <a:graphic>
          <a:graphicData uri="http://schemas.openxmlformats.org/presentationml/2006/ole">
            <mc:AlternateContent xmlns:mc="http://schemas.openxmlformats.org/markup-compatibility/2006">
              <mc:Choice xmlns:v="urn:schemas-microsoft-com:vml" Requires="v">
                <p:oleObj spid="_x0000_s66612" name="Equation" r:id="rId3" imgW="2717640" imgH="228600" progId="Equation.DSMT4">
                  <p:embed/>
                </p:oleObj>
              </mc:Choice>
              <mc:Fallback>
                <p:oleObj name="Equation" r:id="rId3" imgW="2717640" imgH="2286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3284538"/>
                        <a:ext cx="8351837"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69" name="AutoShape 7"/>
          <p:cNvSpPr>
            <a:spLocks noChangeArrowheads="1"/>
          </p:cNvSpPr>
          <p:nvPr/>
        </p:nvSpPr>
        <p:spPr bwMode="auto">
          <a:xfrm>
            <a:off x="539750" y="4292600"/>
            <a:ext cx="976313" cy="269875"/>
          </a:xfrm>
          <a:prstGeom prst="rightArrow">
            <a:avLst>
              <a:gd name="adj1" fmla="val 50000"/>
              <a:gd name="adj2" fmla="val 90441"/>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6563" name="Object 8"/>
          <p:cNvGraphicFramePr>
            <a:graphicFrameLocks noChangeAspect="1"/>
          </p:cNvGraphicFramePr>
          <p:nvPr/>
        </p:nvGraphicFramePr>
        <p:xfrm>
          <a:off x="611188" y="4797425"/>
          <a:ext cx="7805737" cy="703263"/>
        </p:xfrm>
        <a:graphic>
          <a:graphicData uri="http://schemas.openxmlformats.org/presentationml/2006/ole">
            <mc:AlternateContent xmlns:mc="http://schemas.openxmlformats.org/markup-compatibility/2006">
              <mc:Choice xmlns:v="urn:schemas-microsoft-com:vml" Requires="v">
                <p:oleObj spid="_x0000_s66613" name="Equation" r:id="rId5" imgW="2539800" imgH="228600" progId="Equation.DSMT4">
                  <p:embed/>
                </p:oleObj>
              </mc:Choice>
              <mc:Fallback>
                <p:oleObj name="Equation" r:id="rId5" imgW="2539800" imgH="2286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4797425"/>
                        <a:ext cx="7805737"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0" name="直接连接符 9"/>
          <p:cNvCxnSpPr/>
          <p:nvPr/>
        </p:nvCxnSpPr>
        <p:spPr>
          <a:xfrm flipV="1">
            <a:off x="4514056" y="4080892"/>
            <a:ext cx="4212432" cy="26077"/>
          </a:xfrm>
          <a:prstGeom prst="line">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06FF5E6-B85C-4A23-BB21-61EF8B073803}" type="slidenum">
              <a:rPr lang="en-US" altLang="zh-CN" sz="1200">
                <a:solidFill>
                  <a:srgbClr val="000000"/>
                </a:solidFill>
              </a:rPr>
              <a:pPr eaLnBrk="1" hangingPunct="1"/>
              <a:t>42</a:t>
            </a:fld>
            <a:endParaRPr lang="en-US" altLang="zh-CN" sz="1200">
              <a:solidFill>
                <a:srgbClr val="000000"/>
              </a:solidFill>
            </a:endParaRPr>
          </a:p>
        </p:txBody>
      </p:sp>
      <p:sp>
        <p:nvSpPr>
          <p:cNvPr id="67590" name="Rectangle 2"/>
          <p:cNvSpPr>
            <a:spLocks noChangeArrowheads="1"/>
          </p:cNvSpPr>
          <p:nvPr/>
        </p:nvSpPr>
        <p:spPr bwMode="auto">
          <a:xfrm>
            <a:off x="5848350" y="0"/>
            <a:ext cx="32956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1800" b="1">
                <a:latin typeface="楷体_GB2312" pitchFamily="49" charset="-122"/>
                <a:ea typeface="楷体_GB2312" pitchFamily="49" charset="-122"/>
              </a:rPr>
              <a:t>3.6.4</a:t>
            </a:r>
            <a:r>
              <a:rPr lang="zh-CN" altLang="en-US" sz="1800" b="1">
                <a:latin typeface="楷体_GB2312" pitchFamily="49" charset="-122"/>
                <a:ea typeface="楷体_GB2312" pitchFamily="49" charset="-122"/>
              </a:rPr>
              <a:t>逐次超松弛迭代法（续）</a:t>
            </a:r>
          </a:p>
        </p:txBody>
      </p:sp>
      <p:graphicFrame>
        <p:nvGraphicFramePr>
          <p:cNvPr id="67586" name="Object 3"/>
          <p:cNvGraphicFramePr>
            <a:graphicFrameLocks noChangeAspect="1"/>
          </p:cNvGraphicFramePr>
          <p:nvPr/>
        </p:nvGraphicFramePr>
        <p:xfrm>
          <a:off x="755650" y="692150"/>
          <a:ext cx="7805738" cy="703263"/>
        </p:xfrm>
        <a:graphic>
          <a:graphicData uri="http://schemas.openxmlformats.org/presentationml/2006/ole">
            <mc:AlternateContent xmlns:mc="http://schemas.openxmlformats.org/markup-compatibility/2006">
              <mc:Choice xmlns:v="urn:schemas-microsoft-com:vml" Requires="v">
                <p:oleObj spid="_x0000_s67653" name="Equation" r:id="rId3" imgW="2539800" imgH="228600" progId="Equation.DSMT4">
                  <p:embed/>
                </p:oleObj>
              </mc:Choice>
              <mc:Fallback>
                <p:oleObj name="Equation" r:id="rId3" imgW="2539800" imgH="2286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692150"/>
                        <a:ext cx="7805738"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1" name="AutoShape 4"/>
          <p:cNvSpPr>
            <a:spLocks noChangeArrowheads="1"/>
          </p:cNvSpPr>
          <p:nvPr/>
        </p:nvSpPr>
        <p:spPr bwMode="auto">
          <a:xfrm>
            <a:off x="539750" y="1844675"/>
            <a:ext cx="976313" cy="342900"/>
          </a:xfrm>
          <a:prstGeom prst="rightArrow">
            <a:avLst>
              <a:gd name="adj1" fmla="val 50000"/>
              <a:gd name="adj2" fmla="val 71181"/>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7587" name="Object 5"/>
          <p:cNvGraphicFramePr>
            <a:graphicFrameLocks noChangeAspect="1"/>
          </p:cNvGraphicFramePr>
          <p:nvPr/>
        </p:nvGraphicFramePr>
        <p:xfrm>
          <a:off x="1619250" y="1628775"/>
          <a:ext cx="4176713" cy="881063"/>
        </p:xfrm>
        <a:graphic>
          <a:graphicData uri="http://schemas.openxmlformats.org/presentationml/2006/ole">
            <mc:AlternateContent xmlns:mc="http://schemas.openxmlformats.org/markup-compatibility/2006">
              <mc:Choice xmlns:v="urn:schemas-microsoft-com:vml" Requires="v">
                <p:oleObj spid="_x0000_s67654" name="Equation" r:id="rId5" imgW="1143000" imgH="241200" progId="Equation.DSMT4">
                  <p:embed/>
                </p:oleObj>
              </mc:Choice>
              <mc:Fallback>
                <p:oleObj name="Equation" r:id="rId5" imgW="1143000" imgH="2412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1628775"/>
                        <a:ext cx="4176713" cy="881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2" name="Text Box 6"/>
          <p:cNvSpPr txBox="1">
            <a:spLocks noChangeArrowheads="1"/>
          </p:cNvSpPr>
          <p:nvPr/>
        </p:nvSpPr>
        <p:spPr bwMode="auto">
          <a:xfrm>
            <a:off x="592138" y="2860675"/>
            <a:ext cx="7937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其中</a:t>
            </a:r>
          </a:p>
        </p:txBody>
      </p:sp>
      <p:graphicFrame>
        <p:nvGraphicFramePr>
          <p:cNvPr id="67588" name="Object 7"/>
          <p:cNvGraphicFramePr>
            <a:graphicFrameLocks noChangeAspect="1"/>
          </p:cNvGraphicFramePr>
          <p:nvPr/>
        </p:nvGraphicFramePr>
        <p:xfrm>
          <a:off x="1547813" y="2781300"/>
          <a:ext cx="6048375" cy="1562100"/>
        </p:xfrm>
        <a:graphic>
          <a:graphicData uri="http://schemas.openxmlformats.org/presentationml/2006/ole">
            <mc:AlternateContent xmlns:mc="http://schemas.openxmlformats.org/markup-compatibility/2006">
              <mc:Choice xmlns:v="urn:schemas-microsoft-com:vml" Requires="v">
                <p:oleObj spid="_x0000_s67655" name="Equation" r:id="rId7" imgW="1968480" imgH="507960" progId="Equation.DSMT4">
                  <p:embed/>
                </p:oleObj>
              </mc:Choice>
              <mc:Fallback>
                <p:oleObj name="Equation" r:id="rId7" imgW="1968480" imgH="50796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2781300"/>
                        <a:ext cx="6048375" cy="156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7D553F6-3B3F-4F9B-AD95-D3F19085BCB4}" type="slidenum">
              <a:rPr lang="en-US" altLang="zh-CN" sz="1200">
                <a:solidFill>
                  <a:srgbClr val="000000"/>
                </a:solidFill>
              </a:rPr>
              <a:pPr eaLnBrk="1" hangingPunct="1"/>
              <a:t>43</a:t>
            </a:fld>
            <a:endParaRPr lang="en-US" altLang="zh-CN" sz="1200">
              <a:solidFill>
                <a:srgbClr val="000000"/>
              </a:solidFill>
            </a:endParaRPr>
          </a:p>
        </p:txBody>
      </p:sp>
      <p:sp>
        <p:nvSpPr>
          <p:cNvPr id="68613" name="Rectangle 2"/>
          <p:cNvSpPr>
            <a:spLocks noChangeArrowheads="1"/>
          </p:cNvSpPr>
          <p:nvPr/>
        </p:nvSpPr>
        <p:spPr bwMode="auto">
          <a:xfrm>
            <a:off x="5848350" y="0"/>
            <a:ext cx="32956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1800" b="1">
                <a:latin typeface="楷体_GB2312" pitchFamily="49" charset="-122"/>
                <a:ea typeface="楷体_GB2312" pitchFamily="49" charset="-122"/>
              </a:rPr>
              <a:t>3.6.4</a:t>
            </a:r>
            <a:r>
              <a:rPr lang="zh-CN" altLang="en-US" sz="1800" b="1">
                <a:latin typeface="楷体_GB2312" pitchFamily="49" charset="-122"/>
                <a:ea typeface="楷体_GB2312" pitchFamily="49" charset="-122"/>
              </a:rPr>
              <a:t>逐次超松弛迭代法（续）</a:t>
            </a:r>
          </a:p>
        </p:txBody>
      </p:sp>
      <p:sp>
        <p:nvSpPr>
          <p:cNvPr id="68614" name="Text Box 3"/>
          <p:cNvSpPr txBox="1">
            <a:spLocks noChangeArrowheads="1"/>
          </p:cNvSpPr>
          <p:nvPr/>
        </p:nvSpPr>
        <p:spPr bwMode="auto">
          <a:xfrm>
            <a:off x="447675" y="438150"/>
            <a:ext cx="38258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例</a:t>
            </a:r>
            <a:r>
              <a:rPr lang="en-US" altLang="zh-CN"/>
              <a:t>3.12 </a:t>
            </a:r>
            <a:r>
              <a:rPr lang="zh-CN" altLang="en-US"/>
              <a:t>用</a:t>
            </a:r>
            <a:r>
              <a:rPr lang="en-US" altLang="zh-CN"/>
              <a:t>SOR</a:t>
            </a:r>
            <a:r>
              <a:rPr lang="zh-CN" altLang="en-US"/>
              <a:t>方法解方程组</a:t>
            </a:r>
          </a:p>
        </p:txBody>
      </p:sp>
      <p:graphicFrame>
        <p:nvGraphicFramePr>
          <p:cNvPr id="68610" name="Object 4"/>
          <p:cNvGraphicFramePr>
            <a:graphicFrameLocks noChangeAspect="1"/>
          </p:cNvGraphicFramePr>
          <p:nvPr>
            <p:extLst>
              <p:ext uri="{D42A27DB-BD31-4B8C-83A1-F6EECF244321}">
                <p14:modId xmlns:p14="http://schemas.microsoft.com/office/powerpoint/2010/main" val="463494211"/>
              </p:ext>
            </p:extLst>
          </p:nvPr>
        </p:nvGraphicFramePr>
        <p:xfrm>
          <a:off x="4427985" y="438150"/>
          <a:ext cx="3456384" cy="1729603"/>
        </p:xfrm>
        <a:graphic>
          <a:graphicData uri="http://schemas.openxmlformats.org/presentationml/2006/ole">
            <mc:AlternateContent xmlns:mc="http://schemas.openxmlformats.org/markup-compatibility/2006">
              <mc:Choice xmlns:v="urn:schemas-microsoft-com:vml" Requires="v">
                <p:oleObj spid="_x0000_s68682" name="Equation" r:id="rId3" imgW="1879560" imgH="939600" progId="Equation.DSMT4">
                  <p:embed/>
                </p:oleObj>
              </mc:Choice>
              <mc:Fallback>
                <p:oleObj name="Equation" r:id="rId3" imgW="1879560" imgH="939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5" y="438150"/>
                        <a:ext cx="3456384" cy="1729603"/>
                      </a:xfrm>
                      <a:prstGeom prst="rect">
                        <a:avLst/>
                      </a:prstGeom>
                      <a:noFill/>
                      <a:ln>
                        <a:noFill/>
                      </a:ln>
                      <a:effectLst/>
                      <a:extLst/>
                    </p:spPr>
                  </p:pic>
                </p:oleObj>
              </mc:Fallback>
            </mc:AlternateContent>
          </a:graphicData>
        </a:graphic>
      </p:graphicFrame>
      <p:sp>
        <p:nvSpPr>
          <p:cNvPr id="68615" name="Text Box 5"/>
          <p:cNvSpPr txBox="1">
            <a:spLocks noChangeArrowheads="1"/>
          </p:cNvSpPr>
          <p:nvPr/>
        </p:nvSpPr>
        <p:spPr bwMode="auto">
          <a:xfrm>
            <a:off x="34131" y="1499182"/>
            <a:ext cx="4652962"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dirty="0"/>
              <a:t>（它的精确解为</a:t>
            </a:r>
            <a:r>
              <a:rPr lang="en-US" altLang="zh-CN" i="1" dirty="0"/>
              <a:t>x</a:t>
            </a:r>
            <a:r>
              <a:rPr lang="en-US" altLang="zh-CN" dirty="0"/>
              <a:t>*=(-1,-1,-1,-1)</a:t>
            </a:r>
            <a:r>
              <a:rPr lang="en-US" altLang="zh-CN" baseline="30000" dirty="0"/>
              <a:t>T</a:t>
            </a:r>
            <a:r>
              <a:rPr lang="zh-CN" altLang="en-US" dirty="0"/>
              <a:t>）</a:t>
            </a:r>
          </a:p>
        </p:txBody>
      </p:sp>
      <p:sp>
        <p:nvSpPr>
          <p:cNvPr id="68616" name="Text Box 6"/>
          <p:cNvSpPr txBox="1">
            <a:spLocks noChangeArrowheads="1"/>
          </p:cNvSpPr>
          <p:nvPr/>
        </p:nvSpPr>
        <p:spPr bwMode="auto">
          <a:xfrm>
            <a:off x="539750" y="1988840"/>
            <a:ext cx="34131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解 取</a:t>
            </a:r>
            <a:r>
              <a:rPr lang="en-US" altLang="zh-CN"/>
              <a:t>x</a:t>
            </a:r>
            <a:r>
              <a:rPr lang="en-US" altLang="zh-CN" baseline="30000"/>
              <a:t>(0)</a:t>
            </a:r>
            <a:r>
              <a:rPr lang="en-US" altLang="zh-CN"/>
              <a:t>=0</a:t>
            </a:r>
            <a:r>
              <a:rPr lang="zh-CN" altLang="en-US"/>
              <a:t>，迭代公式为</a:t>
            </a:r>
          </a:p>
        </p:txBody>
      </p:sp>
      <p:graphicFrame>
        <p:nvGraphicFramePr>
          <p:cNvPr id="68611" name="Object 7"/>
          <p:cNvGraphicFramePr>
            <a:graphicFrameLocks noChangeAspect="1"/>
          </p:cNvGraphicFramePr>
          <p:nvPr>
            <p:extLst>
              <p:ext uri="{D42A27DB-BD31-4B8C-83A1-F6EECF244321}">
                <p14:modId xmlns:p14="http://schemas.microsoft.com/office/powerpoint/2010/main" val="3237743714"/>
              </p:ext>
            </p:extLst>
          </p:nvPr>
        </p:nvGraphicFramePr>
        <p:xfrm>
          <a:off x="900113" y="2435845"/>
          <a:ext cx="6840537" cy="2073275"/>
        </p:xfrm>
        <a:graphic>
          <a:graphicData uri="http://schemas.openxmlformats.org/presentationml/2006/ole">
            <mc:AlternateContent xmlns:mc="http://schemas.openxmlformats.org/markup-compatibility/2006">
              <mc:Choice xmlns:v="urn:schemas-microsoft-com:vml" Requires="v">
                <p:oleObj spid="_x0000_s68683" name="Equation" r:id="rId5" imgW="3098520" imgH="939600" progId="Equation.DSMT4">
                  <p:embed/>
                </p:oleObj>
              </mc:Choice>
              <mc:Fallback>
                <p:oleObj name="Equation" r:id="rId5" imgW="3098520" imgH="939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2435845"/>
                        <a:ext cx="6840537" cy="2073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8"/>
          <p:cNvGraphicFramePr>
            <a:graphicFrameLocks noChangeAspect="1"/>
          </p:cNvGraphicFramePr>
          <p:nvPr>
            <p:extLst>
              <p:ext uri="{D42A27DB-BD31-4B8C-83A1-F6EECF244321}">
                <p14:modId xmlns:p14="http://schemas.microsoft.com/office/powerpoint/2010/main" val="948925471"/>
              </p:ext>
            </p:extLst>
          </p:nvPr>
        </p:nvGraphicFramePr>
        <p:xfrm>
          <a:off x="34131" y="4538756"/>
          <a:ext cx="6279009" cy="1047877"/>
        </p:xfrm>
        <a:graphic>
          <a:graphicData uri="http://schemas.openxmlformats.org/presentationml/2006/ole">
            <mc:AlternateContent xmlns:mc="http://schemas.openxmlformats.org/markup-compatibility/2006">
              <mc:Choice xmlns:v="urn:schemas-microsoft-com:vml" Requires="v">
                <p:oleObj spid="_x0000_s68684" name="Equation" r:id="rId7" imgW="3149280" imgH="507960" progId="Equation.DSMT4">
                  <p:embed/>
                </p:oleObj>
              </mc:Choice>
              <mc:Fallback>
                <p:oleObj name="Equation" r:id="rId7" imgW="3149280" imgH="50796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31" y="4538756"/>
                        <a:ext cx="6279009" cy="1047877"/>
                      </a:xfrm>
                      <a:prstGeom prst="rect">
                        <a:avLst/>
                      </a:prstGeom>
                      <a:noFill/>
                      <a:ln w="19050">
                        <a:solidFill>
                          <a:srgbClr val="0000FF"/>
                        </a:solidFill>
                      </a:ln>
                      <a:effectLst/>
                      <a:extLst/>
                    </p:spPr>
                  </p:pic>
                </p:oleObj>
              </mc:Fallback>
            </mc:AlternateContent>
          </a:graphicData>
        </a:graphic>
      </p:graphicFrame>
      <p:sp>
        <p:nvSpPr>
          <p:cNvPr id="2" name="文本框 1"/>
          <p:cNvSpPr txBox="1"/>
          <p:nvPr/>
        </p:nvSpPr>
        <p:spPr>
          <a:xfrm>
            <a:off x="664115" y="5802775"/>
            <a:ext cx="8479885" cy="984885"/>
          </a:xfrm>
          <a:prstGeom prst="rect">
            <a:avLst/>
          </a:prstGeom>
          <a:noFill/>
          <a:ln w="28575">
            <a:solidFill>
              <a:srgbClr val="FF0000"/>
            </a:solidFill>
          </a:ln>
        </p:spPr>
        <p:txBody>
          <a:bodyPr wrap="none" lIns="0" tIns="0" rIns="0" bIns="0" rtlCol="0">
            <a:spAutoFit/>
          </a:bodyPr>
          <a:lstStyle/>
          <a:p>
            <a:r>
              <a:rPr lang="en-US" altLang="zh-CN" sz="3200" i="1" dirty="0"/>
              <a:t>x</a:t>
            </a:r>
            <a:r>
              <a:rPr lang="en-US" altLang="zh-CN" sz="3200" i="1" baseline="-25000" dirty="0"/>
              <a:t>i</a:t>
            </a:r>
            <a:r>
              <a:rPr lang="en-US" altLang="zh-CN" sz="3200" baseline="30000" dirty="0"/>
              <a:t>(</a:t>
            </a:r>
            <a:r>
              <a:rPr lang="en-US" altLang="zh-CN" sz="3200" i="1" baseline="30000" dirty="0"/>
              <a:t>k</a:t>
            </a:r>
            <a:r>
              <a:rPr lang="en-US" altLang="zh-CN" sz="3200" baseline="30000" dirty="0"/>
              <a:t>+1)</a:t>
            </a:r>
            <a:r>
              <a:rPr lang="en-US" altLang="zh-CN" sz="3200" dirty="0"/>
              <a:t>=</a:t>
            </a:r>
            <a:r>
              <a:rPr lang="en-US" altLang="zh-CN" sz="3200" i="1" dirty="0">
                <a:solidFill>
                  <a:srgbClr val="FF0000"/>
                </a:solidFill>
              </a:rPr>
              <a:t>x</a:t>
            </a:r>
            <a:r>
              <a:rPr lang="en-US" altLang="zh-CN" sz="3200" i="1" baseline="-25000" dirty="0">
                <a:solidFill>
                  <a:srgbClr val="FF0000"/>
                </a:solidFill>
              </a:rPr>
              <a:t>i</a:t>
            </a:r>
            <a:r>
              <a:rPr lang="en-US" altLang="zh-CN" sz="3200" baseline="30000" dirty="0">
                <a:solidFill>
                  <a:srgbClr val="FF0000"/>
                </a:solidFill>
              </a:rPr>
              <a:t>(</a:t>
            </a:r>
            <a:r>
              <a:rPr lang="en-US" altLang="zh-CN" sz="3200" i="1" baseline="30000" dirty="0">
                <a:solidFill>
                  <a:srgbClr val="FF0000"/>
                </a:solidFill>
              </a:rPr>
              <a:t>k</a:t>
            </a:r>
            <a:r>
              <a:rPr lang="en-US" altLang="zh-CN" sz="3200" baseline="30000" dirty="0">
                <a:solidFill>
                  <a:srgbClr val="FF0000"/>
                </a:solidFill>
              </a:rPr>
              <a:t>)</a:t>
            </a:r>
            <a:r>
              <a:rPr lang="en-US" altLang="zh-CN" sz="3200" dirty="0">
                <a:solidFill>
                  <a:srgbClr val="FF0000"/>
                </a:solidFill>
              </a:rPr>
              <a:t>+</a:t>
            </a:r>
            <a:r>
              <a:rPr lang="el-GR" altLang="zh-CN" sz="3200" i="1" dirty="0">
                <a:solidFill>
                  <a:srgbClr val="FF0000"/>
                </a:solidFill>
                <a:cs typeface="Times New Roman" panose="02020603050405020304" pitchFamily="18" charset="0"/>
              </a:rPr>
              <a:t>ω</a:t>
            </a:r>
            <a:r>
              <a:rPr lang="en-US" altLang="zh-CN" sz="3200" dirty="0"/>
              <a:t>(</a:t>
            </a:r>
            <a:r>
              <a:rPr lang="en-US" altLang="zh-CN" sz="3200" i="1" dirty="0"/>
              <a:t>b</a:t>
            </a:r>
            <a:r>
              <a:rPr lang="en-US" altLang="zh-CN" sz="3200" i="1" baseline="-25000" dirty="0"/>
              <a:t>i </a:t>
            </a:r>
            <a:r>
              <a:rPr lang="en-US" altLang="zh-CN" sz="3200" dirty="0"/>
              <a:t>- </a:t>
            </a:r>
            <a:r>
              <a:rPr lang="en-US" altLang="zh-CN" sz="3200" i="1" dirty="0"/>
              <a:t>a</a:t>
            </a:r>
            <a:r>
              <a:rPr lang="en-US" altLang="zh-CN" sz="3200" i="1" baseline="-25000" dirty="0"/>
              <a:t>i</a:t>
            </a:r>
            <a:r>
              <a:rPr lang="en-US" altLang="zh-CN" sz="3200" baseline="-25000" dirty="0"/>
              <a:t>1</a:t>
            </a:r>
            <a:r>
              <a:rPr lang="en-US" altLang="zh-CN" sz="3200" i="1" dirty="0"/>
              <a:t>x</a:t>
            </a:r>
            <a:r>
              <a:rPr lang="en-US" altLang="zh-CN" sz="3200" baseline="-25000" dirty="0"/>
              <a:t>1</a:t>
            </a:r>
            <a:r>
              <a:rPr lang="en-US" altLang="zh-CN" sz="3200" baseline="30000" dirty="0"/>
              <a:t>(</a:t>
            </a:r>
            <a:r>
              <a:rPr lang="en-US" altLang="zh-CN" sz="3200" i="1" baseline="30000" dirty="0"/>
              <a:t>k</a:t>
            </a:r>
            <a:r>
              <a:rPr lang="en-US" altLang="zh-CN" sz="3200" baseline="30000" dirty="0"/>
              <a:t>+1)</a:t>
            </a:r>
            <a:r>
              <a:rPr lang="en-US" altLang="zh-CN" sz="3200" dirty="0"/>
              <a:t> - … - </a:t>
            </a:r>
            <a:r>
              <a:rPr lang="en-US" altLang="zh-CN" sz="3200" i="1" dirty="0"/>
              <a:t>a</a:t>
            </a:r>
            <a:r>
              <a:rPr lang="en-US" altLang="zh-CN" sz="3200" i="1" baseline="-25000" dirty="0"/>
              <a:t>i,i</a:t>
            </a:r>
            <a:r>
              <a:rPr lang="en-US" altLang="zh-CN" sz="3200" baseline="-25000" dirty="0"/>
              <a:t>-1</a:t>
            </a:r>
            <a:r>
              <a:rPr lang="en-US" altLang="zh-CN" sz="3200" i="1" dirty="0"/>
              <a:t>x</a:t>
            </a:r>
            <a:r>
              <a:rPr lang="en-US" altLang="zh-CN" sz="3200" i="1" baseline="-25000" dirty="0"/>
              <a:t>i</a:t>
            </a:r>
            <a:r>
              <a:rPr lang="en-US" altLang="zh-CN" sz="3200" baseline="-25000" dirty="0"/>
              <a:t>-1</a:t>
            </a:r>
            <a:r>
              <a:rPr lang="en-US" altLang="zh-CN" sz="3200" baseline="30000" dirty="0"/>
              <a:t>(</a:t>
            </a:r>
            <a:r>
              <a:rPr lang="en-US" altLang="zh-CN" sz="3200" i="1" baseline="30000" dirty="0"/>
              <a:t>k</a:t>
            </a:r>
            <a:r>
              <a:rPr lang="en-US" altLang="zh-CN" sz="3200" baseline="30000" dirty="0"/>
              <a:t>+1)</a:t>
            </a:r>
            <a:r>
              <a:rPr lang="en-US" altLang="zh-CN" sz="3200" dirty="0"/>
              <a:t> </a:t>
            </a:r>
            <a:r>
              <a:rPr lang="en-US" altLang="zh-CN" sz="3200" dirty="0">
                <a:solidFill>
                  <a:srgbClr val="FF0000"/>
                </a:solidFill>
              </a:rPr>
              <a:t>- </a:t>
            </a:r>
            <a:r>
              <a:rPr lang="en-US" altLang="zh-CN" sz="3200" i="1" dirty="0" err="1">
                <a:solidFill>
                  <a:srgbClr val="FF0000"/>
                </a:solidFill>
              </a:rPr>
              <a:t>a</a:t>
            </a:r>
            <a:r>
              <a:rPr lang="en-US" altLang="zh-CN" sz="3200" i="1" baseline="-25000" dirty="0" err="1">
                <a:solidFill>
                  <a:srgbClr val="FF0000"/>
                </a:solidFill>
              </a:rPr>
              <a:t>ii</a:t>
            </a:r>
            <a:r>
              <a:rPr lang="en-US" altLang="zh-CN" sz="3200" i="1" dirty="0" err="1">
                <a:solidFill>
                  <a:srgbClr val="FF0000"/>
                </a:solidFill>
              </a:rPr>
              <a:t>x</a:t>
            </a:r>
            <a:r>
              <a:rPr lang="en-US" altLang="zh-CN" sz="3200" i="1" baseline="-25000" dirty="0" err="1">
                <a:solidFill>
                  <a:srgbClr val="FF0000"/>
                </a:solidFill>
              </a:rPr>
              <a:t>i</a:t>
            </a:r>
            <a:r>
              <a:rPr lang="en-US" altLang="zh-CN" sz="3200" baseline="30000" dirty="0">
                <a:solidFill>
                  <a:srgbClr val="FF0000"/>
                </a:solidFill>
              </a:rPr>
              <a:t>(</a:t>
            </a:r>
            <a:r>
              <a:rPr lang="en-US" altLang="zh-CN" sz="3200" i="1" baseline="30000" dirty="0">
                <a:solidFill>
                  <a:srgbClr val="FF0000"/>
                </a:solidFill>
              </a:rPr>
              <a:t>k</a:t>
            </a:r>
            <a:r>
              <a:rPr lang="en-US" altLang="zh-CN" sz="3200" baseline="30000" dirty="0">
                <a:solidFill>
                  <a:srgbClr val="FF0000"/>
                </a:solidFill>
              </a:rPr>
              <a:t>)</a:t>
            </a:r>
            <a:r>
              <a:rPr lang="en-US" altLang="zh-CN" sz="3200" dirty="0">
                <a:solidFill>
                  <a:srgbClr val="FF0000"/>
                </a:solidFill>
              </a:rPr>
              <a:t> </a:t>
            </a:r>
          </a:p>
          <a:p>
            <a:r>
              <a:rPr lang="en-US" altLang="zh-CN" sz="3200" dirty="0"/>
              <a:t>           - </a:t>
            </a:r>
            <a:r>
              <a:rPr lang="en-US" altLang="zh-CN" sz="3200" i="1" dirty="0"/>
              <a:t>a</a:t>
            </a:r>
            <a:r>
              <a:rPr lang="en-US" altLang="zh-CN" sz="3200" i="1" baseline="-25000" dirty="0"/>
              <a:t>i,i</a:t>
            </a:r>
            <a:r>
              <a:rPr lang="en-US" altLang="zh-CN" sz="3200" baseline="-25000" dirty="0"/>
              <a:t>+1</a:t>
            </a:r>
            <a:r>
              <a:rPr lang="en-US" altLang="zh-CN" sz="3200" i="1" dirty="0"/>
              <a:t>x</a:t>
            </a:r>
            <a:r>
              <a:rPr lang="en-US" altLang="zh-CN" sz="3200" i="1" baseline="-25000" dirty="0"/>
              <a:t>i</a:t>
            </a:r>
            <a:r>
              <a:rPr lang="en-US" altLang="zh-CN" sz="3200" baseline="-25000" dirty="0"/>
              <a:t>+1</a:t>
            </a:r>
            <a:r>
              <a:rPr lang="en-US" altLang="zh-CN" sz="3200" baseline="30000" dirty="0"/>
              <a:t>(</a:t>
            </a:r>
            <a:r>
              <a:rPr lang="en-US" altLang="zh-CN" sz="3200" i="1" baseline="30000" dirty="0"/>
              <a:t>k</a:t>
            </a:r>
            <a:r>
              <a:rPr lang="en-US" altLang="zh-CN" sz="3200" baseline="30000" dirty="0"/>
              <a:t>)</a:t>
            </a:r>
            <a:r>
              <a:rPr lang="en-US" altLang="zh-CN" sz="3200" dirty="0"/>
              <a:t> - … - </a:t>
            </a:r>
            <a:r>
              <a:rPr lang="en-US" altLang="zh-CN" sz="3200" i="1" dirty="0" err="1"/>
              <a:t>a</a:t>
            </a:r>
            <a:r>
              <a:rPr lang="en-US" altLang="zh-CN" sz="3200" i="1" baseline="-25000" dirty="0" err="1"/>
              <a:t>in</a:t>
            </a:r>
            <a:r>
              <a:rPr lang="en-US" altLang="zh-CN" sz="3200" i="1" dirty="0" err="1"/>
              <a:t>x</a:t>
            </a:r>
            <a:r>
              <a:rPr lang="en-US" altLang="zh-CN" sz="3200" i="1" baseline="-25000" dirty="0" err="1"/>
              <a:t>n</a:t>
            </a:r>
            <a:r>
              <a:rPr lang="en-US" altLang="zh-CN" sz="3200" baseline="30000" dirty="0"/>
              <a:t>(</a:t>
            </a:r>
            <a:r>
              <a:rPr lang="en-US" altLang="zh-CN" sz="3200" i="1" baseline="30000" dirty="0"/>
              <a:t>k</a:t>
            </a:r>
            <a:r>
              <a:rPr lang="en-US" altLang="zh-CN" sz="3200" baseline="30000" dirty="0"/>
              <a:t>)</a:t>
            </a:r>
            <a:r>
              <a:rPr lang="en-US" altLang="zh-CN" sz="3200" dirty="0"/>
              <a:t>)</a:t>
            </a:r>
            <a:r>
              <a:rPr lang="en-US" altLang="zh-CN" sz="3200" dirty="0">
                <a:solidFill>
                  <a:srgbClr val="FF0000"/>
                </a:solidFill>
              </a:rPr>
              <a:t>/</a:t>
            </a:r>
            <a:r>
              <a:rPr lang="en-US" altLang="zh-CN" sz="3200" i="1" dirty="0" err="1">
                <a:solidFill>
                  <a:srgbClr val="FF0000"/>
                </a:solidFill>
              </a:rPr>
              <a:t>a</a:t>
            </a:r>
            <a:r>
              <a:rPr lang="en-US" altLang="zh-CN" sz="3200" i="1" baseline="-25000" dirty="0" err="1">
                <a:solidFill>
                  <a:srgbClr val="FF0000"/>
                </a:solidFill>
              </a:rPr>
              <a:t>ii</a:t>
            </a:r>
            <a:endParaRPr lang="zh-CN" altLang="en-US" sz="3200" i="1" baseline="-25000" dirty="0">
              <a:solidFill>
                <a:srgbClr val="FF0000"/>
              </a:solidFill>
            </a:endParaRPr>
          </a:p>
        </p:txBody>
      </p:sp>
      <p:cxnSp>
        <p:nvCxnSpPr>
          <p:cNvPr id="4" name="直接连接符 3"/>
          <p:cNvCxnSpPr/>
          <p:nvPr/>
        </p:nvCxnSpPr>
        <p:spPr>
          <a:xfrm>
            <a:off x="1700188" y="5535833"/>
            <a:ext cx="140994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4833B80-A0A2-4CCD-A28B-44FD289A548B}" type="slidenum">
              <a:rPr lang="en-US" altLang="zh-CN" sz="1200">
                <a:solidFill>
                  <a:srgbClr val="000000"/>
                </a:solidFill>
              </a:rPr>
              <a:pPr eaLnBrk="1" hangingPunct="1"/>
              <a:t>44</a:t>
            </a:fld>
            <a:endParaRPr lang="en-US" altLang="zh-CN" sz="1200">
              <a:solidFill>
                <a:srgbClr val="000000"/>
              </a:solidFill>
            </a:endParaRPr>
          </a:p>
        </p:txBody>
      </p:sp>
      <p:sp>
        <p:nvSpPr>
          <p:cNvPr id="69636" name="Rectangle 2"/>
          <p:cNvSpPr>
            <a:spLocks noChangeArrowheads="1"/>
          </p:cNvSpPr>
          <p:nvPr/>
        </p:nvSpPr>
        <p:spPr bwMode="auto">
          <a:xfrm>
            <a:off x="5848350" y="0"/>
            <a:ext cx="32956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1800" b="1">
                <a:latin typeface="楷体_GB2312" pitchFamily="49" charset="-122"/>
                <a:ea typeface="楷体_GB2312" pitchFamily="49" charset="-122"/>
              </a:rPr>
              <a:t>3.6.4</a:t>
            </a:r>
            <a:r>
              <a:rPr lang="zh-CN" altLang="en-US" sz="1800" b="1">
                <a:latin typeface="楷体_GB2312" pitchFamily="49" charset="-122"/>
                <a:ea typeface="楷体_GB2312" pitchFamily="49" charset="-122"/>
              </a:rPr>
              <a:t>逐次超松弛迭代法（续）</a:t>
            </a:r>
          </a:p>
        </p:txBody>
      </p:sp>
      <p:sp>
        <p:nvSpPr>
          <p:cNvPr id="69637" name="Text Box 3"/>
          <p:cNvSpPr txBox="1">
            <a:spLocks noChangeArrowheads="1"/>
          </p:cNvSpPr>
          <p:nvPr/>
        </p:nvSpPr>
        <p:spPr bwMode="auto">
          <a:xfrm>
            <a:off x="611188" y="549275"/>
            <a:ext cx="8269287"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取</a:t>
            </a:r>
            <a:r>
              <a:rPr lang="en-US" altLang="zh-CN"/>
              <a:t>ω=1.3</a:t>
            </a:r>
            <a:r>
              <a:rPr lang="zh-CN" altLang="en-US"/>
              <a:t>，第</a:t>
            </a:r>
            <a:r>
              <a:rPr lang="en-US" altLang="zh-CN"/>
              <a:t>11</a:t>
            </a:r>
            <a:r>
              <a:rPr lang="zh-CN" altLang="en-US"/>
              <a:t>次迭代结果为</a:t>
            </a:r>
          </a:p>
          <a:p>
            <a:pPr eaLnBrk="1" hangingPunct="1">
              <a:lnSpc>
                <a:spcPct val="120000"/>
              </a:lnSpc>
            </a:pPr>
            <a:r>
              <a:rPr lang="en-US" altLang="zh-CN" i="1"/>
              <a:t>x</a:t>
            </a:r>
            <a:r>
              <a:rPr lang="en-US" altLang="zh-CN" baseline="30000"/>
              <a:t>(11)</a:t>
            </a:r>
            <a:r>
              <a:rPr lang="en-US" altLang="zh-CN"/>
              <a:t>=(-0.999 996 46, -1.000 003 10,-0.999 999 53,-0.999 999 12)</a:t>
            </a:r>
            <a:r>
              <a:rPr lang="en-US" altLang="zh-CN" baseline="30000"/>
              <a:t>T</a:t>
            </a:r>
          </a:p>
        </p:txBody>
      </p:sp>
      <p:graphicFrame>
        <p:nvGraphicFramePr>
          <p:cNvPr id="69634" name="Object 4"/>
          <p:cNvGraphicFramePr>
            <a:graphicFrameLocks noChangeAspect="1"/>
          </p:cNvGraphicFramePr>
          <p:nvPr/>
        </p:nvGraphicFramePr>
        <p:xfrm>
          <a:off x="1547813" y="1700213"/>
          <a:ext cx="3529012" cy="557212"/>
        </p:xfrm>
        <a:graphic>
          <a:graphicData uri="http://schemas.openxmlformats.org/presentationml/2006/ole">
            <mc:AlternateContent xmlns:mc="http://schemas.openxmlformats.org/markup-compatibility/2006">
              <mc:Choice xmlns:v="urn:schemas-microsoft-com:vml" Requires="v">
                <p:oleObj spid="_x0000_s69698" name="Equation" r:id="rId3" imgW="1143000" imgH="279360" progId="Equation.DSMT4">
                  <p:embed/>
                </p:oleObj>
              </mc:Choice>
              <mc:Fallback>
                <p:oleObj name="Equation" r:id="rId3" imgW="1143000" imgH="2793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700213"/>
                        <a:ext cx="3529012" cy="557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38" name="Text Box 5"/>
          <p:cNvSpPr txBox="1">
            <a:spLocks noChangeArrowheads="1"/>
          </p:cNvSpPr>
          <p:nvPr/>
        </p:nvSpPr>
        <p:spPr bwMode="auto">
          <a:xfrm>
            <a:off x="323850" y="2349500"/>
            <a:ext cx="44513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dirty="0"/>
              <a:t>对</a:t>
            </a:r>
            <a:r>
              <a:rPr lang="en-US" altLang="zh-CN" dirty="0"/>
              <a:t>ω</a:t>
            </a:r>
            <a:r>
              <a:rPr lang="zh-CN" altLang="en-US" dirty="0"/>
              <a:t>取其他值，迭代次数不同。</a:t>
            </a:r>
            <a:endParaRPr lang="zh-CN" altLang="en-US" baseline="30000" dirty="0"/>
          </a:p>
        </p:txBody>
      </p:sp>
      <p:graphicFrame>
        <p:nvGraphicFramePr>
          <p:cNvPr id="92166" name="Group 6"/>
          <p:cNvGraphicFramePr>
            <a:graphicFrameLocks noGrp="1"/>
          </p:cNvGraphicFramePr>
          <p:nvPr/>
        </p:nvGraphicFramePr>
        <p:xfrm>
          <a:off x="611188" y="3357563"/>
          <a:ext cx="6743700" cy="3048000"/>
        </p:xfrm>
        <a:graphic>
          <a:graphicData uri="http://schemas.openxmlformats.org/drawingml/2006/table">
            <a:tbl>
              <a:tblPr/>
              <a:tblGrid>
                <a:gridCol w="1584325">
                  <a:extLst>
                    <a:ext uri="{9D8B030D-6E8A-4147-A177-3AD203B41FA5}">
                      <a16:colId xmlns="" xmlns:a16="http://schemas.microsoft.com/office/drawing/2014/main" val="20000"/>
                    </a:ext>
                  </a:extLst>
                </a:gridCol>
                <a:gridCol w="2111375">
                  <a:extLst>
                    <a:ext uri="{9D8B030D-6E8A-4147-A177-3AD203B41FA5}">
                      <a16:colId xmlns="" xmlns:a16="http://schemas.microsoft.com/office/drawing/2014/main" val="20001"/>
                    </a:ext>
                  </a:extLst>
                </a:gridCol>
                <a:gridCol w="1524000">
                  <a:extLst>
                    <a:ext uri="{9D8B030D-6E8A-4147-A177-3AD203B41FA5}">
                      <a16:colId xmlns="" xmlns:a16="http://schemas.microsoft.com/office/drawing/2014/main" val="20002"/>
                    </a:ext>
                  </a:extLst>
                </a:gridCol>
                <a:gridCol w="1524000">
                  <a:extLst>
                    <a:ext uri="{9D8B030D-6E8A-4147-A177-3AD203B41FA5}">
                      <a16:colId xmlns="" xmlns:a16="http://schemas.microsoft.com/office/drawing/2014/main" val="20003"/>
                    </a:ext>
                  </a:extLst>
                </a:gridCol>
              </a:tblGrid>
              <a:tr h="300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松弛因子</a:t>
                      </a: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ω</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楷体_GB2312" pitchFamily="49" charset="-122"/>
                        </a:rPr>
                        <a:t>迭代次数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松弛因子</a:t>
                      </a:r>
                      <a:r>
                        <a:rPr kumimoji="1" lang="en-US" altLang="zh-CN" sz="2400" b="0" i="0" u="none" strike="noStrike" cap="none" normalizeH="0" baseline="0">
                          <a:ln>
                            <a:noFill/>
                          </a:ln>
                          <a:solidFill>
                            <a:schemeClr val="tx1"/>
                          </a:solidFill>
                          <a:effectLst/>
                          <a:latin typeface="Times New Roman" pitchFamily="18" charset="0"/>
                          <a:ea typeface="宋体" pitchFamily="2" charset="-122"/>
                        </a:rPr>
                        <a:t>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楷体_GB2312" pitchFamily="49" charset="-122"/>
                        </a:rPr>
                        <a:t>迭代次数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17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58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331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rgbClr val="FF0000"/>
                          </a:solidFill>
                          <a:effectLst/>
                          <a:latin typeface="Times New Roman" pitchFamily="18" charset="0"/>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53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1.4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109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21CD3FA-AD4D-4386-B98F-26859C010FA7}" type="slidenum">
              <a:rPr lang="en-US" altLang="zh-CN" sz="1200">
                <a:solidFill>
                  <a:srgbClr val="000000"/>
                </a:solidFill>
              </a:rPr>
              <a:pPr eaLnBrk="1" hangingPunct="1"/>
              <a:t>45</a:t>
            </a:fld>
            <a:endParaRPr lang="en-US" altLang="zh-CN" sz="1200">
              <a:solidFill>
                <a:srgbClr val="000000"/>
              </a:solidFill>
            </a:endParaRPr>
          </a:p>
        </p:txBody>
      </p:sp>
      <p:sp>
        <p:nvSpPr>
          <p:cNvPr id="80906" name="Text Box 2"/>
          <p:cNvSpPr txBox="1">
            <a:spLocks noChangeArrowheads="1"/>
          </p:cNvSpPr>
          <p:nvPr/>
        </p:nvSpPr>
        <p:spPr bwMode="auto">
          <a:xfrm>
            <a:off x="539750" y="476250"/>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latin typeface="楷体_GB2312" pitchFamily="49" charset="-122"/>
                <a:ea typeface="楷体_GB2312" pitchFamily="49" charset="-122"/>
              </a:rPr>
              <a:t>雅可比迭代格式</a:t>
            </a:r>
          </a:p>
        </p:txBody>
      </p:sp>
      <p:graphicFrame>
        <p:nvGraphicFramePr>
          <p:cNvPr id="80898" name="Object 3"/>
          <p:cNvGraphicFramePr>
            <a:graphicFrameLocks noChangeAspect="1"/>
          </p:cNvGraphicFramePr>
          <p:nvPr/>
        </p:nvGraphicFramePr>
        <p:xfrm>
          <a:off x="873125" y="1143000"/>
          <a:ext cx="6783388" cy="1028700"/>
        </p:xfrm>
        <a:graphic>
          <a:graphicData uri="http://schemas.openxmlformats.org/presentationml/2006/ole">
            <mc:AlternateContent xmlns:mc="http://schemas.openxmlformats.org/markup-compatibility/2006">
              <mc:Choice xmlns:v="urn:schemas-microsoft-com:vml" Requires="v">
                <p:oleObj spid="_x0000_s81048" name="Equation" r:id="rId3" imgW="2717640" imgH="431640" progId="Equation.DSMT4">
                  <p:embed/>
                </p:oleObj>
              </mc:Choice>
              <mc:Fallback>
                <p:oleObj name="Equation" r:id="rId3" imgW="2717640" imgH="43164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125" y="1143000"/>
                        <a:ext cx="6783388"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899" name="Object 4"/>
          <p:cNvGraphicFramePr>
            <a:graphicFrameLocks noChangeAspect="1"/>
          </p:cNvGraphicFramePr>
          <p:nvPr/>
        </p:nvGraphicFramePr>
        <p:xfrm>
          <a:off x="796925" y="2209800"/>
          <a:ext cx="6942138" cy="1028700"/>
        </p:xfrm>
        <a:graphic>
          <a:graphicData uri="http://schemas.openxmlformats.org/presentationml/2006/ole">
            <mc:AlternateContent xmlns:mc="http://schemas.openxmlformats.org/markup-compatibility/2006">
              <mc:Choice xmlns:v="urn:schemas-microsoft-com:vml" Requires="v">
                <p:oleObj spid="_x0000_s81049" name="Equation" r:id="rId5" imgW="2781000" imgH="431640" progId="Equation.DSMT4">
                  <p:embed/>
                </p:oleObj>
              </mc:Choice>
              <mc:Fallback>
                <p:oleObj name="Equation" r:id="rId5" imgW="2781000" imgH="43164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6925" y="2209800"/>
                        <a:ext cx="6942138"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0" name="Object 5"/>
          <p:cNvGraphicFramePr>
            <a:graphicFrameLocks noChangeAspect="1"/>
          </p:cNvGraphicFramePr>
          <p:nvPr/>
        </p:nvGraphicFramePr>
        <p:xfrm>
          <a:off x="2971800" y="3429000"/>
          <a:ext cx="1903413" cy="273050"/>
        </p:xfrm>
        <a:graphic>
          <a:graphicData uri="http://schemas.openxmlformats.org/presentationml/2006/ole">
            <mc:AlternateContent xmlns:mc="http://schemas.openxmlformats.org/markup-compatibility/2006">
              <mc:Choice xmlns:v="urn:schemas-microsoft-com:vml" Requires="v">
                <p:oleObj spid="_x0000_s81050" name="公式" r:id="rId7" imgW="609480" imgH="88560" progId="Equation.3">
                  <p:embed/>
                </p:oleObj>
              </mc:Choice>
              <mc:Fallback>
                <p:oleObj name="公式" r:id="rId7" imgW="609480" imgH="8856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1800" y="3429000"/>
                        <a:ext cx="1903413"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1" name="Object 6"/>
          <p:cNvGraphicFramePr>
            <a:graphicFrameLocks noChangeAspect="1"/>
          </p:cNvGraphicFramePr>
          <p:nvPr/>
        </p:nvGraphicFramePr>
        <p:xfrm>
          <a:off x="609600" y="4953000"/>
          <a:ext cx="7259638" cy="1028700"/>
        </p:xfrm>
        <a:graphic>
          <a:graphicData uri="http://schemas.openxmlformats.org/presentationml/2006/ole">
            <mc:AlternateContent xmlns:mc="http://schemas.openxmlformats.org/markup-compatibility/2006">
              <mc:Choice xmlns:v="urn:schemas-microsoft-com:vml" Requires="v">
                <p:oleObj spid="_x0000_s81051" name="Equation" r:id="rId9" imgW="2908080" imgH="431640" progId="Equation.DSMT4">
                  <p:embed/>
                </p:oleObj>
              </mc:Choice>
              <mc:Fallback>
                <p:oleObj name="Equation" r:id="rId9" imgW="2908080" imgH="43164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 y="4953000"/>
                        <a:ext cx="7259638"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2" name="Object 7"/>
          <p:cNvGraphicFramePr>
            <a:graphicFrameLocks noChangeAspect="1"/>
          </p:cNvGraphicFramePr>
          <p:nvPr/>
        </p:nvGraphicFramePr>
        <p:xfrm>
          <a:off x="427038" y="3644900"/>
          <a:ext cx="8716962" cy="1028700"/>
        </p:xfrm>
        <a:graphic>
          <a:graphicData uri="http://schemas.openxmlformats.org/presentationml/2006/ole">
            <mc:AlternateContent xmlns:mc="http://schemas.openxmlformats.org/markup-compatibility/2006">
              <mc:Choice xmlns:v="urn:schemas-microsoft-com:vml" Requires="v">
                <p:oleObj spid="_x0000_s81052" name="Equation" r:id="rId11" imgW="3606480" imgH="431640" progId="Equation.DSMT4">
                  <p:embed/>
                </p:oleObj>
              </mc:Choice>
              <mc:Fallback>
                <p:oleObj name="Equation" r:id="rId11" imgW="3606480" imgH="43164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7038" y="3644900"/>
                        <a:ext cx="8716962"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3" name="Object 8"/>
          <p:cNvGraphicFramePr>
            <a:graphicFrameLocks noChangeAspect="1"/>
          </p:cNvGraphicFramePr>
          <p:nvPr/>
        </p:nvGraphicFramePr>
        <p:xfrm>
          <a:off x="0" y="1371600"/>
          <a:ext cx="441325" cy="4191000"/>
        </p:xfrm>
        <a:graphic>
          <a:graphicData uri="http://schemas.openxmlformats.org/presentationml/2006/ole">
            <mc:AlternateContent xmlns:mc="http://schemas.openxmlformats.org/markup-compatibility/2006">
              <mc:Choice xmlns:v="urn:schemas-microsoft-com:vml" Requires="v">
                <p:oleObj spid="_x0000_s81053" name="公式" r:id="rId13" imgW="190440" imgH="838080" progId="Equation.3">
                  <p:embed/>
                </p:oleObj>
              </mc:Choice>
              <mc:Fallback>
                <p:oleObj name="公式" r:id="rId13" imgW="190440" imgH="838080"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1371600"/>
                        <a:ext cx="441325" cy="419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4" name="Object 9"/>
          <p:cNvGraphicFramePr>
            <a:graphicFrameLocks noChangeAspect="1"/>
          </p:cNvGraphicFramePr>
          <p:nvPr/>
        </p:nvGraphicFramePr>
        <p:xfrm>
          <a:off x="3124200" y="4572000"/>
          <a:ext cx="1903413" cy="273050"/>
        </p:xfrm>
        <a:graphic>
          <a:graphicData uri="http://schemas.openxmlformats.org/presentationml/2006/ole">
            <mc:AlternateContent xmlns:mc="http://schemas.openxmlformats.org/markup-compatibility/2006">
              <mc:Choice xmlns:v="urn:schemas-microsoft-com:vml" Requires="v">
                <p:oleObj spid="_x0000_s81054" name="公式" r:id="rId15" imgW="609480" imgH="88560" progId="Equation.3">
                  <p:embed/>
                </p:oleObj>
              </mc:Choice>
              <mc:Fallback>
                <p:oleObj name="公式" r:id="rId15" imgW="609480" imgH="8856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4572000"/>
                        <a:ext cx="1903413"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C34A9B8-323B-4986-B3D6-BE20604EA176}" type="slidenum">
              <a:rPr lang="en-US" altLang="zh-CN" sz="1200">
                <a:solidFill>
                  <a:srgbClr val="000000"/>
                </a:solidFill>
              </a:rPr>
              <a:pPr eaLnBrk="1" hangingPunct="1"/>
              <a:t>46</a:t>
            </a:fld>
            <a:endParaRPr lang="en-US" altLang="zh-CN" sz="1200">
              <a:solidFill>
                <a:srgbClr val="000000"/>
              </a:solidFill>
            </a:endParaRPr>
          </a:p>
        </p:txBody>
      </p:sp>
      <p:sp>
        <p:nvSpPr>
          <p:cNvPr id="81930" name="Rectangle 2"/>
          <p:cNvSpPr>
            <a:spLocks noChangeArrowheads="1"/>
          </p:cNvSpPr>
          <p:nvPr/>
        </p:nvSpPr>
        <p:spPr bwMode="auto">
          <a:xfrm>
            <a:off x="179388" y="1557338"/>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kumimoji="0" lang="zh-CN" altLang="en-US" b="1">
                <a:latin typeface="宋体" panose="02010600030101010101" pitchFamily="2" charset="-122"/>
              </a:rPr>
              <a:t>迭代公式</a:t>
            </a:r>
          </a:p>
        </p:txBody>
      </p:sp>
      <p:sp>
        <p:nvSpPr>
          <p:cNvPr id="81931" name="Text Box 3"/>
          <p:cNvSpPr txBox="1">
            <a:spLocks noChangeArrowheads="1"/>
          </p:cNvSpPr>
          <p:nvPr/>
        </p:nvSpPr>
        <p:spPr bwMode="auto">
          <a:xfrm>
            <a:off x="468313" y="549275"/>
            <a:ext cx="8280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FF0000"/>
                </a:solidFill>
                <a:latin typeface="楷体_GB2312" pitchFamily="49" charset="-122"/>
                <a:ea typeface="楷体_GB2312" pitchFamily="49" charset="-122"/>
              </a:rPr>
              <a:t>高斯</a:t>
            </a:r>
            <a:r>
              <a:rPr lang="en-US" altLang="zh-CN" sz="2800" b="1">
                <a:solidFill>
                  <a:srgbClr val="FF0000"/>
                </a:solidFill>
                <a:latin typeface="楷体_GB2312" pitchFamily="49" charset="-122"/>
                <a:ea typeface="楷体_GB2312" pitchFamily="49" charset="-122"/>
              </a:rPr>
              <a:t>-</a:t>
            </a:r>
            <a:r>
              <a:rPr lang="zh-CN" altLang="en-US" sz="2800" b="1">
                <a:solidFill>
                  <a:srgbClr val="FF0000"/>
                </a:solidFill>
                <a:latin typeface="楷体_GB2312" pitchFamily="49" charset="-122"/>
                <a:ea typeface="楷体_GB2312" pitchFamily="49" charset="-122"/>
              </a:rPr>
              <a:t>赛德尔</a:t>
            </a:r>
            <a:r>
              <a:rPr lang="en-US" altLang="zh-CN" sz="2800" b="1">
                <a:solidFill>
                  <a:srgbClr val="FF0000"/>
                </a:solidFill>
                <a:latin typeface="楷体_GB2312" pitchFamily="49" charset="-122"/>
                <a:ea typeface="楷体_GB2312" pitchFamily="49" charset="-122"/>
              </a:rPr>
              <a:t>(Gauss-Seidel)</a:t>
            </a:r>
            <a:r>
              <a:rPr lang="zh-CN" altLang="en-US" sz="2800" b="1">
                <a:solidFill>
                  <a:srgbClr val="FF0000"/>
                </a:solidFill>
                <a:latin typeface="楷体_GB2312" pitchFamily="49" charset="-122"/>
                <a:ea typeface="楷体_GB2312" pitchFamily="49" charset="-122"/>
              </a:rPr>
              <a:t>迭代法</a:t>
            </a:r>
            <a:r>
              <a:rPr lang="zh-CN" altLang="en-US" sz="2800">
                <a:solidFill>
                  <a:srgbClr val="FF0000"/>
                </a:solidFill>
                <a:latin typeface="楷体_GB2312" pitchFamily="49" charset="-122"/>
                <a:ea typeface="楷体_GB2312" pitchFamily="49" charset="-122"/>
              </a:rPr>
              <a:t>或称</a:t>
            </a:r>
            <a:r>
              <a:rPr lang="zh-CN" altLang="en-US" sz="2800" b="1">
                <a:solidFill>
                  <a:srgbClr val="FF0000"/>
                </a:solidFill>
                <a:latin typeface="楷体_GB2312" pitchFamily="49" charset="-122"/>
                <a:ea typeface="楷体_GB2312" pitchFamily="49" charset="-122"/>
              </a:rPr>
              <a:t>逐个代换法</a:t>
            </a:r>
          </a:p>
        </p:txBody>
      </p:sp>
      <p:graphicFrame>
        <p:nvGraphicFramePr>
          <p:cNvPr id="81922" name="Object 4"/>
          <p:cNvGraphicFramePr>
            <a:graphicFrameLocks noChangeAspect="1"/>
          </p:cNvGraphicFramePr>
          <p:nvPr/>
        </p:nvGraphicFramePr>
        <p:xfrm>
          <a:off x="349250" y="2895600"/>
          <a:ext cx="7229475" cy="1028700"/>
        </p:xfrm>
        <a:graphic>
          <a:graphicData uri="http://schemas.openxmlformats.org/presentationml/2006/ole">
            <mc:AlternateContent xmlns:mc="http://schemas.openxmlformats.org/markup-compatibility/2006">
              <mc:Choice xmlns:v="urn:schemas-microsoft-com:vml" Requires="v">
                <p:oleObj spid="_x0000_s82072" name="Equation" r:id="rId3" imgW="2958840" imgH="431640" progId="Equation.DSMT4">
                  <p:embed/>
                </p:oleObj>
              </mc:Choice>
              <mc:Fallback>
                <p:oleObj name="Equation" r:id="rId3" imgW="2958840" imgH="431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 y="2895600"/>
                        <a:ext cx="7229475"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3" name="Object 5"/>
          <p:cNvGraphicFramePr>
            <a:graphicFrameLocks noChangeAspect="1"/>
          </p:cNvGraphicFramePr>
          <p:nvPr/>
        </p:nvGraphicFramePr>
        <p:xfrm>
          <a:off x="2895600" y="4152900"/>
          <a:ext cx="1903413" cy="273050"/>
        </p:xfrm>
        <a:graphic>
          <a:graphicData uri="http://schemas.openxmlformats.org/presentationml/2006/ole">
            <mc:AlternateContent xmlns:mc="http://schemas.openxmlformats.org/markup-compatibility/2006">
              <mc:Choice xmlns:v="urn:schemas-microsoft-com:vml" Requires="v">
                <p:oleObj spid="_x0000_s82073" name="公式" r:id="rId5" imgW="609480" imgH="88560" progId="Equation.3">
                  <p:embed/>
                </p:oleObj>
              </mc:Choice>
              <mc:Fallback>
                <p:oleObj name="公式" r:id="rId5" imgW="609480" imgH="8856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152900"/>
                        <a:ext cx="1903413"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4" name="Object 6"/>
          <p:cNvGraphicFramePr>
            <a:graphicFrameLocks noChangeAspect="1"/>
          </p:cNvGraphicFramePr>
          <p:nvPr/>
        </p:nvGraphicFramePr>
        <p:xfrm>
          <a:off x="533400" y="5638800"/>
          <a:ext cx="7894638" cy="952500"/>
        </p:xfrm>
        <a:graphic>
          <a:graphicData uri="http://schemas.openxmlformats.org/presentationml/2006/ole">
            <mc:AlternateContent xmlns:mc="http://schemas.openxmlformats.org/markup-compatibility/2006">
              <mc:Choice xmlns:v="urn:schemas-microsoft-com:vml" Requires="v">
                <p:oleObj spid="_x0000_s82074" name="Equation" r:id="rId7" imgW="3162240" imgH="431640" progId="Equation.DSMT4">
                  <p:embed/>
                </p:oleObj>
              </mc:Choice>
              <mc:Fallback>
                <p:oleObj name="Equation" r:id="rId7" imgW="3162240" imgH="43164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5638800"/>
                        <a:ext cx="7894638"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5" name="Object 7"/>
          <p:cNvGraphicFramePr>
            <a:graphicFrameLocks noChangeAspect="1"/>
          </p:cNvGraphicFramePr>
          <p:nvPr/>
        </p:nvGraphicFramePr>
        <p:xfrm>
          <a:off x="369888" y="4343400"/>
          <a:ext cx="8709025" cy="1028700"/>
        </p:xfrm>
        <a:graphic>
          <a:graphicData uri="http://schemas.openxmlformats.org/presentationml/2006/ole">
            <mc:AlternateContent xmlns:mc="http://schemas.openxmlformats.org/markup-compatibility/2006">
              <mc:Choice xmlns:v="urn:schemas-microsoft-com:vml" Requires="v">
                <p:oleObj spid="_x0000_s82075" name="Equation" r:id="rId9" imgW="3784320" imgH="431640" progId="Equation.DSMT4">
                  <p:embed/>
                </p:oleObj>
              </mc:Choice>
              <mc:Fallback>
                <p:oleObj name="Equation" r:id="rId9" imgW="3784320" imgH="43164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888" y="4343400"/>
                        <a:ext cx="8709025"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6" name="Object 8"/>
          <p:cNvGraphicFramePr>
            <a:graphicFrameLocks noChangeAspect="1"/>
          </p:cNvGraphicFramePr>
          <p:nvPr/>
        </p:nvGraphicFramePr>
        <p:xfrm>
          <a:off x="76200" y="2057400"/>
          <a:ext cx="441325" cy="4191000"/>
        </p:xfrm>
        <a:graphic>
          <a:graphicData uri="http://schemas.openxmlformats.org/presentationml/2006/ole">
            <mc:AlternateContent xmlns:mc="http://schemas.openxmlformats.org/markup-compatibility/2006">
              <mc:Choice xmlns:v="urn:schemas-microsoft-com:vml" Requires="v">
                <p:oleObj spid="_x0000_s82076" name="公式" r:id="rId11" imgW="190440" imgH="838080" progId="Equation.3">
                  <p:embed/>
                </p:oleObj>
              </mc:Choice>
              <mc:Fallback>
                <p:oleObj name="公式" r:id="rId11" imgW="190440" imgH="83808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200" y="2057400"/>
                        <a:ext cx="441325" cy="419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7" name="Object 9"/>
          <p:cNvGraphicFramePr>
            <a:graphicFrameLocks noChangeAspect="1"/>
          </p:cNvGraphicFramePr>
          <p:nvPr/>
        </p:nvGraphicFramePr>
        <p:xfrm>
          <a:off x="3048000" y="5295900"/>
          <a:ext cx="1903413" cy="273050"/>
        </p:xfrm>
        <a:graphic>
          <a:graphicData uri="http://schemas.openxmlformats.org/presentationml/2006/ole">
            <mc:AlternateContent xmlns:mc="http://schemas.openxmlformats.org/markup-compatibility/2006">
              <mc:Choice xmlns:v="urn:schemas-microsoft-com:vml" Requires="v">
                <p:oleObj spid="_x0000_s82077" name="公式" r:id="rId13" imgW="609480" imgH="88560" progId="Equation.3">
                  <p:embed/>
                </p:oleObj>
              </mc:Choice>
              <mc:Fallback>
                <p:oleObj name="公式" r:id="rId13" imgW="609480" imgH="8856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5295900"/>
                        <a:ext cx="1903413"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8" name="Object 10"/>
          <p:cNvGraphicFramePr>
            <a:graphicFrameLocks noChangeAspect="1"/>
          </p:cNvGraphicFramePr>
          <p:nvPr/>
        </p:nvGraphicFramePr>
        <p:xfrm>
          <a:off x="641350" y="1905000"/>
          <a:ext cx="6637338" cy="914400"/>
        </p:xfrm>
        <a:graphic>
          <a:graphicData uri="http://schemas.openxmlformats.org/presentationml/2006/ole">
            <mc:AlternateContent xmlns:mc="http://schemas.openxmlformats.org/markup-compatibility/2006">
              <mc:Choice xmlns:v="urn:schemas-microsoft-com:vml" Requires="v">
                <p:oleObj spid="_x0000_s82078" name="Equation" r:id="rId14" imgW="2717640" imgH="431640" progId="Equation.DSMT4">
                  <p:embed/>
                </p:oleObj>
              </mc:Choice>
              <mc:Fallback>
                <p:oleObj name="Equation" r:id="rId14" imgW="2717640" imgH="431640" progId="Equation.DSMT4">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1350" y="1905000"/>
                        <a:ext cx="6637338"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E69552C-C46E-4835-ADF3-233F64D9A018}" type="slidenum">
              <a:rPr lang="en-US" altLang="zh-CN" sz="1200">
                <a:solidFill>
                  <a:srgbClr val="000000"/>
                </a:solidFill>
              </a:rPr>
              <a:pPr eaLnBrk="1" hangingPunct="1"/>
              <a:t>47</a:t>
            </a:fld>
            <a:endParaRPr lang="en-US" altLang="zh-CN" sz="1200">
              <a:solidFill>
                <a:srgbClr val="000000"/>
              </a:solidFill>
            </a:endParaRPr>
          </a:p>
        </p:txBody>
      </p:sp>
      <p:sp>
        <p:nvSpPr>
          <p:cNvPr id="82950" name="Text Box 2"/>
          <p:cNvSpPr txBox="1">
            <a:spLocks noChangeArrowheads="1"/>
          </p:cNvSpPr>
          <p:nvPr/>
        </p:nvSpPr>
        <p:spPr bwMode="auto">
          <a:xfrm>
            <a:off x="1055688" y="1722438"/>
            <a:ext cx="34004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a:t>Jacobi</a:t>
            </a:r>
            <a:r>
              <a:rPr lang="zh-CN" altLang="en-US">
                <a:ea typeface="楷体_GB2312" pitchFamily="49" charset="-122"/>
                <a:hlinkClick r:id="rId3" action="ppaction://hlinksldjump"/>
              </a:rPr>
              <a:t>迭代格式</a:t>
            </a:r>
            <a:r>
              <a:rPr lang="zh-CN" altLang="en-US">
                <a:ea typeface="楷体_GB2312" pitchFamily="49" charset="-122"/>
              </a:rPr>
              <a:t>矩阵形式</a:t>
            </a:r>
          </a:p>
        </p:txBody>
      </p:sp>
      <p:graphicFrame>
        <p:nvGraphicFramePr>
          <p:cNvPr id="82946" name="Object 3"/>
          <p:cNvGraphicFramePr>
            <a:graphicFrameLocks noChangeAspect="1"/>
          </p:cNvGraphicFramePr>
          <p:nvPr/>
        </p:nvGraphicFramePr>
        <p:xfrm>
          <a:off x="3163888" y="2840038"/>
          <a:ext cx="2944812" cy="674687"/>
        </p:xfrm>
        <a:graphic>
          <a:graphicData uri="http://schemas.openxmlformats.org/presentationml/2006/ole">
            <mc:AlternateContent xmlns:mc="http://schemas.openxmlformats.org/markup-compatibility/2006">
              <mc:Choice xmlns:v="urn:schemas-microsoft-com:vml" Requires="v">
                <p:oleObj spid="_x0000_s83014" name="Equation" r:id="rId4" imgW="1054080" imgH="241200" progId="Equation.DSMT4">
                  <p:embed/>
                </p:oleObj>
              </mc:Choice>
              <mc:Fallback>
                <p:oleObj name="Equation" r:id="rId4" imgW="1054080" imgH="2412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3888" y="2840038"/>
                        <a:ext cx="2944812" cy="674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47" name="Object 4"/>
          <p:cNvGraphicFramePr>
            <a:graphicFrameLocks noChangeAspect="1"/>
          </p:cNvGraphicFramePr>
          <p:nvPr/>
        </p:nvGraphicFramePr>
        <p:xfrm>
          <a:off x="3092450" y="2263775"/>
          <a:ext cx="4719638" cy="639763"/>
        </p:xfrm>
        <a:graphic>
          <a:graphicData uri="http://schemas.openxmlformats.org/presentationml/2006/ole">
            <mc:AlternateContent xmlns:mc="http://schemas.openxmlformats.org/markup-compatibility/2006">
              <mc:Choice xmlns:v="urn:schemas-microsoft-com:vml" Requires="v">
                <p:oleObj spid="_x0000_s83015" name="Equation" r:id="rId6" imgW="1688760" imgH="228600" progId="Equation.DSMT4">
                  <p:embed/>
                </p:oleObj>
              </mc:Choice>
              <mc:Fallback>
                <p:oleObj name="Equation" r:id="rId6" imgW="1688760" imgH="2286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2450" y="2263775"/>
                        <a:ext cx="4719638"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48" name="Object 5"/>
          <p:cNvGraphicFramePr>
            <a:graphicFrameLocks noChangeAspect="1"/>
          </p:cNvGraphicFramePr>
          <p:nvPr/>
        </p:nvGraphicFramePr>
        <p:xfrm>
          <a:off x="1147763" y="3489325"/>
          <a:ext cx="3527425" cy="1379538"/>
        </p:xfrm>
        <a:graphic>
          <a:graphicData uri="http://schemas.openxmlformats.org/presentationml/2006/ole">
            <mc:AlternateContent xmlns:mc="http://schemas.openxmlformats.org/markup-compatibility/2006">
              <mc:Choice xmlns:v="urn:schemas-microsoft-com:vml" Requires="v">
                <p:oleObj spid="_x0000_s83016" name="Equation" r:id="rId8" imgW="1066680" imgH="482400" progId="Equation.DSMT4">
                  <p:embed/>
                </p:oleObj>
              </mc:Choice>
              <mc:Fallback>
                <p:oleObj name="Equation" r:id="rId8" imgW="1066680" imgH="4824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7763" y="3489325"/>
                        <a:ext cx="3527425" cy="1379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83" name="Text Box 6"/>
          <p:cNvSpPr txBox="1">
            <a:spLocks noChangeArrowheads="1"/>
          </p:cNvSpPr>
          <p:nvPr/>
        </p:nvSpPr>
        <p:spPr bwMode="auto">
          <a:xfrm>
            <a:off x="4892947" y="3561060"/>
            <a:ext cx="2689225" cy="53022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nSpc>
                <a:spcPct val="120000"/>
              </a:lnSpc>
              <a:defRPr/>
            </a:pPr>
            <a:r>
              <a:rPr lang="en-US" altLang="zh-CN" dirty="0"/>
              <a:t>-----Jacobi</a:t>
            </a:r>
            <a:r>
              <a:rPr lang="zh-CN" altLang="en-US" dirty="0"/>
              <a:t>迭代矩阵</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F10C07E-A8FD-4739-A318-03759346B98F}" type="slidenum">
              <a:rPr lang="en-US" altLang="zh-CN" sz="1200">
                <a:solidFill>
                  <a:srgbClr val="000000"/>
                </a:solidFill>
              </a:rPr>
              <a:pPr eaLnBrk="1" hangingPunct="1"/>
              <a:t>48</a:t>
            </a:fld>
            <a:endParaRPr lang="en-US" altLang="zh-CN" sz="1200">
              <a:solidFill>
                <a:srgbClr val="000000"/>
              </a:solidFill>
            </a:endParaRPr>
          </a:p>
        </p:txBody>
      </p:sp>
      <p:sp>
        <p:nvSpPr>
          <p:cNvPr id="83975" name="Rectangle 2"/>
          <p:cNvSpPr>
            <a:spLocks noChangeArrowheads="1"/>
          </p:cNvSpPr>
          <p:nvPr/>
        </p:nvSpPr>
        <p:spPr bwMode="auto">
          <a:xfrm>
            <a:off x="611188" y="620713"/>
            <a:ext cx="6059487"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高斯</a:t>
            </a:r>
            <a:r>
              <a:rPr lang="en-US" altLang="zh-CN"/>
              <a:t>-</a:t>
            </a:r>
            <a:r>
              <a:rPr lang="zh-CN" altLang="en-US"/>
              <a:t>赛德尔</a:t>
            </a:r>
            <a:r>
              <a:rPr lang="en-US" altLang="zh-CN"/>
              <a:t>(Gauss-Seidel)</a:t>
            </a:r>
            <a:r>
              <a:rPr lang="zh-CN" altLang="en-US"/>
              <a:t>迭代法的</a:t>
            </a:r>
            <a:r>
              <a:rPr lang="zh-CN" altLang="en-US">
                <a:hlinkClick r:id="rId3" action="ppaction://hlinksldjump"/>
              </a:rPr>
              <a:t>矩阵形式</a:t>
            </a:r>
            <a:endParaRPr lang="zh-CN" altLang="en-US"/>
          </a:p>
        </p:txBody>
      </p:sp>
      <p:graphicFrame>
        <p:nvGraphicFramePr>
          <p:cNvPr id="83970" name="Object 3"/>
          <p:cNvGraphicFramePr>
            <a:graphicFrameLocks noChangeAspect="1"/>
          </p:cNvGraphicFramePr>
          <p:nvPr/>
        </p:nvGraphicFramePr>
        <p:xfrm>
          <a:off x="1547813" y="1484313"/>
          <a:ext cx="5616575" cy="668337"/>
        </p:xfrm>
        <a:graphic>
          <a:graphicData uri="http://schemas.openxmlformats.org/presentationml/2006/ole">
            <mc:AlternateContent xmlns:mc="http://schemas.openxmlformats.org/markup-compatibility/2006">
              <mc:Choice xmlns:v="urn:schemas-microsoft-com:vml" Requires="v">
                <p:oleObj spid="_x0000_s84062" name="Equation" r:id="rId4" imgW="1866600" imgH="228600" progId="Equation.DSMT4">
                  <p:embed/>
                </p:oleObj>
              </mc:Choice>
              <mc:Fallback>
                <p:oleObj name="Equation" r:id="rId4" imgW="1866600" imgH="2286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1484313"/>
                        <a:ext cx="5616575" cy="668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6" name="AutoShape 4"/>
          <p:cNvSpPr>
            <a:spLocks noChangeArrowheads="1"/>
          </p:cNvSpPr>
          <p:nvPr/>
        </p:nvSpPr>
        <p:spPr bwMode="auto">
          <a:xfrm>
            <a:off x="539750" y="2708275"/>
            <a:ext cx="976313" cy="268288"/>
          </a:xfrm>
          <a:prstGeom prst="rightArrow">
            <a:avLst>
              <a:gd name="adj1" fmla="val 50000"/>
              <a:gd name="adj2" fmla="val 90976"/>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3971" name="Object 5"/>
          <p:cNvGraphicFramePr>
            <a:graphicFrameLocks noChangeAspect="1"/>
          </p:cNvGraphicFramePr>
          <p:nvPr/>
        </p:nvGraphicFramePr>
        <p:xfrm>
          <a:off x="1763713" y="2565400"/>
          <a:ext cx="5043487" cy="668338"/>
        </p:xfrm>
        <a:graphic>
          <a:graphicData uri="http://schemas.openxmlformats.org/presentationml/2006/ole">
            <mc:AlternateContent xmlns:mc="http://schemas.openxmlformats.org/markup-compatibility/2006">
              <mc:Choice xmlns:v="urn:schemas-microsoft-com:vml" Requires="v">
                <p:oleObj spid="_x0000_s84063" name="Equation" r:id="rId6" imgW="1676160" imgH="228600" progId="Equation.DSMT4">
                  <p:embed/>
                </p:oleObj>
              </mc:Choice>
              <mc:Fallback>
                <p:oleObj name="Equation" r:id="rId6" imgW="1676160" imgH="2286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3713" y="2565400"/>
                        <a:ext cx="5043487" cy="66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7" name="Text Box 6"/>
          <p:cNvSpPr txBox="1">
            <a:spLocks noChangeArrowheads="1"/>
          </p:cNvSpPr>
          <p:nvPr/>
        </p:nvSpPr>
        <p:spPr bwMode="auto">
          <a:xfrm>
            <a:off x="376238" y="3365500"/>
            <a:ext cx="4889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记</a:t>
            </a:r>
          </a:p>
        </p:txBody>
      </p:sp>
      <p:graphicFrame>
        <p:nvGraphicFramePr>
          <p:cNvPr id="83972" name="Object 7"/>
          <p:cNvGraphicFramePr>
            <a:graphicFrameLocks noChangeAspect="1"/>
          </p:cNvGraphicFramePr>
          <p:nvPr/>
        </p:nvGraphicFramePr>
        <p:xfrm>
          <a:off x="1547813" y="3500438"/>
          <a:ext cx="3362325" cy="1411287"/>
        </p:xfrm>
        <a:graphic>
          <a:graphicData uri="http://schemas.openxmlformats.org/presentationml/2006/ole">
            <mc:AlternateContent xmlns:mc="http://schemas.openxmlformats.org/markup-compatibility/2006">
              <mc:Choice xmlns:v="urn:schemas-microsoft-com:vml" Requires="v">
                <p:oleObj spid="_x0000_s84064" name="Equation" r:id="rId8" imgW="1117440" imgH="482400" progId="Equation.DSMT4">
                  <p:embed/>
                </p:oleObj>
              </mc:Choice>
              <mc:Fallback>
                <p:oleObj name="Equation" r:id="rId8" imgW="1117440" imgH="48240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47813" y="3500438"/>
                        <a:ext cx="3362325" cy="1411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8" name="AutoShape 8"/>
          <p:cNvSpPr>
            <a:spLocks noChangeArrowheads="1"/>
          </p:cNvSpPr>
          <p:nvPr/>
        </p:nvSpPr>
        <p:spPr bwMode="auto">
          <a:xfrm>
            <a:off x="755650" y="5157788"/>
            <a:ext cx="976313" cy="268287"/>
          </a:xfrm>
          <a:prstGeom prst="rightArrow">
            <a:avLst>
              <a:gd name="adj1" fmla="val 50000"/>
              <a:gd name="adj2" fmla="val 90977"/>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3973" name="Object 9"/>
          <p:cNvGraphicFramePr>
            <a:graphicFrameLocks noChangeAspect="1"/>
          </p:cNvGraphicFramePr>
          <p:nvPr/>
        </p:nvGraphicFramePr>
        <p:xfrm>
          <a:off x="1835150" y="5013325"/>
          <a:ext cx="3324225" cy="704850"/>
        </p:xfrm>
        <a:graphic>
          <a:graphicData uri="http://schemas.openxmlformats.org/presentationml/2006/ole">
            <mc:AlternateContent xmlns:mc="http://schemas.openxmlformats.org/markup-compatibility/2006">
              <mc:Choice xmlns:v="urn:schemas-microsoft-com:vml" Requires="v">
                <p:oleObj spid="_x0000_s84065" name="Equation" r:id="rId10" imgW="1104840" imgH="241200" progId="Equation.DSMT4">
                  <p:embed/>
                </p:oleObj>
              </mc:Choice>
              <mc:Fallback>
                <p:oleObj name="Equation" r:id="rId10" imgW="1104840" imgH="241200" progId="Equation.DSMT4">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35150" y="5013325"/>
                        <a:ext cx="3324225"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811" name="Text Box 10"/>
          <p:cNvSpPr txBox="1">
            <a:spLocks noChangeArrowheads="1"/>
          </p:cNvSpPr>
          <p:nvPr/>
        </p:nvSpPr>
        <p:spPr bwMode="auto">
          <a:xfrm>
            <a:off x="5003800" y="3573463"/>
            <a:ext cx="3595688" cy="53022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nSpc>
                <a:spcPct val="120000"/>
              </a:lnSpc>
              <a:defRPr/>
            </a:pPr>
            <a:r>
              <a:rPr lang="en-US" altLang="zh-CN" dirty="0"/>
              <a:t>----- Gauss-Seidel</a:t>
            </a:r>
            <a:r>
              <a:rPr lang="zh-CN" altLang="en-US" dirty="0"/>
              <a:t>迭代矩阵</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1"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0C54B8F-C128-4B40-B4AA-4F959F015A52}" type="slidenum">
              <a:rPr lang="en-US" altLang="zh-CN" sz="1200">
                <a:solidFill>
                  <a:srgbClr val="000000"/>
                </a:solidFill>
              </a:rPr>
              <a:pPr eaLnBrk="1" hangingPunct="1"/>
              <a:t>49</a:t>
            </a:fld>
            <a:endParaRPr lang="en-US" altLang="zh-CN" sz="1200">
              <a:solidFill>
                <a:srgbClr val="000000"/>
              </a:solidFill>
            </a:endParaRPr>
          </a:p>
        </p:txBody>
      </p:sp>
      <p:sp>
        <p:nvSpPr>
          <p:cNvPr id="70662" name="Text Box 2"/>
          <p:cNvSpPr txBox="1">
            <a:spLocks noChangeArrowheads="1"/>
          </p:cNvSpPr>
          <p:nvPr/>
        </p:nvSpPr>
        <p:spPr bwMode="auto">
          <a:xfrm>
            <a:off x="457200" y="1647825"/>
            <a:ext cx="2314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设线性方程组</a:t>
            </a:r>
          </a:p>
        </p:txBody>
      </p:sp>
      <p:graphicFrame>
        <p:nvGraphicFramePr>
          <p:cNvPr id="70658" name="Object 3"/>
          <p:cNvGraphicFramePr>
            <a:graphicFrameLocks noChangeAspect="1"/>
          </p:cNvGraphicFramePr>
          <p:nvPr/>
        </p:nvGraphicFramePr>
        <p:xfrm>
          <a:off x="2555875" y="2497138"/>
          <a:ext cx="1744663" cy="481012"/>
        </p:xfrm>
        <a:graphic>
          <a:graphicData uri="http://schemas.openxmlformats.org/presentationml/2006/ole">
            <mc:AlternateContent xmlns:mc="http://schemas.openxmlformats.org/markup-compatibility/2006">
              <mc:Choice xmlns:v="urn:schemas-microsoft-com:vml" Requires="v">
                <p:oleObj spid="_x0000_s109588" name="公式" r:id="rId3" imgW="698400" imgH="203040" progId="Equation.3">
                  <p:embed/>
                </p:oleObj>
              </mc:Choice>
              <mc:Fallback>
                <p:oleObj name="公式" r:id="rId3" imgW="69840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2497138"/>
                        <a:ext cx="1744663"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63" name="Rectangle 4"/>
          <p:cNvSpPr>
            <a:spLocks noChangeArrowheads="1"/>
          </p:cNvSpPr>
          <p:nvPr/>
        </p:nvSpPr>
        <p:spPr bwMode="auto">
          <a:xfrm>
            <a:off x="4572000" y="2497138"/>
            <a:ext cx="19970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solidFill>
                  <a:srgbClr val="FF0000"/>
                </a:solidFill>
              </a:rPr>
              <a:t>--------(3.30)</a:t>
            </a:r>
          </a:p>
        </p:txBody>
      </p:sp>
      <p:sp>
        <p:nvSpPr>
          <p:cNvPr id="70664" name="AutoShape 5">
            <a:hlinkClick r:id="" action="ppaction://hlinkshowjump?jump=previousslide" highlightClick="1"/>
          </p:cNvPr>
          <p:cNvSpPr>
            <a:spLocks noChangeArrowheads="1"/>
          </p:cNvSpPr>
          <p:nvPr/>
        </p:nvSpPr>
        <p:spPr bwMode="auto">
          <a:xfrm>
            <a:off x="7772400" y="6553200"/>
            <a:ext cx="685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0665" name="AutoShape 6">
            <a:hlinkClick r:id="" action="ppaction://hlinkshowjump?jump=lastslideviewed" highlightClick="1"/>
          </p:cNvPr>
          <p:cNvSpPr>
            <a:spLocks noChangeArrowheads="1"/>
          </p:cNvSpPr>
          <p:nvPr/>
        </p:nvSpPr>
        <p:spPr bwMode="auto">
          <a:xfrm>
            <a:off x="8458200" y="655320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3498" name="Text Box 7"/>
          <p:cNvSpPr txBox="1">
            <a:spLocks noChangeArrowheads="1"/>
          </p:cNvSpPr>
          <p:nvPr/>
        </p:nvSpPr>
        <p:spPr bwMode="auto">
          <a:xfrm>
            <a:off x="457200" y="457200"/>
            <a:ext cx="3562350" cy="51911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spAutoFit/>
            <a:flatTx/>
          </a:bodyPr>
          <a:lstStyle/>
          <a:p>
            <a:pPr>
              <a:defRPr/>
            </a:pPr>
            <a:r>
              <a:rPr lang="en-US" altLang="zh-CN" sz="2800" dirty="0"/>
              <a:t>3.6.5  </a:t>
            </a:r>
            <a:r>
              <a:rPr lang="zh-CN" altLang="en-US" sz="2800" dirty="0"/>
              <a:t>迭代法的收敛性</a:t>
            </a:r>
          </a:p>
        </p:txBody>
      </p:sp>
      <p:graphicFrame>
        <p:nvGraphicFramePr>
          <p:cNvPr id="70659" name="Object 8"/>
          <p:cNvGraphicFramePr>
            <a:graphicFrameLocks noChangeAspect="1"/>
          </p:cNvGraphicFramePr>
          <p:nvPr/>
        </p:nvGraphicFramePr>
        <p:xfrm>
          <a:off x="2771775" y="1778000"/>
          <a:ext cx="1141413" cy="420688"/>
        </p:xfrm>
        <a:graphic>
          <a:graphicData uri="http://schemas.openxmlformats.org/presentationml/2006/ole">
            <mc:AlternateContent xmlns:mc="http://schemas.openxmlformats.org/markup-compatibility/2006">
              <mc:Choice xmlns:v="urn:schemas-microsoft-com:vml" Requires="v">
                <p:oleObj spid="_x0000_s109589" name="公式" r:id="rId5" imgW="457200" imgH="177480" progId="Equation.3">
                  <p:embed/>
                </p:oleObj>
              </mc:Choice>
              <mc:Fallback>
                <p:oleObj name="公式" r:id="rId5" imgW="457200" imgH="177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1778000"/>
                        <a:ext cx="1141413"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67" name="Rectangle 9"/>
          <p:cNvSpPr>
            <a:spLocks noChangeArrowheads="1"/>
          </p:cNvSpPr>
          <p:nvPr/>
        </p:nvSpPr>
        <p:spPr bwMode="auto">
          <a:xfrm>
            <a:off x="4500563" y="1706563"/>
            <a:ext cx="19970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solidFill>
                  <a:srgbClr val="FF0000"/>
                </a:solidFill>
              </a:rPr>
              <a:t>--------(3.29)</a:t>
            </a:r>
          </a:p>
        </p:txBody>
      </p:sp>
      <p:sp>
        <p:nvSpPr>
          <p:cNvPr id="70668" name="Text Box 10"/>
          <p:cNvSpPr txBox="1">
            <a:spLocks noChangeArrowheads="1"/>
          </p:cNvSpPr>
          <p:nvPr/>
        </p:nvSpPr>
        <p:spPr bwMode="auto">
          <a:xfrm>
            <a:off x="519113" y="2217738"/>
            <a:ext cx="17081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等价方程组</a:t>
            </a:r>
          </a:p>
        </p:txBody>
      </p:sp>
      <p:sp>
        <p:nvSpPr>
          <p:cNvPr id="70669" name="Text Box 11"/>
          <p:cNvSpPr txBox="1">
            <a:spLocks noChangeArrowheads="1"/>
          </p:cNvSpPr>
          <p:nvPr/>
        </p:nvSpPr>
        <p:spPr bwMode="auto">
          <a:xfrm>
            <a:off x="592138" y="2938463"/>
            <a:ext cx="26225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相应的迭代格式是</a:t>
            </a:r>
          </a:p>
        </p:txBody>
      </p:sp>
      <p:grpSp>
        <p:nvGrpSpPr>
          <p:cNvPr id="2" name="Group 12"/>
          <p:cNvGrpSpPr>
            <a:grpSpLocks/>
          </p:cNvGrpSpPr>
          <p:nvPr/>
        </p:nvGrpSpPr>
        <p:grpSpPr bwMode="auto">
          <a:xfrm>
            <a:off x="1042988" y="3649663"/>
            <a:ext cx="7126287" cy="590550"/>
            <a:chOff x="612" y="2614"/>
            <a:chExt cx="4789" cy="372"/>
          </a:xfrm>
        </p:grpSpPr>
        <p:graphicFrame>
          <p:nvGraphicFramePr>
            <p:cNvPr id="70660" name="Object 13"/>
            <p:cNvGraphicFramePr>
              <a:graphicFrameLocks noChangeAspect="1"/>
            </p:cNvGraphicFramePr>
            <p:nvPr/>
          </p:nvGraphicFramePr>
          <p:xfrm>
            <a:off x="612" y="2614"/>
            <a:ext cx="3337" cy="341"/>
          </p:xfrm>
          <a:graphic>
            <a:graphicData uri="http://schemas.openxmlformats.org/presentationml/2006/ole">
              <mc:AlternateContent xmlns:mc="http://schemas.openxmlformats.org/markup-compatibility/2006">
                <mc:Choice xmlns:v="urn:schemas-microsoft-com:vml" Requires="v">
                  <p:oleObj spid="_x0000_s109590" name="Equation" r:id="rId7" imgW="2120760" imgH="228600" progId="Equation.DSMT4">
                    <p:embed/>
                  </p:oleObj>
                </mc:Choice>
                <mc:Fallback>
                  <p:oleObj name="Equation" r:id="rId7" imgW="212076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2" y="2614"/>
                          <a:ext cx="3337" cy="3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72" name="Rectangle 14"/>
            <p:cNvSpPr>
              <a:spLocks noChangeArrowheads="1"/>
            </p:cNvSpPr>
            <p:nvPr/>
          </p:nvSpPr>
          <p:spPr bwMode="auto">
            <a:xfrm>
              <a:off x="4059" y="2659"/>
              <a:ext cx="13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solidFill>
                    <a:srgbClr val="FF0000"/>
                  </a:solidFill>
                </a:rPr>
                <a:t>--------(3.31)</a:t>
              </a:r>
            </a:p>
          </p:txBody>
        </p:sp>
      </p:grpSp>
      <p:sp>
        <p:nvSpPr>
          <p:cNvPr id="93199" name="Text Box 15"/>
          <p:cNvSpPr txBox="1">
            <a:spLocks noChangeArrowheads="1"/>
          </p:cNvSpPr>
          <p:nvPr/>
        </p:nvSpPr>
        <p:spPr bwMode="auto">
          <a:xfrm>
            <a:off x="592138" y="4332288"/>
            <a:ext cx="8228012"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b="1">
                <a:latin typeface="楷体_GB2312" pitchFamily="49" charset="-122"/>
                <a:ea typeface="楷体_GB2312" pitchFamily="49" charset="-122"/>
              </a:rPr>
              <a:t>问题：迭代矩阵</a:t>
            </a:r>
            <a:r>
              <a:rPr lang="en-US" altLang="zh-CN" b="1" i="1">
                <a:ea typeface="楷体_GB2312" pitchFamily="49" charset="-122"/>
              </a:rPr>
              <a:t>B</a:t>
            </a:r>
            <a:r>
              <a:rPr lang="zh-CN" altLang="en-US" b="1">
                <a:latin typeface="楷体_GB2312" pitchFamily="49" charset="-122"/>
                <a:ea typeface="楷体_GB2312" pitchFamily="49" charset="-122"/>
              </a:rPr>
              <a:t>满足什么条件时，由迭代格式产生的向量序列</a:t>
            </a:r>
            <a:r>
              <a:rPr lang="en-US" altLang="zh-CN" b="1"/>
              <a:t>{</a:t>
            </a:r>
            <a:r>
              <a:rPr lang="en-US" altLang="zh-CN" b="1" i="1"/>
              <a:t>x</a:t>
            </a:r>
            <a:r>
              <a:rPr lang="en-US" altLang="zh-CN" b="1" baseline="30000"/>
              <a:t>(</a:t>
            </a:r>
            <a:r>
              <a:rPr lang="en-US" altLang="zh-CN" b="1" i="1" baseline="30000"/>
              <a:t>k</a:t>
            </a:r>
            <a:r>
              <a:rPr lang="en-US" altLang="zh-CN" b="1" baseline="30000"/>
              <a:t>)</a:t>
            </a:r>
            <a:r>
              <a:rPr lang="en-US" altLang="zh-CN" b="1"/>
              <a:t>}</a:t>
            </a:r>
            <a:r>
              <a:rPr lang="zh-CN" altLang="en-US" b="1"/>
              <a:t>收敛到</a:t>
            </a:r>
            <a:r>
              <a:rPr lang="en-US" altLang="zh-CN" b="1" i="1"/>
              <a:t>x</a:t>
            </a:r>
            <a:r>
              <a:rPr lang="en-US" altLang="zh-CN" b="1"/>
              <a:t>*?</a:t>
            </a:r>
          </a:p>
        </p:txBody>
      </p:sp>
    </p:spTree>
    <p:extLst>
      <p:ext uri="{BB962C8B-B14F-4D97-AF65-F5344CB8AC3E}">
        <p14:creationId xmlns:p14="http://schemas.microsoft.com/office/powerpoint/2010/main" val="661354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3199"/>
                                        </p:tgtEl>
                                        <p:attrNameLst>
                                          <p:attrName>style.visibility</p:attrName>
                                        </p:attrNameLst>
                                      </p:cBhvr>
                                      <p:to>
                                        <p:strVal val="visible"/>
                                      </p:to>
                                    </p:set>
                                    <p:animEffect transition="in" filter="box(in)">
                                      <p:cBhvr>
                                        <p:cTn id="12" dur="500"/>
                                        <p:tgtEl>
                                          <p:spTgt spid="93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Grp="1" noChangeAspect="1"/>
          </p:cNvGraphicFramePr>
          <p:nvPr>
            <p:ph/>
          </p:nvPr>
        </p:nvGraphicFramePr>
        <p:xfrm>
          <a:off x="1247775" y="1125538"/>
          <a:ext cx="6864350" cy="3733800"/>
        </p:xfrm>
        <a:graphic>
          <a:graphicData uri="http://schemas.openxmlformats.org/presentationml/2006/ole">
            <mc:AlternateContent xmlns:mc="http://schemas.openxmlformats.org/markup-compatibility/2006">
              <mc:Choice xmlns:v="urn:schemas-microsoft-com:vml" Requires="v">
                <p:oleObj spid="_x0000_s4119" name="公式" r:id="rId3" imgW="2311200" imgH="1257120" progId="Equation.3">
                  <p:embed/>
                </p:oleObj>
              </mc:Choice>
              <mc:Fallback>
                <p:oleObj name="公式" r:id="rId3" imgW="2311200" imgH="125712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7775" y="1125538"/>
                        <a:ext cx="6864350" cy="373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DC417B46-A1E6-4C0D-A6A9-9E7B45DB476B}" type="slidenum">
              <a:rPr lang="en-US" altLang="zh-CN" sz="1200">
                <a:solidFill>
                  <a:srgbClr val="000000"/>
                </a:solidFill>
              </a:rPr>
              <a:pPr eaLnBrk="1" hangingPunct="1"/>
              <a:t>50</a:t>
            </a:fld>
            <a:endParaRPr lang="en-US" altLang="zh-CN" sz="1200">
              <a:solidFill>
                <a:srgbClr val="000000"/>
              </a:solidFill>
            </a:endParaRPr>
          </a:p>
        </p:txBody>
      </p:sp>
      <p:sp>
        <p:nvSpPr>
          <p:cNvPr id="14341" name="Text Box 7"/>
          <p:cNvSpPr txBox="1">
            <a:spLocks noChangeArrowheads="1"/>
          </p:cNvSpPr>
          <p:nvPr/>
        </p:nvSpPr>
        <p:spPr bwMode="auto">
          <a:xfrm>
            <a:off x="468313" y="1244600"/>
            <a:ext cx="741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定义</a:t>
            </a:r>
            <a:r>
              <a:rPr lang="en-US" altLang="zh-CN"/>
              <a:t>3.4 </a:t>
            </a:r>
            <a:r>
              <a:rPr lang="zh-CN" altLang="en-US"/>
              <a:t>设</a:t>
            </a:r>
            <a:r>
              <a:rPr lang="en-US" altLang="zh-CN" b="1" i="1"/>
              <a:t>A</a:t>
            </a:r>
            <a:r>
              <a:rPr lang="en-US" altLang="zh-CN"/>
              <a:t>∈R</a:t>
            </a:r>
            <a:r>
              <a:rPr lang="en-US" altLang="zh-CN" baseline="30000"/>
              <a:t>n×n</a:t>
            </a:r>
            <a:r>
              <a:rPr lang="zh-CN" altLang="en-US"/>
              <a:t>的特征值为</a:t>
            </a:r>
            <a:r>
              <a:rPr lang="en-US" altLang="zh-CN"/>
              <a:t>λ</a:t>
            </a:r>
            <a:r>
              <a:rPr lang="en-US" altLang="zh-CN" i="1" baseline="-25000"/>
              <a:t>i</a:t>
            </a:r>
            <a:r>
              <a:rPr lang="en-US" altLang="zh-CN"/>
              <a:t>(</a:t>
            </a:r>
            <a:r>
              <a:rPr lang="en-US" altLang="zh-CN" i="1"/>
              <a:t>i</a:t>
            </a:r>
            <a:r>
              <a:rPr lang="en-US" altLang="zh-CN"/>
              <a:t>=1,2,…,n)</a:t>
            </a:r>
            <a:r>
              <a:rPr lang="zh-CN" altLang="en-US"/>
              <a:t>，则称</a:t>
            </a:r>
          </a:p>
        </p:txBody>
      </p:sp>
      <p:graphicFrame>
        <p:nvGraphicFramePr>
          <p:cNvPr id="14338" name="Object 8"/>
          <p:cNvGraphicFramePr>
            <a:graphicFrameLocks noChangeAspect="1"/>
          </p:cNvGraphicFramePr>
          <p:nvPr/>
        </p:nvGraphicFramePr>
        <p:xfrm>
          <a:off x="1763713" y="1820863"/>
          <a:ext cx="3887787" cy="744537"/>
        </p:xfrm>
        <a:graphic>
          <a:graphicData uri="http://schemas.openxmlformats.org/presentationml/2006/ole">
            <mc:AlternateContent xmlns:mc="http://schemas.openxmlformats.org/markup-compatibility/2006">
              <mc:Choice xmlns:v="urn:schemas-microsoft-com:vml" Requires="v">
                <p:oleObj spid="_x0000_s110606" name="Equation" r:id="rId8" imgW="965160" imgH="291960" progId="Equation.DSMT4">
                  <p:embed/>
                </p:oleObj>
              </mc:Choice>
              <mc:Fallback>
                <p:oleObj name="Equation" r:id="rId8" imgW="965160" imgH="29196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63713" y="1820863"/>
                        <a:ext cx="3887787" cy="744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2" name="Text Box 9"/>
          <p:cNvSpPr txBox="1">
            <a:spLocks noChangeArrowheads="1"/>
          </p:cNvSpPr>
          <p:nvPr/>
        </p:nvSpPr>
        <p:spPr bwMode="auto">
          <a:xfrm>
            <a:off x="5940425" y="1893888"/>
            <a:ext cx="1933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为</a:t>
            </a:r>
            <a:r>
              <a:rPr lang="en-US" altLang="zh-CN"/>
              <a:t>A</a:t>
            </a:r>
            <a:r>
              <a:rPr lang="zh-CN" altLang="en-US"/>
              <a:t>的</a:t>
            </a:r>
            <a:r>
              <a:rPr lang="zh-CN" altLang="en-US" b="1"/>
              <a:t>谱半径</a:t>
            </a:r>
          </a:p>
        </p:txBody>
      </p:sp>
      <p:sp>
        <p:nvSpPr>
          <p:cNvPr id="24" name="矩形 23"/>
          <p:cNvSpPr/>
          <p:nvPr/>
        </p:nvSpPr>
        <p:spPr>
          <a:xfrm>
            <a:off x="179512" y="812602"/>
            <a:ext cx="2113079" cy="461665"/>
          </a:xfrm>
          <a:prstGeom prst="rect">
            <a:avLst/>
          </a:prstGeom>
        </p:spPr>
        <p:style>
          <a:lnRef idx="1">
            <a:schemeClr val="accent1"/>
          </a:lnRef>
          <a:fillRef idx="3">
            <a:schemeClr val="accent1"/>
          </a:fillRef>
          <a:effectRef idx="2">
            <a:schemeClr val="accent1"/>
          </a:effectRef>
          <a:fontRef idx="minor">
            <a:schemeClr val="lt1"/>
          </a:fontRef>
        </p:style>
        <p:txBody>
          <a:bodyPr wrap="none">
            <a:spAutoFit/>
          </a:bodyPr>
          <a:lstStyle/>
          <a:p>
            <a:pPr>
              <a:defRPr/>
            </a:pPr>
            <a:r>
              <a:rPr lang="zh-CN" altLang="en-US" dirty="0"/>
              <a:t>定义</a:t>
            </a:r>
            <a:r>
              <a:rPr lang="en-US" altLang="zh-CN" dirty="0"/>
              <a:t>3.4</a:t>
            </a:r>
            <a:r>
              <a:rPr lang="zh-CN" altLang="en-US" b="1" dirty="0"/>
              <a:t>谱半径</a:t>
            </a:r>
            <a:endParaRPr lang="zh-CN" altLang="en-US" dirty="0"/>
          </a:p>
        </p:txBody>
      </p:sp>
      <p:sp>
        <p:nvSpPr>
          <p:cNvPr id="25" name="Text Box 24"/>
          <p:cNvSpPr txBox="1">
            <a:spLocks noChangeArrowheads="1"/>
          </p:cNvSpPr>
          <p:nvPr/>
        </p:nvSpPr>
        <p:spPr bwMode="auto">
          <a:xfrm>
            <a:off x="533400" y="3360738"/>
            <a:ext cx="419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accent2"/>
                </a:solidFill>
                <a:latin typeface="楷体_GB2312" pitchFamily="49" charset="-122"/>
                <a:sym typeface="Wingdings" panose="05000000000000000000" pitchFamily="2" charset="2"/>
              </a:rPr>
              <a:t> </a:t>
            </a:r>
            <a:r>
              <a:rPr lang="zh-CN" altLang="en-US">
                <a:latin typeface="楷体_GB2312" pitchFamily="49" charset="-122"/>
              </a:rPr>
              <a:t>谱半径 </a:t>
            </a:r>
            <a:r>
              <a:rPr lang="en-US" altLang="zh-CN" sz="2000">
                <a:solidFill>
                  <a:srgbClr val="008000"/>
                </a:solidFill>
                <a:latin typeface="Arial" panose="020B0604020202020204" pitchFamily="34" charset="0"/>
              </a:rPr>
              <a:t>/* spectral radius */</a:t>
            </a:r>
          </a:p>
        </p:txBody>
      </p:sp>
      <p:grpSp>
        <p:nvGrpSpPr>
          <p:cNvPr id="2" name="Group 29"/>
          <p:cNvGrpSpPr>
            <a:grpSpLocks/>
          </p:cNvGrpSpPr>
          <p:nvPr/>
        </p:nvGrpSpPr>
        <p:grpSpPr bwMode="auto">
          <a:xfrm>
            <a:off x="457200" y="4046538"/>
            <a:ext cx="4114800" cy="1484312"/>
            <a:chOff x="240" y="3120"/>
            <a:chExt cx="2592" cy="935"/>
          </a:xfrm>
        </p:grpSpPr>
        <p:sp>
          <p:nvSpPr>
            <p:cNvPr id="14381" name="AutoShape 26" descr="水滴"/>
            <p:cNvSpPr>
              <a:spLocks noChangeArrowheads="1"/>
            </p:cNvSpPr>
            <p:nvPr/>
          </p:nvSpPr>
          <p:spPr bwMode="auto">
            <a:xfrm>
              <a:off x="288" y="3120"/>
              <a:ext cx="528" cy="314"/>
            </a:xfrm>
            <a:prstGeom prst="roundRect">
              <a:avLst>
                <a:gd name="adj" fmla="val 16667"/>
              </a:avLst>
            </a:prstGeom>
            <a:blipFill dpi="0" rotWithShape="0">
              <a:blip r:embed="rId10"/>
              <a:srcRect/>
              <a:tile tx="0" ty="0" sx="100000" sy="100000" flip="none" algn="tl"/>
            </a:blipFill>
            <a:ln w="9525">
              <a:round/>
              <a:headEnd/>
              <a:tailEnd/>
            </a:ln>
            <a:scene3d>
              <a:camera prst="legacyObliqueTopLeft"/>
              <a:lightRig rig="legacyFlat3" dir="t"/>
            </a:scene3d>
            <a:sp3d extrusionH="201600" prstMaterial="legacyMatte">
              <a:bevelT w="13500" h="13500" prst="angle"/>
              <a:bevelB w="13500" h="13500" prst="angle"/>
              <a:extrusionClr>
                <a:srgbClr val="CCFFFF"/>
              </a:extrusionClr>
              <a:contourClr>
                <a:srgbClr val="FFFFFF"/>
              </a:contourClr>
            </a:sp3d>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a:solidFill>
                    <a:schemeClr val="accent2"/>
                  </a:solidFill>
                </a:rPr>
                <a:t>定义</a:t>
              </a:r>
            </a:p>
          </p:txBody>
        </p:sp>
        <p:sp>
          <p:nvSpPr>
            <p:cNvPr id="14382" name="Text Box 27"/>
            <p:cNvSpPr txBox="1">
              <a:spLocks noChangeArrowheads="1"/>
            </p:cNvSpPr>
            <p:nvPr/>
          </p:nvSpPr>
          <p:spPr bwMode="auto">
            <a:xfrm>
              <a:off x="240" y="3123"/>
              <a:ext cx="2592" cy="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　　　矩阵</a:t>
              </a:r>
              <a:r>
                <a:rPr lang="en-US" altLang="zh-CN" i="1"/>
                <a:t>A</a:t>
              </a:r>
              <a:r>
                <a:rPr lang="zh-CN" altLang="en-US">
                  <a:latin typeface="楷体_GB2312" pitchFamily="49" charset="-122"/>
                </a:rPr>
                <a:t>的</a:t>
              </a:r>
              <a:r>
                <a:rPr lang="zh-CN" altLang="en-US">
                  <a:solidFill>
                    <a:schemeClr val="accent2"/>
                  </a:solidFill>
                  <a:latin typeface="楷体_GB2312" pitchFamily="49" charset="-122"/>
                </a:rPr>
                <a:t>谱半径</a:t>
              </a:r>
              <a:r>
                <a:rPr lang="zh-CN" altLang="en-US">
                  <a:latin typeface="楷体_GB2312" pitchFamily="49" charset="-122"/>
                </a:rPr>
                <a:t>记为</a:t>
              </a:r>
            </a:p>
            <a:p>
              <a:pPr eaLnBrk="1" hangingPunct="1">
                <a:lnSpc>
                  <a:spcPct val="120000"/>
                </a:lnSpc>
              </a:pPr>
              <a:r>
                <a:rPr lang="zh-CN" altLang="en-US" i="1">
                  <a:solidFill>
                    <a:schemeClr val="accent2"/>
                  </a:solidFill>
                  <a:sym typeface="Symbol" panose="05050102010706020507" pitchFamily="18" charset="2"/>
                </a:rPr>
                <a:t> </a:t>
              </a:r>
              <a:r>
                <a:rPr lang="en-US" altLang="zh-CN">
                  <a:solidFill>
                    <a:schemeClr val="accent2"/>
                  </a:solidFill>
                  <a:sym typeface="Symbol" panose="05050102010706020507" pitchFamily="18" charset="2"/>
                </a:rPr>
                <a:t>(</a:t>
              </a:r>
              <a:r>
                <a:rPr lang="en-US" altLang="zh-CN" i="1">
                  <a:solidFill>
                    <a:schemeClr val="accent2"/>
                  </a:solidFill>
                  <a:sym typeface="Symbol" panose="05050102010706020507" pitchFamily="18" charset="2"/>
                </a:rPr>
                <a:t>A</a:t>
              </a:r>
              <a:r>
                <a:rPr lang="en-US" altLang="zh-CN">
                  <a:solidFill>
                    <a:schemeClr val="accent2"/>
                  </a:solidFill>
                  <a:sym typeface="Symbol" panose="05050102010706020507" pitchFamily="18" charset="2"/>
                </a:rPr>
                <a:t>)</a:t>
              </a:r>
              <a:r>
                <a:rPr lang="en-US" altLang="zh-CN">
                  <a:sym typeface="Symbol" panose="05050102010706020507" pitchFamily="18" charset="2"/>
                </a:rPr>
                <a:t> =                  </a:t>
              </a:r>
              <a:r>
                <a:rPr lang="zh-CN" altLang="en-US">
                  <a:sym typeface="Symbol" panose="05050102010706020507" pitchFamily="18" charset="2"/>
                </a:rPr>
                <a:t>，其中</a:t>
              </a:r>
              <a:r>
                <a:rPr lang="zh-CN" altLang="en-US" i="1">
                  <a:sym typeface="Symbol" panose="05050102010706020507" pitchFamily="18" charset="2"/>
                </a:rPr>
                <a:t></a:t>
              </a:r>
              <a:r>
                <a:rPr lang="en-US" altLang="zh-CN" i="1" baseline="-25000">
                  <a:sym typeface="Symbol" panose="05050102010706020507" pitchFamily="18" charset="2"/>
                </a:rPr>
                <a:t>i</a:t>
              </a:r>
              <a:r>
                <a:rPr lang="en-US" altLang="zh-CN">
                  <a:sym typeface="Symbol" panose="05050102010706020507" pitchFamily="18" charset="2"/>
                </a:rPr>
                <a:t> </a:t>
              </a:r>
              <a:r>
                <a:rPr lang="zh-CN" altLang="en-US"/>
                <a:t>为</a:t>
              </a:r>
            </a:p>
            <a:p>
              <a:pPr eaLnBrk="1" hangingPunct="1">
                <a:lnSpc>
                  <a:spcPct val="140000"/>
                </a:lnSpc>
              </a:pPr>
              <a:r>
                <a:rPr lang="zh-CN" altLang="en-US"/>
                <a:t> </a:t>
              </a:r>
              <a:r>
                <a:rPr lang="en-US" altLang="zh-CN" i="1"/>
                <a:t>A</a:t>
              </a:r>
              <a:r>
                <a:rPr lang="en-US" altLang="zh-CN"/>
                <a:t> </a:t>
              </a:r>
              <a:r>
                <a:rPr lang="zh-CN" altLang="en-US"/>
                <a:t>的特征根。</a:t>
              </a:r>
            </a:p>
          </p:txBody>
        </p:sp>
        <p:graphicFrame>
          <p:nvGraphicFramePr>
            <p:cNvPr id="14339" name="Object 24"/>
            <p:cNvGraphicFramePr>
              <a:graphicFrameLocks noChangeAspect="1"/>
            </p:cNvGraphicFramePr>
            <p:nvPr/>
          </p:nvGraphicFramePr>
          <p:xfrm>
            <a:off x="912" y="3408"/>
            <a:ext cx="864" cy="351"/>
          </p:xfrm>
          <a:graphic>
            <a:graphicData uri="http://schemas.openxmlformats.org/presentationml/2006/ole">
              <mc:AlternateContent xmlns:mc="http://schemas.openxmlformats.org/markup-compatibility/2006">
                <mc:Choice xmlns:v="urn:schemas-microsoft-com:vml" Requires="v">
                  <p:oleObj spid="_x0000_s110607" name="Equation" r:id="rId11" imgW="596880" imgH="279360" progId="Equation.3">
                    <p:embed/>
                  </p:oleObj>
                </mc:Choice>
                <mc:Fallback>
                  <p:oleObj name="Equation" r:id="rId11" imgW="596880" imgH="27936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2" y="3408"/>
                          <a:ext cx="864" cy="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31"/>
          <p:cNvGrpSpPr>
            <a:grpSpLocks/>
          </p:cNvGrpSpPr>
          <p:nvPr/>
        </p:nvGrpSpPr>
        <p:grpSpPr bwMode="auto">
          <a:xfrm>
            <a:off x="4648200" y="3284538"/>
            <a:ext cx="4114800" cy="2667000"/>
            <a:chOff x="2928" y="2496"/>
            <a:chExt cx="2592" cy="1680"/>
          </a:xfrm>
        </p:grpSpPr>
        <p:sp>
          <p:nvSpPr>
            <p:cNvPr id="14377" name="Line 32"/>
            <p:cNvSpPr>
              <a:spLocks noChangeShapeType="1"/>
            </p:cNvSpPr>
            <p:nvPr/>
          </p:nvSpPr>
          <p:spPr bwMode="auto">
            <a:xfrm>
              <a:off x="2928" y="3408"/>
              <a:ext cx="2592"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4378" name="Line 33"/>
            <p:cNvSpPr>
              <a:spLocks noChangeShapeType="1"/>
            </p:cNvSpPr>
            <p:nvPr/>
          </p:nvSpPr>
          <p:spPr bwMode="auto">
            <a:xfrm flipV="1">
              <a:off x="4080" y="2544"/>
              <a:ext cx="0" cy="1632"/>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4379" name="Text Box 34"/>
            <p:cNvSpPr txBox="1">
              <a:spLocks noChangeArrowheads="1"/>
            </p:cNvSpPr>
            <p:nvPr/>
          </p:nvSpPr>
          <p:spPr bwMode="auto">
            <a:xfrm>
              <a:off x="5232" y="316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i="1"/>
                <a:t>Re</a:t>
              </a:r>
            </a:p>
          </p:txBody>
        </p:sp>
        <p:sp>
          <p:nvSpPr>
            <p:cNvPr id="14380" name="Text Box 35"/>
            <p:cNvSpPr txBox="1">
              <a:spLocks noChangeArrowheads="1"/>
            </p:cNvSpPr>
            <p:nvPr/>
          </p:nvSpPr>
          <p:spPr bwMode="auto">
            <a:xfrm>
              <a:off x="4080"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i="1"/>
                <a:t>Im</a:t>
              </a:r>
            </a:p>
          </p:txBody>
        </p:sp>
      </p:grpSp>
      <p:grpSp>
        <p:nvGrpSpPr>
          <p:cNvPr id="4" name="Group 36"/>
          <p:cNvGrpSpPr>
            <a:grpSpLocks/>
          </p:cNvGrpSpPr>
          <p:nvPr/>
        </p:nvGrpSpPr>
        <p:grpSpPr bwMode="auto">
          <a:xfrm>
            <a:off x="5562600" y="3513138"/>
            <a:ext cx="1752600" cy="1752600"/>
            <a:chOff x="3504" y="2688"/>
            <a:chExt cx="1104" cy="1104"/>
          </a:xfrm>
        </p:grpSpPr>
        <p:grpSp>
          <p:nvGrpSpPr>
            <p:cNvPr id="14353" name="Group 37"/>
            <p:cNvGrpSpPr>
              <a:grpSpLocks/>
            </p:cNvGrpSpPr>
            <p:nvPr/>
          </p:nvGrpSpPr>
          <p:grpSpPr bwMode="auto">
            <a:xfrm>
              <a:off x="4368" y="3552"/>
              <a:ext cx="240" cy="240"/>
              <a:chOff x="2640" y="2496"/>
              <a:chExt cx="240" cy="240"/>
            </a:xfrm>
          </p:grpSpPr>
          <p:sp>
            <p:nvSpPr>
              <p:cNvPr id="14375" name="Oval 38"/>
              <p:cNvSpPr>
                <a:spLocks noChangeArrowheads="1"/>
              </p:cNvSpPr>
              <p:nvPr/>
            </p:nvSpPr>
            <p:spPr bwMode="auto">
              <a:xfrm>
                <a:off x="2736" y="2688"/>
                <a:ext cx="48" cy="48"/>
              </a:xfrm>
              <a:prstGeom prst="ellipse">
                <a:avLst/>
              </a:prstGeom>
              <a:solidFill>
                <a:schemeClr val="accent2"/>
              </a:solidFill>
              <a:ln w="9525">
                <a:solidFill>
                  <a:schemeClr val="accent2"/>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76" name="Text Box 39"/>
              <p:cNvSpPr txBox="1">
                <a:spLocks noChangeArrowheads="1"/>
              </p:cNvSpPr>
              <p:nvPr/>
            </p:nvSpPr>
            <p:spPr bwMode="auto">
              <a:xfrm>
                <a:off x="2640" y="2496"/>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i="1">
                    <a:solidFill>
                      <a:schemeClr val="accent2"/>
                    </a:solidFill>
                    <a:sym typeface="Symbol" panose="05050102010706020507" pitchFamily="18" charset="2"/>
                  </a:rPr>
                  <a:t></a:t>
                </a:r>
                <a:endParaRPr lang="en-US" altLang="zh-CN" sz="1600" i="1">
                  <a:solidFill>
                    <a:schemeClr val="accent2"/>
                  </a:solidFill>
                </a:endParaRPr>
              </a:p>
            </p:txBody>
          </p:sp>
        </p:grpSp>
        <p:grpSp>
          <p:nvGrpSpPr>
            <p:cNvPr id="14354" name="Group 40"/>
            <p:cNvGrpSpPr>
              <a:grpSpLocks/>
            </p:cNvGrpSpPr>
            <p:nvPr/>
          </p:nvGrpSpPr>
          <p:grpSpPr bwMode="auto">
            <a:xfrm>
              <a:off x="3792" y="3120"/>
              <a:ext cx="240" cy="240"/>
              <a:chOff x="2640" y="2496"/>
              <a:chExt cx="240" cy="240"/>
            </a:xfrm>
          </p:grpSpPr>
          <p:sp>
            <p:nvSpPr>
              <p:cNvPr id="14373" name="Oval 41"/>
              <p:cNvSpPr>
                <a:spLocks noChangeArrowheads="1"/>
              </p:cNvSpPr>
              <p:nvPr/>
            </p:nvSpPr>
            <p:spPr bwMode="auto">
              <a:xfrm>
                <a:off x="2736" y="2688"/>
                <a:ext cx="48" cy="48"/>
              </a:xfrm>
              <a:prstGeom prst="ellipse">
                <a:avLst/>
              </a:prstGeom>
              <a:solidFill>
                <a:schemeClr val="accent2"/>
              </a:solidFill>
              <a:ln w="9525">
                <a:solidFill>
                  <a:schemeClr val="accent2"/>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74" name="Text Box 42"/>
              <p:cNvSpPr txBox="1">
                <a:spLocks noChangeArrowheads="1"/>
              </p:cNvSpPr>
              <p:nvPr/>
            </p:nvSpPr>
            <p:spPr bwMode="auto">
              <a:xfrm>
                <a:off x="2640" y="2496"/>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i="1">
                    <a:solidFill>
                      <a:schemeClr val="accent2"/>
                    </a:solidFill>
                    <a:sym typeface="Symbol" panose="05050102010706020507" pitchFamily="18" charset="2"/>
                  </a:rPr>
                  <a:t></a:t>
                </a:r>
                <a:endParaRPr lang="en-US" altLang="zh-CN" sz="1600" i="1">
                  <a:solidFill>
                    <a:schemeClr val="accent2"/>
                  </a:solidFill>
                </a:endParaRPr>
              </a:p>
            </p:txBody>
          </p:sp>
        </p:grpSp>
        <p:grpSp>
          <p:nvGrpSpPr>
            <p:cNvPr id="14355" name="Group 43"/>
            <p:cNvGrpSpPr>
              <a:grpSpLocks/>
            </p:cNvGrpSpPr>
            <p:nvPr/>
          </p:nvGrpSpPr>
          <p:grpSpPr bwMode="auto">
            <a:xfrm>
              <a:off x="3648" y="2976"/>
              <a:ext cx="240" cy="240"/>
              <a:chOff x="2640" y="2496"/>
              <a:chExt cx="240" cy="240"/>
            </a:xfrm>
          </p:grpSpPr>
          <p:sp>
            <p:nvSpPr>
              <p:cNvPr id="14371" name="Oval 44"/>
              <p:cNvSpPr>
                <a:spLocks noChangeArrowheads="1"/>
              </p:cNvSpPr>
              <p:nvPr/>
            </p:nvSpPr>
            <p:spPr bwMode="auto">
              <a:xfrm>
                <a:off x="2736" y="2688"/>
                <a:ext cx="48" cy="48"/>
              </a:xfrm>
              <a:prstGeom prst="ellipse">
                <a:avLst/>
              </a:prstGeom>
              <a:solidFill>
                <a:schemeClr val="accent2"/>
              </a:solidFill>
              <a:ln w="9525">
                <a:solidFill>
                  <a:schemeClr val="accent2"/>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72" name="Text Box 45"/>
              <p:cNvSpPr txBox="1">
                <a:spLocks noChangeArrowheads="1"/>
              </p:cNvSpPr>
              <p:nvPr/>
            </p:nvSpPr>
            <p:spPr bwMode="auto">
              <a:xfrm>
                <a:off x="2640" y="2496"/>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i="1">
                    <a:solidFill>
                      <a:schemeClr val="accent2"/>
                    </a:solidFill>
                    <a:sym typeface="Symbol" panose="05050102010706020507" pitchFamily="18" charset="2"/>
                  </a:rPr>
                  <a:t></a:t>
                </a:r>
                <a:endParaRPr lang="en-US" altLang="zh-CN" sz="1600" i="1">
                  <a:solidFill>
                    <a:schemeClr val="accent2"/>
                  </a:solidFill>
                </a:endParaRPr>
              </a:p>
            </p:txBody>
          </p:sp>
        </p:grpSp>
        <p:grpSp>
          <p:nvGrpSpPr>
            <p:cNvPr id="14356" name="Group 46"/>
            <p:cNvGrpSpPr>
              <a:grpSpLocks/>
            </p:cNvGrpSpPr>
            <p:nvPr/>
          </p:nvGrpSpPr>
          <p:grpSpPr bwMode="auto">
            <a:xfrm>
              <a:off x="4176" y="3072"/>
              <a:ext cx="240" cy="240"/>
              <a:chOff x="2640" y="2496"/>
              <a:chExt cx="240" cy="240"/>
            </a:xfrm>
          </p:grpSpPr>
          <p:sp>
            <p:nvSpPr>
              <p:cNvPr id="14369" name="Oval 47"/>
              <p:cNvSpPr>
                <a:spLocks noChangeArrowheads="1"/>
              </p:cNvSpPr>
              <p:nvPr/>
            </p:nvSpPr>
            <p:spPr bwMode="auto">
              <a:xfrm>
                <a:off x="2736" y="2688"/>
                <a:ext cx="48" cy="48"/>
              </a:xfrm>
              <a:prstGeom prst="ellipse">
                <a:avLst/>
              </a:prstGeom>
              <a:solidFill>
                <a:schemeClr val="accent2"/>
              </a:solidFill>
              <a:ln w="9525">
                <a:solidFill>
                  <a:schemeClr val="accent2"/>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70" name="Text Box 48"/>
              <p:cNvSpPr txBox="1">
                <a:spLocks noChangeArrowheads="1"/>
              </p:cNvSpPr>
              <p:nvPr/>
            </p:nvSpPr>
            <p:spPr bwMode="auto">
              <a:xfrm>
                <a:off x="2640" y="2496"/>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i="1">
                    <a:solidFill>
                      <a:schemeClr val="accent2"/>
                    </a:solidFill>
                    <a:sym typeface="Symbol" panose="05050102010706020507" pitchFamily="18" charset="2"/>
                  </a:rPr>
                  <a:t></a:t>
                </a:r>
                <a:endParaRPr lang="en-US" altLang="zh-CN" sz="1600" i="1">
                  <a:solidFill>
                    <a:schemeClr val="accent2"/>
                  </a:solidFill>
                </a:endParaRPr>
              </a:p>
            </p:txBody>
          </p:sp>
        </p:grpSp>
        <p:grpSp>
          <p:nvGrpSpPr>
            <p:cNvPr id="14357" name="Group 49"/>
            <p:cNvGrpSpPr>
              <a:grpSpLocks/>
            </p:cNvGrpSpPr>
            <p:nvPr/>
          </p:nvGrpSpPr>
          <p:grpSpPr bwMode="auto">
            <a:xfrm>
              <a:off x="4272" y="2688"/>
              <a:ext cx="240" cy="240"/>
              <a:chOff x="2640" y="2496"/>
              <a:chExt cx="240" cy="240"/>
            </a:xfrm>
          </p:grpSpPr>
          <p:sp>
            <p:nvSpPr>
              <p:cNvPr id="14367" name="Oval 50"/>
              <p:cNvSpPr>
                <a:spLocks noChangeArrowheads="1"/>
              </p:cNvSpPr>
              <p:nvPr/>
            </p:nvSpPr>
            <p:spPr bwMode="auto">
              <a:xfrm>
                <a:off x="2736" y="2688"/>
                <a:ext cx="48" cy="48"/>
              </a:xfrm>
              <a:prstGeom prst="ellipse">
                <a:avLst/>
              </a:prstGeom>
              <a:solidFill>
                <a:schemeClr val="accent2"/>
              </a:solidFill>
              <a:ln w="9525">
                <a:solidFill>
                  <a:schemeClr val="accent2"/>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68" name="Text Box 51"/>
              <p:cNvSpPr txBox="1">
                <a:spLocks noChangeArrowheads="1"/>
              </p:cNvSpPr>
              <p:nvPr/>
            </p:nvSpPr>
            <p:spPr bwMode="auto">
              <a:xfrm>
                <a:off x="2640" y="2496"/>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i="1">
                    <a:solidFill>
                      <a:schemeClr val="accent2"/>
                    </a:solidFill>
                    <a:sym typeface="Symbol" panose="05050102010706020507" pitchFamily="18" charset="2"/>
                  </a:rPr>
                  <a:t></a:t>
                </a:r>
                <a:endParaRPr lang="en-US" altLang="zh-CN" sz="1600" i="1">
                  <a:solidFill>
                    <a:schemeClr val="accent2"/>
                  </a:solidFill>
                </a:endParaRPr>
              </a:p>
            </p:txBody>
          </p:sp>
        </p:grpSp>
        <p:grpSp>
          <p:nvGrpSpPr>
            <p:cNvPr id="14358" name="Group 52"/>
            <p:cNvGrpSpPr>
              <a:grpSpLocks/>
            </p:cNvGrpSpPr>
            <p:nvPr/>
          </p:nvGrpSpPr>
          <p:grpSpPr bwMode="auto">
            <a:xfrm>
              <a:off x="3504" y="3408"/>
              <a:ext cx="240" cy="240"/>
              <a:chOff x="2640" y="2496"/>
              <a:chExt cx="240" cy="240"/>
            </a:xfrm>
          </p:grpSpPr>
          <p:sp>
            <p:nvSpPr>
              <p:cNvPr id="14365" name="Oval 53"/>
              <p:cNvSpPr>
                <a:spLocks noChangeArrowheads="1"/>
              </p:cNvSpPr>
              <p:nvPr/>
            </p:nvSpPr>
            <p:spPr bwMode="auto">
              <a:xfrm>
                <a:off x="2736" y="2688"/>
                <a:ext cx="48" cy="48"/>
              </a:xfrm>
              <a:prstGeom prst="ellipse">
                <a:avLst/>
              </a:prstGeom>
              <a:solidFill>
                <a:schemeClr val="accent2"/>
              </a:solidFill>
              <a:ln w="9525">
                <a:solidFill>
                  <a:schemeClr val="accent2"/>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66" name="Text Box 54"/>
              <p:cNvSpPr txBox="1">
                <a:spLocks noChangeArrowheads="1"/>
              </p:cNvSpPr>
              <p:nvPr/>
            </p:nvSpPr>
            <p:spPr bwMode="auto">
              <a:xfrm>
                <a:off x="2640" y="2496"/>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i="1">
                    <a:solidFill>
                      <a:schemeClr val="accent2"/>
                    </a:solidFill>
                    <a:sym typeface="Symbol" panose="05050102010706020507" pitchFamily="18" charset="2"/>
                  </a:rPr>
                  <a:t></a:t>
                </a:r>
                <a:endParaRPr lang="en-US" altLang="zh-CN" sz="1600" i="1">
                  <a:solidFill>
                    <a:schemeClr val="accent2"/>
                  </a:solidFill>
                </a:endParaRPr>
              </a:p>
            </p:txBody>
          </p:sp>
        </p:grpSp>
        <p:grpSp>
          <p:nvGrpSpPr>
            <p:cNvPr id="14359" name="Group 55"/>
            <p:cNvGrpSpPr>
              <a:grpSpLocks/>
            </p:cNvGrpSpPr>
            <p:nvPr/>
          </p:nvGrpSpPr>
          <p:grpSpPr bwMode="auto">
            <a:xfrm>
              <a:off x="3888" y="3552"/>
              <a:ext cx="240" cy="240"/>
              <a:chOff x="2640" y="2496"/>
              <a:chExt cx="240" cy="240"/>
            </a:xfrm>
          </p:grpSpPr>
          <p:sp>
            <p:nvSpPr>
              <p:cNvPr id="14363" name="Oval 56"/>
              <p:cNvSpPr>
                <a:spLocks noChangeArrowheads="1"/>
              </p:cNvSpPr>
              <p:nvPr/>
            </p:nvSpPr>
            <p:spPr bwMode="auto">
              <a:xfrm>
                <a:off x="2736" y="2688"/>
                <a:ext cx="48" cy="48"/>
              </a:xfrm>
              <a:prstGeom prst="ellipse">
                <a:avLst/>
              </a:prstGeom>
              <a:solidFill>
                <a:schemeClr val="accent2"/>
              </a:solidFill>
              <a:ln w="9525">
                <a:solidFill>
                  <a:schemeClr val="accent2"/>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64" name="Text Box 57"/>
              <p:cNvSpPr txBox="1">
                <a:spLocks noChangeArrowheads="1"/>
              </p:cNvSpPr>
              <p:nvPr/>
            </p:nvSpPr>
            <p:spPr bwMode="auto">
              <a:xfrm>
                <a:off x="2640" y="2496"/>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i="1">
                    <a:solidFill>
                      <a:schemeClr val="accent2"/>
                    </a:solidFill>
                    <a:sym typeface="Symbol" panose="05050102010706020507" pitchFamily="18" charset="2"/>
                  </a:rPr>
                  <a:t></a:t>
                </a:r>
                <a:endParaRPr lang="en-US" altLang="zh-CN" sz="1600" i="1">
                  <a:solidFill>
                    <a:schemeClr val="accent2"/>
                  </a:solidFill>
                </a:endParaRPr>
              </a:p>
            </p:txBody>
          </p:sp>
        </p:grpSp>
        <p:grpSp>
          <p:nvGrpSpPr>
            <p:cNvPr id="14360" name="Group 58"/>
            <p:cNvGrpSpPr>
              <a:grpSpLocks/>
            </p:cNvGrpSpPr>
            <p:nvPr/>
          </p:nvGrpSpPr>
          <p:grpSpPr bwMode="auto">
            <a:xfrm>
              <a:off x="4128" y="3408"/>
              <a:ext cx="240" cy="240"/>
              <a:chOff x="2640" y="2496"/>
              <a:chExt cx="240" cy="240"/>
            </a:xfrm>
          </p:grpSpPr>
          <p:sp>
            <p:nvSpPr>
              <p:cNvPr id="14361" name="Oval 59"/>
              <p:cNvSpPr>
                <a:spLocks noChangeArrowheads="1"/>
              </p:cNvSpPr>
              <p:nvPr/>
            </p:nvSpPr>
            <p:spPr bwMode="auto">
              <a:xfrm>
                <a:off x="2736" y="2688"/>
                <a:ext cx="48" cy="48"/>
              </a:xfrm>
              <a:prstGeom prst="ellipse">
                <a:avLst/>
              </a:prstGeom>
              <a:solidFill>
                <a:schemeClr val="accent2"/>
              </a:solidFill>
              <a:ln w="9525">
                <a:solidFill>
                  <a:schemeClr val="accent2"/>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62" name="Text Box 60"/>
              <p:cNvSpPr txBox="1">
                <a:spLocks noChangeArrowheads="1"/>
              </p:cNvSpPr>
              <p:nvPr/>
            </p:nvSpPr>
            <p:spPr bwMode="auto">
              <a:xfrm>
                <a:off x="2640" y="2496"/>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i="1">
                    <a:solidFill>
                      <a:schemeClr val="accent2"/>
                    </a:solidFill>
                    <a:sym typeface="Symbol" panose="05050102010706020507" pitchFamily="18" charset="2"/>
                  </a:rPr>
                  <a:t></a:t>
                </a:r>
                <a:endParaRPr lang="en-US" altLang="zh-CN" sz="1600" i="1">
                  <a:solidFill>
                    <a:schemeClr val="accent2"/>
                  </a:solidFill>
                </a:endParaRPr>
              </a:p>
            </p:txBody>
          </p:sp>
        </p:grpSp>
      </p:grpSp>
      <p:sp>
        <p:nvSpPr>
          <p:cNvPr id="60" name="Oval 61"/>
          <p:cNvSpPr>
            <a:spLocks noChangeAspect="1" noChangeArrowheads="1"/>
          </p:cNvSpPr>
          <p:nvPr/>
        </p:nvSpPr>
        <p:spPr bwMode="auto">
          <a:xfrm>
            <a:off x="5486400" y="3741738"/>
            <a:ext cx="1990725" cy="1992312"/>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 name="Line 62"/>
          <p:cNvSpPr>
            <a:spLocks noChangeShapeType="1"/>
          </p:cNvSpPr>
          <p:nvPr/>
        </p:nvSpPr>
        <p:spPr bwMode="auto">
          <a:xfrm flipV="1">
            <a:off x="6477000" y="3817938"/>
            <a:ext cx="533400" cy="9144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AutoShape 63"/>
          <p:cNvSpPr>
            <a:spLocks noChangeArrowheads="1"/>
          </p:cNvSpPr>
          <p:nvPr/>
        </p:nvSpPr>
        <p:spPr bwMode="auto">
          <a:xfrm>
            <a:off x="4724400" y="3589338"/>
            <a:ext cx="914400" cy="533400"/>
          </a:xfrm>
          <a:prstGeom prst="wedgeRectCallout">
            <a:avLst>
              <a:gd name="adj1" fmla="val 161287"/>
              <a:gd name="adj2" fmla="val 102681"/>
            </a:avLst>
          </a:prstGeom>
          <a:gradFill rotWithShape="0">
            <a:gsLst>
              <a:gs pos="0">
                <a:schemeClr val="bg1"/>
              </a:gs>
              <a:gs pos="100000">
                <a:srgbClr val="CCFFCC"/>
              </a:gs>
            </a:gsLst>
            <a:lin ang="2700000" scaled="1"/>
          </a:gradFill>
          <a:ln w="9525">
            <a:solidFill>
              <a:schemeClr val="accent2"/>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chemeClr val="accent2"/>
                </a:solidFill>
                <a:sym typeface="Symbol" panose="05050102010706020507" pitchFamily="18" charset="2"/>
              </a:rPr>
              <a:t> </a:t>
            </a:r>
            <a:r>
              <a:rPr lang="en-US" altLang="zh-CN">
                <a:solidFill>
                  <a:schemeClr val="accent2"/>
                </a:solidFill>
                <a:sym typeface="Symbol" panose="05050102010706020507" pitchFamily="18" charset="2"/>
              </a:rPr>
              <a:t>(</a:t>
            </a:r>
            <a:r>
              <a:rPr lang="en-US" altLang="zh-CN" i="1">
                <a:solidFill>
                  <a:schemeClr val="accent2"/>
                </a:solidFill>
                <a:sym typeface="Symbol" panose="05050102010706020507" pitchFamily="18" charset="2"/>
              </a:rPr>
              <a:t>A</a:t>
            </a:r>
            <a:r>
              <a:rPr lang="en-US" altLang="zh-CN">
                <a:solidFill>
                  <a:schemeClr val="accent2"/>
                </a:solidFill>
                <a:sym typeface="Symbol" panose="05050102010706020507" pitchFamily="18" charset="2"/>
              </a:rPr>
              <a:t>)</a:t>
            </a:r>
          </a:p>
        </p:txBody>
      </p:sp>
    </p:spTree>
    <p:extLst>
      <p:ext uri="{BB962C8B-B14F-4D97-AF65-F5344CB8AC3E}">
        <p14:creationId xmlns:p14="http://schemas.microsoft.com/office/powerpoint/2010/main" val="21445921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4" name="PROJCTOR.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out)">
                                      <p:cBhvr>
                                        <p:cTn id="17" dur="500"/>
                                        <p:tgtEl>
                                          <p:spTgt spid="3"/>
                                        </p:tgtEl>
                                      </p:cBhvr>
                                    </p:animEffect>
                                  </p:childTnLst>
                                  <p:subTnLst>
                                    <p:audio>
                                      <p:cMediaNode>
                                        <p:cTn display="0" masterRel="sameClick">
                                          <p:stCondLst>
                                            <p:cond evt="begin" delay="0">
                                              <p:tn val="15"/>
                                            </p:cond>
                                          </p:stCondLst>
                                          <p:endCondLst>
                                            <p:cond evt="onStopAudio" delay="0">
                                              <p:tgtEl>
                                                <p:sldTgt/>
                                              </p:tgtEl>
                                            </p:cond>
                                          </p:endCondLst>
                                        </p:cTn>
                                        <p:tgtEl>
                                          <p:sndTgt r:embed="rId5"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subTnLst>
                                    <p:audio>
                                      <p:cMediaNode>
                                        <p:cTn display="0" masterRel="sameClick">
                                          <p:stCondLst>
                                            <p:cond evt="begin" delay="0">
                                              <p:tn val="20"/>
                                            </p:cond>
                                          </p:stCondLst>
                                          <p:endCondLst>
                                            <p:cond evt="onStopAudio" delay="0">
                                              <p:tgtEl>
                                                <p:sldTgt/>
                                              </p:tgtEl>
                                            </p:cond>
                                          </p:endCondLst>
                                        </p:cTn>
                                        <p:tgtEl>
                                          <p:sndTgt r:embed="rId6" name="chimes.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60"/>
                                        </p:tgtEl>
                                        <p:attrNameLst>
                                          <p:attrName>style.visibility</p:attrName>
                                        </p:attrNameLst>
                                      </p:cBhvr>
                                      <p:to>
                                        <p:strVal val="visible"/>
                                      </p:to>
                                    </p:set>
                                    <p:anim calcmode="lin" valueType="num">
                                      <p:cBhvr>
                                        <p:cTn id="27" dur="500" fill="hold"/>
                                        <p:tgtEl>
                                          <p:spTgt spid="60"/>
                                        </p:tgtEl>
                                        <p:attrNameLst>
                                          <p:attrName>ppt_w</p:attrName>
                                        </p:attrNameLst>
                                      </p:cBhvr>
                                      <p:tavLst>
                                        <p:tav tm="0">
                                          <p:val>
                                            <p:fltVal val="0"/>
                                          </p:val>
                                        </p:tav>
                                        <p:tav tm="100000">
                                          <p:val>
                                            <p:strVal val="#ppt_w"/>
                                          </p:val>
                                        </p:tav>
                                      </p:tavLst>
                                    </p:anim>
                                    <p:anim calcmode="lin" valueType="num">
                                      <p:cBhvr>
                                        <p:cTn id="28" dur="500" fill="hold"/>
                                        <p:tgtEl>
                                          <p:spTgt spid="60"/>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5"/>
                                            </p:cond>
                                          </p:stCondLst>
                                          <p:endCondLst>
                                            <p:cond evt="onStopAudio" delay="0">
                                              <p:tgtEl>
                                                <p:sldTgt/>
                                              </p:tgtEl>
                                            </p:cond>
                                          </p:endCondLst>
                                        </p:cTn>
                                        <p:tgtEl>
                                          <p:sndTgt r:embed="rId7" name="whoosh.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1"/>
                                        </p:tgtEl>
                                        <p:attrNameLst>
                                          <p:attrName>style.visibility</p:attrName>
                                        </p:attrNameLst>
                                      </p:cBhvr>
                                      <p:to>
                                        <p:strVal val="visible"/>
                                      </p:to>
                                    </p:set>
                                    <p:animEffect transition="in" filter="wipe(down)">
                                      <p:cBhvr>
                                        <p:cTn id="33" dur="500"/>
                                        <p:tgtEl>
                                          <p:spTgt spid="61"/>
                                        </p:tgtEl>
                                      </p:cBhvr>
                                    </p:animEffect>
                                  </p:childTnLst>
                                </p:cTn>
                              </p:par>
                            </p:childTnLst>
                          </p:cTn>
                        </p:par>
                        <p:par>
                          <p:cTn id="34" fill="hold" nodeType="afterGroup">
                            <p:stCondLst>
                              <p:cond delay="500"/>
                            </p:stCondLst>
                            <p:childTnLst>
                              <p:par>
                                <p:cTn id="35" presetID="17" presetClass="entr" presetSubtype="2" fill="hold" grpId="0" nodeType="afterEffect">
                                  <p:stCondLst>
                                    <p:cond delay="0"/>
                                  </p:stCondLst>
                                  <p:childTnLst>
                                    <p:set>
                                      <p:cBhvr>
                                        <p:cTn id="36" dur="1" fill="hold">
                                          <p:stCondLst>
                                            <p:cond delay="0"/>
                                          </p:stCondLst>
                                        </p:cTn>
                                        <p:tgtEl>
                                          <p:spTgt spid="62"/>
                                        </p:tgtEl>
                                        <p:attrNameLst>
                                          <p:attrName>style.visibility</p:attrName>
                                        </p:attrNameLst>
                                      </p:cBhvr>
                                      <p:to>
                                        <p:strVal val="visible"/>
                                      </p:to>
                                    </p:set>
                                    <p:anim calcmode="lin" valueType="num">
                                      <p:cBhvr>
                                        <p:cTn id="37" dur="500" fill="hold"/>
                                        <p:tgtEl>
                                          <p:spTgt spid="62"/>
                                        </p:tgtEl>
                                        <p:attrNameLst>
                                          <p:attrName>ppt_x</p:attrName>
                                        </p:attrNameLst>
                                      </p:cBhvr>
                                      <p:tavLst>
                                        <p:tav tm="0">
                                          <p:val>
                                            <p:strVal val="#ppt_x+#ppt_w/2"/>
                                          </p:val>
                                        </p:tav>
                                        <p:tav tm="100000">
                                          <p:val>
                                            <p:strVal val="#ppt_x"/>
                                          </p:val>
                                        </p:tav>
                                      </p:tavLst>
                                    </p:anim>
                                    <p:anim calcmode="lin" valueType="num">
                                      <p:cBhvr>
                                        <p:cTn id="38" dur="500" fill="hold"/>
                                        <p:tgtEl>
                                          <p:spTgt spid="62"/>
                                        </p:tgtEl>
                                        <p:attrNameLst>
                                          <p:attrName>ppt_y</p:attrName>
                                        </p:attrNameLst>
                                      </p:cBhvr>
                                      <p:tavLst>
                                        <p:tav tm="0">
                                          <p:val>
                                            <p:strVal val="#ppt_y"/>
                                          </p:val>
                                        </p:tav>
                                        <p:tav tm="100000">
                                          <p:val>
                                            <p:strVal val="#ppt_y"/>
                                          </p:val>
                                        </p:tav>
                                      </p:tavLst>
                                    </p:anim>
                                    <p:anim calcmode="lin" valueType="num">
                                      <p:cBhvr>
                                        <p:cTn id="39" dur="500" fill="hold"/>
                                        <p:tgtEl>
                                          <p:spTgt spid="62"/>
                                        </p:tgtEl>
                                        <p:attrNameLst>
                                          <p:attrName>ppt_w</p:attrName>
                                        </p:attrNameLst>
                                      </p:cBhvr>
                                      <p:tavLst>
                                        <p:tav tm="0">
                                          <p:val>
                                            <p:fltVal val="0"/>
                                          </p:val>
                                        </p:tav>
                                        <p:tav tm="100000">
                                          <p:val>
                                            <p:strVal val="#ppt_w"/>
                                          </p:val>
                                        </p:tav>
                                      </p:tavLst>
                                    </p:anim>
                                    <p:anim calcmode="lin" valueType="num">
                                      <p:cBhvr>
                                        <p:cTn id="40" dur="500" fill="hold"/>
                                        <p:tgtEl>
                                          <p:spTgt spid="62"/>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35"/>
                                            </p:cond>
                                          </p:stCondLst>
                                          <p:endCondLst>
                                            <p:cond evt="onStopAudio" delay="0">
                                              <p:tgtEl>
                                                <p:sldTgt/>
                                              </p:tgtEl>
                                            </p:cond>
                                          </p:endCondLst>
                                        </p:cTn>
                                        <p:tgtEl>
                                          <p:sndTgt r:embed="rId7"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utoUpdateAnimBg="0"/>
      <p:bldP spid="60" grpId="0" animBg="1"/>
      <p:bldP spid="61" grpId="0" animBg="1"/>
      <p:bldP spid="62"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CD75BD0-06DF-4A1B-9EB8-422CD0DBCC66}" type="slidenum">
              <a:rPr lang="en-US" altLang="zh-CN" sz="1200">
                <a:solidFill>
                  <a:srgbClr val="000000"/>
                </a:solidFill>
              </a:rPr>
              <a:pPr eaLnBrk="1" hangingPunct="1"/>
              <a:t>51</a:t>
            </a:fld>
            <a:endParaRPr lang="en-US" altLang="zh-CN" sz="1200">
              <a:solidFill>
                <a:srgbClr val="000000"/>
              </a:solidFill>
            </a:endParaRPr>
          </a:p>
        </p:txBody>
      </p:sp>
      <p:grpSp>
        <p:nvGrpSpPr>
          <p:cNvPr id="71690" name="Group 2"/>
          <p:cNvGrpSpPr>
            <a:grpSpLocks/>
          </p:cNvGrpSpPr>
          <p:nvPr/>
        </p:nvGrpSpPr>
        <p:grpSpPr bwMode="auto">
          <a:xfrm>
            <a:off x="323850" y="690563"/>
            <a:ext cx="8407400" cy="1225550"/>
            <a:chOff x="249" y="346"/>
            <a:chExt cx="5296" cy="772"/>
          </a:xfrm>
        </p:grpSpPr>
        <p:sp>
          <p:nvSpPr>
            <p:cNvPr id="64533" name="Text Box 3"/>
            <p:cNvSpPr txBox="1">
              <a:spLocks noChangeArrowheads="1"/>
            </p:cNvSpPr>
            <p:nvPr/>
          </p:nvSpPr>
          <p:spPr bwMode="auto">
            <a:xfrm>
              <a:off x="249" y="346"/>
              <a:ext cx="907" cy="288"/>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defRPr/>
              </a:pPr>
              <a:r>
                <a:rPr lang="zh-CN" altLang="en-US" dirty="0">
                  <a:solidFill>
                    <a:srgbClr val="FF0000"/>
                  </a:solidFill>
                </a:rPr>
                <a:t>定理</a:t>
              </a:r>
              <a:r>
                <a:rPr lang="en-US" altLang="zh-CN" dirty="0">
                  <a:solidFill>
                    <a:srgbClr val="FF0000"/>
                  </a:solidFill>
                </a:rPr>
                <a:t>3.11.</a:t>
              </a:r>
              <a:endParaRPr lang="en-US" altLang="zh-CN" sz="2800" dirty="0">
                <a:solidFill>
                  <a:srgbClr val="FF0000"/>
                </a:solidFill>
              </a:endParaRPr>
            </a:p>
          </p:txBody>
        </p:sp>
        <p:sp>
          <p:nvSpPr>
            <p:cNvPr id="64534" name="Text Box 4"/>
            <p:cNvSpPr txBox="1">
              <a:spLocks noChangeArrowheads="1"/>
            </p:cNvSpPr>
            <p:nvPr/>
          </p:nvSpPr>
          <p:spPr bwMode="auto">
            <a:xfrm>
              <a:off x="1111" y="346"/>
              <a:ext cx="2996" cy="288"/>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pPr>
                <a:defRPr/>
              </a:pPr>
              <a:r>
                <a:rPr lang="en-US" altLang="zh-CN" dirty="0"/>
                <a:t> (</a:t>
              </a:r>
              <a:r>
                <a:rPr lang="zh-CN" altLang="en-US" dirty="0"/>
                <a:t>迭代法基本定理）迭代格式</a:t>
              </a:r>
              <a:r>
                <a:rPr lang="en-US" altLang="zh-CN" dirty="0"/>
                <a:t>(3.31)</a:t>
              </a:r>
            </a:p>
          </p:txBody>
        </p:sp>
        <p:graphicFrame>
          <p:nvGraphicFramePr>
            <p:cNvPr id="71687" name="Object 5"/>
            <p:cNvGraphicFramePr>
              <a:graphicFrameLocks noChangeAspect="1"/>
            </p:cNvGraphicFramePr>
            <p:nvPr/>
          </p:nvGraphicFramePr>
          <p:xfrm>
            <a:off x="3515" y="799"/>
            <a:ext cx="989" cy="319"/>
          </p:xfrm>
          <a:graphic>
            <a:graphicData uri="http://schemas.openxmlformats.org/presentationml/2006/ole">
              <mc:AlternateContent xmlns:mc="http://schemas.openxmlformats.org/markup-compatibility/2006">
                <mc:Choice xmlns:v="urn:schemas-microsoft-com:vml" Requires="v">
                  <p:oleObj spid="_x0000_s111660" name="公式" r:id="rId3" imgW="583920" imgH="215640" progId="Equation.3">
                    <p:embed/>
                  </p:oleObj>
                </mc:Choice>
                <mc:Fallback>
                  <p:oleObj name="公式" r:id="rId3" imgW="5839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5" y="799"/>
                          <a:ext cx="989"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688" name="Object 6"/>
            <p:cNvGraphicFramePr>
              <a:graphicFrameLocks noChangeAspect="1"/>
            </p:cNvGraphicFramePr>
            <p:nvPr/>
          </p:nvGraphicFramePr>
          <p:xfrm>
            <a:off x="4105" y="346"/>
            <a:ext cx="1440" cy="340"/>
          </p:xfrm>
          <a:graphic>
            <a:graphicData uri="http://schemas.openxmlformats.org/presentationml/2006/ole">
              <mc:AlternateContent xmlns:mc="http://schemas.openxmlformats.org/markup-compatibility/2006">
                <mc:Choice xmlns:v="urn:schemas-microsoft-com:vml" Requires="v">
                  <p:oleObj spid="_x0000_s111661" name="公式" r:id="rId5" imgW="1079280" imgH="228600" progId="Equation.3">
                    <p:embed/>
                  </p:oleObj>
                </mc:Choice>
                <mc:Fallback>
                  <p:oleObj name="公式" r:id="rId5" imgW="107928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5" y="346"/>
                          <a:ext cx="1440"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35" name="Rectangle 7"/>
            <p:cNvSpPr>
              <a:spLocks noChangeArrowheads="1"/>
            </p:cNvSpPr>
            <p:nvPr/>
          </p:nvSpPr>
          <p:spPr bwMode="auto">
            <a:xfrm>
              <a:off x="295" y="770"/>
              <a:ext cx="3231" cy="334"/>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pPr>
                <a:lnSpc>
                  <a:spcPct val="120000"/>
                </a:lnSpc>
                <a:defRPr/>
              </a:pPr>
              <a:r>
                <a:rPr lang="zh-CN" altLang="en-US" dirty="0"/>
                <a:t>对于任意初值</a:t>
              </a:r>
              <a:r>
                <a:rPr lang="en-US" altLang="zh-CN" i="1" dirty="0"/>
                <a:t>x</a:t>
              </a:r>
              <a:r>
                <a:rPr lang="en-US" altLang="zh-CN" baseline="30000" dirty="0"/>
                <a:t>(0)</a:t>
              </a:r>
              <a:r>
                <a:rPr lang="zh-CN" altLang="en-US" dirty="0"/>
                <a:t>均收敛的充要条件是</a:t>
              </a:r>
            </a:p>
          </p:txBody>
        </p:sp>
      </p:grpSp>
      <p:grpSp>
        <p:nvGrpSpPr>
          <p:cNvPr id="71691" name="Group 8"/>
          <p:cNvGrpSpPr>
            <a:grpSpLocks/>
          </p:cNvGrpSpPr>
          <p:nvPr/>
        </p:nvGrpSpPr>
        <p:grpSpPr bwMode="auto">
          <a:xfrm>
            <a:off x="6254750" y="0"/>
            <a:ext cx="2889250" cy="422275"/>
            <a:chOff x="1910" y="2048"/>
            <a:chExt cx="1820" cy="266"/>
          </a:xfrm>
        </p:grpSpPr>
        <p:sp>
          <p:nvSpPr>
            <p:cNvPr id="71699" name="Rectangle 9"/>
            <p:cNvSpPr>
              <a:spLocks noChangeArrowheads="1"/>
            </p:cNvSpPr>
            <p:nvPr/>
          </p:nvSpPr>
          <p:spPr bwMode="auto">
            <a:xfrm>
              <a:off x="1910" y="2048"/>
              <a:ext cx="182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1800"/>
                <a:t>3.6.5  </a:t>
              </a:r>
              <a:r>
                <a:rPr lang="zh-CN" altLang="en-US" sz="1800"/>
                <a:t>迭代法的收敛性</a:t>
              </a:r>
              <a:r>
                <a:rPr lang="en-US" altLang="zh-CN" sz="1800"/>
                <a:t>(</a:t>
              </a:r>
              <a:r>
                <a:rPr lang="zh-CN" altLang="en-US" sz="1800"/>
                <a:t>续）</a:t>
              </a:r>
            </a:p>
          </p:txBody>
        </p:sp>
        <p:sp>
          <p:nvSpPr>
            <p:cNvPr id="71700" name="Line 10"/>
            <p:cNvSpPr>
              <a:spLocks noChangeShapeType="1"/>
            </p:cNvSpPr>
            <p:nvPr/>
          </p:nvSpPr>
          <p:spPr bwMode="auto">
            <a:xfrm>
              <a:off x="1973" y="2296"/>
              <a:ext cx="15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71692" name="Text Box 11"/>
          <p:cNvSpPr txBox="1">
            <a:spLocks noChangeArrowheads="1"/>
          </p:cNvSpPr>
          <p:nvPr/>
        </p:nvSpPr>
        <p:spPr bwMode="auto">
          <a:xfrm>
            <a:off x="447675" y="1951038"/>
            <a:ext cx="36131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b="1"/>
              <a:t>证</a:t>
            </a:r>
            <a:r>
              <a:rPr lang="zh-CN" altLang="en-US"/>
              <a:t> 充分性：设                ，</a:t>
            </a:r>
          </a:p>
        </p:txBody>
      </p:sp>
      <p:graphicFrame>
        <p:nvGraphicFramePr>
          <p:cNvPr id="71682" name="Object 12"/>
          <p:cNvGraphicFramePr>
            <a:graphicFrameLocks noChangeAspect="1"/>
          </p:cNvGraphicFramePr>
          <p:nvPr/>
        </p:nvGraphicFramePr>
        <p:xfrm>
          <a:off x="2484438" y="2028825"/>
          <a:ext cx="1079500" cy="392113"/>
        </p:xfrm>
        <a:graphic>
          <a:graphicData uri="http://schemas.openxmlformats.org/presentationml/2006/ole">
            <mc:AlternateContent xmlns:mc="http://schemas.openxmlformats.org/markup-compatibility/2006">
              <mc:Choice xmlns:v="urn:schemas-microsoft-com:vml" Requires="v">
                <p:oleObj spid="_x0000_s111662" name="Equation" r:id="rId7" imgW="558720" imgH="203040" progId="Equation.DSMT4">
                  <p:embed/>
                </p:oleObj>
              </mc:Choice>
              <mc:Fallback>
                <p:oleObj name="Equation" r:id="rId7" imgW="558720" imgH="203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4438" y="2028825"/>
                        <a:ext cx="1079500"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93" name="Text Box 13"/>
          <p:cNvSpPr txBox="1">
            <a:spLocks noChangeArrowheads="1"/>
          </p:cNvSpPr>
          <p:nvPr/>
        </p:nvSpPr>
        <p:spPr bwMode="auto">
          <a:xfrm>
            <a:off x="3759200" y="1951038"/>
            <a:ext cx="35877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则</a:t>
            </a:r>
            <a:r>
              <a:rPr lang="en-US" altLang="zh-CN"/>
              <a:t>1</a:t>
            </a:r>
            <a:r>
              <a:rPr lang="zh-CN" altLang="en-US"/>
              <a:t>不是</a:t>
            </a:r>
            <a:r>
              <a:rPr lang="en-US" altLang="zh-CN"/>
              <a:t>B</a:t>
            </a:r>
            <a:r>
              <a:rPr lang="zh-CN" altLang="en-US"/>
              <a:t>的特征值，因而</a:t>
            </a:r>
          </a:p>
        </p:txBody>
      </p:sp>
      <p:graphicFrame>
        <p:nvGraphicFramePr>
          <p:cNvPr id="71683" name="Object 14"/>
          <p:cNvGraphicFramePr>
            <a:graphicFrameLocks noChangeAspect="1"/>
          </p:cNvGraphicFramePr>
          <p:nvPr/>
        </p:nvGraphicFramePr>
        <p:xfrm>
          <a:off x="7237413" y="2066925"/>
          <a:ext cx="1150937" cy="354013"/>
        </p:xfrm>
        <a:graphic>
          <a:graphicData uri="http://schemas.openxmlformats.org/presentationml/2006/ole">
            <mc:AlternateContent xmlns:mc="http://schemas.openxmlformats.org/markup-compatibility/2006">
              <mc:Choice xmlns:v="urn:schemas-microsoft-com:vml" Requires="v">
                <p:oleObj spid="_x0000_s111663" name="Equation" r:id="rId9" imgW="660240" imgH="203040" progId="Equation.DSMT4">
                  <p:embed/>
                </p:oleObj>
              </mc:Choice>
              <mc:Fallback>
                <p:oleObj name="Equation" r:id="rId9" imgW="660240" imgH="2030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37413" y="2066925"/>
                        <a:ext cx="1150937"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94" name="AutoShape 15"/>
          <p:cNvSpPr>
            <a:spLocks noChangeArrowheads="1"/>
          </p:cNvSpPr>
          <p:nvPr/>
        </p:nvSpPr>
        <p:spPr bwMode="auto">
          <a:xfrm>
            <a:off x="395288" y="2781300"/>
            <a:ext cx="976312" cy="269875"/>
          </a:xfrm>
          <a:prstGeom prst="rightArrow">
            <a:avLst>
              <a:gd name="adj1" fmla="val 50000"/>
              <a:gd name="adj2" fmla="val 90441"/>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1684" name="Object 16"/>
          <p:cNvGraphicFramePr>
            <a:graphicFrameLocks noChangeAspect="1"/>
          </p:cNvGraphicFramePr>
          <p:nvPr/>
        </p:nvGraphicFramePr>
        <p:xfrm>
          <a:off x="1403350" y="2708275"/>
          <a:ext cx="1944688" cy="493713"/>
        </p:xfrm>
        <a:graphic>
          <a:graphicData uri="http://schemas.openxmlformats.org/presentationml/2006/ole">
            <mc:AlternateContent xmlns:mc="http://schemas.openxmlformats.org/markup-compatibility/2006">
              <mc:Choice xmlns:v="urn:schemas-microsoft-com:vml" Requires="v">
                <p:oleObj spid="_x0000_s111664" name="Equation" r:id="rId11" imgW="799920" imgH="203040" progId="Equation.DSMT4">
                  <p:embed/>
                </p:oleObj>
              </mc:Choice>
              <mc:Fallback>
                <p:oleObj name="Equation" r:id="rId11" imgW="799920" imgH="20304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03350" y="2708275"/>
                        <a:ext cx="1944688"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95" name="Text Box 17"/>
          <p:cNvSpPr txBox="1">
            <a:spLocks noChangeArrowheads="1"/>
          </p:cNvSpPr>
          <p:nvPr/>
        </p:nvSpPr>
        <p:spPr bwMode="auto">
          <a:xfrm>
            <a:off x="3471863" y="2670175"/>
            <a:ext cx="2300287"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有唯一解</a:t>
            </a:r>
            <a:r>
              <a:rPr lang="en-US" altLang="zh-CN" i="1"/>
              <a:t>x</a:t>
            </a:r>
            <a:r>
              <a:rPr lang="en-US" altLang="zh-CN"/>
              <a:t>*</a:t>
            </a:r>
            <a:r>
              <a:rPr lang="zh-CN" altLang="en-US"/>
              <a:t>，即</a:t>
            </a:r>
          </a:p>
        </p:txBody>
      </p:sp>
      <p:graphicFrame>
        <p:nvGraphicFramePr>
          <p:cNvPr id="71685" name="Object 18"/>
          <p:cNvGraphicFramePr>
            <a:graphicFrameLocks noChangeAspect="1"/>
          </p:cNvGraphicFramePr>
          <p:nvPr/>
        </p:nvGraphicFramePr>
        <p:xfrm>
          <a:off x="3132138" y="3284538"/>
          <a:ext cx="2376487" cy="593725"/>
        </p:xfrm>
        <a:graphic>
          <a:graphicData uri="http://schemas.openxmlformats.org/presentationml/2006/ole">
            <mc:AlternateContent xmlns:mc="http://schemas.openxmlformats.org/markup-compatibility/2006">
              <mc:Choice xmlns:v="urn:schemas-microsoft-com:vml" Requires="v">
                <p:oleObj spid="_x0000_s111665" name="Equation" r:id="rId13" imgW="812520" imgH="203040" progId="Equation.DSMT4">
                  <p:embed/>
                </p:oleObj>
              </mc:Choice>
              <mc:Fallback>
                <p:oleObj name="Equation" r:id="rId13" imgW="812520" imgH="20304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2138" y="3284538"/>
                        <a:ext cx="2376487"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96" name="Text Box 19"/>
          <p:cNvSpPr txBox="1">
            <a:spLocks noChangeArrowheads="1"/>
          </p:cNvSpPr>
          <p:nvPr/>
        </p:nvSpPr>
        <p:spPr bwMode="auto">
          <a:xfrm>
            <a:off x="447675" y="3868738"/>
            <a:ext cx="14033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误差向量</a:t>
            </a:r>
          </a:p>
        </p:txBody>
      </p:sp>
      <p:graphicFrame>
        <p:nvGraphicFramePr>
          <p:cNvPr id="71686" name="Object 20"/>
          <p:cNvGraphicFramePr>
            <a:graphicFrameLocks noChangeAspect="1"/>
          </p:cNvGraphicFramePr>
          <p:nvPr/>
        </p:nvGraphicFramePr>
        <p:xfrm>
          <a:off x="539750" y="4508500"/>
          <a:ext cx="7416800" cy="1174750"/>
        </p:xfrm>
        <a:graphic>
          <a:graphicData uri="http://schemas.openxmlformats.org/presentationml/2006/ole">
            <mc:AlternateContent xmlns:mc="http://schemas.openxmlformats.org/markup-compatibility/2006">
              <mc:Choice xmlns:v="urn:schemas-microsoft-com:vml" Requires="v">
                <p:oleObj spid="_x0000_s111666" name="Equation" r:id="rId15" imgW="3047760" imgH="482400" progId="Equation.DSMT4">
                  <p:embed/>
                </p:oleObj>
              </mc:Choice>
              <mc:Fallback>
                <p:oleObj name="Equation" r:id="rId15" imgW="3047760" imgH="4824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9750" y="4508500"/>
                        <a:ext cx="7416800" cy="1174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97" name="AutoShape 21">
            <a:hlinkClick r:id="" action="ppaction://hlinkshowjump?jump=previousslide" highlightClick="1"/>
          </p:cNvPr>
          <p:cNvSpPr>
            <a:spLocks noChangeArrowheads="1"/>
          </p:cNvSpPr>
          <p:nvPr/>
        </p:nvSpPr>
        <p:spPr bwMode="auto">
          <a:xfrm>
            <a:off x="7772400" y="6553200"/>
            <a:ext cx="685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698" name="AutoShape 22">
            <a:hlinkClick r:id="" action="ppaction://hlinkshowjump?jump=lastslideviewed" highlightClick="1"/>
          </p:cNvPr>
          <p:cNvSpPr>
            <a:spLocks noChangeArrowheads="1"/>
          </p:cNvSpPr>
          <p:nvPr/>
        </p:nvSpPr>
        <p:spPr bwMode="auto">
          <a:xfrm>
            <a:off x="8458200" y="655320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574830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04320E2-C1A4-4337-A7AA-1408FFFB706A}" type="slidenum">
              <a:rPr lang="en-US" altLang="zh-CN" sz="1200">
                <a:solidFill>
                  <a:srgbClr val="000000"/>
                </a:solidFill>
              </a:rPr>
              <a:pPr eaLnBrk="1" hangingPunct="1"/>
              <a:t>52</a:t>
            </a:fld>
            <a:endParaRPr lang="en-US" altLang="zh-CN" sz="1200">
              <a:solidFill>
                <a:srgbClr val="000000"/>
              </a:solidFill>
            </a:endParaRPr>
          </a:p>
        </p:txBody>
      </p:sp>
      <p:grpSp>
        <p:nvGrpSpPr>
          <p:cNvPr id="72713" name="Group 2"/>
          <p:cNvGrpSpPr>
            <a:grpSpLocks/>
          </p:cNvGrpSpPr>
          <p:nvPr/>
        </p:nvGrpSpPr>
        <p:grpSpPr bwMode="auto">
          <a:xfrm>
            <a:off x="6254750" y="0"/>
            <a:ext cx="2889250" cy="422275"/>
            <a:chOff x="1910" y="2048"/>
            <a:chExt cx="1820" cy="266"/>
          </a:xfrm>
        </p:grpSpPr>
        <p:sp>
          <p:nvSpPr>
            <p:cNvPr id="72718" name="Rectangle 3"/>
            <p:cNvSpPr>
              <a:spLocks noChangeArrowheads="1"/>
            </p:cNvSpPr>
            <p:nvPr/>
          </p:nvSpPr>
          <p:spPr bwMode="auto">
            <a:xfrm>
              <a:off x="1910" y="2048"/>
              <a:ext cx="182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1800"/>
                <a:t>3.6.5  </a:t>
              </a:r>
              <a:r>
                <a:rPr lang="zh-CN" altLang="en-US" sz="1800"/>
                <a:t>迭代法的收敛性</a:t>
              </a:r>
              <a:r>
                <a:rPr lang="en-US" altLang="zh-CN" sz="1800"/>
                <a:t>(</a:t>
              </a:r>
              <a:r>
                <a:rPr lang="zh-CN" altLang="en-US" sz="1800"/>
                <a:t>续）</a:t>
              </a:r>
            </a:p>
          </p:txBody>
        </p:sp>
        <p:sp>
          <p:nvSpPr>
            <p:cNvPr id="72719" name="Line 4"/>
            <p:cNvSpPr>
              <a:spLocks noChangeShapeType="1"/>
            </p:cNvSpPr>
            <p:nvPr/>
          </p:nvSpPr>
          <p:spPr bwMode="auto">
            <a:xfrm>
              <a:off x="1973" y="2296"/>
              <a:ext cx="15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aphicFrame>
        <p:nvGraphicFramePr>
          <p:cNvPr id="72706" name="Object 5"/>
          <p:cNvGraphicFramePr>
            <a:graphicFrameLocks noChangeAspect="1"/>
          </p:cNvGraphicFramePr>
          <p:nvPr/>
        </p:nvGraphicFramePr>
        <p:xfrm>
          <a:off x="900113" y="1557338"/>
          <a:ext cx="6010275" cy="1446212"/>
        </p:xfrm>
        <a:graphic>
          <a:graphicData uri="http://schemas.openxmlformats.org/presentationml/2006/ole">
            <mc:AlternateContent xmlns:mc="http://schemas.openxmlformats.org/markup-compatibility/2006">
              <mc:Choice xmlns:v="urn:schemas-microsoft-com:vml" Requires="v">
                <p:oleObj spid="_x0000_s112678" name="Equation" r:id="rId3" imgW="2425680" imgH="583920" progId="Equation.DSMT4">
                  <p:embed/>
                </p:oleObj>
              </mc:Choice>
              <mc:Fallback>
                <p:oleObj name="Equation" r:id="rId3" imgW="2425680" imgH="5839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557338"/>
                        <a:ext cx="6010275" cy="1446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07" name="Object 6"/>
          <p:cNvGraphicFramePr>
            <a:graphicFrameLocks noChangeAspect="1"/>
          </p:cNvGraphicFramePr>
          <p:nvPr/>
        </p:nvGraphicFramePr>
        <p:xfrm>
          <a:off x="1619250" y="765175"/>
          <a:ext cx="5500688" cy="555625"/>
        </p:xfrm>
        <a:graphic>
          <a:graphicData uri="http://schemas.openxmlformats.org/presentationml/2006/ole">
            <mc:AlternateContent xmlns:mc="http://schemas.openxmlformats.org/markup-compatibility/2006">
              <mc:Choice xmlns:v="urn:schemas-microsoft-com:vml" Requires="v">
                <p:oleObj spid="_x0000_s112679" name="Equation" r:id="rId5" imgW="2260440" imgH="228600" progId="Equation.DSMT4">
                  <p:embed/>
                </p:oleObj>
              </mc:Choice>
              <mc:Fallback>
                <p:oleObj name="Equation" r:id="rId5" imgW="226044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765175"/>
                        <a:ext cx="5500688"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4" name="Text Box 7"/>
          <p:cNvSpPr txBox="1">
            <a:spLocks noChangeArrowheads="1"/>
          </p:cNvSpPr>
          <p:nvPr/>
        </p:nvSpPr>
        <p:spPr bwMode="auto">
          <a:xfrm>
            <a:off x="395288" y="3357563"/>
            <a:ext cx="17081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必要性：设</a:t>
            </a:r>
          </a:p>
        </p:txBody>
      </p:sp>
      <p:graphicFrame>
        <p:nvGraphicFramePr>
          <p:cNvPr id="72708" name="Object 8"/>
          <p:cNvGraphicFramePr>
            <a:graphicFrameLocks noChangeAspect="1"/>
          </p:cNvGraphicFramePr>
          <p:nvPr/>
        </p:nvGraphicFramePr>
        <p:xfrm>
          <a:off x="2051050" y="3405188"/>
          <a:ext cx="1511300" cy="600075"/>
        </p:xfrm>
        <a:graphic>
          <a:graphicData uri="http://schemas.openxmlformats.org/presentationml/2006/ole">
            <mc:AlternateContent xmlns:mc="http://schemas.openxmlformats.org/markup-compatibility/2006">
              <mc:Choice xmlns:v="urn:schemas-microsoft-com:vml" Requires="v">
                <p:oleObj spid="_x0000_s112680" name="Equation" r:id="rId7" imgW="736560" imgH="291960" progId="Equation.DSMT4">
                  <p:embed/>
                </p:oleObj>
              </mc:Choice>
              <mc:Fallback>
                <p:oleObj name="Equation" r:id="rId7" imgW="736560" imgH="29196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050" y="3405188"/>
                        <a:ext cx="1511300"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5" name="Text Box 9"/>
          <p:cNvSpPr txBox="1">
            <a:spLocks noChangeArrowheads="1"/>
          </p:cNvSpPr>
          <p:nvPr/>
        </p:nvSpPr>
        <p:spPr bwMode="auto">
          <a:xfrm>
            <a:off x="3563938" y="3357563"/>
            <a:ext cx="10985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，其中</a:t>
            </a:r>
          </a:p>
        </p:txBody>
      </p:sp>
      <p:graphicFrame>
        <p:nvGraphicFramePr>
          <p:cNvPr id="72709" name="Object 10"/>
          <p:cNvGraphicFramePr>
            <a:graphicFrameLocks noChangeAspect="1"/>
          </p:cNvGraphicFramePr>
          <p:nvPr/>
        </p:nvGraphicFramePr>
        <p:xfrm>
          <a:off x="4572000" y="3357563"/>
          <a:ext cx="2520950" cy="546100"/>
        </p:xfrm>
        <a:graphic>
          <a:graphicData uri="http://schemas.openxmlformats.org/presentationml/2006/ole">
            <mc:AlternateContent xmlns:mc="http://schemas.openxmlformats.org/markup-compatibility/2006">
              <mc:Choice xmlns:v="urn:schemas-microsoft-com:vml" Requires="v">
                <p:oleObj spid="_x0000_s112681" name="Equation" r:id="rId9" imgW="1054080" imgH="228600" progId="Equation.DSMT4">
                  <p:embed/>
                </p:oleObj>
              </mc:Choice>
              <mc:Fallback>
                <p:oleObj name="Equation" r:id="rId9" imgW="105408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0" y="3357563"/>
                        <a:ext cx="252095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6" name="Text Box 11"/>
          <p:cNvSpPr txBox="1">
            <a:spLocks noChangeArrowheads="1"/>
          </p:cNvSpPr>
          <p:nvPr/>
        </p:nvSpPr>
        <p:spPr bwMode="auto">
          <a:xfrm>
            <a:off x="539750" y="4076700"/>
            <a:ext cx="20129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两边取极限得</a:t>
            </a:r>
          </a:p>
        </p:txBody>
      </p:sp>
      <p:graphicFrame>
        <p:nvGraphicFramePr>
          <p:cNvPr id="72710" name="Object 12"/>
          <p:cNvGraphicFramePr>
            <a:graphicFrameLocks noChangeAspect="1"/>
          </p:cNvGraphicFramePr>
          <p:nvPr/>
        </p:nvGraphicFramePr>
        <p:xfrm>
          <a:off x="2771775" y="4149725"/>
          <a:ext cx="1944688" cy="484188"/>
        </p:xfrm>
        <a:graphic>
          <a:graphicData uri="http://schemas.openxmlformats.org/presentationml/2006/ole">
            <mc:AlternateContent xmlns:mc="http://schemas.openxmlformats.org/markup-compatibility/2006">
              <mc:Choice xmlns:v="urn:schemas-microsoft-com:vml" Requires="v">
                <p:oleObj spid="_x0000_s112682" name="Equation" r:id="rId11" imgW="812520" imgH="203040" progId="Equation.DSMT4">
                  <p:embed/>
                </p:oleObj>
              </mc:Choice>
              <mc:Fallback>
                <p:oleObj name="Equation" r:id="rId11" imgW="812520" imgH="20304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71775" y="4149725"/>
                        <a:ext cx="1944688"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7" name="Text Box 13"/>
          <p:cNvSpPr txBox="1">
            <a:spLocks noChangeArrowheads="1"/>
          </p:cNvSpPr>
          <p:nvPr/>
        </p:nvSpPr>
        <p:spPr bwMode="auto">
          <a:xfrm>
            <a:off x="395288" y="4797425"/>
            <a:ext cx="23177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从而有误差向量</a:t>
            </a:r>
          </a:p>
        </p:txBody>
      </p:sp>
      <p:graphicFrame>
        <p:nvGraphicFramePr>
          <p:cNvPr id="72711" name="Object 14"/>
          <p:cNvGraphicFramePr>
            <a:graphicFrameLocks noChangeAspect="1"/>
          </p:cNvGraphicFramePr>
          <p:nvPr/>
        </p:nvGraphicFramePr>
        <p:xfrm>
          <a:off x="539750" y="5445125"/>
          <a:ext cx="7416800" cy="1174750"/>
        </p:xfrm>
        <a:graphic>
          <a:graphicData uri="http://schemas.openxmlformats.org/presentationml/2006/ole">
            <mc:AlternateContent xmlns:mc="http://schemas.openxmlformats.org/markup-compatibility/2006">
              <mc:Choice xmlns:v="urn:schemas-microsoft-com:vml" Requires="v">
                <p:oleObj spid="_x0000_s112683" name="Equation" r:id="rId13" imgW="3047760" imgH="482400" progId="Equation.DSMT4">
                  <p:embed/>
                </p:oleObj>
              </mc:Choice>
              <mc:Fallback>
                <p:oleObj name="Equation" r:id="rId13" imgW="3047760" imgH="4824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9750" y="5445125"/>
                        <a:ext cx="7416800" cy="1174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445230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83D2C97-C829-403C-BF4C-0174B3A68B8A}" type="slidenum">
              <a:rPr lang="en-US" altLang="zh-CN" sz="1200">
                <a:solidFill>
                  <a:srgbClr val="000000"/>
                </a:solidFill>
              </a:rPr>
              <a:pPr eaLnBrk="1" hangingPunct="1"/>
              <a:t>53</a:t>
            </a:fld>
            <a:endParaRPr lang="en-US" altLang="zh-CN" sz="1200">
              <a:solidFill>
                <a:srgbClr val="000000"/>
              </a:solidFill>
            </a:endParaRPr>
          </a:p>
        </p:txBody>
      </p:sp>
      <p:grpSp>
        <p:nvGrpSpPr>
          <p:cNvPr id="73738" name="Group 2"/>
          <p:cNvGrpSpPr>
            <a:grpSpLocks/>
          </p:cNvGrpSpPr>
          <p:nvPr/>
        </p:nvGrpSpPr>
        <p:grpSpPr bwMode="auto">
          <a:xfrm>
            <a:off x="6254750" y="0"/>
            <a:ext cx="2889250" cy="422275"/>
            <a:chOff x="1910" y="2048"/>
            <a:chExt cx="1820" cy="266"/>
          </a:xfrm>
        </p:grpSpPr>
        <p:sp>
          <p:nvSpPr>
            <p:cNvPr id="73753" name="Rectangle 3"/>
            <p:cNvSpPr>
              <a:spLocks noChangeArrowheads="1"/>
            </p:cNvSpPr>
            <p:nvPr/>
          </p:nvSpPr>
          <p:spPr bwMode="auto">
            <a:xfrm>
              <a:off x="1910" y="2048"/>
              <a:ext cx="182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1800"/>
                <a:t>3.6.5  </a:t>
              </a:r>
              <a:r>
                <a:rPr lang="zh-CN" altLang="en-US" sz="1800"/>
                <a:t>迭代法的收敛性</a:t>
              </a:r>
              <a:r>
                <a:rPr lang="en-US" altLang="zh-CN" sz="1800"/>
                <a:t>(</a:t>
              </a:r>
              <a:r>
                <a:rPr lang="zh-CN" altLang="en-US" sz="1800"/>
                <a:t>续）</a:t>
              </a:r>
            </a:p>
          </p:txBody>
        </p:sp>
        <p:sp>
          <p:nvSpPr>
            <p:cNvPr id="73754" name="Line 4"/>
            <p:cNvSpPr>
              <a:spLocks noChangeShapeType="1"/>
            </p:cNvSpPr>
            <p:nvPr/>
          </p:nvSpPr>
          <p:spPr bwMode="auto">
            <a:xfrm>
              <a:off x="1973" y="2296"/>
              <a:ext cx="15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aphicFrame>
        <p:nvGraphicFramePr>
          <p:cNvPr id="73730" name="Object 5"/>
          <p:cNvGraphicFramePr>
            <a:graphicFrameLocks noChangeAspect="1"/>
          </p:cNvGraphicFramePr>
          <p:nvPr/>
        </p:nvGraphicFramePr>
        <p:xfrm>
          <a:off x="1547813" y="620713"/>
          <a:ext cx="5500687" cy="557212"/>
        </p:xfrm>
        <a:graphic>
          <a:graphicData uri="http://schemas.openxmlformats.org/presentationml/2006/ole">
            <mc:AlternateContent xmlns:mc="http://schemas.openxmlformats.org/markup-compatibility/2006">
              <mc:Choice xmlns:v="urn:schemas-microsoft-com:vml" Requires="v">
                <p:oleObj spid="_x0000_s113708" name="Equation" r:id="rId3" imgW="2260440" imgH="228600" progId="Equation.DSMT4">
                  <p:embed/>
                </p:oleObj>
              </mc:Choice>
              <mc:Fallback>
                <p:oleObj name="Equation" r:id="rId3" imgW="226044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620713"/>
                        <a:ext cx="5500687" cy="557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39" name="Text Box 6"/>
          <p:cNvSpPr txBox="1">
            <a:spLocks noChangeArrowheads="1"/>
          </p:cNvSpPr>
          <p:nvPr/>
        </p:nvSpPr>
        <p:spPr bwMode="auto">
          <a:xfrm>
            <a:off x="519113" y="1158875"/>
            <a:ext cx="6281737"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由于</a:t>
            </a:r>
            <a:r>
              <a:rPr lang="en-US" altLang="zh-CN" i="1"/>
              <a:t>x</a:t>
            </a:r>
            <a:r>
              <a:rPr lang="en-US" altLang="zh-CN" baseline="30000"/>
              <a:t>(0)</a:t>
            </a:r>
            <a:r>
              <a:rPr lang="zh-CN" altLang="en-US"/>
              <a:t>是任意的，因而</a:t>
            </a:r>
            <a:r>
              <a:rPr lang="en-US" altLang="zh-CN" i="1"/>
              <a:t>ε</a:t>
            </a:r>
            <a:r>
              <a:rPr lang="en-US" altLang="zh-CN" baseline="30000"/>
              <a:t>(0)</a:t>
            </a:r>
            <a:r>
              <a:rPr lang="zh-CN" altLang="en-US"/>
              <a:t>也是任意的，所以</a:t>
            </a:r>
          </a:p>
        </p:txBody>
      </p:sp>
      <p:graphicFrame>
        <p:nvGraphicFramePr>
          <p:cNvPr id="73731" name="Object 7"/>
          <p:cNvGraphicFramePr>
            <a:graphicFrameLocks noChangeAspect="1"/>
          </p:cNvGraphicFramePr>
          <p:nvPr/>
        </p:nvGraphicFramePr>
        <p:xfrm>
          <a:off x="2195513" y="1773238"/>
          <a:ext cx="4103687" cy="674687"/>
        </p:xfrm>
        <a:graphic>
          <a:graphicData uri="http://schemas.openxmlformats.org/presentationml/2006/ole">
            <mc:AlternateContent xmlns:mc="http://schemas.openxmlformats.org/markup-compatibility/2006">
              <mc:Choice xmlns:v="urn:schemas-microsoft-com:vml" Requires="v">
                <p:oleObj spid="_x0000_s113709" name="Equation" r:id="rId5" imgW="1777680" imgH="291960" progId="Equation.DSMT4">
                  <p:embed/>
                </p:oleObj>
              </mc:Choice>
              <mc:Fallback>
                <p:oleObj name="Equation" r:id="rId5" imgW="1777680" imgH="2919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1773238"/>
                        <a:ext cx="4103687" cy="674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40" name="Text Box 8"/>
          <p:cNvSpPr txBox="1">
            <a:spLocks noChangeArrowheads="1"/>
          </p:cNvSpPr>
          <p:nvPr/>
        </p:nvSpPr>
        <p:spPr bwMode="auto">
          <a:xfrm>
            <a:off x="468313" y="2565400"/>
            <a:ext cx="19367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由定理</a:t>
            </a:r>
            <a:r>
              <a:rPr lang="en-US" altLang="zh-CN"/>
              <a:t>3.10</a:t>
            </a:r>
            <a:r>
              <a:rPr lang="zh-CN" altLang="en-US"/>
              <a:t>得</a:t>
            </a:r>
          </a:p>
        </p:txBody>
      </p:sp>
      <p:graphicFrame>
        <p:nvGraphicFramePr>
          <p:cNvPr id="73732" name="Object 9"/>
          <p:cNvGraphicFramePr>
            <a:graphicFrameLocks noChangeAspect="1"/>
          </p:cNvGraphicFramePr>
          <p:nvPr/>
        </p:nvGraphicFramePr>
        <p:xfrm>
          <a:off x="2268538" y="2636838"/>
          <a:ext cx="2232025" cy="441325"/>
        </p:xfrm>
        <a:graphic>
          <a:graphicData uri="http://schemas.openxmlformats.org/presentationml/2006/ole">
            <mc:AlternateContent xmlns:mc="http://schemas.openxmlformats.org/markup-compatibility/2006">
              <mc:Choice xmlns:v="urn:schemas-microsoft-com:vml" Requires="v">
                <p:oleObj spid="_x0000_s113710" name="Equation" r:id="rId7" imgW="596880" imgH="203040" progId="Equation.DSMT4">
                  <p:embed/>
                </p:oleObj>
              </mc:Choice>
              <mc:Fallback>
                <p:oleObj name="Equation" r:id="rId7" imgW="596880" imgH="203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8538" y="2636838"/>
                        <a:ext cx="2232025"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41" name="Text Box 10"/>
          <p:cNvSpPr txBox="1">
            <a:spLocks noChangeArrowheads="1"/>
          </p:cNvSpPr>
          <p:nvPr/>
        </p:nvSpPr>
        <p:spPr bwMode="auto">
          <a:xfrm>
            <a:off x="4787900" y="2492375"/>
            <a:ext cx="10985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证毕。</a:t>
            </a:r>
          </a:p>
        </p:txBody>
      </p:sp>
      <p:sp>
        <p:nvSpPr>
          <p:cNvPr id="73742" name="Text Box 11"/>
          <p:cNvSpPr txBox="1">
            <a:spLocks noChangeArrowheads="1"/>
          </p:cNvSpPr>
          <p:nvPr/>
        </p:nvSpPr>
        <p:spPr bwMode="auto">
          <a:xfrm>
            <a:off x="468313" y="5248275"/>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000000"/>
                </a:solidFill>
              </a:rPr>
              <a:t>定理</a:t>
            </a:r>
            <a:r>
              <a:rPr lang="en-US" altLang="zh-CN">
                <a:solidFill>
                  <a:srgbClr val="000000"/>
                </a:solidFill>
              </a:rPr>
              <a:t>3.10 </a:t>
            </a:r>
            <a:r>
              <a:rPr lang="zh-CN" altLang="en-US">
                <a:solidFill>
                  <a:srgbClr val="000000"/>
                </a:solidFill>
              </a:rPr>
              <a:t>设</a:t>
            </a:r>
          </a:p>
        </p:txBody>
      </p:sp>
      <p:graphicFrame>
        <p:nvGraphicFramePr>
          <p:cNvPr id="73733" name="Object 12"/>
          <p:cNvGraphicFramePr>
            <a:graphicFrameLocks noChangeAspect="1"/>
          </p:cNvGraphicFramePr>
          <p:nvPr/>
        </p:nvGraphicFramePr>
        <p:xfrm>
          <a:off x="2124075" y="5229225"/>
          <a:ext cx="6335713" cy="595313"/>
        </p:xfrm>
        <a:graphic>
          <a:graphicData uri="http://schemas.openxmlformats.org/presentationml/2006/ole">
            <mc:AlternateContent xmlns:mc="http://schemas.openxmlformats.org/markup-compatibility/2006">
              <mc:Choice xmlns:v="urn:schemas-microsoft-com:vml" Requires="v">
                <p:oleObj spid="_x0000_s113711" name="Equation" r:id="rId9" imgW="3111480" imgH="291960" progId="Equation.DSMT4">
                  <p:embed/>
                </p:oleObj>
              </mc:Choice>
              <mc:Fallback>
                <p:oleObj name="Equation" r:id="rId9" imgW="3111480" imgH="29196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4075" y="5229225"/>
                        <a:ext cx="6335713" cy="595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43" name="Line 13"/>
          <p:cNvSpPr>
            <a:spLocks noChangeShapeType="1"/>
          </p:cNvSpPr>
          <p:nvPr/>
        </p:nvSpPr>
        <p:spPr bwMode="auto">
          <a:xfrm>
            <a:off x="0" y="5157788"/>
            <a:ext cx="9144000"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3744" name="Text Box 14"/>
          <p:cNvSpPr txBox="1">
            <a:spLocks noChangeArrowheads="1"/>
          </p:cNvSpPr>
          <p:nvPr/>
        </p:nvSpPr>
        <p:spPr bwMode="auto">
          <a:xfrm>
            <a:off x="323850" y="3284538"/>
            <a:ext cx="86233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dirty="0"/>
              <a:t>推论</a:t>
            </a:r>
            <a:r>
              <a:rPr lang="en-US" altLang="zh-CN" dirty="0"/>
              <a:t>1 </a:t>
            </a:r>
            <a:r>
              <a:rPr lang="zh-CN" altLang="en-US" dirty="0"/>
              <a:t>若</a:t>
            </a:r>
            <a:r>
              <a:rPr lang="en-US" altLang="zh-CN" dirty="0"/>
              <a:t>||B||&lt;1</a:t>
            </a:r>
            <a:r>
              <a:rPr lang="zh-CN" altLang="en-US" dirty="0"/>
              <a:t>，则迭代格式</a:t>
            </a:r>
            <a:r>
              <a:rPr lang="en-US" altLang="zh-CN" dirty="0"/>
              <a:t>(3.31)                                            </a:t>
            </a:r>
            <a:r>
              <a:rPr lang="zh-CN" altLang="en-US" dirty="0"/>
              <a:t>收敛</a:t>
            </a:r>
          </a:p>
        </p:txBody>
      </p:sp>
      <p:graphicFrame>
        <p:nvGraphicFramePr>
          <p:cNvPr id="73734" name="Object 15"/>
          <p:cNvGraphicFramePr>
            <a:graphicFrameLocks noChangeAspect="1"/>
          </p:cNvGraphicFramePr>
          <p:nvPr/>
        </p:nvGraphicFramePr>
        <p:xfrm>
          <a:off x="4932363" y="3340100"/>
          <a:ext cx="3240087" cy="520700"/>
        </p:xfrm>
        <a:graphic>
          <a:graphicData uri="http://schemas.openxmlformats.org/presentationml/2006/ole">
            <mc:AlternateContent xmlns:mc="http://schemas.openxmlformats.org/markup-compatibility/2006">
              <mc:Choice xmlns:v="urn:schemas-microsoft-com:vml" Requires="v">
                <p:oleObj spid="_x0000_s113712" name="Equation" r:id="rId11" imgW="1879560" imgH="228600" progId="Equation.DSMT4">
                  <p:embed/>
                </p:oleObj>
              </mc:Choice>
              <mc:Fallback>
                <p:oleObj name="Equation" r:id="rId11" imgW="1879560" imgH="228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32363" y="3340100"/>
                        <a:ext cx="3240087"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45" name="Text Box 16"/>
          <p:cNvSpPr txBox="1">
            <a:spLocks noChangeArrowheads="1"/>
          </p:cNvSpPr>
          <p:nvPr/>
        </p:nvSpPr>
        <p:spPr bwMode="auto">
          <a:xfrm>
            <a:off x="323850" y="3860800"/>
            <a:ext cx="8699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证： </a:t>
            </a:r>
          </a:p>
        </p:txBody>
      </p:sp>
      <p:graphicFrame>
        <p:nvGraphicFramePr>
          <p:cNvPr id="73735" name="Object 17"/>
          <p:cNvGraphicFramePr>
            <a:graphicFrameLocks noChangeAspect="1"/>
          </p:cNvGraphicFramePr>
          <p:nvPr/>
        </p:nvGraphicFramePr>
        <p:xfrm>
          <a:off x="1042988" y="3860800"/>
          <a:ext cx="2305050" cy="576263"/>
        </p:xfrm>
        <a:graphic>
          <a:graphicData uri="http://schemas.openxmlformats.org/presentationml/2006/ole">
            <mc:AlternateContent xmlns:mc="http://schemas.openxmlformats.org/markup-compatibility/2006">
              <mc:Choice xmlns:v="urn:schemas-microsoft-com:vml" Requires="v">
                <p:oleObj spid="_x0000_s113713" name="Equation" r:id="rId13" imgW="1015920" imgH="253800" progId="Equation.DSMT4">
                  <p:embed/>
                </p:oleObj>
              </mc:Choice>
              <mc:Fallback>
                <p:oleObj name="Equation" r:id="rId13" imgW="1015920" imgH="2538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42988" y="3860800"/>
                        <a:ext cx="230505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46" name="Text Box 18"/>
          <p:cNvSpPr txBox="1">
            <a:spLocks noChangeArrowheads="1"/>
          </p:cNvSpPr>
          <p:nvPr/>
        </p:nvSpPr>
        <p:spPr bwMode="auto">
          <a:xfrm>
            <a:off x="3132138" y="4437063"/>
            <a:ext cx="13271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hlinkClick r:id="" action="ppaction://noaction"/>
              </a:rPr>
              <a:t>定理</a:t>
            </a:r>
            <a:r>
              <a:rPr lang="en-US" altLang="zh-CN">
                <a:hlinkClick r:id="" action="ppaction://noaction"/>
              </a:rPr>
              <a:t>3.11</a:t>
            </a:r>
            <a:endParaRPr lang="en-US" altLang="zh-CN"/>
          </a:p>
        </p:txBody>
      </p:sp>
      <p:sp>
        <p:nvSpPr>
          <p:cNvPr id="73747" name="Text Box 19"/>
          <p:cNvSpPr txBox="1">
            <a:spLocks noChangeArrowheads="1"/>
          </p:cNvSpPr>
          <p:nvPr/>
        </p:nvSpPr>
        <p:spPr bwMode="auto">
          <a:xfrm>
            <a:off x="3059113" y="3835400"/>
            <a:ext cx="15811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（定理</a:t>
            </a:r>
            <a:r>
              <a:rPr lang="en-US" altLang="zh-CN"/>
              <a:t>3.8)</a:t>
            </a:r>
          </a:p>
        </p:txBody>
      </p:sp>
      <p:sp>
        <p:nvSpPr>
          <p:cNvPr id="73748" name="AutoShape 20"/>
          <p:cNvSpPr>
            <a:spLocks/>
          </p:cNvSpPr>
          <p:nvPr/>
        </p:nvSpPr>
        <p:spPr bwMode="auto">
          <a:xfrm>
            <a:off x="4716463" y="4005263"/>
            <a:ext cx="152400" cy="841375"/>
          </a:xfrm>
          <a:prstGeom prst="rightBrace">
            <a:avLst>
              <a:gd name="adj1" fmla="val 46007"/>
              <a:gd name="adj2" fmla="val 50000"/>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3749" name="AutoShape 21"/>
          <p:cNvSpPr>
            <a:spLocks noChangeArrowheads="1"/>
          </p:cNvSpPr>
          <p:nvPr/>
        </p:nvSpPr>
        <p:spPr bwMode="auto">
          <a:xfrm>
            <a:off x="4932363" y="4238625"/>
            <a:ext cx="976312" cy="342900"/>
          </a:xfrm>
          <a:prstGeom prst="rightArrow">
            <a:avLst>
              <a:gd name="adj1" fmla="val 50000"/>
              <a:gd name="adj2" fmla="val 71181"/>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3750" name="Rectangle 22"/>
          <p:cNvSpPr>
            <a:spLocks noChangeArrowheads="1"/>
          </p:cNvSpPr>
          <p:nvPr/>
        </p:nvSpPr>
        <p:spPr bwMode="auto">
          <a:xfrm>
            <a:off x="6011863" y="4076700"/>
            <a:ext cx="20129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迭代格式收敛</a:t>
            </a:r>
          </a:p>
        </p:txBody>
      </p:sp>
      <p:grpSp>
        <p:nvGrpSpPr>
          <p:cNvPr id="73751" name="Group 23"/>
          <p:cNvGrpSpPr>
            <a:grpSpLocks/>
          </p:cNvGrpSpPr>
          <p:nvPr/>
        </p:nvGrpSpPr>
        <p:grpSpPr bwMode="auto">
          <a:xfrm>
            <a:off x="468313" y="5805488"/>
            <a:ext cx="8156575" cy="841375"/>
            <a:chOff x="327" y="981"/>
            <a:chExt cx="5138" cy="530"/>
          </a:xfrm>
        </p:grpSpPr>
        <p:sp>
          <p:nvSpPr>
            <p:cNvPr id="73752" name="Text Box 24"/>
            <p:cNvSpPr txBox="1">
              <a:spLocks noChangeArrowheads="1"/>
            </p:cNvSpPr>
            <p:nvPr/>
          </p:nvSpPr>
          <p:spPr bwMode="auto">
            <a:xfrm>
              <a:off x="327" y="993"/>
              <a:ext cx="513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定理</a:t>
              </a:r>
              <a:r>
                <a:rPr lang="en-US" altLang="zh-CN"/>
                <a:t>3.8 </a:t>
              </a:r>
              <a:r>
                <a:rPr lang="zh-CN" altLang="en-US"/>
                <a:t>设</a:t>
              </a:r>
              <a:r>
                <a:rPr lang="en-US" altLang="zh-CN" b="1" i="1"/>
                <a:t>A</a:t>
              </a:r>
              <a:r>
                <a:rPr lang="en-US" altLang="zh-CN"/>
                <a:t>∈R</a:t>
              </a:r>
              <a:r>
                <a:rPr lang="en-US" altLang="zh-CN" baseline="30000"/>
                <a:t>n×n</a:t>
              </a:r>
              <a:r>
                <a:rPr lang="zh-CN" altLang="en-US"/>
                <a:t>，则                         其中</a:t>
              </a:r>
              <a:r>
                <a:rPr lang="en-US" altLang="zh-CN"/>
                <a:t>||A||</a:t>
              </a:r>
              <a:r>
                <a:rPr lang="zh-CN" altLang="en-US"/>
                <a:t>为</a:t>
              </a:r>
              <a:r>
                <a:rPr lang="en-US" altLang="zh-CN"/>
                <a:t>R</a:t>
              </a:r>
              <a:r>
                <a:rPr lang="en-US" altLang="zh-CN" baseline="30000"/>
                <a:t>n×n</a:t>
              </a:r>
              <a:r>
                <a:rPr lang="zh-CN" altLang="en-US"/>
                <a:t>上的任一范数。</a:t>
              </a:r>
            </a:p>
          </p:txBody>
        </p:sp>
        <p:graphicFrame>
          <p:nvGraphicFramePr>
            <p:cNvPr id="73736" name="Object 25"/>
            <p:cNvGraphicFramePr>
              <a:graphicFrameLocks noChangeAspect="1"/>
            </p:cNvGraphicFramePr>
            <p:nvPr/>
          </p:nvGraphicFramePr>
          <p:xfrm>
            <a:off x="2381" y="981"/>
            <a:ext cx="982" cy="297"/>
          </p:xfrm>
          <a:graphic>
            <a:graphicData uri="http://schemas.openxmlformats.org/presentationml/2006/ole">
              <mc:AlternateContent xmlns:mc="http://schemas.openxmlformats.org/markup-compatibility/2006">
                <mc:Choice xmlns:v="urn:schemas-microsoft-com:vml" Requires="v">
                  <p:oleObj spid="_x0000_s113714" name="Equation" r:id="rId15" imgW="698400" imgH="253800" progId="Equation.DSMT4">
                    <p:embed/>
                  </p:oleObj>
                </mc:Choice>
                <mc:Fallback>
                  <p:oleObj name="Equation" r:id="rId15" imgW="698400" imgH="2538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81" y="981"/>
                          <a:ext cx="982" cy="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231757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03B1C31-331F-4877-A4C8-1C8541844993}" type="slidenum">
              <a:rPr lang="en-US" altLang="zh-CN" sz="1200">
                <a:solidFill>
                  <a:srgbClr val="000000"/>
                </a:solidFill>
              </a:rPr>
              <a:pPr eaLnBrk="1" hangingPunct="1"/>
              <a:t>54</a:t>
            </a:fld>
            <a:endParaRPr lang="en-US" altLang="zh-CN" sz="1200">
              <a:solidFill>
                <a:srgbClr val="000000"/>
              </a:solidFill>
            </a:endParaRPr>
          </a:p>
        </p:txBody>
      </p:sp>
      <p:grpSp>
        <p:nvGrpSpPr>
          <p:cNvPr id="74759" name="Group 2"/>
          <p:cNvGrpSpPr>
            <a:grpSpLocks/>
          </p:cNvGrpSpPr>
          <p:nvPr/>
        </p:nvGrpSpPr>
        <p:grpSpPr bwMode="auto">
          <a:xfrm>
            <a:off x="6254750" y="0"/>
            <a:ext cx="2889250" cy="422275"/>
            <a:chOff x="1910" y="2048"/>
            <a:chExt cx="1820" cy="266"/>
          </a:xfrm>
        </p:grpSpPr>
        <p:sp>
          <p:nvSpPr>
            <p:cNvPr id="74767" name="Rectangle 3"/>
            <p:cNvSpPr>
              <a:spLocks noChangeArrowheads="1"/>
            </p:cNvSpPr>
            <p:nvPr/>
          </p:nvSpPr>
          <p:spPr bwMode="auto">
            <a:xfrm>
              <a:off x="1910" y="2048"/>
              <a:ext cx="182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1800"/>
                <a:t>3.6.5  </a:t>
              </a:r>
              <a:r>
                <a:rPr lang="zh-CN" altLang="en-US" sz="1800"/>
                <a:t>迭代法的收敛性</a:t>
              </a:r>
              <a:r>
                <a:rPr lang="en-US" altLang="zh-CN" sz="1800"/>
                <a:t>(</a:t>
              </a:r>
              <a:r>
                <a:rPr lang="zh-CN" altLang="en-US" sz="1800"/>
                <a:t>续）</a:t>
              </a:r>
            </a:p>
          </p:txBody>
        </p:sp>
        <p:sp>
          <p:nvSpPr>
            <p:cNvPr id="74768" name="Line 4"/>
            <p:cNvSpPr>
              <a:spLocks noChangeShapeType="1"/>
            </p:cNvSpPr>
            <p:nvPr/>
          </p:nvSpPr>
          <p:spPr bwMode="auto">
            <a:xfrm>
              <a:off x="1973" y="2296"/>
              <a:ext cx="15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74760" name="Text Box 5"/>
          <p:cNvSpPr txBox="1">
            <a:spLocks noChangeArrowheads="1"/>
          </p:cNvSpPr>
          <p:nvPr/>
        </p:nvSpPr>
        <p:spPr bwMode="auto">
          <a:xfrm>
            <a:off x="323850" y="620713"/>
            <a:ext cx="13271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推论</a:t>
            </a:r>
            <a:r>
              <a:rPr lang="en-US" altLang="zh-CN"/>
              <a:t>2 </a:t>
            </a:r>
            <a:r>
              <a:rPr lang="zh-CN" altLang="en-US"/>
              <a:t>设</a:t>
            </a:r>
          </a:p>
        </p:txBody>
      </p:sp>
      <p:graphicFrame>
        <p:nvGraphicFramePr>
          <p:cNvPr id="74754" name="Object 6"/>
          <p:cNvGraphicFramePr>
            <a:graphicFrameLocks noChangeAspect="1"/>
          </p:cNvGraphicFramePr>
          <p:nvPr/>
        </p:nvGraphicFramePr>
        <p:xfrm>
          <a:off x="1547813" y="692150"/>
          <a:ext cx="3097212" cy="428625"/>
        </p:xfrm>
        <a:graphic>
          <a:graphicData uri="http://schemas.openxmlformats.org/presentationml/2006/ole">
            <mc:AlternateContent xmlns:mc="http://schemas.openxmlformats.org/markup-compatibility/2006">
              <mc:Choice xmlns:v="urn:schemas-microsoft-com:vml" Requires="v">
                <p:oleObj spid="_x0000_s114714" name="Equation" r:id="rId3" imgW="1650960" imgH="228600" progId="Equation.DSMT4">
                  <p:embed/>
                </p:oleObj>
              </mc:Choice>
              <mc:Fallback>
                <p:oleObj name="Equation" r:id="rId3" imgW="165096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692150"/>
                        <a:ext cx="3097212"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61" name="Text Box 7"/>
          <p:cNvSpPr txBox="1">
            <a:spLocks noChangeArrowheads="1"/>
          </p:cNvSpPr>
          <p:nvPr/>
        </p:nvSpPr>
        <p:spPr bwMode="auto">
          <a:xfrm>
            <a:off x="4525963" y="595313"/>
            <a:ext cx="4367212"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为非奇异矩阵且</a:t>
            </a:r>
            <a:r>
              <a:rPr lang="en-US" altLang="zh-CN"/>
              <a:t>D</a:t>
            </a:r>
            <a:r>
              <a:rPr lang="zh-CN" altLang="en-US"/>
              <a:t>也非奇异，则</a:t>
            </a:r>
          </a:p>
        </p:txBody>
      </p:sp>
      <p:sp>
        <p:nvSpPr>
          <p:cNvPr id="74762" name="Text Box 8"/>
          <p:cNvSpPr txBox="1">
            <a:spLocks noChangeArrowheads="1"/>
          </p:cNvSpPr>
          <p:nvPr/>
        </p:nvSpPr>
        <p:spPr bwMode="auto">
          <a:xfrm>
            <a:off x="250825" y="1196975"/>
            <a:ext cx="56864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a:t>
            </a:r>
            <a:r>
              <a:rPr lang="en-US" altLang="zh-CN"/>
              <a:t>1</a:t>
            </a:r>
            <a:r>
              <a:rPr lang="zh-CN" altLang="en-US"/>
              <a:t>）</a:t>
            </a:r>
            <a:r>
              <a:rPr lang="en-US" altLang="zh-CN"/>
              <a:t>Jacobi</a:t>
            </a:r>
            <a:r>
              <a:rPr lang="zh-CN" altLang="en-US"/>
              <a:t>迭代法收敛的充分必要条件是</a:t>
            </a:r>
          </a:p>
        </p:txBody>
      </p:sp>
      <p:graphicFrame>
        <p:nvGraphicFramePr>
          <p:cNvPr id="74755" name="Object 9"/>
          <p:cNvGraphicFramePr>
            <a:graphicFrameLocks noChangeAspect="1"/>
          </p:cNvGraphicFramePr>
          <p:nvPr/>
        </p:nvGraphicFramePr>
        <p:xfrm>
          <a:off x="2771775" y="1844675"/>
          <a:ext cx="4176713" cy="500063"/>
        </p:xfrm>
        <a:graphic>
          <a:graphicData uri="http://schemas.openxmlformats.org/presentationml/2006/ole">
            <mc:AlternateContent xmlns:mc="http://schemas.openxmlformats.org/markup-compatibility/2006">
              <mc:Choice xmlns:v="urn:schemas-microsoft-com:vml" Requires="v">
                <p:oleObj spid="_x0000_s114715" name="Equation" r:id="rId5" imgW="1904760" imgH="228600" progId="Equation.DSMT4">
                  <p:embed/>
                </p:oleObj>
              </mc:Choice>
              <mc:Fallback>
                <p:oleObj name="Equation" r:id="rId5" imgW="190476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1844675"/>
                        <a:ext cx="4176713"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63" name="Text Box 10"/>
          <p:cNvSpPr txBox="1">
            <a:spLocks noChangeArrowheads="1"/>
          </p:cNvSpPr>
          <p:nvPr/>
        </p:nvSpPr>
        <p:spPr bwMode="auto">
          <a:xfrm>
            <a:off x="250825" y="2420938"/>
            <a:ext cx="6516688"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a:t>
            </a:r>
            <a:r>
              <a:rPr lang="en-US" altLang="zh-CN"/>
              <a:t>2</a:t>
            </a:r>
            <a:r>
              <a:rPr lang="zh-CN" altLang="en-US"/>
              <a:t>）</a:t>
            </a:r>
            <a:r>
              <a:rPr lang="en-US" altLang="zh-CN"/>
              <a:t>Gauss-Seidel</a:t>
            </a:r>
            <a:r>
              <a:rPr lang="zh-CN" altLang="en-US"/>
              <a:t>迭代法收敛的充分必要条件是</a:t>
            </a:r>
          </a:p>
        </p:txBody>
      </p:sp>
      <p:graphicFrame>
        <p:nvGraphicFramePr>
          <p:cNvPr id="74756" name="Object 11"/>
          <p:cNvGraphicFramePr>
            <a:graphicFrameLocks noChangeAspect="1"/>
          </p:cNvGraphicFramePr>
          <p:nvPr/>
        </p:nvGraphicFramePr>
        <p:xfrm>
          <a:off x="2312988" y="2997200"/>
          <a:ext cx="4232275" cy="500063"/>
        </p:xfrm>
        <a:graphic>
          <a:graphicData uri="http://schemas.openxmlformats.org/presentationml/2006/ole">
            <mc:AlternateContent xmlns:mc="http://schemas.openxmlformats.org/markup-compatibility/2006">
              <mc:Choice xmlns:v="urn:schemas-microsoft-com:vml" Requires="v">
                <p:oleObj spid="_x0000_s114716" name="Equation" r:id="rId7" imgW="1930320" imgH="228600" progId="Equation.DSMT4">
                  <p:embed/>
                </p:oleObj>
              </mc:Choice>
              <mc:Fallback>
                <p:oleObj name="Equation" r:id="rId7" imgW="193032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12988" y="2997200"/>
                        <a:ext cx="4232275"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64" name="Text Box 12"/>
          <p:cNvSpPr txBox="1">
            <a:spLocks noChangeArrowheads="1"/>
          </p:cNvSpPr>
          <p:nvPr/>
        </p:nvSpPr>
        <p:spPr bwMode="auto">
          <a:xfrm>
            <a:off x="250825" y="3716338"/>
            <a:ext cx="55022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a:t>
            </a:r>
            <a:r>
              <a:rPr lang="en-US" altLang="zh-CN"/>
              <a:t>3</a:t>
            </a:r>
            <a:r>
              <a:rPr lang="zh-CN" altLang="en-US"/>
              <a:t>）</a:t>
            </a:r>
            <a:r>
              <a:rPr lang="en-US" altLang="zh-CN"/>
              <a:t>SOR</a:t>
            </a:r>
            <a:r>
              <a:rPr lang="zh-CN" altLang="en-US"/>
              <a:t>迭代法收敛的充分必要条件是</a:t>
            </a:r>
          </a:p>
        </p:txBody>
      </p:sp>
      <p:graphicFrame>
        <p:nvGraphicFramePr>
          <p:cNvPr id="74757" name="Object 13"/>
          <p:cNvGraphicFramePr>
            <a:graphicFrameLocks noChangeAspect="1"/>
          </p:cNvGraphicFramePr>
          <p:nvPr/>
        </p:nvGraphicFramePr>
        <p:xfrm>
          <a:off x="993775" y="4422775"/>
          <a:ext cx="6348413" cy="528638"/>
        </p:xfrm>
        <a:graphic>
          <a:graphicData uri="http://schemas.openxmlformats.org/presentationml/2006/ole">
            <mc:AlternateContent xmlns:mc="http://schemas.openxmlformats.org/markup-compatibility/2006">
              <mc:Choice xmlns:v="urn:schemas-microsoft-com:vml" Requires="v">
                <p:oleObj spid="_x0000_s114717" name="Equation" r:id="rId9" imgW="2895480" imgH="241200" progId="Equation.DSMT4">
                  <p:embed/>
                </p:oleObj>
              </mc:Choice>
              <mc:Fallback>
                <p:oleObj name="Equation" r:id="rId9" imgW="2895480" imgH="2412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3775" y="4422775"/>
                        <a:ext cx="6348413"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65" name="AutoShape 14">
            <a:hlinkClick r:id="" action="ppaction://hlinkshowjump?jump=previousslide" highlightClick="1"/>
          </p:cNvPr>
          <p:cNvSpPr>
            <a:spLocks noChangeArrowheads="1"/>
          </p:cNvSpPr>
          <p:nvPr/>
        </p:nvSpPr>
        <p:spPr bwMode="auto">
          <a:xfrm>
            <a:off x="7772400" y="6553200"/>
            <a:ext cx="685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4766" name="AutoShape 15">
            <a:hlinkClick r:id="" action="ppaction://hlinkshowjump?jump=lastslideviewed" highlightClick="1"/>
          </p:cNvPr>
          <p:cNvSpPr>
            <a:spLocks noChangeArrowheads="1"/>
          </p:cNvSpPr>
          <p:nvPr/>
        </p:nvSpPr>
        <p:spPr bwMode="auto">
          <a:xfrm>
            <a:off x="8458200" y="655320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0449741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4140E8F-BC8F-435A-A578-FAC3952646C1}" type="slidenum">
              <a:rPr lang="en-US" altLang="zh-CN" sz="1200">
                <a:solidFill>
                  <a:srgbClr val="000000"/>
                </a:solidFill>
              </a:rPr>
              <a:pPr eaLnBrk="1" hangingPunct="1"/>
              <a:t>55</a:t>
            </a:fld>
            <a:endParaRPr lang="en-US" altLang="zh-CN" sz="1200">
              <a:solidFill>
                <a:srgbClr val="000000"/>
              </a:solidFill>
            </a:endParaRPr>
          </a:p>
        </p:txBody>
      </p:sp>
      <p:sp>
        <p:nvSpPr>
          <p:cNvPr id="75784" name="Text Box 2"/>
          <p:cNvSpPr txBox="1">
            <a:spLocks noChangeArrowheads="1"/>
          </p:cNvSpPr>
          <p:nvPr/>
        </p:nvSpPr>
        <p:spPr bwMode="auto">
          <a:xfrm>
            <a:off x="0" y="692150"/>
            <a:ext cx="1162050" cy="519113"/>
          </a:xfrm>
          <a:prstGeom prst="rect">
            <a:avLst/>
          </a:prstGeom>
          <a:solidFill>
            <a:srgbClr val="FFFF00"/>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t>例</a:t>
            </a:r>
            <a:r>
              <a:rPr lang="en-US" altLang="zh-CN" sz="2800"/>
              <a:t>3.13</a:t>
            </a:r>
          </a:p>
        </p:txBody>
      </p:sp>
      <p:sp>
        <p:nvSpPr>
          <p:cNvPr id="98307" name="Text Box 3"/>
          <p:cNvSpPr txBox="1">
            <a:spLocks noChangeArrowheads="1"/>
          </p:cNvSpPr>
          <p:nvPr/>
        </p:nvSpPr>
        <p:spPr bwMode="auto">
          <a:xfrm>
            <a:off x="1247775" y="736600"/>
            <a:ext cx="7751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判别下列方程组用</a:t>
            </a:r>
            <a:r>
              <a:rPr lang="en-US" altLang="zh-CN"/>
              <a:t>Jacobi</a:t>
            </a:r>
            <a:r>
              <a:rPr lang="zh-CN" altLang="en-US"/>
              <a:t>法和</a:t>
            </a:r>
            <a:r>
              <a:rPr lang="en-US" altLang="zh-CN"/>
              <a:t>Gauss-Seidel</a:t>
            </a:r>
            <a:r>
              <a:rPr lang="zh-CN" altLang="en-US"/>
              <a:t>法求解是否收敛</a:t>
            </a:r>
          </a:p>
        </p:txBody>
      </p:sp>
      <p:graphicFrame>
        <p:nvGraphicFramePr>
          <p:cNvPr id="98308" name="Object 4"/>
          <p:cNvGraphicFramePr>
            <a:graphicFrameLocks noChangeAspect="1"/>
          </p:cNvGraphicFramePr>
          <p:nvPr/>
        </p:nvGraphicFramePr>
        <p:xfrm>
          <a:off x="2192338" y="1220788"/>
          <a:ext cx="3324225" cy="1403350"/>
        </p:xfrm>
        <a:graphic>
          <a:graphicData uri="http://schemas.openxmlformats.org/presentationml/2006/ole">
            <mc:AlternateContent xmlns:mc="http://schemas.openxmlformats.org/markup-compatibility/2006">
              <mc:Choice xmlns:v="urn:schemas-microsoft-com:vml" Requires="v">
                <p:oleObj spid="_x0000_s115744" name="Equation" r:id="rId3" imgW="1473120" imgH="711000" progId="Equation.DSMT4">
                  <p:embed/>
                </p:oleObj>
              </mc:Choice>
              <mc:Fallback>
                <p:oleObj name="Equation" r:id="rId3" imgW="1473120" imgH="711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2338" y="1220788"/>
                        <a:ext cx="3324225" cy="1403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309" name="Text Box 5"/>
          <p:cNvSpPr txBox="1">
            <a:spLocks noChangeArrowheads="1"/>
          </p:cNvSpPr>
          <p:nvPr/>
        </p:nvSpPr>
        <p:spPr bwMode="auto">
          <a:xfrm>
            <a:off x="333375" y="2667000"/>
            <a:ext cx="638175" cy="519113"/>
          </a:xfrm>
          <a:prstGeom prst="rect">
            <a:avLst/>
          </a:prstGeom>
          <a:solidFill>
            <a:srgbClr val="FFFF00"/>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t>解</a:t>
            </a:r>
            <a:r>
              <a:rPr lang="en-US" altLang="zh-CN" sz="2800"/>
              <a:t>:</a:t>
            </a:r>
          </a:p>
        </p:txBody>
      </p:sp>
      <p:sp>
        <p:nvSpPr>
          <p:cNvPr id="98310" name="Text Box 6"/>
          <p:cNvSpPr txBox="1">
            <a:spLocks noChangeArrowheads="1"/>
          </p:cNvSpPr>
          <p:nvPr/>
        </p:nvSpPr>
        <p:spPr bwMode="auto">
          <a:xfrm>
            <a:off x="1323975" y="2667000"/>
            <a:ext cx="4084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t>(1) </a:t>
            </a:r>
            <a:r>
              <a:rPr lang="zh-CN" altLang="en-US" sz="2800"/>
              <a:t>求</a:t>
            </a:r>
            <a:r>
              <a:rPr lang="en-US" altLang="zh-CN" sz="2800"/>
              <a:t>Jacobi</a:t>
            </a:r>
            <a:r>
              <a:rPr lang="zh-CN" altLang="en-US" sz="2800"/>
              <a:t>法的迭代矩阵</a:t>
            </a:r>
          </a:p>
        </p:txBody>
      </p:sp>
      <p:graphicFrame>
        <p:nvGraphicFramePr>
          <p:cNvPr id="98311" name="Object 7"/>
          <p:cNvGraphicFramePr>
            <a:graphicFrameLocks noChangeAspect="1"/>
          </p:cNvGraphicFramePr>
          <p:nvPr/>
        </p:nvGraphicFramePr>
        <p:xfrm>
          <a:off x="563563" y="3736975"/>
          <a:ext cx="2363787" cy="441325"/>
        </p:xfrm>
        <a:graphic>
          <a:graphicData uri="http://schemas.openxmlformats.org/presentationml/2006/ole">
            <mc:AlternateContent xmlns:mc="http://schemas.openxmlformats.org/markup-compatibility/2006">
              <mc:Choice xmlns:v="urn:schemas-microsoft-com:vml" Requires="v">
                <p:oleObj spid="_x0000_s115745" name="Equation" r:id="rId5" imgW="1066680" imgH="228600" progId="Equation.DSMT4">
                  <p:embed/>
                </p:oleObj>
              </mc:Choice>
              <mc:Fallback>
                <p:oleObj name="Equation" r:id="rId5" imgW="106668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563" y="3736975"/>
                        <a:ext cx="2363787"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12" name="Object 8"/>
          <p:cNvGraphicFramePr>
            <a:graphicFrameLocks noChangeAspect="1"/>
          </p:cNvGraphicFramePr>
          <p:nvPr/>
        </p:nvGraphicFramePr>
        <p:xfrm>
          <a:off x="2847975" y="3244850"/>
          <a:ext cx="2092325" cy="1403350"/>
        </p:xfrm>
        <a:graphic>
          <a:graphicData uri="http://schemas.openxmlformats.org/presentationml/2006/ole">
            <mc:AlternateContent xmlns:mc="http://schemas.openxmlformats.org/markup-compatibility/2006">
              <mc:Choice xmlns:v="urn:schemas-microsoft-com:vml" Requires="v">
                <p:oleObj spid="_x0000_s115746" name="Equation" r:id="rId7" imgW="927000" imgH="711000" progId="Equation.DSMT4">
                  <p:embed/>
                </p:oleObj>
              </mc:Choice>
              <mc:Fallback>
                <p:oleObj name="Equation" r:id="rId7" imgW="927000" imgH="7110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7975" y="3244850"/>
                        <a:ext cx="2092325" cy="1403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13" name="Object 9"/>
          <p:cNvGraphicFramePr>
            <a:graphicFrameLocks noChangeAspect="1"/>
          </p:cNvGraphicFramePr>
          <p:nvPr/>
        </p:nvGraphicFramePr>
        <p:xfrm>
          <a:off x="5091113" y="3211513"/>
          <a:ext cx="1890712" cy="1403350"/>
        </p:xfrm>
        <a:graphic>
          <a:graphicData uri="http://schemas.openxmlformats.org/presentationml/2006/ole">
            <mc:AlternateContent xmlns:mc="http://schemas.openxmlformats.org/markup-compatibility/2006">
              <mc:Choice xmlns:v="urn:schemas-microsoft-com:vml" Requires="v">
                <p:oleObj spid="_x0000_s115747" name="Equation" r:id="rId9" imgW="838080" imgH="711000" progId="Equation.DSMT4">
                  <p:embed/>
                </p:oleObj>
              </mc:Choice>
              <mc:Fallback>
                <p:oleObj name="Equation" r:id="rId9" imgW="838080" imgH="7110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91113" y="3211513"/>
                        <a:ext cx="1890712" cy="1403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14" name="Object 10"/>
          <p:cNvGraphicFramePr>
            <a:graphicFrameLocks noChangeAspect="1"/>
          </p:cNvGraphicFramePr>
          <p:nvPr/>
        </p:nvGraphicFramePr>
        <p:xfrm>
          <a:off x="3048000" y="4691063"/>
          <a:ext cx="2635250" cy="1252537"/>
        </p:xfrm>
        <a:graphic>
          <a:graphicData uri="http://schemas.openxmlformats.org/presentationml/2006/ole">
            <mc:AlternateContent xmlns:mc="http://schemas.openxmlformats.org/markup-compatibility/2006">
              <mc:Choice xmlns:v="urn:schemas-microsoft-com:vml" Requires="v">
                <p:oleObj spid="_x0000_s115748" name="公式" r:id="rId11" imgW="1168200" imgH="634680" progId="Equation.3">
                  <p:embed/>
                </p:oleObj>
              </mc:Choice>
              <mc:Fallback>
                <p:oleObj name="公式" r:id="rId11" imgW="1168200" imgH="6346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48000" y="4691063"/>
                        <a:ext cx="2635250" cy="1252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88" name="AutoShape 11">
            <a:hlinkClick r:id="" action="ppaction://hlinkshowjump?jump=previousslide" highlightClick="1"/>
          </p:cNvPr>
          <p:cNvSpPr>
            <a:spLocks noChangeArrowheads="1"/>
          </p:cNvSpPr>
          <p:nvPr/>
        </p:nvSpPr>
        <p:spPr bwMode="auto">
          <a:xfrm>
            <a:off x="7772400" y="6553200"/>
            <a:ext cx="685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5789" name="AutoShape 12">
            <a:hlinkClick r:id="" action="ppaction://hlinkshowjump?jump=lastslideviewed" highlightClick="1"/>
          </p:cNvPr>
          <p:cNvSpPr>
            <a:spLocks noChangeArrowheads="1"/>
          </p:cNvSpPr>
          <p:nvPr/>
        </p:nvSpPr>
        <p:spPr bwMode="auto">
          <a:xfrm>
            <a:off x="8458200" y="655320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75790" name="Group 13"/>
          <p:cNvGrpSpPr>
            <a:grpSpLocks/>
          </p:cNvGrpSpPr>
          <p:nvPr/>
        </p:nvGrpSpPr>
        <p:grpSpPr bwMode="auto">
          <a:xfrm>
            <a:off x="6254750" y="0"/>
            <a:ext cx="2889250" cy="422275"/>
            <a:chOff x="1910" y="2048"/>
            <a:chExt cx="1820" cy="266"/>
          </a:xfrm>
        </p:grpSpPr>
        <p:sp>
          <p:nvSpPr>
            <p:cNvPr id="75791" name="Rectangle 14"/>
            <p:cNvSpPr>
              <a:spLocks noChangeArrowheads="1"/>
            </p:cNvSpPr>
            <p:nvPr/>
          </p:nvSpPr>
          <p:spPr bwMode="auto">
            <a:xfrm>
              <a:off x="1910" y="2048"/>
              <a:ext cx="182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1800"/>
                <a:t>3.6.5  </a:t>
              </a:r>
              <a:r>
                <a:rPr lang="zh-CN" altLang="en-US" sz="1800"/>
                <a:t>迭代法的收敛性</a:t>
              </a:r>
              <a:r>
                <a:rPr lang="en-US" altLang="zh-CN" sz="1800"/>
                <a:t>(</a:t>
              </a:r>
              <a:r>
                <a:rPr lang="zh-CN" altLang="en-US" sz="1800"/>
                <a:t>续）</a:t>
              </a:r>
            </a:p>
          </p:txBody>
        </p:sp>
        <p:sp>
          <p:nvSpPr>
            <p:cNvPr id="75792" name="Line 15"/>
            <p:cNvSpPr>
              <a:spLocks noChangeShapeType="1"/>
            </p:cNvSpPr>
            <p:nvPr/>
          </p:nvSpPr>
          <p:spPr bwMode="auto">
            <a:xfrm>
              <a:off x="1973" y="2296"/>
              <a:ext cx="15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Tree>
    <p:extLst>
      <p:ext uri="{BB962C8B-B14F-4D97-AF65-F5344CB8AC3E}">
        <p14:creationId xmlns:p14="http://schemas.microsoft.com/office/powerpoint/2010/main" val="11083531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1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22D16D7-5F44-4187-90CE-8BDE0801E950}" type="slidenum">
              <a:rPr lang="en-US" altLang="zh-CN" sz="1200">
                <a:solidFill>
                  <a:srgbClr val="000000"/>
                </a:solidFill>
              </a:rPr>
              <a:pPr eaLnBrk="1" hangingPunct="1"/>
              <a:t>56</a:t>
            </a:fld>
            <a:endParaRPr lang="en-US" altLang="zh-CN" sz="1200">
              <a:solidFill>
                <a:srgbClr val="000000"/>
              </a:solidFill>
            </a:endParaRPr>
          </a:p>
        </p:txBody>
      </p:sp>
      <p:graphicFrame>
        <p:nvGraphicFramePr>
          <p:cNvPr id="99330" name="Object 2"/>
          <p:cNvGraphicFramePr>
            <a:graphicFrameLocks noChangeAspect="1"/>
          </p:cNvGraphicFramePr>
          <p:nvPr/>
        </p:nvGraphicFramePr>
        <p:xfrm>
          <a:off x="1314450" y="1212850"/>
          <a:ext cx="1631950" cy="392113"/>
        </p:xfrm>
        <a:graphic>
          <a:graphicData uri="http://schemas.openxmlformats.org/presentationml/2006/ole">
            <mc:AlternateContent xmlns:mc="http://schemas.openxmlformats.org/markup-compatibility/2006">
              <mc:Choice xmlns:v="urn:schemas-microsoft-com:vml" Requires="v">
                <p:oleObj spid="_x0000_s116804" name="Equation" r:id="rId3" imgW="736560" imgH="203040" progId="Equation.DSMT4">
                  <p:embed/>
                </p:oleObj>
              </mc:Choice>
              <mc:Fallback>
                <p:oleObj name="Equation" r:id="rId3" imgW="736560" imgH="203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450" y="1212850"/>
                        <a:ext cx="1631950"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31" name="Object 3"/>
          <p:cNvGraphicFramePr>
            <a:graphicFrameLocks noChangeAspect="1"/>
          </p:cNvGraphicFramePr>
          <p:nvPr/>
        </p:nvGraphicFramePr>
        <p:xfrm>
          <a:off x="3040063" y="736600"/>
          <a:ext cx="2692400" cy="1252538"/>
        </p:xfrm>
        <a:graphic>
          <a:graphicData uri="http://schemas.openxmlformats.org/presentationml/2006/ole">
            <mc:AlternateContent xmlns:mc="http://schemas.openxmlformats.org/markup-compatibility/2006">
              <mc:Choice xmlns:v="urn:schemas-microsoft-com:vml" Requires="v">
                <p:oleObj spid="_x0000_s116805" name="公式" r:id="rId5" imgW="1193760" imgH="634680" progId="Equation.3">
                  <p:embed/>
                </p:oleObj>
              </mc:Choice>
              <mc:Fallback>
                <p:oleObj name="公式" r:id="rId5" imgW="1193760" imgH="6346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0063" y="736600"/>
                        <a:ext cx="2692400" cy="1252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32" name="Object 4"/>
          <p:cNvGraphicFramePr>
            <a:graphicFrameLocks noChangeAspect="1"/>
          </p:cNvGraphicFramePr>
          <p:nvPr/>
        </p:nvGraphicFramePr>
        <p:xfrm>
          <a:off x="5707063" y="1100138"/>
          <a:ext cx="655637" cy="398462"/>
        </p:xfrm>
        <a:graphic>
          <a:graphicData uri="http://schemas.openxmlformats.org/presentationml/2006/ole">
            <mc:AlternateContent xmlns:mc="http://schemas.openxmlformats.org/markup-compatibility/2006">
              <mc:Choice xmlns:v="urn:schemas-microsoft-com:vml" Requires="v">
                <p:oleObj spid="_x0000_s116806" name="公式" r:id="rId7" imgW="291960" imgH="203040" progId="Equation.3">
                  <p:embed/>
                </p:oleObj>
              </mc:Choice>
              <mc:Fallback>
                <p:oleObj name="公式" r:id="rId7" imgW="291960" imgH="203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07063" y="1100138"/>
                        <a:ext cx="655637"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33" name="Object 5"/>
          <p:cNvGraphicFramePr>
            <a:graphicFrameLocks noChangeAspect="1"/>
          </p:cNvGraphicFramePr>
          <p:nvPr/>
        </p:nvGraphicFramePr>
        <p:xfrm>
          <a:off x="6324600" y="1150938"/>
          <a:ext cx="541338" cy="347662"/>
        </p:xfrm>
        <a:graphic>
          <a:graphicData uri="http://schemas.openxmlformats.org/presentationml/2006/ole">
            <mc:AlternateContent xmlns:mc="http://schemas.openxmlformats.org/markup-compatibility/2006">
              <mc:Choice xmlns:v="urn:schemas-microsoft-com:vml" Requires="v">
                <p:oleObj spid="_x0000_s116807" name="公式" r:id="rId9" imgW="241200" imgH="177480" progId="Equation.3">
                  <p:embed/>
                </p:oleObj>
              </mc:Choice>
              <mc:Fallback>
                <p:oleObj name="公式" r:id="rId9" imgW="241200" imgH="177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24600" y="1150938"/>
                        <a:ext cx="541338" cy="347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334" name="Text Box 6"/>
          <p:cNvSpPr txBox="1">
            <a:spLocks noChangeArrowheads="1"/>
          </p:cNvSpPr>
          <p:nvPr/>
        </p:nvSpPr>
        <p:spPr bwMode="auto">
          <a:xfrm>
            <a:off x="684213" y="2349500"/>
            <a:ext cx="895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t>所以</a:t>
            </a:r>
          </a:p>
        </p:txBody>
      </p:sp>
      <p:graphicFrame>
        <p:nvGraphicFramePr>
          <p:cNvPr id="99335" name="Object 7"/>
          <p:cNvGraphicFramePr>
            <a:graphicFrameLocks noChangeAspect="1"/>
          </p:cNvGraphicFramePr>
          <p:nvPr/>
        </p:nvGraphicFramePr>
        <p:xfrm>
          <a:off x="1495425" y="2432050"/>
          <a:ext cx="1209675" cy="461963"/>
        </p:xfrm>
        <a:graphic>
          <a:graphicData uri="http://schemas.openxmlformats.org/presentationml/2006/ole">
            <mc:AlternateContent xmlns:mc="http://schemas.openxmlformats.org/markup-compatibility/2006">
              <mc:Choice xmlns:v="urn:schemas-microsoft-com:vml" Requires="v">
                <p:oleObj spid="_x0000_s116808" name="Equation" r:id="rId11" imgW="545760" imgH="241200" progId="Equation.DSMT4">
                  <p:embed/>
                </p:oleObj>
              </mc:Choice>
              <mc:Fallback>
                <p:oleObj name="Equation" r:id="rId11" imgW="545760" imgH="2412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95425" y="2432050"/>
                        <a:ext cx="1209675"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36" name="Object 8"/>
          <p:cNvGraphicFramePr>
            <a:graphicFrameLocks noChangeAspect="1"/>
          </p:cNvGraphicFramePr>
          <p:nvPr/>
        </p:nvGraphicFramePr>
        <p:xfrm>
          <a:off x="3011488" y="2505075"/>
          <a:ext cx="2395537" cy="390525"/>
        </p:xfrm>
        <a:graphic>
          <a:graphicData uri="http://schemas.openxmlformats.org/presentationml/2006/ole">
            <mc:AlternateContent xmlns:mc="http://schemas.openxmlformats.org/markup-compatibility/2006">
              <mc:Choice xmlns:v="urn:schemas-microsoft-com:vml" Requires="v">
                <p:oleObj spid="_x0000_s116809" name="Equation" r:id="rId13" imgW="1079280" imgH="203040" progId="Equation.DSMT4">
                  <p:embed/>
                </p:oleObj>
              </mc:Choice>
              <mc:Fallback>
                <p:oleObj name="Equation" r:id="rId13" imgW="1079280" imgH="20304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11488" y="2505075"/>
                        <a:ext cx="2395537"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37" name="Object 9"/>
          <p:cNvGraphicFramePr>
            <a:graphicFrameLocks noChangeAspect="1"/>
          </p:cNvGraphicFramePr>
          <p:nvPr/>
        </p:nvGraphicFramePr>
        <p:xfrm>
          <a:off x="5580063" y="2492375"/>
          <a:ext cx="531812" cy="341313"/>
        </p:xfrm>
        <a:graphic>
          <a:graphicData uri="http://schemas.openxmlformats.org/presentationml/2006/ole">
            <mc:AlternateContent xmlns:mc="http://schemas.openxmlformats.org/markup-compatibility/2006">
              <mc:Choice xmlns:v="urn:schemas-microsoft-com:vml" Requires="v">
                <p:oleObj spid="_x0000_s116810" name="公式" r:id="rId15" imgW="241200" imgH="177480" progId="Equation.3">
                  <p:embed/>
                </p:oleObj>
              </mc:Choice>
              <mc:Fallback>
                <p:oleObj name="公式" r:id="rId15" imgW="241200" imgH="177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80063" y="2492375"/>
                        <a:ext cx="531812"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38" name="Object 10"/>
          <p:cNvGraphicFramePr>
            <a:graphicFrameLocks noChangeAspect="1"/>
          </p:cNvGraphicFramePr>
          <p:nvPr/>
        </p:nvGraphicFramePr>
        <p:xfrm>
          <a:off x="6084888" y="2492375"/>
          <a:ext cx="531812" cy="317500"/>
        </p:xfrm>
        <a:graphic>
          <a:graphicData uri="http://schemas.openxmlformats.org/presentationml/2006/ole">
            <mc:AlternateContent xmlns:mc="http://schemas.openxmlformats.org/markup-compatibility/2006">
              <mc:Choice xmlns:v="urn:schemas-microsoft-com:vml" Requires="v">
                <p:oleObj spid="_x0000_s116811" name="公式" r:id="rId16" imgW="241200" imgH="164880" progId="Equation.3">
                  <p:embed/>
                </p:oleObj>
              </mc:Choice>
              <mc:Fallback>
                <p:oleObj name="公式" r:id="rId16" imgW="241200" imgH="16488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084888" y="2492375"/>
                        <a:ext cx="531812"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339" name="Text Box 11"/>
          <p:cNvSpPr txBox="1">
            <a:spLocks noChangeArrowheads="1"/>
          </p:cNvSpPr>
          <p:nvPr/>
        </p:nvSpPr>
        <p:spPr bwMode="auto">
          <a:xfrm>
            <a:off x="900113" y="3357563"/>
            <a:ext cx="3067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t>即</a:t>
            </a:r>
            <a:r>
              <a:rPr lang="en-US" altLang="zh-CN" sz="2800"/>
              <a:t>Jaobi</a:t>
            </a:r>
            <a:r>
              <a:rPr lang="zh-CN" altLang="en-US" sz="2800"/>
              <a:t>迭代法收敛</a:t>
            </a:r>
          </a:p>
        </p:txBody>
      </p:sp>
      <p:sp>
        <p:nvSpPr>
          <p:cNvPr id="99340" name="Text Box 12"/>
          <p:cNvSpPr txBox="1">
            <a:spLocks noChangeArrowheads="1"/>
          </p:cNvSpPr>
          <p:nvPr/>
        </p:nvSpPr>
        <p:spPr bwMode="auto">
          <a:xfrm>
            <a:off x="1584325" y="4191000"/>
            <a:ext cx="50752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t>(2) </a:t>
            </a:r>
            <a:r>
              <a:rPr lang="zh-CN" altLang="en-US" sz="2800"/>
              <a:t>求高斯</a:t>
            </a:r>
            <a:r>
              <a:rPr lang="en-US" altLang="zh-CN" sz="2800"/>
              <a:t>-</a:t>
            </a:r>
            <a:r>
              <a:rPr lang="zh-CN" altLang="en-US" sz="2800"/>
              <a:t>赛德尔法的迭代矩阵</a:t>
            </a:r>
          </a:p>
        </p:txBody>
      </p:sp>
      <p:graphicFrame>
        <p:nvGraphicFramePr>
          <p:cNvPr id="99341" name="Object 13"/>
          <p:cNvGraphicFramePr>
            <a:graphicFrameLocks noChangeAspect="1"/>
          </p:cNvGraphicFramePr>
          <p:nvPr/>
        </p:nvGraphicFramePr>
        <p:xfrm>
          <a:off x="976313" y="5270500"/>
          <a:ext cx="2393950" cy="439738"/>
        </p:xfrm>
        <a:graphic>
          <a:graphicData uri="http://schemas.openxmlformats.org/presentationml/2006/ole">
            <mc:AlternateContent xmlns:mc="http://schemas.openxmlformats.org/markup-compatibility/2006">
              <mc:Choice xmlns:v="urn:schemas-microsoft-com:vml" Requires="v">
                <p:oleObj spid="_x0000_s116812" name="Equation" r:id="rId18" imgW="1079280" imgH="228600" progId="Equation.DSMT4">
                  <p:embed/>
                </p:oleObj>
              </mc:Choice>
              <mc:Fallback>
                <p:oleObj name="Equation" r:id="rId18" imgW="1079280" imgH="228600"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76313" y="5270500"/>
                        <a:ext cx="2393950" cy="439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42" name="Object 14"/>
          <p:cNvGraphicFramePr>
            <a:graphicFrameLocks noChangeAspect="1"/>
          </p:cNvGraphicFramePr>
          <p:nvPr/>
        </p:nvGraphicFramePr>
        <p:xfrm>
          <a:off x="3263900" y="4783138"/>
          <a:ext cx="2324100" cy="1452562"/>
        </p:xfrm>
        <a:graphic>
          <a:graphicData uri="http://schemas.openxmlformats.org/presentationml/2006/ole">
            <mc:AlternateContent xmlns:mc="http://schemas.openxmlformats.org/markup-compatibility/2006">
              <mc:Choice xmlns:v="urn:schemas-microsoft-com:vml" Requires="v">
                <p:oleObj spid="_x0000_s116813" name="Equation" r:id="rId20" imgW="1028520" imgH="736560" progId="Equation.DSMT4">
                  <p:embed/>
                </p:oleObj>
              </mc:Choice>
              <mc:Fallback>
                <p:oleObj name="Equation" r:id="rId20" imgW="1028520" imgH="736560" progId="Equation.DSMT4">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263900" y="4783138"/>
                        <a:ext cx="2324100" cy="1452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43" name="Object 15"/>
          <p:cNvGraphicFramePr>
            <a:graphicFrameLocks noChangeAspect="1"/>
          </p:cNvGraphicFramePr>
          <p:nvPr/>
        </p:nvGraphicFramePr>
        <p:xfrm>
          <a:off x="5481638" y="4811713"/>
          <a:ext cx="1890712" cy="1403350"/>
        </p:xfrm>
        <a:graphic>
          <a:graphicData uri="http://schemas.openxmlformats.org/presentationml/2006/ole">
            <mc:AlternateContent xmlns:mc="http://schemas.openxmlformats.org/markup-compatibility/2006">
              <mc:Choice xmlns:v="urn:schemas-microsoft-com:vml" Requires="v">
                <p:oleObj spid="_x0000_s116814" name="Equation" r:id="rId22" imgW="838080" imgH="711000" progId="Equation.DSMT4">
                  <p:embed/>
                </p:oleObj>
              </mc:Choice>
              <mc:Fallback>
                <p:oleObj name="Equation" r:id="rId22" imgW="838080" imgH="711000" progId="Equation.DSMT4">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481638" y="4811713"/>
                        <a:ext cx="1890712" cy="1403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817" name="AutoShape 16">
            <a:hlinkClick r:id="" action="ppaction://hlinkshowjump?jump=previousslide" highlightClick="1"/>
          </p:cNvPr>
          <p:cNvSpPr>
            <a:spLocks noChangeArrowheads="1"/>
          </p:cNvSpPr>
          <p:nvPr/>
        </p:nvSpPr>
        <p:spPr bwMode="auto">
          <a:xfrm>
            <a:off x="7772400" y="6553200"/>
            <a:ext cx="685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818" name="AutoShape 17">
            <a:hlinkClick r:id="" action="ppaction://hlinkshowjump?jump=lastslideviewed" highlightClick="1"/>
          </p:cNvPr>
          <p:cNvSpPr>
            <a:spLocks noChangeArrowheads="1"/>
          </p:cNvSpPr>
          <p:nvPr/>
        </p:nvSpPr>
        <p:spPr bwMode="auto">
          <a:xfrm>
            <a:off x="8458200" y="655320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76819" name="Group 18"/>
          <p:cNvGrpSpPr>
            <a:grpSpLocks/>
          </p:cNvGrpSpPr>
          <p:nvPr/>
        </p:nvGrpSpPr>
        <p:grpSpPr bwMode="auto">
          <a:xfrm>
            <a:off x="6254750" y="0"/>
            <a:ext cx="2889250" cy="422275"/>
            <a:chOff x="1910" y="2048"/>
            <a:chExt cx="1820" cy="266"/>
          </a:xfrm>
        </p:grpSpPr>
        <p:sp>
          <p:nvSpPr>
            <p:cNvPr id="76820" name="Rectangle 19"/>
            <p:cNvSpPr>
              <a:spLocks noChangeArrowheads="1"/>
            </p:cNvSpPr>
            <p:nvPr/>
          </p:nvSpPr>
          <p:spPr bwMode="auto">
            <a:xfrm>
              <a:off x="1910" y="2048"/>
              <a:ext cx="182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1800"/>
                <a:t>3.6.5  </a:t>
              </a:r>
              <a:r>
                <a:rPr lang="zh-CN" altLang="en-US" sz="1800"/>
                <a:t>迭代法的收敛性</a:t>
              </a:r>
              <a:r>
                <a:rPr lang="en-US" altLang="zh-CN" sz="1800"/>
                <a:t>(</a:t>
              </a:r>
              <a:r>
                <a:rPr lang="zh-CN" altLang="en-US" sz="1800"/>
                <a:t>续）</a:t>
              </a:r>
            </a:p>
          </p:txBody>
        </p:sp>
        <p:sp>
          <p:nvSpPr>
            <p:cNvPr id="76821" name="Line 20"/>
            <p:cNvSpPr>
              <a:spLocks noChangeShapeType="1"/>
            </p:cNvSpPr>
            <p:nvPr/>
          </p:nvSpPr>
          <p:spPr bwMode="auto">
            <a:xfrm>
              <a:off x="1973" y="2296"/>
              <a:ext cx="15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Tree>
    <p:extLst>
      <p:ext uri="{BB962C8B-B14F-4D97-AF65-F5344CB8AC3E}">
        <p14:creationId xmlns:p14="http://schemas.microsoft.com/office/powerpoint/2010/main" val="2769931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35"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F82F06D-A2EB-4936-9D74-FBED9B11705D}" type="slidenum">
              <a:rPr lang="en-US" altLang="zh-CN" sz="1200">
                <a:solidFill>
                  <a:srgbClr val="000000"/>
                </a:solidFill>
              </a:rPr>
              <a:pPr eaLnBrk="1" hangingPunct="1"/>
              <a:t>57</a:t>
            </a:fld>
            <a:endParaRPr lang="en-US" altLang="zh-CN" sz="1200">
              <a:solidFill>
                <a:srgbClr val="000000"/>
              </a:solidFill>
            </a:endParaRPr>
          </a:p>
        </p:txBody>
      </p:sp>
      <p:graphicFrame>
        <p:nvGraphicFramePr>
          <p:cNvPr id="77826" name="Object 2"/>
          <p:cNvGraphicFramePr>
            <a:graphicFrameLocks noChangeAspect="1"/>
          </p:cNvGraphicFramePr>
          <p:nvPr/>
        </p:nvGraphicFramePr>
        <p:xfrm>
          <a:off x="1593850" y="993775"/>
          <a:ext cx="617538" cy="341313"/>
        </p:xfrm>
        <a:graphic>
          <a:graphicData uri="http://schemas.openxmlformats.org/presentationml/2006/ole">
            <mc:AlternateContent xmlns:mc="http://schemas.openxmlformats.org/markup-compatibility/2006">
              <mc:Choice xmlns:v="urn:schemas-microsoft-com:vml" Requires="v">
                <p:oleObj spid="_x0000_s117816" name="Equation" r:id="rId3" imgW="279360" imgH="177480" progId="Equation.DSMT4">
                  <p:embed/>
                </p:oleObj>
              </mc:Choice>
              <mc:Fallback>
                <p:oleObj name="Equation" r:id="rId3" imgW="279360" imgH="177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3850" y="993775"/>
                        <a:ext cx="617538"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355" name="Object 3"/>
          <p:cNvGraphicFramePr>
            <a:graphicFrameLocks noChangeAspect="1"/>
          </p:cNvGraphicFramePr>
          <p:nvPr/>
        </p:nvGraphicFramePr>
        <p:xfrm>
          <a:off x="2301875" y="500063"/>
          <a:ext cx="2117725" cy="1252537"/>
        </p:xfrm>
        <a:graphic>
          <a:graphicData uri="http://schemas.openxmlformats.org/presentationml/2006/ole">
            <mc:AlternateContent xmlns:mc="http://schemas.openxmlformats.org/markup-compatibility/2006">
              <mc:Choice xmlns:v="urn:schemas-microsoft-com:vml" Requires="v">
                <p:oleObj spid="_x0000_s117817" name="Equation" r:id="rId5" imgW="939600" imgH="634680" progId="Equation.DSMT4">
                  <p:embed/>
                </p:oleObj>
              </mc:Choice>
              <mc:Fallback>
                <p:oleObj name="Equation" r:id="rId5" imgW="939600" imgH="6346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1875" y="500063"/>
                        <a:ext cx="2117725" cy="1252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356" name="Object 4"/>
          <p:cNvGraphicFramePr>
            <a:graphicFrameLocks noChangeAspect="1"/>
          </p:cNvGraphicFramePr>
          <p:nvPr/>
        </p:nvGraphicFramePr>
        <p:xfrm>
          <a:off x="1420813" y="1857375"/>
          <a:ext cx="871537" cy="438150"/>
        </p:xfrm>
        <a:graphic>
          <a:graphicData uri="http://schemas.openxmlformats.org/presentationml/2006/ole">
            <mc:AlternateContent xmlns:mc="http://schemas.openxmlformats.org/markup-compatibility/2006">
              <mc:Choice xmlns:v="urn:schemas-microsoft-com:vml" Requires="v">
                <p:oleObj spid="_x0000_s117818" name="Equation" r:id="rId7" imgW="393480" imgH="228600" progId="Equation.DSMT4">
                  <p:embed/>
                </p:oleObj>
              </mc:Choice>
              <mc:Fallback>
                <p:oleObj name="Equation" r:id="rId7" imgW="39348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0813" y="1857375"/>
                        <a:ext cx="871537"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357" name="Object 5"/>
          <p:cNvGraphicFramePr>
            <a:graphicFrameLocks noChangeAspect="1"/>
          </p:cNvGraphicFramePr>
          <p:nvPr/>
        </p:nvGraphicFramePr>
        <p:xfrm>
          <a:off x="2547938" y="1844675"/>
          <a:ext cx="1069975" cy="461963"/>
        </p:xfrm>
        <a:graphic>
          <a:graphicData uri="http://schemas.openxmlformats.org/presentationml/2006/ole">
            <mc:AlternateContent xmlns:mc="http://schemas.openxmlformats.org/markup-compatibility/2006">
              <mc:Choice xmlns:v="urn:schemas-microsoft-com:vml" Requires="v">
                <p:oleObj spid="_x0000_s117819" name="Equation" r:id="rId9" imgW="482400" imgH="241200" progId="Equation.DSMT4">
                  <p:embed/>
                </p:oleObj>
              </mc:Choice>
              <mc:Fallback>
                <p:oleObj name="Equation" r:id="rId9" imgW="482400" imgH="2412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47938" y="1844675"/>
                        <a:ext cx="1069975"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358" name="Object 6"/>
          <p:cNvGraphicFramePr>
            <a:graphicFrameLocks noChangeAspect="1"/>
          </p:cNvGraphicFramePr>
          <p:nvPr/>
        </p:nvGraphicFramePr>
        <p:xfrm>
          <a:off x="1763713" y="2492375"/>
          <a:ext cx="2422525" cy="390525"/>
        </p:xfrm>
        <a:graphic>
          <a:graphicData uri="http://schemas.openxmlformats.org/presentationml/2006/ole">
            <mc:AlternateContent xmlns:mc="http://schemas.openxmlformats.org/markup-compatibility/2006">
              <mc:Choice xmlns:v="urn:schemas-microsoft-com:vml" Requires="v">
                <p:oleObj spid="_x0000_s117820" name="Equation" r:id="rId11" imgW="1091880" imgH="203040" progId="Equation.DSMT4">
                  <p:embed/>
                </p:oleObj>
              </mc:Choice>
              <mc:Fallback>
                <p:oleObj name="Equation" r:id="rId11" imgW="1091880" imgH="20304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63713" y="2492375"/>
                        <a:ext cx="2422525"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359" name="Object 7"/>
          <p:cNvGraphicFramePr>
            <a:graphicFrameLocks noChangeAspect="1"/>
          </p:cNvGraphicFramePr>
          <p:nvPr/>
        </p:nvGraphicFramePr>
        <p:xfrm>
          <a:off x="4206875" y="2525713"/>
          <a:ext cx="560388" cy="317500"/>
        </p:xfrm>
        <a:graphic>
          <a:graphicData uri="http://schemas.openxmlformats.org/presentationml/2006/ole">
            <mc:AlternateContent xmlns:mc="http://schemas.openxmlformats.org/markup-compatibility/2006">
              <mc:Choice xmlns:v="urn:schemas-microsoft-com:vml" Requires="v">
                <p:oleObj spid="_x0000_s117821" name="公式" r:id="rId13" imgW="253800" imgH="164880" progId="Equation.3">
                  <p:embed/>
                </p:oleObj>
              </mc:Choice>
              <mc:Fallback>
                <p:oleObj name="公式" r:id="rId13" imgW="253800" imgH="1648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06875" y="2525713"/>
                        <a:ext cx="560388"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360" name="Object 8"/>
          <p:cNvGraphicFramePr>
            <a:graphicFrameLocks noChangeAspect="1"/>
          </p:cNvGraphicFramePr>
          <p:nvPr/>
        </p:nvGraphicFramePr>
        <p:xfrm>
          <a:off x="4756150" y="2514600"/>
          <a:ext cx="531813" cy="317500"/>
        </p:xfrm>
        <a:graphic>
          <a:graphicData uri="http://schemas.openxmlformats.org/presentationml/2006/ole">
            <mc:AlternateContent xmlns:mc="http://schemas.openxmlformats.org/markup-compatibility/2006">
              <mc:Choice xmlns:v="urn:schemas-microsoft-com:vml" Requires="v">
                <p:oleObj spid="_x0000_s117822" name="公式" r:id="rId15" imgW="241200" imgH="164880" progId="Equation.3">
                  <p:embed/>
                </p:oleObj>
              </mc:Choice>
              <mc:Fallback>
                <p:oleObj name="公式" r:id="rId15" imgW="241200" imgH="1648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56150" y="2514600"/>
                        <a:ext cx="531813"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361" name="Text Box 9"/>
          <p:cNvSpPr txBox="1">
            <a:spLocks noChangeArrowheads="1"/>
          </p:cNvSpPr>
          <p:nvPr/>
        </p:nvSpPr>
        <p:spPr bwMode="auto">
          <a:xfrm>
            <a:off x="3276600" y="3089275"/>
            <a:ext cx="394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所以高斯</a:t>
            </a:r>
            <a:r>
              <a:rPr lang="en-US" altLang="zh-CN"/>
              <a:t>-</a:t>
            </a:r>
            <a:r>
              <a:rPr lang="zh-CN" altLang="en-US"/>
              <a:t>赛德尔迭代法发散</a:t>
            </a:r>
          </a:p>
        </p:txBody>
      </p:sp>
      <p:sp>
        <p:nvSpPr>
          <p:cNvPr id="77837" name="AutoShape 10">
            <a:hlinkClick r:id="" action="ppaction://hlinkshowjump?jump=previousslide" highlightClick="1"/>
          </p:cNvPr>
          <p:cNvSpPr>
            <a:spLocks noChangeArrowheads="1"/>
          </p:cNvSpPr>
          <p:nvPr/>
        </p:nvSpPr>
        <p:spPr bwMode="auto">
          <a:xfrm>
            <a:off x="7772400" y="6553200"/>
            <a:ext cx="685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7838" name="AutoShape 11">
            <a:hlinkClick r:id="" action="ppaction://hlinkshowjump?jump=lastslideviewed" highlightClick="1"/>
          </p:cNvPr>
          <p:cNvSpPr>
            <a:spLocks noChangeArrowheads="1"/>
          </p:cNvSpPr>
          <p:nvPr/>
        </p:nvSpPr>
        <p:spPr bwMode="auto">
          <a:xfrm>
            <a:off x="8458200" y="655320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0364" name="Object 12"/>
          <p:cNvGraphicFramePr>
            <a:graphicFrameLocks noChangeAspect="1"/>
          </p:cNvGraphicFramePr>
          <p:nvPr/>
        </p:nvGraphicFramePr>
        <p:xfrm>
          <a:off x="1258888" y="4292600"/>
          <a:ext cx="5616575" cy="1212850"/>
        </p:xfrm>
        <a:graphic>
          <a:graphicData uri="http://schemas.openxmlformats.org/presentationml/2006/ole">
            <mc:AlternateContent xmlns:mc="http://schemas.openxmlformats.org/markup-compatibility/2006">
              <mc:Choice xmlns:v="urn:schemas-microsoft-com:vml" Requires="v">
                <p:oleObj spid="_x0000_s117823" name="Equation" r:id="rId17" imgW="2234880" imgH="482400" progId="Equation.DSMT4">
                  <p:embed/>
                </p:oleObj>
              </mc:Choice>
              <mc:Fallback>
                <p:oleObj name="Equation" r:id="rId17" imgW="2234880" imgH="48240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58888" y="4292600"/>
                        <a:ext cx="5616575" cy="1212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365" name="Text Box 13"/>
          <p:cNvSpPr txBox="1">
            <a:spLocks noChangeArrowheads="1"/>
          </p:cNvSpPr>
          <p:nvPr/>
        </p:nvSpPr>
        <p:spPr bwMode="auto">
          <a:xfrm>
            <a:off x="250825" y="3644900"/>
            <a:ext cx="20891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或 特征方程为</a:t>
            </a:r>
          </a:p>
        </p:txBody>
      </p:sp>
      <p:graphicFrame>
        <p:nvGraphicFramePr>
          <p:cNvPr id="100366" name="Object 14"/>
          <p:cNvGraphicFramePr>
            <a:graphicFrameLocks noChangeAspect="1"/>
          </p:cNvGraphicFramePr>
          <p:nvPr/>
        </p:nvGraphicFramePr>
        <p:xfrm>
          <a:off x="390525" y="5548313"/>
          <a:ext cx="7212013" cy="574675"/>
        </p:xfrm>
        <a:graphic>
          <a:graphicData uri="http://schemas.openxmlformats.org/presentationml/2006/ole">
            <mc:AlternateContent xmlns:mc="http://schemas.openxmlformats.org/markup-compatibility/2006">
              <mc:Choice xmlns:v="urn:schemas-microsoft-com:vml" Requires="v">
                <p:oleObj spid="_x0000_s117824" name="Equation" r:id="rId19" imgW="2869920" imgH="228600" progId="Equation.DSMT4">
                  <p:embed/>
                </p:oleObj>
              </mc:Choice>
              <mc:Fallback>
                <p:oleObj name="Equation" r:id="rId19" imgW="2869920" imgH="22860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0525" y="5548313"/>
                        <a:ext cx="7212013"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7840" name="Group 15"/>
          <p:cNvGrpSpPr>
            <a:grpSpLocks/>
          </p:cNvGrpSpPr>
          <p:nvPr/>
        </p:nvGrpSpPr>
        <p:grpSpPr bwMode="auto">
          <a:xfrm>
            <a:off x="6254750" y="0"/>
            <a:ext cx="2889250" cy="422275"/>
            <a:chOff x="1910" y="2048"/>
            <a:chExt cx="1820" cy="266"/>
          </a:xfrm>
        </p:grpSpPr>
        <p:sp>
          <p:nvSpPr>
            <p:cNvPr id="77841" name="Rectangle 16"/>
            <p:cNvSpPr>
              <a:spLocks noChangeArrowheads="1"/>
            </p:cNvSpPr>
            <p:nvPr/>
          </p:nvSpPr>
          <p:spPr bwMode="auto">
            <a:xfrm>
              <a:off x="1910" y="2048"/>
              <a:ext cx="182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1800"/>
                <a:t>3.6.5  </a:t>
              </a:r>
              <a:r>
                <a:rPr lang="zh-CN" altLang="en-US" sz="1800"/>
                <a:t>迭代法的收敛性</a:t>
              </a:r>
              <a:r>
                <a:rPr lang="en-US" altLang="zh-CN" sz="1800"/>
                <a:t>(</a:t>
              </a:r>
              <a:r>
                <a:rPr lang="zh-CN" altLang="en-US" sz="1800"/>
                <a:t>续）</a:t>
              </a:r>
            </a:p>
          </p:txBody>
        </p:sp>
        <p:sp>
          <p:nvSpPr>
            <p:cNvPr id="77842" name="Line 17"/>
            <p:cNvSpPr>
              <a:spLocks noChangeShapeType="1"/>
            </p:cNvSpPr>
            <p:nvPr/>
          </p:nvSpPr>
          <p:spPr bwMode="auto">
            <a:xfrm>
              <a:off x="1973" y="2296"/>
              <a:ext cx="15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Tree>
    <p:extLst>
      <p:ext uri="{BB962C8B-B14F-4D97-AF65-F5344CB8AC3E}">
        <p14:creationId xmlns:p14="http://schemas.microsoft.com/office/powerpoint/2010/main" val="3748838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2E2B973-67BF-40F2-A54C-1C7CA6A6BD8E}" type="slidenum">
              <a:rPr lang="en-US" altLang="zh-CN" sz="1200">
                <a:solidFill>
                  <a:srgbClr val="000000"/>
                </a:solidFill>
              </a:rPr>
              <a:pPr eaLnBrk="1" hangingPunct="1"/>
              <a:t>58</a:t>
            </a:fld>
            <a:endParaRPr lang="en-US" altLang="zh-CN" sz="1200">
              <a:solidFill>
                <a:srgbClr val="000000"/>
              </a:solidFill>
            </a:endParaRPr>
          </a:p>
        </p:txBody>
      </p:sp>
      <p:grpSp>
        <p:nvGrpSpPr>
          <p:cNvPr id="78857" name="Group 2"/>
          <p:cNvGrpSpPr>
            <a:grpSpLocks/>
          </p:cNvGrpSpPr>
          <p:nvPr/>
        </p:nvGrpSpPr>
        <p:grpSpPr bwMode="auto">
          <a:xfrm>
            <a:off x="6254750" y="0"/>
            <a:ext cx="2889250" cy="422275"/>
            <a:chOff x="1910" y="2048"/>
            <a:chExt cx="1820" cy="266"/>
          </a:xfrm>
        </p:grpSpPr>
        <p:sp>
          <p:nvSpPr>
            <p:cNvPr id="78860" name="Rectangle 3"/>
            <p:cNvSpPr>
              <a:spLocks noChangeArrowheads="1"/>
            </p:cNvSpPr>
            <p:nvPr/>
          </p:nvSpPr>
          <p:spPr bwMode="auto">
            <a:xfrm>
              <a:off x="1910" y="2048"/>
              <a:ext cx="182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1800"/>
                <a:t>3.6.5  </a:t>
              </a:r>
              <a:r>
                <a:rPr lang="zh-CN" altLang="en-US" sz="1800"/>
                <a:t>迭代法的收敛性</a:t>
              </a:r>
              <a:r>
                <a:rPr lang="en-US" altLang="zh-CN" sz="1800"/>
                <a:t>(</a:t>
              </a:r>
              <a:r>
                <a:rPr lang="zh-CN" altLang="en-US" sz="1800"/>
                <a:t>续）</a:t>
              </a:r>
            </a:p>
          </p:txBody>
        </p:sp>
        <p:sp>
          <p:nvSpPr>
            <p:cNvPr id="78861" name="Line 4"/>
            <p:cNvSpPr>
              <a:spLocks noChangeShapeType="1"/>
            </p:cNvSpPr>
            <p:nvPr/>
          </p:nvSpPr>
          <p:spPr bwMode="auto">
            <a:xfrm>
              <a:off x="1973" y="2296"/>
              <a:ext cx="15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78858" name="Text Box 5"/>
          <p:cNvSpPr txBox="1">
            <a:spLocks noChangeArrowheads="1"/>
          </p:cNvSpPr>
          <p:nvPr/>
        </p:nvSpPr>
        <p:spPr bwMode="auto">
          <a:xfrm>
            <a:off x="519113" y="412750"/>
            <a:ext cx="4889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即</a:t>
            </a:r>
          </a:p>
        </p:txBody>
      </p:sp>
      <p:graphicFrame>
        <p:nvGraphicFramePr>
          <p:cNvPr id="78850" name="Object 6"/>
          <p:cNvGraphicFramePr>
            <a:graphicFrameLocks noChangeAspect="1"/>
          </p:cNvGraphicFramePr>
          <p:nvPr/>
        </p:nvGraphicFramePr>
        <p:xfrm>
          <a:off x="684213" y="1125538"/>
          <a:ext cx="7812087" cy="1979612"/>
        </p:xfrm>
        <a:graphic>
          <a:graphicData uri="http://schemas.openxmlformats.org/presentationml/2006/ole">
            <mc:AlternateContent xmlns:mc="http://schemas.openxmlformats.org/markup-compatibility/2006">
              <mc:Choice xmlns:v="urn:schemas-microsoft-com:vml" Requires="v">
                <p:oleObj spid="_x0000_s118822" name="Equation" r:id="rId3" imgW="3708360" imgH="939600" progId="Equation.DSMT4">
                  <p:embed/>
                </p:oleObj>
              </mc:Choice>
              <mc:Fallback>
                <p:oleObj name="Equation" r:id="rId3" imgW="3708360" imgH="939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125538"/>
                        <a:ext cx="7812087" cy="1979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1" name="Object 7"/>
          <p:cNvGraphicFramePr>
            <a:graphicFrameLocks noChangeAspect="1"/>
          </p:cNvGraphicFramePr>
          <p:nvPr/>
        </p:nvGraphicFramePr>
        <p:xfrm>
          <a:off x="1420813" y="3556000"/>
          <a:ext cx="871537" cy="438150"/>
        </p:xfrm>
        <a:graphic>
          <a:graphicData uri="http://schemas.openxmlformats.org/presentationml/2006/ole">
            <mc:AlternateContent xmlns:mc="http://schemas.openxmlformats.org/markup-compatibility/2006">
              <mc:Choice xmlns:v="urn:schemas-microsoft-com:vml" Requires="v">
                <p:oleObj spid="_x0000_s118823" name="Equation" r:id="rId5" imgW="393480" imgH="228600" progId="Equation.DSMT4">
                  <p:embed/>
                </p:oleObj>
              </mc:Choice>
              <mc:Fallback>
                <p:oleObj name="Equation" r:id="rId5" imgW="39348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0813" y="3556000"/>
                        <a:ext cx="871537"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2" name="Object 8"/>
          <p:cNvGraphicFramePr>
            <a:graphicFrameLocks noChangeAspect="1"/>
          </p:cNvGraphicFramePr>
          <p:nvPr/>
        </p:nvGraphicFramePr>
        <p:xfrm>
          <a:off x="2547938" y="3543300"/>
          <a:ext cx="1069975" cy="461963"/>
        </p:xfrm>
        <a:graphic>
          <a:graphicData uri="http://schemas.openxmlformats.org/presentationml/2006/ole">
            <mc:AlternateContent xmlns:mc="http://schemas.openxmlformats.org/markup-compatibility/2006">
              <mc:Choice xmlns:v="urn:schemas-microsoft-com:vml" Requires="v">
                <p:oleObj spid="_x0000_s118824" name="Equation" r:id="rId7" imgW="482400" imgH="241200" progId="Equation.DSMT4">
                  <p:embed/>
                </p:oleObj>
              </mc:Choice>
              <mc:Fallback>
                <p:oleObj name="Equation" r:id="rId7" imgW="482400" imgH="241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7938" y="3543300"/>
                        <a:ext cx="1069975"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3" name="Object 9"/>
          <p:cNvGraphicFramePr>
            <a:graphicFrameLocks noChangeAspect="1"/>
          </p:cNvGraphicFramePr>
          <p:nvPr/>
        </p:nvGraphicFramePr>
        <p:xfrm>
          <a:off x="1692275" y="4149725"/>
          <a:ext cx="2422525" cy="390525"/>
        </p:xfrm>
        <a:graphic>
          <a:graphicData uri="http://schemas.openxmlformats.org/presentationml/2006/ole">
            <mc:AlternateContent xmlns:mc="http://schemas.openxmlformats.org/markup-compatibility/2006">
              <mc:Choice xmlns:v="urn:schemas-microsoft-com:vml" Requires="v">
                <p:oleObj spid="_x0000_s118825" name="Equation" r:id="rId9" imgW="1091880" imgH="203040" progId="Equation.DSMT4">
                  <p:embed/>
                </p:oleObj>
              </mc:Choice>
              <mc:Fallback>
                <p:oleObj name="Equation" r:id="rId9" imgW="1091880" imgH="2030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92275" y="4149725"/>
                        <a:ext cx="2422525"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4" name="Object 10"/>
          <p:cNvGraphicFramePr>
            <a:graphicFrameLocks noChangeAspect="1"/>
          </p:cNvGraphicFramePr>
          <p:nvPr/>
        </p:nvGraphicFramePr>
        <p:xfrm>
          <a:off x="4140200" y="4149725"/>
          <a:ext cx="560388" cy="317500"/>
        </p:xfrm>
        <a:graphic>
          <a:graphicData uri="http://schemas.openxmlformats.org/presentationml/2006/ole">
            <mc:AlternateContent xmlns:mc="http://schemas.openxmlformats.org/markup-compatibility/2006">
              <mc:Choice xmlns:v="urn:schemas-microsoft-com:vml" Requires="v">
                <p:oleObj spid="_x0000_s118826" name="公式" r:id="rId11" imgW="253800" imgH="164880" progId="Equation.3">
                  <p:embed/>
                </p:oleObj>
              </mc:Choice>
              <mc:Fallback>
                <p:oleObj name="公式" r:id="rId11" imgW="253800" imgH="1648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40200" y="4149725"/>
                        <a:ext cx="560388"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5" name="Object 11"/>
          <p:cNvGraphicFramePr>
            <a:graphicFrameLocks noChangeAspect="1"/>
          </p:cNvGraphicFramePr>
          <p:nvPr/>
        </p:nvGraphicFramePr>
        <p:xfrm>
          <a:off x="4643438" y="4149725"/>
          <a:ext cx="531812" cy="317500"/>
        </p:xfrm>
        <a:graphic>
          <a:graphicData uri="http://schemas.openxmlformats.org/presentationml/2006/ole">
            <mc:AlternateContent xmlns:mc="http://schemas.openxmlformats.org/markup-compatibility/2006">
              <mc:Choice xmlns:v="urn:schemas-microsoft-com:vml" Requires="v">
                <p:oleObj spid="_x0000_s118827" name="公式" r:id="rId13" imgW="241200" imgH="164880" progId="Equation.3">
                  <p:embed/>
                </p:oleObj>
              </mc:Choice>
              <mc:Fallback>
                <p:oleObj name="公式" r:id="rId13" imgW="241200" imgH="1648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43438" y="4149725"/>
                        <a:ext cx="531812"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1388" name="Text Box 12"/>
          <p:cNvSpPr txBox="1">
            <a:spLocks noChangeArrowheads="1"/>
          </p:cNvSpPr>
          <p:nvPr/>
        </p:nvSpPr>
        <p:spPr bwMode="auto">
          <a:xfrm>
            <a:off x="3276600" y="4652963"/>
            <a:ext cx="394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所以高斯</a:t>
            </a:r>
            <a:r>
              <a:rPr lang="en-US" altLang="zh-CN"/>
              <a:t>-</a:t>
            </a:r>
            <a:r>
              <a:rPr lang="zh-CN" altLang="en-US"/>
              <a:t>赛德尔迭代法发散</a:t>
            </a:r>
          </a:p>
        </p:txBody>
      </p:sp>
    </p:spTree>
    <p:extLst>
      <p:ext uri="{BB962C8B-B14F-4D97-AF65-F5344CB8AC3E}">
        <p14:creationId xmlns:p14="http://schemas.microsoft.com/office/powerpoint/2010/main" val="30025070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56B7E36-0165-4DDD-A4DA-4C4D51188EC7}" type="slidenum">
              <a:rPr lang="en-US" altLang="zh-CN" sz="1200">
                <a:solidFill>
                  <a:srgbClr val="000000"/>
                </a:solidFill>
              </a:rPr>
              <a:pPr eaLnBrk="1" hangingPunct="1"/>
              <a:t>59</a:t>
            </a:fld>
            <a:endParaRPr lang="en-US" altLang="zh-CN" sz="1200">
              <a:solidFill>
                <a:srgbClr val="000000"/>
              </a:solidFill>
            </a:endParaRPr>
          </a:p>
        </p:txBody>
      </p:sp>
      <p:grpSp>
        <p:nvGrpSpPr>
          <p:cNvPr id="79876" name="Group 2"/>
          <p:cNvGrpSpPr>
            <a:grpSpLocks/>
          </p:cNvGrpSpPr>
          <p:nvPr/>
        </p:nvGrpSpPr>
        <p:grpSpPr bwMode="auto">
          <a:xfrm>
            <a:off x="6254750" y="0"/>
            <a:ext cx="2889250" cy="422275"/>
            <a:chOff x="1910" y="2048"/>
            <a:chExt cx="1820" cy="266"/>
          </a:xfrm>
        </p:grpSpPr>
        <p:sp>
          <p:nvSpPr>
            <p:cNvPr id="79881" name="Rectangle 3"/>
            <p:cNvSpPr>
              <a:spLocks noChangeArrowheads="1"/>
            </p:cNvSpPr>
            <p:nvPr/>
          </p:nvSpPr>
          <p:spPr bwMode="auto">
            <a:xfrm>
              <a:off x="1910" y="2048"/>
              <a:ext cx="182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1800"/>
                <a:t>3.6.5  </a:t>
              </a:r>
              <a:r>
                <a:rPr lang="zh-CN" altLang="en-US" sz="1800"/>
                <a:t>迭代法的收敛性</a:t>
              </a:r>
              <a:r>
                <a:rPr lang="en-US" altLang="zh-CN" sz="1800"/>
                <a:t>(</a:t>
              </a:r>
              <a:r>
                <a:rPr lang="zh-CN" altLang="en-US" sz="1800"/>
                <a:t>续）</a:t>
              </a:r>
            </a:p>
          </p:txBody>
        </p:sp>
        <p:sp>
          <p:nvSpPr>
            <p:cNvPr id="79882" name="Line 4"/>
            <p:cNvSpPr>
              <a:spLocks noChangeShapeType="1"/>
            </p:cNvSpPr>
            <p:nvPr/>
          </p:nvSpPr>
          <p:spPr bwMode="auto">
            <a:xfrm>
              <a:off x="1973" y="2296"/>
              <a:ext cx="15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72709" name="Text Box 5"/>
          <p:cNvSpPr txBox="1">
            <a:spLocks noChangeArrowheads="1"/>
          </p:cNvSpPr>
          <p:nvPr/>
        </p:nvSpPr>
        <p:spPr bwMode="auto">
          <a:xfrm>
            <a:off x="611188" y="765175"/>
            <a:ext cx="7848600" cy="884238"/>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a:spAutoFit/>
          </a:bodyPr>
          <a:lstStyle/>
          <a:p>
            <a:pPr>
              <a:defRPr/>
            </a:pPr>
            <a:r>
              <a:rPr lang="zh-CN" altLang="en-US">
                <a:solidFill>
                  <a:srgbClr val="FF0000"/>
                </a:solidFill>
              </a:rPr>
              <a:t>定理</a:t>
            </a:r>
            <a:r>
              <a:rPr lang="en-US" altLang="zh-CN">
                <a:solidFill>
                  <a:srgbClr val="FF0000"/>
                </a:solidFill>
              </a:rPr>
              <a:t>3.12  </a:t>
            </a:r>
            <a:r>
              <a:rPr lang="zh-CN" altLang="en-US"/>
              <a:t>设 </a:t>
            </a:r>
            <a:r>
              <a:rPr lang="en-US" altLang="zh-CN" i="1"/>
              <a:t>Ax </a:t>
            </a:r>
            <a:r>
              <a:rPr lang="en-US" altLang="zh-CN"/>
              <a:t>= </a:t>
            </a:r>
            <a:r>
              <a:rPr lang="en-US" altLang="zh-CN" i="1"/>
              <a:t>b</a:t>
            </a:r>
            <a:r>
              <a:rPr lang="zh-CN" altLang="en-US"/>
              <a:t>，如果</a:t>
            </a:r>
            <a:r>
              <a:rPr lang="en-US" altLang="zh-CN" i="1"/>
              <a:t>A</a:t>
            </a:r>
            <a:r>
              <a:rPr lang="zh-CN" altLang="en-US"/>
              <a:t>为</a:t>
            </a:r>
            <a:r>
              <a:rPr lang="zh-CN" altLang="en-US" b="1"/>
              <a:t>严格对角占优阵</a:t>
            </a:r>
            <a:r>
              <a:rPr lang="zh-CN" altLang="en-US"/>
              <a:t>，则</a:t>
            </a:r>
            <a:r>
              <a:rPr lang="en-US" altLang="zh-CN"/>
              <a:t>Jacobi</a:t>
            </a:r>
            <a:r>
              <a:rPr lang="zh-CN" altLang="en-US"/>
              <a:t>迭代法和</a:t>
            </a:r>
            <a:r>
              <a:rPr lang="en-US" altLang="zh-CN"/>
              <a:t>Gauss-Seidel </a:t>
            </a:r>
            <a:r>
              <a:rPr lang="zh-CN" altLang="en-US"/>
              <a:t>迭代法均收敛</a:t>
            </a:r>
            <a:r>
              <a:rPr lang="zh-CN" altLang="en-US" sz="2800"/>
              <a:t>。</a:t>
            </a:r>
          </a:p>
        </p:txBody>
      </p:sp>
      <p:sp>
        <p:nvSpPr>
          <p:cNvPr id="72710" name="Text Box 6"/>
          <p:cNvSpPr txBox="1">
            <a:spLocks noChangeArrowheads="1"/>
          </p:cNvSpPr>
          <p:nvPr/>
        </p:nvSpPr>
        <p:spPr bwMode="auto">
          <a:xfrm>
            <a:off x="611188" y="3644900"/>
            <a:ext cx="6337300" cy="457200"/>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wrap="none">
            <a:spAutoFit/>
          </a:bodyPr>
          <a:lstStyle/>
          <a:p>
            <a:pPr>
              <a:defRPr/>
            </a:pPr>
            <a:r>
              <a:rPr lang="zh-CN" altLang="en-US">
                <a:solidFill>
                  <a:srgbClr val="FF0000"/>
                </a:solidFill>
              </a:rPr>
              <a:t>定理</a:t>
            </a:r>
            <a:r>
              <a:rPr lang="en-US" altLang="zh-CN">
                <a:solidFill>
                  <a:srgbClr val="FF0000"/>
                </a:solidFill>
              </a:rPr>
              <a:t>3.13  </a:t>
            </a:r>
            <a:r>
              <a:rPr lang="zh-CN" altLang="en-US"/>
              <a:t>设解</a:t>
            </a:r>
            <a:r>
              <a:rPr lang="en-US" altLang="zh-CN" i="1"/>
              <a:t>Ax </a:t>
            </a:r>
            <a:r>
              <a:rPr lang="en-US" altLang="zh-CN"/>
              <a:t>= </a:t>
            </a:r>
            <a:r>
              <a:rPr lang="en-US" altLang="zh-CN" i="1"/>
              <a:t>b</a:t>
            </a:r>
            <a:r>
              <a:rPr lang="en-US" altLang="zh-CN"/>
              <a:t> </a:t>
            </a:r>
            <a:r>
              <a:rPr lang="zh-CN" altLang="en-US"/>
              <a:t>的</a:t>
            </a:r>
            <a:r>
              <a:rPr lang="en-US" altLang="zh-CN"/>
              <a:t>SOR</a:t>
            </a:r>
            <a:r>
              <a:rPr lang="zh-CN" altLang="en-US"/>
              <a:t>法收敛，则</a:t>
            </a:r>
            <a:r>
              <a:rPr lang="en-US" altLang="zh-CN"/>
              <a:t>0&lt;ω&lt;2</a:t>
            </a:r>
          </a:p>
        </p:txBody>
      </p:sp>
      <p:graphicFrame>
        <p:nvGraphicFramePr>
          <p:cNvPr id="79874" name="Object 7"/>
          <p:cNvGraphicFramePr>
            <a:graphicFrameLocks noChangeAspect="1"/>
          </p:cNvGraphicFramePr>
          <p:nvPr/>
        </p:nvGraphicFramePr>
        <p:xfrm>
          <a:off x="2268538" y="1773238"/>
          <a:ext cx="3886200" cy="904875"/>
        </p:xfrm>
        <a:graphic>
          <a:graphicData uri="http://schemas.openxmlformats.org/presentationml/2006/ole">
            <mc:AlternateContent xmlns:mc="http://schemas.openxmlformats.org/markup-compatibility/2006">
              <mc:Choice xmlns:v="urn:schemas-microsoft-com:vml" Requires="v">
                <p:oleObj spid="_x0000_s119816" name="Equation" r:id="rId3" imgW="1841400" imgH="533160" progId="Equation.DSMT4">
                  <p:embed/>
                </p:oleObj>
              </mc:Choice>
              <mc:Fallback>
                <p:oleObj name="Equation" r:id="rId3" imgW="1841400" imgH="5331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1773238"/>
                        <a:ext cx="3886200" cy="90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79" name="Text Box 8"/>
          <p:cNvSpPr txBox="1">
            <a:spLocks noChangeArrowheads="1"/>
          </p:cNvSpPr>
          <p:nvPr/>
        </p:nvSpPr>
        <p:spPr bwMode="auto">
          <a:xfrm>
            <a:off x="611188" y="2492375"/>
            <a:ext cx="7026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t>       </a:t>
            </a:r>
            <a:r>
              <a:rPr lang="en-US" altLang="zh-CN" b="1" i="1"/>
              <a:t>A</a:t>
            </a:r>
            <a:r>
              <a:rPr lang="zh-CN" altLang="en-US"/>
              <a:t>的每一行对角元素的绝对值都严格大于同行其他元素绝对值之和。称</a:t>
            </a:r>
            <a:r>
              <a:rPr lang="en-US" altLang="zh-CN" b="1" i="1"/>
              <a:t>A</a:t>
            </a:r>
            <a:r>
              <a:rPr lang="zh-CN" altLang="en-US"/>
              <a:t>为严格对角占优</a:t>
            </a:r>
          </a:p>
        </p:txBody>
      </p:sp>
      <p:sp>
        <p:nvSpPr>
          <p:cNvPr id="72712" name="Text Box 9"/>
          <p:cNvSpPr txBox="1">
            <a:spLocks noChangeArrowheads="1"/>
          </p:cNvSpPr>
          <p:nvPr/>
        </p:nvSpPr>
        <p:spPr bwMode="auto">
          <a:xfrm>
            <a:off x="539750" y="4508500"/>
            <a:ext cx="8064500" cy="884238"/>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a:spAutoFit/>
          </a:bodyPr>
          <a:lstStyle/>
          <a:p>
            <a:pPr>
              <a:defRPr/>
            </a:pPr>
            <a:r>
              <a:rPr lang="zh-CN" altLang="en-US" dirty="0">
                <a:solidFill>
                  <a:srgbClr val="FF0000"/>
                </a:solidFill>
              </a:rPr>
              <a:t>定理</a:t>
            </a:r>
            <a:r>
              <a:rPr lang="en-US" altLang="zh-CN" dirty="0">
                <a:solidFill>
                  <a:srgbClr val="FF0000"/>
                </a:solidFill>
              </a:rPr>
              <a:t>3.14</a:t>
            </a:r>
            <a:r>
              <a:rPr lang="en-US" altLang="zh-CN" sz="2800" dirty="0">
                <a:solidFill>
                  <a:srgbClr val="FF0000"/>
                </a:solidFill>
              </a:rPr>
              <a:t> </a:t>
            </a:r>
            <a:r>
              <a:rPr lang="en-US" altLang="zh-CN" sz="2800" dirty="0"/>
              <a:t> </a:t>
            </a:r>
            <a:r>
              <a:rPr lang="zh-CN" altLang="en-US" dirty="0"/>
              <a:t>设</a:t>
            </a:r>
            <a:r>
              <a:rPr lang="en-US" altLang="zh-CN" i="1" dirty="0"/>
              <a:t>Ax </a:t>
            </a:r>
            <a:r>
              <a:rPr lang="en-US" altLang="zh-CN" dirty="0"/>
              <a:t>= </a:t>
            </a:r>
            <a:r>
              <a:rPr lang="en-US" altLang="zh-CN" i="1" dirty="0"/>
              <a:t>b</a:t>
            </a:r>
            <a:r>
              <a:rPr lang="zh-CN" altLang="en-US" dirty="0"/>
              <a:t>，如果</a:t>
            </a:r>
            <a:r>
              <a:rPr lang="en-US" altLang="zh-CN" i="1" dirty="0"/>
              <a:t>A</a:t>
            </a:r>
            <a:r>
              <a:rPr lang="zh-CN" altLang="en-US" dirty="0"/>
              <a:t>为对称正定矩阵，且</a:t>
            </a:r>
            <a:r>
              <a:rPr lang="en-US" altLang="zh-CN" dirty="0"/>
              <a:t>0&lt;ω&lt;2</a:t>
            </a:r>
            <a:r>
              <a:rPr lang="zh-CN" altLang="en-US" dirty="0"/>
              <a:t>，则</a:t>
            </a:r>
            <a:r>
              <a:rPr lang="en-US" altLang="zh-CN" dirty="0"/>
              <a:t>SOR  </a:t>
            </a:r>
            <a:r>
              <a:rPr lang="zh-CN" altLang="en-US" dirty="0"/>
              <a:t>迭代法收敛。</a:t>
            </a:r>
            <a:endParaRPr lang="zh-CN" altLang="en-US" sz="2800" dirty="0"/>
          </a:p>
        </p:txBody>
      </p:sp>
    </p:spTree>
    <p:extLst>
      <p:ext uri="{BB962C8B-B14F-4D97-AF65-F5344CB8AC3E}">
        <p14:creationId xmlns:p14="http://schemas.microsoft.com/office/powerpoint/2010/main" val="179166666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p:cNvGraphicFramePr>
            <a:graphicFrameLocks noChangeAspect="1"/>
          </p:cNvGraphicFramePr>
          <p:nvPr/>
        </p:nvGraphicFramePr>
        <p:xfrm>
          <a:off x="4468813" y="304800"/>
          <a:ext cx="1438275" cy="1752600"/>
        </p:xfrm>
        <a:graphic>
          <a:graphicData uri="http://schemas.openxmlformats.org/presentationml/2006/ole">
            <mc:AlternateContent xmlns:mc="http://schemas.openxmlformats.org/markup-compatibility/2006">
              <mc:Choice xmlns:v="urn:schemas-microsoft-com:vml" Requires="v">
                <p:oleObj spid="_x0000_s6325" name="公式" r:id="rId3" imgW="647640" imgH="787320" progId="Equation.3">
                  <p:embed/>
                </p:oleObj>
              </mc:Choice>
              <mc:Fallback>
                <p:oleObj name="公式" r:id="rId3" imgW="647640" imgH="78732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8813" y="304800"/>
                        <a:ext cx="1438275"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4" name="Line 6"/>
          <p:cNvSpPr>
            <a:spLocks noChangeShapeType="1"/>
          </p:cNvSpPr>
          <p:nvPr/>
        </p:nvSpPr>
        <p:spPr bwMode="auto">
          <a:xfrm flipV="1">
            <a:off x="1979613" y="1998663"/>
            <a:ext cx="0" cy="2438400"/>
          </a:xfrm>
          <a:prstGeom prst="line">
            <a:avLst/>
          </a:prstGeom>
          <a:noFill/>
          <a:ln w="41275">
            <a:solidFill>
              <a:srgbClr val="006600"/>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5" name="Line 7"/>
          <p:cNvSpPr>
            <a:spLocks noChangeShapeType="1"/>
          </p:cNvSpPr>
          <p:nvPr/>
        </p:nvSpPr>
        <p:spPr bwMode="auto">
          <a:xfrm flipH="1">
            <a:off x="455613" y="4437063"/>
            <a:ext cx="1524000" cy="1828800"/>
          </a:xfrm>
          <a:prstGeom prst="line">
            <a:avLst/>
          </a:prstGeom>
          <a:noFill/>
          <a:ln w="41275">
            <a:solidFill>
              <a:srgbClr val="006600"/>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6" name="Line 8"/>
          <p:cNvSpPr>
            <a:spLocks noChangeShapeType="1"/>
          </p:cNvSpPr>
          <p:nvPr/>
        </p:nvSpPr>
        <p:spPr bwMode="auto">
          <a:xfrm>
            <a:off x="1979613" y="4437063"/>
            <a:ext cx="3429000" cy="0"/>
          </a:xfrm>
          <a:prstGeom prst="line">
            <a:avLst/>
          </a:prstGeom>
          <a:noFill/>
          <a:ln w="41275">
            <a:solidFill>
              <a:srgbClr val="006600"/>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7" name="Line 9"/>
          <p:cNvSpPr>
            <a:spLocks noChangeShapeType="1"/>
          </p:cNvSpPr>
          <p:nvPr/>
        </p:nvSpPr>
        <p:spPr bwMode="auto">
          <a:xfrm flipV="1">
            <a:off x="1979613" y="3217863"/>
            <a:ext cx="1981200" cy="1219200"/>
          </a:xfrm>
          <a:prstGeom prst="line">
            <a:avLst/>
          </a:prstGeom>
          <a:noFill/>
          <a:ln w="31750">
            <a:solidFill>
              <a:schemeClr val="accent2"/>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8" name="Line 10"/>
          <p:cNvSpPr>
            <a:spLocks noChangeShapeType="1"/>
          </p:cNvSpPr>
          <p:nvPr/>
        </p:nvSpPr>
        <p:spPr bwMode="auto">
          <a:xfrm>
            <a:off x="3960813" y="3217863"/>
            <a:ext cx="0" cy="1981200"/>
          </a:xfrm>
          <a:prstGeom prst="line">
            <a:avLst/>
          </a:prstGeom>
          <a:noFill/>
          <a:ln w="3175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9" name="Line 11"/>
          <p:cNvSpPr>
            <a:spLocks noChangeShapeType="1"/>
          </p:cNvSpPr>
          <p:nvPr/>
        </p:nvSpPr>
        <p:spPr bwMode="auto">
          <a:xfrm flipH="1">
            <a:off x="1370013" y="5199063"/>
            <a:ext cx="2590800" cy="0"/>
          </a:xfrm>
          <a:prstGeom prst="line">
            <a:avLst/>
          </a:prstGeom>
          <a:noFill/>
          <a:ln w="3175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0" name="Line 12"/>
          <p:cNvSpPr>
            <a:spLocks noChangeShapeType="1"/>
          </p:cNvSpPr>
          <p:nvPr/>
        </p:nvSpPr>
        <p:spPr bwMode="auto">
          <a:xfrm flipV="1">
            <a:off x="3960813" y="4437063"/>
            <a:ext cx="457200" cy="762000"/>
          </a:xfrm>
          <a:prstGeom prst="line">
            <a:avLst/>
          </a:prstGeom>
          <a:noFill/>
          <a:ln w="3175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1" name="Line 13"/>
          <p:cNvSpPr>
            <a:spLocks noChangeShapeType="1"/>
          </p:cNvSpPr>
          <p:nvPr/>
        </p:nvSpPr>
        <p:spPr bwMode="auto">
          <a:xfrm>
            <a:off x="1979613" y="4437063"/>
            <a:ext cx="1981200" cy="762000"/>
          </a:xfrm>
          <a:prstGeom prst="line">
            <a:avLst/>
          </a:prstGeom>
          <a:noFill/>
          <a:ln w="3175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2" name="Line 14"/>
          <p:cNvSpPr>
            <a:spLocks noChangeShapeType="1"/>
          </p:cNvSpPr>
          <p:nvPr/>
        </p:nvSpPr>
        <p:spPr bwMode="auto">
          <a:xfrm>
            <a:off x="1979613" y="2455863"/>
            <a:ext cx="1981200" cy="838200"/>
          </a:xfrm>
          <a:prstGeom prst="line">
            <a:avLst/>
          </a:prstGeom>
          <a:noFill/>
          <a:ln w="3175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147" name="Object 3"/>
          <p:cNvGraphicFramePr>
            <a:graphicFrameLocks noChangeAspect="1"/>
          </p:cNvGraphicFramePr>
          <p:nvPr/>
        </p:nvGraphicFramePr>
        <p:xfrm>
          <a:off x="4067175" y="2708275"/>
          <a:ext cx="4670425" cy="587375"/>
        </p:xfrm>
        <a:graphic>
          <a:graphicData uri="http://schemas.openxmlformats.org/presentationml/2006/ole">
            <mc:AlternateContent xmlns:mc="http://schemas.openxmlformats.org/markup-compatibility/2006">
              <mc:Choice xmlns:v="urn:schemas-microsoft-com:vml" Requires="v">
                <p:oleObj spid="_x0000_s6326" name="公式" r:id="rId5" imgW="1815840" imgH="228600" progId="Equation.3">
                  <p:embed/>
                </p:oleObj>
              </mc:Choice>
              <mc:Fallback>
                <p:oleObj name="公式" r:id="rId5" imgW="181584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7175" y="2708275"/>
                        <a:ext cx="4670425"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8" name="Object 4"/>
          <p:cNvGraphicFramePr>
            <a:graphicFrameLocks noChangeAspect="1"/>
          </p:cNvGraphicFramePr>
          <p:nvPr/>
        </p:nvGraphicFramePr>
        <p:xfrm>
          <a:off x="5408613" y="4208463"/>
          <a:ext cx="349250" cy="457200"/>
        </p:xfrm>
        <a:graphic>
          <a:graphicData uri="http://schemas.openxmlformats.org/presentationml/2006/ole">
            <mc:AlternateContent xmlns:mc="http://schemas.openxmlformats.org/markup-compatibility/2006">
              <mc:Choice xmlns:v="urn:schemas-microsoft-com:vml" Requires="v">
                <p:oleObj spid="_x0000_s6327" name="公式" r:id="rId7" imgW="164880" imgH="215640" progId="Equation.3">
                  <p:embed/>
                </p:oleObj>
              </mc:Choice>
              <mc:Fallback>
                <p:oleObj name="公式" r:id="rId7" imgW="164880" imgH="21564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08613" y="4208463"/>
                        <a:ext cx="3492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9" name="Object 5"/>
          <p:cNvGraphicFramePr>
            <a:graphicFrameLocks noChangeAspect="1"/>
          </p:cNvGraphicFramePr>
          <p:nvPr/>
        </p:nvGraphicFramePr>
        <p:xfrm>
          <a:off x="633413" y="6096000"/>
          <a:ext cx="320675" cy="457200"/>
        </p:xfrm>
        <a:graphic>
          <a:graphicData uri="http://schemas.openxmlformats.org/presentationml/2006/ole">
            <mc:AlternateContent xmlns:mc="http://schemas.openxmlformats.org/markup-compatibility/2006">
              <mc:Choice xmlns:v="urn:schemas-microsoft-com:vml" Requires="v">
                <p:oleObj spid="_x0000_s6328" name="公式" r:id="rId9" imgW="152280" imgH="215640" progId="Equation.3">
                  <p:embed/>
                </p:oleObj>
              </mc:Choice>
              <mc:Fallback>
                <p:oleObj name="公式" r:id="rId9" imgW="152280" imgH="21564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3413" y="6096000"/>
                        <a:ext cx="3206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0" name="Object 6"/>
          <p:cNvGraphicFramePr>
            <a:graphicFrameLocks noChangeAspect="1"/>
          </p:cNvGraphicFramePr>
          <p:nvPr/>
        </p:nvGraphicFramePr>
        <p:xfrm>
          <a:off x="1903413" y="1617663"/>
          <a:ext cx="382587" cy="533400"/>
        </p:xfrm>
        <a:graphic>
          <a:graphicData uri="http://schemas.openxmlformats.org/presentationml/2006/ole">
            <mc:AlternateContent xmlns:mc="http://schemas.openxmlformats.org/markup-compatibility/2006">
              <mc:Choice xmlns:v="urn:schemas-microsoft-com:vml" Requires="v">
                <p:oleObj spid="_x0000_s6329" name="公式" r:id="rId11" imgW="164880" imgH="228600" progId="Equation.3">
                  <p:embed/>
                </p:oleObj>
              </mc:Choice>
              <mc:Fallback>
                <p:oleObj name="公式" r:id="rId11" imgW="164880" imgH="2286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3413" y="1617663"/>
                        <a:ext cx="382587"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1" name="Object 7"/>
          <p:cNvGraphicFramePr>
            <a:graphicFrameLocks noChangeAspect="1"/>
          </p:cNvGraphicFramePr>
          <p:nvPr/>
        </p:nvGraphicFramePr>
        <p:xfrm>
          <a:off x="922338" y="5002213"/>
          <a:ext cx="412750" cy="303212"/>
        </p:xfrm>
        <a:graphic>
          <a:graphicData uri="http://schemas.openxmlformats.org/presentationml/2006/ole">
            <mc:AlternateContent xmlns:mc="http://schemas.openxmlformats.org/markup-compatibility/2006">
              <mc:Choice xmlns:v="urn:schemas-microsoft-com:vml" Requires="v">
                <p:oleObj spid="_x0000_s6330" name="公式" r:id="rId13" imgW="241200" imgH="177480" progId="Equation.3">
                  <p:embed/>
                </p:oleObj>
              </mc:Choice>
              <mc:Fallback>
                <p:oleObj name="公式" r:id="rId13" imgW="241200" imgH="17748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22338" y="5002213"/>
                        <a:ext cx="412750" cy="303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2" name="Object 8"/>
          <p:cNvGraphicFramePr>
            <a:graphicFrameLocks noChangeAspect="1"/>
          </p:cNvGraphicFramePr>
          <p:nvPr/>
        </p:nvGraphicFramePr>
        <p:xfrm>
          <a:off x="4273550" y="4132263"/>
          <a:ext cx="393700" cy="303212"/>
        </p:xfrm>
        <a:graphic>
          <a:graphicData uri="http://schemas.openxmlformats.org/presentationml/2006/ole">
            <mc:AlternateContent xmlns:mc="http://schemas.openxmlformats.org/markup-compatibility/2006">
              <mc:Choice xmlns:v="urn:schemas-microsoft-com:vml" Requires="v">
                <p:oleObj spid="_x0000_s6331" name="公式" r:id="rId15" imgW="228600" imgH="177480" progId="Equation.3">
                  <p:embed/>
                </p:oleObj>
              </mc:Choice>
              <mc:Fallback>
                <p:oleObj name="公式" r:id="rId15" imgW="228600" imgH="177480"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73550" y="4132263"/>
                        <a:ext cx="393700" cy="303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3" name="Object 9"/>
          <p:cNvGraphicFramePr>
            <a:graphicFrameLocks noChangeAspect="1"/>
          </p:cNvGraphicFramePr>
          <p:nvPr/>
        </p:nvGraphicFramePr>
        <p:xfrm>
          <a:off x="1589088" y="2227263"/>
          <a:ext cx="412750" cy="303212"/>
        </p:xfrm>
        <a:graphic>
          <a:graphicData uri="http://schemas.openxmlformats.org/presentationml/2006/ole">
            <mc:AlternateContent xmlns:mc="http://schemas.openxmlformats.org/markup-compatibility/2006">
              <mc:Choice xmlns:v="urn:schemas-microsoft-com:vml" Requires="v">
                <p:oleObj spid="_x0000_s6332" name="公式" r:id="rId17" imgW="241200" imgH="177480" progId="Equation.3">
                  <p:embed/>
                </p:oleObj>
              </mc:Choice>
              <mc:Fallback>
                <p:oleObj name="公式" r:id="rId17" imgW="241200" imgH="177480"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89088" y="2227263"/>
                        <a:ext cx="412750" cy="303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3" name="Rectangle 22"/>
          <p:cNvSpPr>
            <a:spLocks noChangeArrowheads="1"/>
          </p:cNvSpPr>
          <p:nvPr/>
        </p:nvSpPr>
        <p:spPr bwMode="auto">
          <a:xfrm rot="-1800000">
            <a:off x="2665413" y="3370263"/>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a:t>
            </a:r>
            <a:r>
              <a:rPr lang="en-US" altLang="zh-CN" sz="2000" i="1"/>
              <a:t>x</a:t>
            </a:r>
            <a:r>
              <a:rPr lang="en-US" altLang="zh-CN" sz="2000"/>
              <a:t>||</a:t>
            </a:r>
            <a:r>
              <a:rPr lang="en-US" altLang="zh-CN" sz="2000" baseline="-25000"/>
              <a:t>2</a:t>
            </a:r>
            <a:endParaRPr lang="en-US" altLang="zh-CN" sz="2000"/>
          </a:p>
        </p:txBody>
      </p:sp>
      <p:sp>
        <p:nvSpPr>
          <p:cNvPr id="6164" name="Text Box 23"/>
          <p:cNvSpPr txBox="1">
            <a:spLocks noChangeArrowheads="1"/>
          </p:cNvSpPr>
          <p:nvPr/>
        </p:nvSpPr>
        <p:spPr bwMode="auto">
          <a:xfrm>
            <a:off x="1439863" y="5746750"/>
            <a:ext cx="495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向量范数的几何意义</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5611B1D-DA04-40D9-A874-BC8694A030DC}" type="slidenum">
              <a:rPr lang="en-US" altLang="zh-CN" sz="1200">
                <a:solidFill>
                  <a:srgbClr val="000000"/>
                </a:solidFill>
              </a:rPr>
              <a:pPr eaLnBrk="1" hangingPunct="1"/>
              <a:t>7</a:t>
            </a:fld>
            <a:endParaRPr lang="en-US" altLang="zh-CN" sz="1200">
              <a:solidFill>
                <a:srgbClr val="000000"/>
              </a:solidFill>
            </a:endParaRPr>
          </a:p>
        </p:txBody>
      </p:sp>
      <p:sp>
        <p:nvSpPr>
          <p:cNvPr id="7175" name="Rectangle 5"/>
          <p:cNvSpPr>
            <a:spLocks noChangeArrowheads="1"/>
          </p:cNvSpPr>
          <p:nvPr/>
        </p:nvSpPr>
        <p:spPr bwMode="auto">
          <a:xfrm>
            <a:off x="609600" y="762000"/>
            <a:ext cx="716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a:latin typeface="宋体" panose="02010600030101010101" pitchFamily="2" charset="-122"/>
              </a:rPr>
              <a:t>例</a:t>
            </a:r>
            <a:r>
              <a:rPr lang="zh-CN" altLang="en-US">
                <a:latin typeface="宋体" panose="02010600030101010101" pitchFamily="2" charset="-122"/>
              </a:rPr>
              <a:t> 设 </a:t>
            </a:r>
            <a:r>
              <a:rPr lang="en-US" altLang="zh-CN" b="1"/>
              <a:t>x</a:t>
            </a:r>
            <a:r>
              <a:rPr lang="en-US" altLang="zh-CN" b="1" i="1"/>
              <a:t> </a:t>
            </a:r>
            <a:r>
              <a:rPr lang="en-US" altLang="zh-CN">
                <a:latin typeface="宋体" panose="02010600030101010101" pitchFamily="2" charset="-122"/>
              </a:rPr>
              <a:t>=(-1, 2, 3)</a:t>
            </a:r>
            <a:r>
              <a:rPr lang="en-US" altLang="zh-CN" baseline="30000">
                <a:latin typeface="宋体" panose="02010600030101010101" pitchFamily="2" charset="-122"/>
              </a:rPr>
              <a:t>T</a:t>
            </a:r>
            <a:r>
              <a:rPr lang="zh-CN" altLang="en-US">
                <a:latin typeface="宋体" panose="02010600030101010101" pitchFamily="2" charset="-122"/>
              </a:rPr>
              <a:t>计算</a:t>
            </a:r>
            <a:r>
              <a:rPr lang="en-US" altLang="zh-CN">
                <a:latin typeface="宋体" panose="02010600030101010101" pitchFamily="2" charset="-122"/>
              </a:rPr>
              <a:t>||</a:t>
            </a:r>
            <a:r>
              <a:rPr lang="en-US" altLang="zh-CN" b="1"/>
              <a:t>x</a:t>
            </a:r>
            <a:r>
              <a:rPr lang="en-US" altLang="zh-CN">
                <a:latin typeface="宋体" panose="02010600030101010101" pitchFamily="2" charset="-122"/>
              </a:rPr>
              <a:t>||</a:t>
            </a:r>
            <a:r>
              <a:rPr lang="en-US" altLang="zh-CN" baseline="-30000">
                <a:latin typeface="宋体" panose="02010600030101010101" pitchFamily="2" charset="-122"/>
              </a:rPr>
              <a:t>1</a:t>
            </a:r>
            <a:r>
              <a:rPr lang="en-US" altLang="zh-CN">
                <a:latin typeface="宋体" panose="02010600030101010101" pitchFamily="2" charset="-122"/>
              </a:rPr>
              <a:t>, ||</a:t>
            </a:r>
            <a:r>
              <a:rPr lang="en-US" altLang="zh-CN" b="1"/>
              <a:t>x</a:t>
            </a:r>
            <a:r>
              <a:rPr lang="en-US" altLang="zh-CN">
                <a:latin typeface="宋体" panose="02010600030101010101" pitchFamily="2" charset="-122"/>
              </a:rPr>
              <a:t>||</a:t>
            </a:r>
            <a:r>
              <a:rPr lang="en-US" altLang="zh-CN" baseline="-30000">
                <a:latin typeface="宋体" panose="02010600030101010101" pitchFamily="2" charset="-122"/>
              </a:rPr>
              <a:t>∞</a:t>
            </a:r>
            <a:r>
              <a:rPr lang="en-US" altLang="zh-CN">
                <a:latin typeface="宋体" panose="02010600030101010101" pitchFamily="2" charset="-122"/>
              </a:rPr>
              <a:t>, ||</a:t>
            </a:r>
            <a:r>
              <a:rPr lang="en-US" altLang="zh-CN" b="1"/>
              <a:t>x</a:t>
            </a:r>
            <a:r>
              <a:rPr lang="en-US" altLang="zh-CN">
                <a:latin typeface="宋体" panose="02010600030101010101" pitchFamily="2" charset="-122"/>
              </a:rPr>
              <a:t>||</a:t>
            </a:r>
            <a:r>
              <a:rPr lang="en-US" altLang="zh-CN" baseline="-30000">
                <a:latin typeface="宋体" panose="02010600030101010101" pitchFamily="2" charset="-122"/>
              </a:rPr>
              <a:t>2</a:t>
            </a:r>
            <a:endParaRPr lang="en-US" altLang="zh-CN">
              <a:latin typeface="宋体" panose="02010600030101010101" pitchFamily="2" charset="-122"/>
            </a:endParaRPr>
          </a:p>
        </p:txBody>
      </p:sp>
      <p:sp>
        <p:nvSpPr>
          <p:cNvPr id="7176" name="Rectangle 6"/>
          <p:cNvSpPr>
            <a:spLocks noChangeArrowheads="1"/>
          </p:cNvSpPr>
          <p:nvPr/>
        </p:nvSpPr>
        <p:spPr bwMode="auto">
          <a:xfrm>
            <a:off x="990600" y="1981200"/>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||x||</a:t>
            </a:r>
            <a:r>
              <a:rPr lang="en-US" altLang="zh-CN" baseline="-30000"/>
              <a:t>1</a:t>
            </a:r>
            <a:r>
              <a:rPr lang="en-US" altLang="zh-CN" b="1"/>
              <a:t>=</a:t>
            </a:r>
            <a:r>
              <a:rPr lang="en-US" altLang="zh-CN"/>
              <a:t>1+2+3=6</a:t>
            </a:r>
            <a:r>
              <a:rPr lang="en-US" altLang="zh-CN" sz="1100"/>
              <a:t> </a:t>
            </a:r>
            <a:endParaRPr lang="en-US" altLang="zh-CN"/>
          </a:p>
        </p:txBody>
      </p:sp>
      <p:sp>
        <p:nvSpPr>
          <p:cNvPr id="7177" name="Rectangle 7"/>
          <p:cNvSpPr>
            <a:spLocks noChangeArrowheads="1"/>
          </p:cNvSpPr>
          <p:nvPr/>
        </p:nvSpPr>
        <p:spPr bwMode="auto">
          <a:xfrm>
            <a:off x="533400" y="1524000"/>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latin typeface="宋体" panose="02010600030101010101" pitchFamily="2" charset="-122"/>
              </a:rPr>
              <a:t>解</a:t>
            </a:r>
            <a:r>
              <a:rPr lang="zh-CN" altLang="en-US" b="1"/>
              <a:t> </a:t>
            </a:r>
            <a:r>
              <a:rPr lang="zh-CN" altLang="en-US" sz="1100"/>
              <a:t> </a:t>
            </a:r>
            <a:endParaRPr lang="zh-CN" altLang="en-US"/>
          </a:p>
        </p:txBody>
      </p:sp>
      <p:sp>
        <p:nvSpPr>
          <p:cNvPr id="7178" name="Rectangle 9"/>
          <p:cNvSpPr>
            <a:spLocks noChangeArrowheads="1"/>
          </p:cNvSpPr>
          <p:nvPr/>
        </p:nvSpPr>
        <p:spPr bwMode="auto">
          <a:xfrm>
            <a:off x="990600" y="2667000"/>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||x||</a:t>
            </a:r>
            <a:r>
              <a:rPr lang="en-US" altLang="zh-CN" baseline="-30000"/>
              <a:t>2</a:t>
            </a:r>
            <a:r>
              <a:rPr lang="en-US" altLang="zh-CN"/>
              <a:t>=(1</a:t>
            </a:r>
            <a:r>
              <a:rPr lang="en-US" altLang="zh-CN" baseline="30000"/>
              <a:t>2</a:t>
            </a:r>
            <a:r>
              <a:rPr lang="en-US" altLang="zh-CN"/>
              <a:t>+2</a:t>
            </a:r>
            <a:r>
              <a:rPr lang="en-US" altLang="zh-CN" baseline="30000"/>
              <a:t>2</a:t>
            </a:r>
            <a:r>
              <a:rPr lang="en-US" altLang="zh-CN"/>
              <a:t>+3</a:t>
            </a:r>
            <a:r>
              <a:rPr lang="en-US" altLang="zh-CN" baseline="30000"/>
              <a:t>2</a:t>
            </a:r>
            <a:r>
              <a:rPr lang="en-US" altLang="zh-CN"/>
              <a:t>)</a:t>
            </a:r>
            <a:r>
              <a:rPr lang="en-US" altLang="zh-CN" baseline="30000"/>
              <a:t>1/2 </a:t>
            </a:r>
            <a:r>
              <a:rPr lang="en-US" altLang="zh-CN"/>
              <a:t>= </a:t>
            </a:r>
          </a:p>
        </p:txBody>
      </p:sp>
      <p:graphicFrame>
        <p:nvGraphicFramePr>
          <p:cNvPr id="7170" name="Object 8"/>
          <p:cNvGraphicFramePr>
            <a:graphicFrameLocks noChangeAspect="1"/>
          </p:cNvGraphicFramePr>
          <p:nvPr/>
        </p:nvGraphicFramePr>
        <p:xfrm>
          <a:off x="3581400" y="2667000"/>
          <a:ext cx="609600" cy="428625"/>
        </p:xfrm>
        <a:graphic>
          <a:graphicData uri="http://schemas.openxmlformats.org/presentationml/2006/ole">
            <mc:AlternateContent xmlns:mc="http://schemas.openxmlformats.org/markup-compatibility/2006">
              <mc:Choice xmlns:v="urn:schemas-microsoft-com:vml" Requires="v">
                <p:oleObj spid="_x0000_s7260" r:id="rId3" imgW="304536" imgH="215713" progId="Equation.3">
                  <p:embed/>
                </p:oleObj>
              </mc:Choice>
              <mc:Fallback>
                <p:oleObj r:id="rId3" imgW="304536" imgH="215713"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2667000"/>
                        <a:ext cx="60960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9" name="Rectangle 10"/>
          <p:cNvSpPr>
            <a:spLocks noChangeArrowheads="1"/>
          </p:cNvSpPr>
          <p:nvPr/>
        </p:nvSpPr>
        <p:spPr bwMode="auto">
          <a:xfrm>
            <a:off x="990600" y="34290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000"/>
              <a:t>  </a:t>
            </a:r>
            <a:r>
              <a:rPr lang="en-US" altLang="zh-CN"/>
              <a:t>||x||</a:t>
            </a:r>
            <a:r>
              <a:rPr lang="en-US" altLang="zh-CN" baseline="-30000"/>
              <a:t>∞</a:t>
            </a:r>
            <a:r>
              <a:rPr lang="en-US" altLang="zh-CN"/>
              <a:t>=max{1,2,3}=3</a:t>
            </a:r>
          </a:p>
        </p:txBody>
      </p:sp>
      <p:graphicFrame>
        <p:nvGraphicFramePr>
          <p:cNvPr id="7171" name="Object 11"/>
          <p:cNvGraphicFramePr>
            <a:graphicFrameLocks noChangeAspect="1"/>
          </p:cNvGraphicFramePr>
          <p:nvPr/>
        </p:nvGraphicFramePr>
        <p:xfrm>
          <a:off x="533400" y="4648200"/>
          <a:ext cx="3502025" cy="439738"/>
        </p:xfrm>
        <a:graphic>
          <a:graphicData uri="http://schemas.openxmlformats.org/presentationml/2006/ole">
            <mc:AlternateContent xmlns:mc="http://schemas.openxmlformats.org/markup-compatibility/2006">
              <mc:Choice xmlns:v="urn:schemas-microsoft-com:vml" Requires="v">
                <p:oleObj spid="_x0000_s7261" name="Equation" r:id="rId5" imgW="1473120" imgH="253800" progId="Equation.3">
                  <p:embed/>
                </p:oleObj>
              </mc:Choice>
              <mc:Fallback>
                <p:oleObj name="Equation" r:id="rId5" imgW="1473120" imgH="2538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4648200"/>
                        <a:ext cx="3502025" cy="439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2" name="Object 12"/>
          <p:cNvGraphicFramePr>
            <a:graphicFrameLocks noChangeAspect="1"/>
          </p:cNvGraphicFramePr>
          <p:nvPr/>
        </p:nvGraphicFramePr>
        <p:xfrm>
          <a:off x="457200" y="5181600"/>
          <a:ext cx="4643438" cy="542925"/>
        </p:xfrm>
        <a:graphic>
          <a:graphicData uri="http://schemas.openxmlformats.org/presentationml/2006/ole">
            <mc:AlternateContent xmlns:mc="http://schemas.openxmlformats.org/markup-compatibility/2006">
              <mc:Choice xmlns:v="urn:schemas-microsoft-com:vml" Requires="v">
                <p:oleObj spid="_x0000_s7262" name="Equation" r:id="rId7" imgW="1638000" imgH="253800" progId="Equation.3">
                  <p:embed/>
                </p:oleObj>
              </mc:Choice>
              <mc:Fallback>
                <p:oleObj name="Equation" r:id="rId7" imgW="1638000" imgH="2538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5181600"/>
                        <a:ext cx="4643438"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3" name="Object 13"/>
          <p:cNvGraphicFramePr>
            <a:graphicFrameLocks noChangeAspect="1"/>
          </p:cNvGraphicFramePr>
          <p:nvPr/>
        </p:nvGraphicFramePr>
        <p:xfrm>
          <a:off x="457200" y="5867400"/>
          <a:ext cx="3200400" cy="609600"/>
        </p:xfrm>
        <a:graphic>
          <a:graphicData uri="http://schemas.openxmlformats.org/presentationml/2006/ole">
            <mc:AlternateContent xmlns:mc="http://schemas.openxmlformats.org/markup-compatibility/2006">
              <mc:Choice xmlns:v="urn:schemas-microsoft-com:vml" Requires="v">
                <p:oleObj spid="_x0000_s7263" r:id="rId9" imgW="901309" imgH="291973" progId="Equation.3">
                  <p:embed/>
                </p:oleObj>
              </mc:Choice>
              <mc:Fallback>
                <p:oleObj r:id="rId9" imgW="901309" imgH="291973"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 y="5867400"/>
                        <a:ext cx="32004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1"/>
          <p:cNvGrpSpPr>
            <a:grpSpLocks/>
          </p:cNvGrpSpPr>
          <p:nvPr/>
        </p:nvGrpSpPr>
        <p:grpSpPr bwMode="auto">
          <a:xfrm>
            <a:off x="457200" y="1722438"/>
            <a:ext cx="8305800" cy="1169987"/>
            <a:chOff x="288" y="1085"/>
            <a:chExt cx="5232" cy="737"/>
          </a:xfrm>
        </p:grpSpPr>
        <p:sp>
          <p:nvSpPr>
            <p:cNvPr id="8210" name="AutoShape 4" descr="水滴"/>
            <p:cNvSpPr>
              <a:spLocks noChangeArrowheads="1"/>
            </p:cNvSpPr>
            <p:nvPr/>
          </p:nvSpPr>
          <p:spPr bwMode="auto">
            <a:xfrm>
              <a:off x="336" y="1104"/>
              <a:ext cx="528" cy="314"/>
            </a:xfrm>
            <a:prstGeom prst="roundRect">
              <a:avLst>
                <a:gd name="adj" fmla="val 16667"/>
              </a:avLst>
            </a:prstGeom>
            <a:blipFill dpi="0" rotWithShape="0">
              <a:blip r:embed="rId3"/>
              <a:srcRect/>
              <a:tile tx="0" ty="0" sx="100000" sy="100000" flip="none" algn="tl"/>
            </a:blipFill>
            <a:ln w="9525">
              <a:round/>
              <a:headEnd/>
              <a:tailEnd/>
            </a:ln>
            <a:scene3d>
              <a:camera prst="legacyObliqueTopLeft"/>
              <a:lightRig rig="legacyFlat3" dir="t"/>
            </a:scene3d>
            <a:sp3d extrusionH="201600" prstMaterial="legacyMatte">
              <a:bevelT w="13500" h="13500" prst="angle"/>
              <a:bevelB w="13500" h="13500" prst="angle"/>
              <a:extrusionClr>
                <a:srgbClr val="CCFFFF"/>
              </a:extrusionClr>
              <a:contourClr>
                <a:srgbClr val="FFFFFF"/>
              </a:contourClr>
            </a:sp3d>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a:solidFill>
                    <a:schemeClr val="accent2"/>
                  </a:solidFill>
                </a:rPr>
                <a:t>定义</a:t>
              </a:r>
            </a:p>
          </p:txBody>
        </p:sp>
        <p:sp>
          <p:nvSpPr>
            <p:cNvPr id="8211" name="Text Box 5"/>
            <p:cNvSpPr txBox="1">
              <a:spLocks noChangeArrowheads="1"/>
            </p:cNvSpPr>
            <p:nvPr/>
          </p:nvSpPr>
          <p:spPr bwMode="auto">
            <a:xfrm>
              <a:off x="288" y="1085"/>
              <a:ext cx="5232"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lang="zh-CN" altLang="en-US"/>
                <a:t>　　　向量序列         </a:t>
              </a:r>
              <a:r>
                <a:rPr lang="zh-CN" altLang="en-US">
                  <a:solidFill>
                    <a:schemeClr val="accent2"/>
                  </a:solidFill>
                </a:rPr>
                <a:t>收敛</a:t>
              </a:r>
              <a:r>
                <a:rPr lang="zh-CN" altLang="en-US"/>
                <a:t>于向量      是指对每一个 </a:t>
              </a:r>
              <a:r>
                <a:rPr lang="en-US" altLang="zh-CN" sz="2000"/>
                <a:t>1 </a:t>
              </a:r>
              <a:r>
                <a:rPr lang="en-US" altLang="zh-CN" sz="2000">
                  <a:sym typeface="Symbol" panose="05050102010706020507" pitchFamily="18" charset="2"/>
                </a:rPr>
                <a:t> </a:t>
              </a:r>
              <a:r>
                <a:rPr lang="en-US" altLang="zh-CN" sz="2000" i="1">
                  <a:sym typeface="Symbol" panose="05050102010706020507" pitchFamily="18" charset="2"/>
                </a:rPr>
                <a:t>i </a:t>
              </a:r>
              <a:r>
                <a:rPr lang="en-US" altLang="zh-CN" sz="2000">
                  <a:sym typeface="Symbol" panose="05050102010706020507" pitchFamily="18" charset="2"/>
                </a:rPr>
                <a:t> </a:t>
              </a:r>
              <a:r>
                <a:rPr lang="en-US" altLang="zh-CN" sz="2000" i="1">
                  <a:sym typeface="Symbol" panose="05050102010706020507" pitchFamily="18" charset="2"/>
                </a:rPr>
                <a:t>n  </a:t>
              </a:r>
              <a:r>
                <a:rPr lang="zh-CN" altLang="en-US"/>
                <a:t>都有                        。</a:t>
              </a:r>
            </a:p>
          </p:txBody>
        </p:sp>
        <p:graphicFrame>
          <p:nvGraphicFramePr>
            <p:cNvPr id="8197" name="Object 5"/>
            <p:cNvGraphicFramePr>
              <a:graphicFrameLocks noChangeAspect="1"/>
            </p:cNvGraphicFramePr>
            <p:nvPr/>
          </p:nvGraphicFramePr>
          <p:xfrm>
            <a:off x="1734" y="1152"/>
            <a:ext cx="402" cy="257"/>
          </p:xfrm>
          <a:graphic>
            <a:graphicData uri="http://schemas.openxmlformats.org/presentationml/2006/ole">
              <mc:AlternateContent xmlns:mc="http://schemas.openxmlformats.org/markup-compatibility/2006">
                <mc:Choice xmlns:v="urn:schemas-microsoft-com:vml" Requires="v">
                  <p:oleObj spid="_x0000_s8389" name="Equation" r:id="rId4" imgW="406080" imgH="228600" progId="Equation.DSMT4">
                    <p:embed/>
                  </p:oleObj>
                </mc:Choice>
                <mc:Fallback>
                  <p:oleObj name="Equation" r:id="rId4" imgW="406080" imgH="2286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4" y="1152"/>
                          <a:ext cx="402"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8" name="Object 6"/>
            <p:cNvGraphicFramePr>
              <a:graphicFrameLocks noChangeAspect="1"/>
            </p:cNvGraphicFramePr>
            <p:nvPr/>
          </p:nvGraphicFramePr>
          <p:xfrm>
            <a:off x="3120" y="1200"/>
            <a:ext cx="279" cy="209"/>
          </p:xfrm>
          <a:graphic>
            <a:graphicData uri="http://schemas.openxmlformats.org/presentationml/2006/ole">
              <mc:AlternateContent xmlns:mc="http://schemas.openxmlformats.org/markup-compatibility/2006">
                <mc:Choice xmlns:v="urn:schemas-microsoft-com:vml" Requires="v">
                  <p:oleObj spid="_x0000_s8390" name="Equation" r:id="rId6" imgW="228600" imgH="177480" progId="Equation.DSMT4">
                    <p:embed/>
                  </p:oleObj>
                </mc:Choice>
                <mc:Fallback>
                  <p:oleObj name="Equation" r:id="rId6" imgW="228600" imgH="17748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0" y="1200"/>
                          <a:ext cx="279"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9" name="Object 7"/>
            <p:cNvGraphicFramePr>
              <a:graphicFrameLocks noChangeAspect="1"/>
            </p:cNvGraphicFramePr>
            <p:nvPr/>
          </p:nvGraphicFramePr>
          <p:xfrm>
            <a:off x="584" y="1488"/>
            <a:ext cx="1122" cy="334"/>
          </p:xfrm>
          <a:graphic>
            <a:graphicData uri="http://schemas.openxmlformats.org/presentationml/2006/ole">
              <mc:AlternateContent xmlns:mc="http://schemas.openxmlformats.org/markup-compatibility/2006">
                <mc:Choice xmlns:v="urn:schemas-microsoft-com:vml" Requires="v">
                  <p:oleObj spid="_x0000_s8391" name="公式" r:id="rId8" imgW="812520" imgH="291960" progId="Equation.3">
                    <p:embed/>
                  </p:oleObj>
                </mc:Choice>
                <mc:Fallback>
                  <p:oleObj name="公式" r:id="rId8" imgW="812520" imgH="29196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4" y="1488"/>
                          <a:ext cx="1122"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12" name="Text Box 19"/>
            <p:cNvSpPr txBox="1">
              <a:spLocks noChangeArrowheads="1"/>
            </p:cNvSpPr>
            <p:nvPr/>
          </p:nvSpPr>
          <p:spPr bwMode="auto">
            <a:xfrm>
              <a:off x="1872" y="1488"/>
              <a:ext cx="11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可以理解为</a:t>
              </a:r>
            </a:p>
          </p:txBody>
        </p:sp>
        <p:graphicFrame>
          <p:nvGraphicFramePr>
            <p:cNvPr id="8200" name="Object 8"/>
            <p:cNvGraphicFramePr>
              <a:graphicFrameLocks noChangeAspect="1"/>
            </p:cNvGraphicFramePr>
            <p:nvPr>
              <p:extLst>
                <p:ext uri="{D42A27DB-BD31-4B8C-83A1-F6EECF244321}">
                  <p14:modId xmlns:p14="http://schemas.microsoft.com/office/powerpoint/2010/main" val="1673746030"/>
                </p:ext>
              </p:extLst>
            </p:nvPr>
          </p:nvGraphicFramePr>
          <p:xfrm>
            <a:off x="3249" y="1487"/>
            <a:ext cx="1170" cy="261"/>
          </p:xfrm>
          <a:graphic>
            <a:graphicData uri="http://schemas.openxmlformats.org/presentationml/2006/ole">
              <mc:AlternateContent xmlns:mc="http://schemas.openxmlformats.org/markup-compatibility/2006">
                <mc:Choice xmlns:v="urn:schemas-microsoft-com:vml" Requires="v">
                  <p:oleObj spid="_x0000_s8392" name="Equation" r:id="rId10" imgW="1015920" imgH="228600" progId="Equation.DSMT4">
                    <p:embed/>
                  </p:oleObj>
                </mc:Choice>
                <mc:Fallback>
                  <p:oleObj name="Equation" r:id="rId10" imgW="1015920" imgH="228600" progId="Equation.DSMT4">
                    <p:embed/>
                    <p:pic>
                      <p:nvPicPr>
                        <p:cNvPr id="0" name="Object 8"/>
                        <p:cNvPicPr>
                          <a:picLocks noChangeAspect="1" noChangeArrowheads="1"/>
                        </p:cNvPicPr>
                        <p:nvPr/>
                      </p:nvPicPr>
                      <p:blipFill>
                        <a:blip r:embed="rId11"/>
                        <a:srcRect/>
                        <a:stretch>
                          <a:fillRect/>
                        </a:stretch>
                      </p:blipFill>
                      <p:spPr bwMode="auto">
                        <a:xfrm>
                          <a:off x="3249" y="1487"/>
                          <a:ext cx="1170" cy="2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1" name="Object 9"/>
            <p:cNvGraphicFramePr>
              <a:graphicFrameLocks noChangeAspect="1"/>
            </p:cNvGraphicFramePr>
            <p:nvPr/>
          </p:nvGraphicFramePr>
          <p:xfrm>
            <a:off x="2916" y="1489"/>
            <a:ext cx="369" cy="319"/>
          </p:xfrm>
          <a:graphic>
            <a:graphicData uri="http://schemas.openxmlformats.org/presentationml/2006/ole">
              <mc:AlternateContent xmlns:mc="http://schemas.openxmlformats.org/markup-compatibility/2006">
                <mc:Choice xmlns:v="urn:schemas-microsoft-com:vml" Requires="v">
                  <p:oleObj spid="_x0000_s8393" name="公式" r:id="rId12" imgW="266400" imgH="279360" progId="Equation.3">
                    <p:embed/>
                  </p:oleObj>
                </mc:Choice>
                <mc:Fallback>
                  <p:oleObj name="公式" r:id="rId12" imgW="266400" imgH="279360"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16" y="1489"/>
                          <a:ext cx="369"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52"/>
          <p:cNvGrpSpPr>
            <a:grpSpLocks/>
          </p:cNvGrpSpPr>
          <p:nvPr/>
        </p:nvGrpSpPr>
        <p:grpSpPr bwMode="auto">
          <a:xfrm>
            <a:off x="684213" y="3644900"/>
            <a:ext cx="4948237" cy="563563"/>
            <a:chOff x="431" y="2341"/>
            <a:chExt cx="3117" cy="355"/>
          </a:xfrm>
        </p:grpSpPr>
        <p:graphicFrame>
          <p:nvGraphicFramePr>
            <p:cNvPr id="8194" name="Object 2"/>
            <p:cNvGraphicFramePr>
              <a:graphicFrameLocks noChangeAspect="1"/>
            </p:cNvGraphicFramePr>
            <p:nvPr/>
          </p:nvGraphicFramePr>
          <p:xfrm>
            <a:off x="431" y="2341"/>
            <a:ext cx="1139" cy="334"/>
          </p:xfrm>
          <a:graphic>
            <a:graphicData uri="http://schemas.openxmlformats.org/presentationml/2006/ole">
              <mc:AlternateContent xmlns:mc="http://schemas.openxmlformats.org/markup-compatibility/2006">
                <mc:Choice xmlns:v="urn:schemas-microsoft-com:vml" Requires="v">
                  <p:oleObj spid="_x0000_s8394" name="Equation" r:id="rId14" imgW="825480" imgH="291960" progId="Equation.3">
                    <p:embed/>
                  </p:oleObj>
                </mc:Choice>
                <mc:Fallback>
                  <p:oleObj name="Equation" r:id="rId14" imgW="825480" imgH="291960" progId="Equation.3">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1" y="2341"/>
                          <a:ext cx="1139"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8" name="AutoShape 46"/>
            <p:cNvSpPr>
              <a:spLocks noChangeArrowheads="1"/>
            </p:cNvSpPr>
            <p:nvPr/>
          </p:nvSpPr>
          <p:spPr bwMode="auto">
            <a:xfrm>
              <a:off x="1610" y="2432"/>
              <a:ext cx="363" cy="182"/>
            </a:xfrm>
            <a:prstGeom prst="leftRightArrow">
              <a:avLst>
                <a:gd name="adj1" fmla="val 50000"/>
                <a:gd name="adj2" fmla="val 39890"/>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8209" name="Group 49"/>
            <p:cNvGrpSpPr>
              <a:grpSpLocks/>
            </p:cNvGrpSpPr>
            <p:nvPr/>
          </p:nvGrpSpPr>
          <p:grpSpPr bwMode="auto">
            <a:xfrm>
              <a:off x="2064" y="2348"/>
              <a:ext cx="1484" cy="348"/>
              <a:chOff x="2118" y="2394"/>
              <a:chExt cx="1484" cy="348"/>
            </a:xfrm>
          </p:grpSpPr>
          <p:graphicFrame>
            <p:nvGraphicFramePr>
              <p:cNvPr id="8195" name="Object 3"/>
              <p:cNvGraphicFramePr>
                <a:graphicFrameLocks noChangeAspect="1"/>
              </p:cNvGraphicFramePr>
              <p:nvPr>
                <p:extLst>
                  <p:ext uri="{D42A27DB-BD31-4B8C-83A1-F6EECF244321}">
                    <p14:modId xmlns:p14="http://schemas.microsoft.com/office/powerpoint/2010/main" val="1464660857"/>
                  </p:ext>
                </p:extLst>
              </p:nvPr>
            </p:nvGraphicFramePr>
            <p:xfrm>
              <a:off x="2432" y="2394"/>
              <a:ext cx="1170" cy="261"/>
            </p:xfrm>
            <a:graphic>
              <a:graphicData uri="http://schemas.openxmlformats.org/presentationml/2006/ole">
                <mc:AlternateContent xmlns:mc="http://schemas.openxmlformats.org/markup-compatibility/2006">
                  <mc:Choice xmlns:v="urn:schemas-microsoft-com:vml" Requires="v">
                    <p:oleObj spid="_x0000_s8395" name="Equation" r:id="rId16" imgW="1015920" imgH="228600" progId="Equation.DSMT4">
                      <p:embed/>
                    </p:oleObj>
                  </mc:Choice>
                  <mc:Fallback>
                    <p:oleObj name="Equation" r:id="rId16" imgW="1015920" imgH="228600" progId="Equation.DSMT4">
                      <p:embed/>
                      <p:pic>
                        <p:nvPicPr>
                          <p:cNvPr id="0" name="Object 3"/>
                          <p:cNvPicPr>
                            <a:picLocks noChangeAspect="1" noChangeArrowheads="1"/>
                          </p:cNvPicPr>
                          <p:nvPr/>
                        </p:nvPicPr>
                        <p:blipFill>
                          <a:blip r:embed="rId17"/>
                          <a:srcRect/>
                          <a:stretch>
                            <a:fillRect/>
                          </a:stretch>
                        </p:blipFill>
                        <p:spPr bwMode="auto">
                          <a:xfrm>
                            <a:off x="2432" y="2394"/>
                            <a:ext cx="1170" cy="2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6" name="Object 4"/>
              <p:cNvGraphicFramePr>
                <a:graphicFrameLocks noChangeAspect="1"/>
              </p:cNvGraphicFramePr>
              <p:nvPr/>
            </p:nvGraphicFramePr>
            <p:xfrm>
              <a:off x="2118" y="2423"/>
              <a:ext cx="369" cy="319"/>
            </p:xfrm>
            <a:graphic>
              <a:graphicData uri="http://schemas.openxmlformats.org/presentationml/2006/ole">
                <mc:AlternateContent xmlns:mc="http://schemas.openxmlformats.org/markup-compatibility/2006">
                  <mc:Choice xmlns:v="urn:schemas-microsoft-com:vml" Requires="v">
                    <p:oleObj spid="_x0000_s8396" name="公式" r:id="rId18" imgW="266400" imgH="279360" progId="Equation.3">
                      <p:embed/>
                    </p:oleObj>
                  </mc:Choice>
                  <mc:Fallback>
                    <p:oleObj name="公式" r:id="rId18" imgW="266400" imgH="279360" progId="Equation.3">
                      <p:embed/>
                      <p:pic>
                        <p:nvPicPr>
                          <p:cNvPr id="0" name="Object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18" y="2423"/>
                            <a:ext cx="369"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50226" name="Text Box 50"/>
          <p:cNvSpPr txBox="1">
            <a:spLocks noChangeArrowheads="1"/>
          </p:cNvSpPr>
          <p:nvPr/>
        </p:nvSpPr>
        <p:spPr bwMode="auto">
          <a:xfrm>
            <a:off x="755576" y="692696"/>
            <a:ext cx="4752527" cy="46166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spAutoFit/>
          </a:bodyPr>
          <a:lstStyle/>
          <a:p>
            <a:pPr>
              <a:spcBef>
                <a:spcPct val="50000"/>
              </a:spcBef>
              <a:defRPr/>
            </a:pPr>
            <a:r>
              <a:rPr lang="zh-CN" altLang="en-US" dirty="0"/>
              <a:t>定义</a:t>
            </a:r>
            <a:r>
              <a:rPr lang="en-US" altLang="zh-CN" dirty="0"/>
              <a:t>3.2 </a:t>
            </a:r>
            <a:r>
              <a:rPr lang="zh-CN" altLang="en-US" dirty="0"/>
              <a:t>向量收敛的定义</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6" name="Rectangle 2"/>
          <p:cNvSpPr>
            <a:spLocks noChangeArrowheads="1"/>
          </p:cNvSpPr>
          <p:nvPr/>
        </p:nvSpPr>
        <p:spPr bwMode="auto">
          <a:xfrm>
            <a:off x="3657600" y="0"/>
            <a:ext cx="5486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sz="1800"/>
              <a:t>§1  Norms of Vectors and Matrices – Matrix Norms</a:t>
            </a:r>
          </a:p>
        </p:txBody>
      </p:sp>
      <p:sp>
        <p:nvSpPr>
          <p:cNvPr id="51203" name="Text Box 3"/>
          <p:cNvSpPr txBox="1">
            <a:spLocks noChangeArrowheads="1"/>
          </p:cNvSpPr>
          <p:nvPr/>
        </p:nvSpPr>
        <p:spPr bwMode="auto">
          <a:xfrm>
            <a:off x="457200" y="533400"/>
            <a:ext cx="5482952" cy="46166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spAutoFit/>
          </a:bodyPr>
          <a:lstStyle/>
          <a:p>
            <a:pPr>
              <a:defRPr/>
            </a:pPr>
            <a:r>
              <a:rPr lang="zh-CN" altLang="en-US" dirty="0">
                <a:latin typeface="楷体_GB2312" pitchFamily="49" charset="-122"/>
              </a:rPr>
              <a:t>定义</a:t>
            </a:r>
            <a:r>
              <a:rPr lang="en-US" altLang="zh-CN" dirty="0">
                <a:latin typeface="楷体_GB2312" pitchFamily="49" charset="-122"/>
              </a:rPr>
              <a:t>3.3</a:t>
            </a:r>
            <a:r>
              <a:rPr lang="zh-CN" altLang="en-US" dirty="0">
                <a:latin typeface="楷体_GB2312" pitchFamily="49" charset="-122"/>
              </a:rPr>
              <a:t> 矩阵范数 </a:t>
            </a:r>
            <a:r>
              <a:rPr lang="en-US" altLang="zh-CN" sz="2000" dirty="0">
                <a:solidFill>
                  <a:schemeClr val="tx1"/>
                </a:solidFill>
                <a:latin typeface="Arial" charset="0"/>
              </a:rPr>
              <a:t>/* matrix norms */</a:t>
            </a:r>
            <a:endParaRPr lang="en-US" altLang="zh-CN" dirty="0">
              <a:solidFill>
                <a:schemeClr val="tx1"/>
              </a:solidFill>
              <a:latin typeface="楷体_GB2312" pitchFamily="49" charset="-122"/>
            </a:endParaRPr>
          </a:p>
        </p:txBody>
      </p:sp>
      <p:grpSp>
        <p:nvGrpSpPr>
          <p:cNvPr id="2" name="Group 16"/>
          <p:cNvGrpSpPr>
            <a:grpSpLocks/>
          </p:cNvGrpSpPr>
          <p:nvPr/>
        </p:nvGrpSpPr>
        <p:grpSpPr bwMode="auto">
          <a:xfrm>
            <a:off x="381000" y="1143000"/>
            <a:ext cx="8458200" cy="2138363"/>
            <a:chOff x="240" y="720"/>
            <a:chExt cx="5328" cy="1347"/>
          </a:xfrm>
        </p:grpSpPr>
        <p:sp>
          <p:nvSpPr>
            <p:cNvPr id="12304" name="AutoShape 5" descr="水滴"/>
            <p:cNvSpPr>
              <a:spLocks noChangeArrowheads="1"/>
            </p:cNvSpPr>
            <p:nvPr/>
          </p:nvSpPr>
          <p:spPr bwMode="auto">
            <a:xfrm>
              <a:off x="288" y="720"/>
              <a:ext cx="528" cy="314"/>
            </a:xfrm>
            <a:prstGeom prst="roundRect">
              <a:avLst>
                <a:gd name="adj" fmla="val 16667"/>
              </a:avLst>
            </a:prstGeom>
            <a:blipFill dpi="0" rotWithShape="0">
              <a:blip r:embed="rId3"/>
              <a:srcRect/>
              <a:tile tx="0" ty="0" sx="100000" sy="100000" flip="none" algn="tl"/>
            </a:blipFill>
            <a:ln w="9525">
              <a:round/>
              <a:headEnd/>
              <a:tailEnd/>
            </a:ln>
            <a:scene3d>
              <a:camera prst="legacyObliqueTopLeft"/>
              <a:lightRig rig="legacyFlat3" dir="t"/>
            </a:scene3d>
            <a:sp3d extrusionH="201600" prstMaterial="legacyMatte">
              <a:bevelT w="13500" h="13500" prst="angle"/>
              <a:bevelB w="13500" h="13500" prst="angle"/>
              <a:extrusionClr>
                <a:srgbClr val="CCFFFF"/>
              </a:extrusionClr>
              <a:contourClr>
                <a:srgbClr val="FFFFFF"/>
              </a:contourClr>
            </a:sp3d>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a:solidFill>
                    <a:schemeClr val="accent2"/>
                  </a:solidFill>
                </a:rPr>
                <a:t>定义</a:t>
              </a:r>
            </a:p>
          </p:txBody>
        </p:sp>
        <p:sp>
          <p:nvSpPr>
            <p:cNvPr id="12305" name="Text Box 6"/>
            <p:cNvSpPr txBox="1">
              <a:spLocks noChangeArrowheads="1"/>
            </p:cNvSpPr>
            <p:nvPr/>
          </p:nvSpPr>
          <p:spPr bwMode="auto">
            <a:xfrm>
              <a:off x="240" y="723"/>
              <a:ext cx="5184"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lang="zh-CN" altLang="en-US" dirty="0"/>
                <a:t>　　　</a:t>
              </a:r>
              <a:r>
                <a:rPr lang="en-US" altLang="zh-CN" i="1" dirty="0" err="1"/>
                <a:t>R</a:t>
              </a:r>
              <a:r>
                <a:rPr lang="en-US" altLang="zh-CN" i="1" baseline="30000" dirty="0" err="1"/>
                <a:t>m</a:t>
              </a:r>
              <a:r>
                <a:rPr lang="en-US" altLang="zh-CN" baseline="30000" dirty="0" err="1">
                  <a:sym typeface="Symbol" panose="05050102010706020507" pitchFamily="18" charset="2"/>
                </a:rPr>
                <a:t></a:t>
              </a:r>
              <a:r>
                <a:rPr lang="en-US" altLang="zh-CN" i="1" baseline="30000" dirty="0" err="1"/>
                <a:t>n</a:t>
              </a:r>
              <a:r>
                <a:rPr lang="zh-CN" altLang="en-US" dirty="0">
                  <a:latin typeface="楷体_GB2312" pitchFamily="49" charset="-122"/>
                </a:rPr>
                <a:t>空间的</a:t>
              </a:r>
              <a:r>
                <a:rPr lang="zh-CN" altLang="en-US" dirty="0">
                  <a:solidFill>
                    <a:schemeClr val="accent2"/>
                  </a:solidFill>
                  <a:latin typeface="楷体_GB2312" pitchFamily="49" charset="-122"/>
                </a:rPr>
                <a:t>矩阵范数</a:t>
              </a:r>
              <a:r>
                <a:rPr lang="zh-CN" altLang="en-US" dirty="0"/>
                <a:t> </a:t>
              </a:r>
              <a:r>
                <a:rPr lang="en-US" altLang="zh-CN" dirty="0"/>
                <a:t>|| · || </a:t>
              </a:r>
              <a:r>
                <a:rPr lang="zh-CN" altLang="en-US" dirty="0">
                  <a:latin typeface="楷体_GB2312" pitchFamily="49" charset="-122"/>
                </a:rPr>
                <a:t>对任意          满足：</a:t>
              </a:r>
              <a:endParaRPr lang="zh-CN" altLang="en-US" dirty="0">
                <a:solidFill>
                  <a:srgbClr val="008000"/>
                </a:solidFill>
                <a:latin typeface="楷体_GB2312" pitchFamily="49" charset="-122"/>
              </a:endParaRPr>
            </a:p>
          </p:txBody>
        </p:sp>
        <p:graphicFrame>
          <p:nvGraphicFramePr>
            <p:cNvPr id="12291" name="Object 3"/>
            <p:cNvGraphicFramePr>
              <a:graphicFrameLocks noChangeAspect="1"/>
            </p:cNvGraphicFramePr>
            <p:nvPr/>
          </p:nvGraphicFramePr>
          <p:xfrm>
            <a:off x="3648" y="816"/>
            <a:ext cx="871" cy="264"/>
          </p:xfrm>
          <a:graphic>
            <a:graphicData uri="http://schemas.openxmlformats.org/presentationml/2006/ole">
              <mc:AlternateContent xmlns:mc="http://schemas.openxmlformats.org/markup-compatibility/2006">
                <mc:Choice xmlns:v="urn:schemas-microsoft-com:vml" Requires="v">
                  <p:oleObj spid="_x0000_s12464" name="Equation" r:id="rId4" imgW="787320" imgH="228600" progId="Equation.3">
                    <p:embed/>
                  </p:oleObj>
                </mc:Choice>
                <mc:Fallback>
                  <p:oleObj name="Equation" r:id="rId4" imgW="787320" imgH="2286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8" y="816"/>
                          <a:ext cx="871"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2" name="Object 4"/>
            <p:cNvGraphicFramePr>
              <a:graphicFrameLocks noChangeAspect="1"/>
            </p:cNvGraphicFramePr>
            <p:nvPr/>
          </p:nvGraphicFramePr>
          <p:xfrm>
            <a:off x="353" y="1123"/>
            <a:ext cx="2697" cy="255"/>
          </p:xfrm>
          <a:graphic>
            <a:graphicData uri="http://schemas.openxmlformats.org/presentationml/2006/ole">
              <mc:AlternateContent xmlns:mc="http://schemas.openxmlformats.org/markup-compatibility/2006">
                <mc:Choice xmlns:v="urn:schemas-microsoft-com:vml" Requires="v">
                  <p:oleObj spid="_x0000_s12465" name="Equation" r:id="rId6" imgW="2222280" imgH="203040" progId="Equation.3">
                    <p:embed/>
                  </p:oleObj>
                </mc:Choice>
                <mc:Fallback>
                  <p:oleObj name="Equation" r:id="rId6" imgW="2222280" imgH="20304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 y="1123"/>
                          <a:ext cx="2697"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6" name="Text Box 9"/>
            <p:cNvSpPr txBox="1">
              <a:spLocks noChangeArrowheads="1"/>
            </p:cNvSpPr>
            <p:nvPr/>
          </p:nvSpPr>
          <p:spPr bwMode="auto">
            <a:xfrm>
              <a:off x="3024" y="1107"/>
              <a:ext cx="25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a:t>
              </a:r>
              <a:r>
                <a:rPr lang="zh-CN" altLang="en-US">
                  <a:solidFill>
                    <a:schemeClr val="accent2"/>
                  </a:solidFill>
                </a:rPr>
                <a:t>正定性</a:t>
              </a:r>
              <a:r>
                <a:rPr lang="zh-CN" altLang="en-US"/>
                <a:t> </a:t>
              </a:r>
              <a:r>
                <a:rPr lang="en-US" altLang="zh-CN" sz="2000">
                  <a:solidFill>
                    <a:srgbClr val="008000"/>
                  </a:solidFill>
                  <a:latin typeface="Arial" panose="020B0604020202020204" pitchFamily="34" charset="0"/>
                </a:rPr>
                <a:t>/* positive definite */ </a:t>
              </a:r>
              <a:r>
                <a:rPr lang="en-US" altLang="zh-CN"/>
                <a:t>)</a:t>
              </a:r>
            </a:p>
          </p:txBody>
        </p:sp>
        <p:graphicFrame>
          <p:nvGraphicFramePr>
            <p:cNvPr id="12293" name="Object 5"/>
            <p:cNvGraphicFramePr>
              <a:graphicFrameLocks noChangeAspect="1"/>
            </p:cNvGraphicFramePr>
            <p:nvPr/>
          </p:nvGraphicFramePr>
          <p:xfrm>
            <a:off x="370" y="1443"/>
            <a:ext cx="1757" cy="264"/>
          </p:xfrm>
          <a:graphic>
            <a:graphicData uri="http://schemas.openxmlformats.org/presentationml/2006/ole">
              <mc:AlternateContent xmlns:mc="http://schemas.openxmlformats.org/markup-compatibility/2006">
                <mc:Choice xmlns:v="urn:schemas-microsoft-com:vml" Requires="v">
                  <p:oleObj spid="_x0000_s12466" name="Equation" r:id="rId8" imgW="1511280" imgH="203040" progId="Equation.3">
                    <p:embed/>
                  </p:oleObj>
                </mc:Choice>
                <mc:Fallback>
                  <p:oleObj name="Equation" r:id="rId8" imgW="1511280" imgH="20304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0" y="1443"/>
                          <a:ext cx="1757"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4" name="Object 6"/>
            <p:cNvGraphicFramePr>
              <a:graphicFrameLocks noChangeAspect="1"/>
            </p:cNvGraphicFramePr>
            <p:nvPr/>
          </p:nvGraphicFramePr>
          <p:xfrm>
            <a:off x="2736" y="1491"/>
            <a:ext cx="384" cy="209"/>
          </p:xfrm>
          <a:graphic>
            <a:graphicData uri="http://schemas.openxmlformats.org/presentationml/2006/ole">
              <mc:AlternateContent xmlns:mc="http://schemas.openxmlformats.org/markup-compatibility/2006">
                <mc:Choice xmlns:v="urn:schemas-microsoft-com:vml" Requires="v">
                  <p:oleObj spid="_x0000_s12467" name="Equation" r:id="rId10" imgW="406080" imgH="177480" progId="Equation.3">
                    <p:embed/>
                  </p:oleObj>
                </mc:Choice>
                <mc:Fallback>
                  <p:oleObj name="Equation" r:id="rId10" imgW="406080" imgH="177480"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36" y="1491"/>
                          <a:ext cx="384"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7" name="Text Box 12"/>
            <p:cNvSpPr txBox="1">
              <a:spLocks noChangeArrowheads="1"/>
            </p:cNvSpPr>
            <p:nvPr/>
          </p:nvSpPr>
          <p:spPr bwMode="auto">
            <a:xfrm>
              <a:off x="2112" y="1443"/>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t>对任意</a:t>
              </a:r>
            </a:p>
          </p:txBody>
        </p:sp>
        <p:sp>
          <p:nvSpPr>
            <p:cNvPr id="12308" name="Text Box 13"/>
            <p:cNvSpPr txBox="1">
              <a:spLocks noChangeArrowheads="1"/>
            </p:cNvSpPr>
            <p:nvPr/>
          </p:nvSpPr>
          <p:spPr bwMode="auto">
            <a:xfrm>
              <a:off x="3168" y="1443"/>
              <a:ext cx="23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a:t>
              </a:r>
              <a:r>
                <a:rPr lang="zh-CN" altLang="en-US">
                  <a:solidFill>
                    <a:schemeClr val="accent2"/>
                  </a:solidFill>
                </a:rPr>
                <a:t>齐次性</a:t>
              </a:r>
              <a:r>
                <a:rPr lang="zh-CN" altLang="en-US"/>
                <a:t> </a:t>
              </a:r>
              <a:r>
                <a:rPr lang="en-US" altLang="zh-CN" sz="2000">
                  <a:solidFill>
                    <a:srgbClr val="008000"/>
                  </a:solidFill>
                  <a:latin typeface="Arial" panose="020B0604020202020204" pitchFamily="34" charset="0"/>
                </a:rPr>
                <a:t>/* homogeneous */</a:t>
              </a:r>
              <a:r>
                <a:rPr lang="en-US" altLang="zh-CN"/>
                <a:t> ) </a:t>
              </a:r>
            </a:p>
          </p:txBody>
        </p:sp>
        <p:graphicFrame>
          <p:nvGraphicFramePr>
            <p:cNvPr id="12295" name="Object 7"/>
            <p:cNvGraphicFramePr>
              <a:graphicFrameLocks noChangeAspect="1"/>
            </p:cNvGraphicFramePr>
            <p:nvPr>
              <p:extLst>
                <p:ext uri="{D42A27DB-BD31-4B8C-83A1-F6EECF244321}">
                  <p14:modId xmlns:p14="http://schemas.microsoft.com/office/powerpoint/2010/main" val="3974016767"/>
                </p:ext>
              </p:extLst>
            </p:nvPr>
          </p:nvGraphicFramePr>
          <p:xfrm>
            <a:off x="384" y="1776"/>
            <a:ext cx="2016" cy="271"/>
          </p:xfrm>
          <a:graphic>
            <a:graphicData uri="http://schemas.openxmlformats.org/presentationml/2006/ole">
              <mc:AlternateContent xmlns:mc="http://schemas.openxmlformats.org/markup-compatibility/2006">
                <mc:Choice xmlns:v="urn:schemas-microsoft-com:vml" Requires="v">
                  <p:oleObj spid="_x0000_s12468" name="Equation" r:id="rId12" imgW="1777680" imgH="203040" progId="Equation.DSMT4">
                    <p:embed/>
                  </p:oleObj>
                </mc:Choice>
                <mc:Fallback>
                  <p:oleObj name="Equation" r:id="rId12" imgW="1777680" imgH="203040" progId="Equation.DSMT4">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4" y="1776"/>
                          <a:ext cx="2016"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9" name="Text Box 15"/>
            <p:cNvSpPr txBox="1">
              <a:spLocks noChangeArrowheads="1"/>
            </p:cNvSpPr>
            <p:nvPr/>
          </p:nvSpPr>
          <p:spPr bwMode="auto">
            <a:xfrm>
              <a:off x="2352" y="1779"/>
              <a:ext cx="32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楷体_GB2312" pitchFamily="49" charset="-122"/>
                </a:rPr>
                <a:t>（</a:t>
              </a:r>
              <a:r>
                <a:rPr lang="zh-CN" altLang="en-US">
                  <a:solidFill>
                    <a:schemeClr val="accent2"/>
                  </a:solidFill>
                  <a:latin typeface="楷体_GB2312" pitchFamily="49" charset="-122"/>
                </a:rPr>
                <a:t>三角不等式</a:t>
              </a:r>
              <a:r>
                <a:rPr lang="zh-CN" altLang="en-US">
                  <a:latin typeface="楷体_GB2312" pitchFamily="49" charset="-122"/>
                </a:rPr>
                <a:t> </a:t>
              </a:r>
              <a:r>
                <a:rPr lang="en-US" altLang="zh-CN" sz="2000">
                  <a:solidFill>
                    <a:srgbClr val="008000"/>
                  </a:solidFill>
                  <a:latin typeface="Arial" panose="020B0604020202020204" pitchFamily="34" charset="0"/>
                </a:rPr>
                <a:t>/* triangle inequality */</a:t>
              </a:r>
              <a:r>
                <a:rPr lang="en-US" altLang="zh-CN"/>
                <a:t> )</a:t>
              </a:r>
            </a:p>
          </p:txBody>
        </p:sp>
      </p:grpSp>
      <p:sp>
        <p:nvSpPr>
          <p:cNvPr id="51217" name="Text Box 17"/>
          <p:cNvSpPr txBox="1">
            <a:spLocks noChangeArrowheads="1"/>
          </p:cNvSpPr>
          <p:nvPr/>
        </p:nvSpPr>
        <p:spPr bwMode="auto">
          <a:xfrm>
            <a:off x="533400" y="3276600"/>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t>(4)</a:t>
            </a:r>
            <a:r>
              <a:rPr lang="en-US" altLang="zh-CN" dirty="0">
                <a:solidFill>
                  <a:srgbClr val="FF0000"/>
                </a:solidFill>
              </a:rPr>
              <a:t>*</a:t>
            </a:r>
            <a:r>
              <a:rPr lang="en-US" altLang="zh-CN" dirty="0"/>
              <a:t> || </a:t>
            </a:r>
            <a:r>
              <a:rPr lang="en-US" altLang="zh-CN" b="1" i="1" dirty="0"/>
              <a:t>AB</a:t>
            </a:r>
            <a:r>
              <a:rPr lang="en-US" altLang="zh-CN" i="1" dirty="0"/>
              <a:t> </a:t>
            </a:r>
            <a:r>
              <a:rPr lang="en-US" altLang="zh-CN" dirty="0"/>
              <a:t>|| </a:t>
            </a:r>
            <a:r>
              <a:rPr lang="en-US" altLang="zh-CN" dirty="0">
                <a:sym typeface="Symbol" panose="05050102010706020507" pitchFamily="18" charset="2"/>
              </a:rPr>
              <a:t> || </a:t>
            </a:r>
            <a:r>
              <a:rPr lang="en-US" altLang="zh-CN" b="1" i="1" dirty="0">
                <a:sym typeface="Symbol" panose="05050102010706020507" pitchFamily="18" charset="2"/>
              </a:rPr>
              <a:t>A</a:t>
            </a:r>
            <a:r>
              <a:rPr lang="en-US" altLang="zh-CN" dirty="0">
                <a:sym typeface="Symbol" panose="05050102010706020507" pitchFamily="18" charset="2"/>
              </a:rPr>
              <a:t> || · || </a:t>
            </a:r>
            <a:r>
              <a:rPr lang="en-US" altLang="zh-CN" b="1" i="1" dirty="0">
                <a:sym typeface="Symbol" panose="05050102010706020507" pitchFamily="18" charset="2"/>
              </a:rPr>
              <a:t>B</a:t>
            </a:r>
            <a:r>
              <a:rPr lang="en-US" altLang="zh-CN" dirty="0">
                <a:sym typeface="Symbol" panose="05050102010706020507" pitchFamily="18" charset="2"/>
              </a:rPr>
              <a:t> ||  </a:t>
            </a:r>
            <a:r>
              <a:rPr lang="zh-CN" altLang="en-US" dirty="0">
                <a:latin typeface="楷体_GB2312" pitchFamily="49" charset="-122"/>
              </a:rPr>
              <a:t>（</a:t>
            </a:r>
            <a:r>
              <a:rPr lang="zh-CN" altLang="en-US" dirty="0">
                <a:solidFill>
                  <a:schemeClr val="accent2"/>
                </a:solidFill>
                <a:latin typeface="楷体_GB2312" pitchFamily="49" charset="-122"/>
              </a:rPr>
              <a:t>相容</a:t>
            </a:r>
            <a:r>
              <a:rPr lang="zh-CN" altLang="en-US" dirty="0">
                <a:latin typeface="楷体_GB2312" pitchFamily="49" charset="-122"/>
              </a:rPr>
              <a:t> </a:t>
            </a:r>
            <a:r>
              <a:rPr lang="en-US" altLang="zh-CN" sz="2000" dirty="0">
                <a:solidFill>
                  <a:srgbClr val="008000"/>
                </a:solidFill>
                <a:latin typeface="Arial" panose="020B0604020202020204" pitchFamily="34" charset="0"/>
              </a:rPr>
              <a:t>/* consistent */</a:t>
            </a:r>
            <a:r>
              <a:rPr lang="en-US" altLang="zh-CN" dirty="0"/>
              <a:t> </a:t>
            </a:r>
            <a:r>
              <a:rPr lang="zh-CN" altLang="en-US" dirty="0">
                <a:solidFill>
                  <a:schemeClr val="accent2"/>
                </a:solidFill>
                <a:latin typeface="楷体_GB2312" pitchFamily="49" charset="-122"/>
              </a:rPr>
              <a:t>当</a:t>
            </a:r>
            <a:r>
              <a:rPr lang="zh-CN" altLang="en-US" dirty="0"/>
              <a:t> </a:t>
            </a:r>
            <a:r>
              <a:rPr lang="en-US" altLang="zh-CN" i="1" dirty="0">
                <a:solidFill>
                  <a:schemeClr val="accent2"/>
                </a:solidFill>
              </a:rPr>
              <a:t>m</a:t>
            </a:r>
            <a:r>
              <a:rPr lang="en-US" altLang="zh-CN" dirty="0">
                <a:solidFill>
                  <a:schemeClr val="accent2"/>
                </a:solidFill>
              </a:rPr>
              <a:t> = </a:t>
            </a:r>
            <a:r>
              <a:rPr lang="en-US" altLang="zh-CN" i="1" dirty="0">
                <a:solidFill>
                  <a:schemeClr val="accent2"/>
                </a:solidFill>
              </a:rPr>
              <a:t>n</a:t>
            </a:r>
            <a:r>
              <a:rPr lang="en-US" altLang="zh-CN" dirty="0"/>
              <a:t> </a:t>
            </a:r>
            <a:r>
              <a:rPr lang="zh-CN" altLang="en-US" dirty="0">
                <a:solidFill>
                  <a:schemeClr val="accent2"/>
                </a:solidFill>
                <a:latin typeface="楷体_GB2312" pitchFamily="49" charset="-122"/>
              </a:rPr>
              <a:t>时</a:t>
            </a:r>
            <a:r>
              <a:rPr lang="en-US" altLang="zh-CN" dirty="0"/>
              <a:t>)</a:t>
            </a:r>
          </a:p>
        </p:txBody>
      </p:sp>
      <p:grpSp>
        <p:nvGrpSpPr>
          <p:cNvPr id="3" name="Group 154"/>
          <p:cNvGrpSpPr>
            <a:grpSpLocks/>
          </p:cNvGrpSpPr>
          <p:nvPr/>
        </p:nvGrpSpPr>
        <p:grpSpPr bwMode="auto">
          <a:xfrm>
            <a:off x="611188" y="4149725"/>
            <a:ext cx="8305800" cy="654050"/>
            <a:chOff x="385" y="2614"/>
            <a:chExt cx="5232" cy="412"/>
          </a:xfrm>
        </p:grpSpPr>
        <p:sp>
          <p:nvSpPr>
            <p:cNvPr id="12303" name="Text Box 140"/>
            <p:cNvSpPr txBox="1">
              <a:spLocks noChangeArrowheads="1"/>
            </p:cNvSpPr>
            <p:nvPr/>
          </p:nvSpPr>
          <p:spPr bwMode="auto">
            <a:xfrm>
              <a:off x="385" y="2659"/>
              <a:ext cx="52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t>(5) || </a:t>
              </a:r>
              <a:r>
                <a:rPr lang="en-US" altLang="zh-CN" b="1" i="1" dirty="0"/>
                <a:t>Ax</a:t>
              </a:r>
              <a:r>
                <a:rPr lang="en-US" altLang="zh-CN" i="1" dirty="0"/>
                <a:t> </a:t>
              </a:r>
              <a:r>
                <a:rPr lang="en-US" altLang="zh-CN" dirty="0"/>
                <a:t>|| </a:t>
              </a:r>
              <a:r>
                <a:rPr lang="en-US" altLang="zh-CN" dirty="0">
                  <a:sym typeface="Symbol" panose="05050102010706020507" pitchFamily="18" charset="2"/>
                </a:rPr>
                <a:t> || </a:t>
              </a:r>
              <a:r>
                <a:rPr lang="en-US" altLang="zh-CN" b="1" i="1" dirty="0">
                  <a:sym typeface="Symbol" panose="05050102010706020507" pitchFamily="18" charset="2"/>
                </a:rPr>
                <a:t>A</a:t>
              </a:r>
              <a:r>
                <a:rPr lang="en-US" altLang="zh-CN" b="1" dirty="0">
                  <a:sym typeface="Symbol" panose="05050102010706020507" pitchFamily="18" charset="2"/>
                </a:rPr>
                <a:t> </a:t>
              </a:r>
              <a:r>
                <a:rPr lang="en-US" altLang="zh-CN" dirty="0">
                  <a:sym typeface="Symbol" panose="05050102010706020507" pitchFamily="18" charset="2"/>
                </a:rPr>
                <a:t>|| · || </a:t>
              </a:r>
              <a:r>
                <a:rPr lang="en-US" altLang="zh-CN" b="1" i="1" dirty="0">
                  <a:sym typeface="Symbol" panose="05050102010706020507" pitchFamily="18" charset="2"/>
                </a:rPr>
                <a:t>x</a:t>
              </a:r>
              <a:r>
                <a:rPr lang="en-US" altLang="zh-CN" dirty="0">
                  <a:sym typeface="Symbol" panose="05050102010706020507" pitchFamily="18" charset="2"/>
                </a:rPr>
                <a:t> || </a:t>
              </a:r>
              <a:endParaRPr lang="en-US" altLang="zh-CN" dirty="0"/>
            </a:p>
          </p:txBody>
        </p:sp>
        <p:graphicFrame>
          <p:nvGraphicFramePr>
            <p:cNvPr id="12290" name="Object 2"/>
            <p:cNvGraphicFramePr>
              <a:graphicFrameLocks noChangeAspect="1"/>
            </p:cNvGraphicFramePr>
            <p:nvPr/>
          </p:nvGraphicFramePr>
          <p:xfrm>
            <a:off x="2517" y="2614"/>
            <a:ext cx="867" cy="412"/>
          </p:xfrm>
          <a:graphic>
            <a:graphicData uri="http://schemas.openxmlformats.org/presentationml/2006/ole">
              <mc:AlternateContent xmlns:mc="http://schemas.openxmlformats.org/markup-compatibility/2006">
                <mc:Choice xmlns:v="urn:schemas-microsoft-com:vml" Requires="v">
                  <p:oleObj spid="_x0000_s12469" name="公式" r:id="rId14" imgW="533160" imgH="253800" progId="Equation.3">
                    <p:embed/>
                  </p:oleObj>
                </mc:Choice>
                <mc:Fallback>
                  <p:oleObj name="公式" r:id="rId14" imgW="533160" imgH="253800" progId="Equation.3">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17" y="2614"/>
                          <a:ext cx="867" cy="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 name="Group 224"/>
          <p:cNvGrpSpPr>
            <a:grpSpLocks/>
          </p:cNvGrpSpPr>
          <p:nvPr/>
        </p:nvGrpSpPr>
        <p:grpSpPr bwMode="auto">
          <a:xfrm>
            <a:off x="838200" y="5148263"/>
            <a:ext cx="6326188" cy="1439863"/>
            <a:chOff x="432" y="2880"/>
            <a:chExt cx="3985" cy="907"/>
          </a:xfrm>
        </p:grpSpPr>
        <p:sp>
          <p:nvSpPr>
            <p:cNvPr id="21" name="Text Box 217"/>
            <p:cNvSpPr txBox="1">
              <a:spLocks noChangeArrowheads="1"/>
            </p:cNvSpPr>
            <p:nvPr/>
          </p:nvSpPr>
          <p:spPr bwMode="auto">
            <a:xfrm>
              <a:off x="432" y="2976"/>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accent2"/>
                  </a:solidFill>
                </a:rPr>
                <a:t>特别有：</a:t>
              </a:r>
            </a:p>
          </p:txBody>
        </p:sp>
        <p:graphicFrame>
          <p:nvGraphicFramePr>
            <p:cNvPr id="22" name="Object 3"/>
            <p:cNvGraphicFramePr>
              <a:graphicFrameLocks noChangeAspect="1"/>
            </p:cNvGraphicFramePr>
            <p:nvPr/>
          </p:nvGraphicFramePr>
          <p:xfrm>
            <a:off x="1344" y="2880"/>
            <a:ext cx="1488" cy="489"/>
          </p:xfrm>
          <a:graphic>
            <a:graphicData uri="http://schemas.openxmlformats.org/presentationml/2006/ole">
              <mc:AlternateContent xmlns:mc="http://schemas.openxmlformats.org/markup-compatibility/2006">
                <mc:Choice xmlns:v="urn:schemas-microsoft-com:vml" Requires="v">
                  <p:oleObj spid="_x0000_s12470" name="Equation" r:id="rId16" imgW="1282680" imgH="444240" progId="Equation.3">
                    <p:embed/>
                  </p:oleObj>
                </mc:Choice>
                <mc:Fallback>
                  <p:oleObj name="Equation" r:id="rId16" imgW="1282680" imgH="44424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44" y="2880"/>
                          <a:ext cx="1488" cy="4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Text Box 219"/>
            <p:cNvSpPr txBox="1">
              <a:spLocks noChangeArrowheads="1"/>
            </p:cNvSpPr>
            <p:nvPr/>
          </p:nvSpPr>
          <p:spPr bwMode="auto">
            <a:xfrm>
              <a:off x="2832" y="2976"/>
              <a:ext cx="158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a:t>
              </a:r>
              <a:r>
                <a:rPr lang="zh-CN" altLang="en-US">
                  <a:solidFill>
                    <a:schemeClr val="accent2"/>
                  </a:solidFill>
                </a:rPr>
                <a:t>行或无穷范数</a:t>
              </a:r>
              <a:r>
                <a:rPr lang="zh-CN" altLang="en-US"/>
                <a:t>）</a:t>
              </a:r>
            </a:p>
          </p:txBody>
        </p:sp>
        <p:graphicFrame>
          <p:nvGraphicFramePr>
            <p:cNvPr id="24" name="Object 4"/>
            <p:cNvGraphicFramePr>
              <a:graphicFrameLocks noChangeAspect="1"/>
            </p:cNvGraphicFramePr>
            <p:nvPr/>
          </p:nvGraphicFramePr>
          <p:xfrm>
            <a:off x="1344" y="3312"/>
            <a:ext cx="1459" cy="475"/>
          </p:xfrm>
          <a:graphic>
            <a:graphicData uri="http://schemas.openxmlformats.org/presentationml/2006/ole">
              <mc:AlternateContent xmlns:mc="http://schemas.openxmlformats.org/markup-compatibility/2006">
                <mc:Choice xmlns:v="urn:schemas-microsoft-com:vml" Requires="v">
                  <p:oleObj spid="_x0000_s12471" name="수식" r:id="rId18" imgW="1257120" imgH="431640" progId="Equation.3">
                    <p:embed/>
                  </p:oleObj>
                </mc:Choice>
                <mc:Fallback>
                  <p:oleObj name="수식" r:id="rId18" imgW="1257120" imgH="43164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344" y="3312"/>
                          <a:ext cx="1459" cy="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Text Box 221"/>
            <p:cNvSpPr txBox="1">
              <a:spLocks noChangeArrowheads="1"/>
            </p:cNvSpPr>
            <p:nvPr/>
          </p:nvSpPr>
          <p:spPr bwMode="auto">
            <a:xfrm>
              <a:off x="2832" y="3408"/>
              <a:ext cx="1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a:t>
              </a:r>
              <a:r>
                <a:rPr lang="zh-CN" altLang="en-US">
                  <a:solidFill>
                    <a:schemeClr val="accent2"/>
                  </a:solidFill>
                </a:rPr>
                <a:t>列或</a:t>
              </a:r>
              <a:r>
                <a:rPr lang="en-US" altLang="zh-CN">
                  <a:solidFill>
                    <a:schemeClr val="accent2"/>
                  </a:solidFill>
                </a:rPr>
                <a:t>1</a:t>
              </a:r>
              <a:r>
                <a:rPr lang="zh-CN" altLang="en-US">
                  <a:solidFill>
                    <a:schemeClr val="accent2"/>
                  </a:solidFill>
                </a:rPr>
                <a:t>范数</a:t>
              </a:r>
              <a:r>
                <a:rPr lang="zh-CN" altLang="en-US"/>
                <a:t>）</a:t>
              </a:r>
            </a:p>
          </p:txBody>
        </p:sp>
      </p:grpSp>
      <p:sp>
        <p:nvSpPr>
          <p:cNvPr id="4" name="矩形 3"/>
          <p:cNvSpPr/>
          <p:nvPr/>
        </p:nvSpPr>
        <p:spPr>
          <a:xfrm>
            <a:off x="838200" y="5013176"/>
            <a:ext cx="6686128" cy="16561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奇秀山川">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奇秀山川">
      <a:majorFont>
        <a:latin typeface="Gill Sans MT"/>
        <a:ea typeface=""/>
        <a:cs typeface=""/>
        <a:font script="Cyrl" typeface="Arial"/>
        <a:font script="Grek" typeface="Arial"/>
        <a:font script="Jpan" typeface="HG丸ｺﾞｼｯｸM-PRO"/>
        <a:font script="Hang" typeface="HY 헤드라인 M"/>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ill Sans MT"/>
        <a:ea typeface=""/>
        <a:cs typeface=""/>
        <a:font script="Cyrl" typeface="Arial"/>
        <a:font script="Grek" typeface="Arial"/>
        <a:font script="Jpan" typeface="HG丸ｺﾞｼｯｸM-PRO"/>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奇秀山川">
      <a:fillStyleLst>
        <a:solidFill>
          <a:schemeClr val="phClr"/>
        </a:solidFill>
        <a:gradFill rotWithShape="1">
          <a:gsLst>
            <a:gs pos="0">
              <a:schemeClr val="phClr">
                <a:tint val="100000"/>
                <a:shade val="100000"/>
                <a:hueMod val="100000"/>
                <a:satMod val="100000"/>
              </a:schemeClr>
            </a:gs>
            <a:gs pos="50000">
              <a:schemeClr val="phClr">
                <a:tint val="25000"/>
                <a:shade val="100000"/>
                <a:hueMod val="100000"/>
                <a:satMod val="100000"/>
              </a:schemeClr>
            </a:gs>
            <a:gs pos="100000">
              <a:schemeClr val="phClr">
                <a:tint val="100000"/>
                <a:shade val="100000"/>
                <a:hueMod val="100000"/>
                <a:satMod val="100000"/>
              </a:schemeClr>
            </a:gs>
          </a:gsLst>
          <a:lin ang="5400000" scaled="1"/>
        </a:gradFill>
        <a:gradFill rotWithShape="1">
          <a:gsLst>
            <a:gs pos="0">
              <a:schemeClr val="phClr">
                <a:tint val="40000"/>
                <a:shade val="100000"/>
                <a:hueMod val="100000"/>
                <a:satMod val="100000"/>
              </a:schemeClr>
            </a:gs>
            <a:gs pos="30000">
              <a:schemeClr val="phClr">
                <a:tint val="100000"/>
                <a:shade val="100000"/>
                <a:hueMod val="100000"/>
                <a:satMod val="100000"/>
              </a:schemeClr>
            </a:gs>
            <a:gs pos="68000">
              <a:schemeClr val="phClr">
                <a:tint val="100000"/>
                <a:shade val="100000"/>
                <a:hueMod val="100000"/>
                <a:satMod val="100000"/>
              </a:schemeClr>
            </a:gs>
            <a:gs pos="100000">
              <a:schemeClr val="phClr">
                <a:tint val="40000"/>
                <a:shade val="100000"/>
                <a:hueMod val="100000"/>
                <a:satMod val="100000"/>
              </a:schemeClr>
            </a:gs>
          </a:gsLst>
          <a:lin ang="5400000" scaled="1"/>
        </a:grad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br" rotWithShape="0">
              <a:srgbClr val="000000">
                <a:alpha val="0"/>
              </a:srgbClr>
            </a:outerShdw>
          </a:effectLst>
        </a:effectStyle>
        <a:effectStyle>
          <a:effectLst>
            <a:outerShdw blurRad="38100" dist="25400" dir="5400000" algn="ctr" rotWithShape="0">
              <a:srgbClr val="EBE9ED">
                <a:alpha val="0"/>
              </a:srgbClr>
            </a:outerShdw>
          </a:effectLst>
          <a:scene3d>
            <a:camera prst="orthographicFront">
              <a:rot lat="0" lon="0" rev="0"/>
            </a:camera>
            <a:lightRig rig="glow" dir="b"/>
          </a:scene3d>
          <a:sp3d contourW="6350" prstMaterial="softEdge">
            <a:bevelT w="25400" h="25400"/>
            <a:contourClr>
              <a:schemeClr val="phClr">
                <a:tint val="90000"/>
                <a:shade val="100000"/>
                <a:hueMod val="100000"/>
                <a:satMod val="100000"/>
              </a:schemeClr>
            </a:contourClr>
          </a:sp3d>
        </a:effectStyle>
        <a:effectStyle>
          <a:effectLst>
            <a:reflection blurRad="12700" stA="40000" endPos="40000" dist="25400" dir="5400000" sy="-100000" rotWithShape="0"/>
          </a:effectLst>
          <a:scene3d>
            <a:camera prst="perspectiveFront"/>
            <a:lightRig rig="glow" dir="b"/>
          </a:scene3d>
          <a:sp3d contourW="6350" prstMaterial="softEdge">
            <a:bevelT w="50800" h="25400"/>
            <a:contourClr>
              <a:schemeClr val="phClr">
                <a:tint val="100000"/>
                <a:shade val="80000"/>
                <a:hueMod val="100000"/>
                <a:satMod val="100000"/>
              </a:schemeClr>
            </a:contourClr>
          </a:sp3d>
        </a:effectStyle>
      </a:effectStyleLst>
      <a:bgFillStyleLst>
        <a:solidFill>
          <a:schemeClr val="phClr"/>
        </a:solidFill>
        <a:gradFill rotWithShape="1">
          <a:gsLst>
            <a:gs pos="0">
              <a:schemeClr val="phClr">
                <a:shade val="40000"/>
                <a:satMod val="165000"/>
              </a:schemeClr>
            </a:gs>
            <a:gs pos="50000">
              <a:schemeClr val="phClr">
                <a:shade val="95000"/>
                <a:satMod val="100000"/>
              </a:schemeClr>
            </a:gs>
            <a:gs pos="100000">
              <a:schemeClr val="phClr">
                <a:tint val="10000"/>
                <a:satMod val="300000"/>
              </a:schemeClr>
            </a:gs>
          </a:gsLst>
          <a:lin ang="13000000" scaled="0"/>
        </a:gradFill>
        <a:blipFill>
          <a:blip xmlns:r="http://schemas.openxmlformats.org/officeDocument/2006/relationships" r:embed="rId1">
            <a:duotone>
              <a:schemeClr val="phClr">
                <a:shade val="75000"/>
              </a:schemeClr>
              <a:schemeClr val="phClr">
                <a:tint val="55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奇秀山川</Template>
  <TotalTime>2357</TotalTime>
  <Words>2285</Words>
  <Application>Microsoft Office PowerPoint</Application>
  <PresentationFormat>全屏显示(4:3)</PresentationFormat>
  <Paragraphs>441</Paragraphs>
  <Slides>59</Slides>
  <Notes>1</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5</vt:i4>
      </vt:variant>
      <vt:variant>
        <vt:lpstr>幻灯片标题</vt:lpstr>
      </vt:variant>
      <vt:variant>
        <vt:i4>59</vt:i4>
      </vt:variant>
    </vt:vector>
  </HeadingPairs>
  <TitlesOfParts>
    <vt:vector size="78" baseType="lpstr">
      <vt:lpstr>맑은 고딕</vt:lpstr>
      <vt:lpstr>黑体</vt:lpstr>
      <vt:lpstr>楷体_GB2312</vt:lpstr>
      <vt:lpstr>隶书</vt:lpstr>
      <vt:lpstr>宋体</vt:lpstr>
      <vt:lpstr>微软雅黑</vt:lpstr>
      <vt:lpstr>Arial</vt:lpstr>
      <vt:lpstr>Gill Sans MT</vt:lpstr>
      <vt:lpstr>Symbol</vt:lpstr>
      <vt:lpstr>Tahoma</vt:lpstr>
      <vt:lpstr>Times New Roman</vt:lpstr>
      <vt:lpstr>Wingdings</vt:lpstr>
      <vt:lpstr>Wingdings 2</vt:lpstr>
      <vt:lpstr>奇秀山川</vt:lpstr>
      <vt:lpstr>Equation</vt:lpstr>
      <vt:lpstr>公式</vt:lpstr>
      <vt:lpstr>Microsoft 公式 3.0</vt:lpstr>
      <vt:lpstr>수식</vt:lpstr>
      <vt:lpstr>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ZQ&amp;NN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2.3     舍入误差对解的影响</dc:title>
  <dc:creator>NO1</dc:creator>
  <cp:lastModifiedBy>ASUS</cp:lastModifiedBy>
  <cp:revision>208</cp:revision>
  <dcterms:created xsi:type="dcterms:W3CDTF">2004-02-23T08:07:29Z</dcterms:created>
  <dcterms:modified xsi:type="dcterms:W3CDTF">2018-03-25T12:05:40Z</dcterms:modified>
</cp:coreProperties>
</file>