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39"/>
  </p:notesMasterIdLst>
  <p:handoutMasterIdLst>
    <p:handoutMasterId r:id="rId40"/>
  </p:handoutMasterIdLst>
  <p:sldIdLst>
    <p:sldId id="402" r:id="rId2"/>
    <p:sldId id="257" r:id="rId3"/>
    <p:sldId id="292" r:id="rId4"/>
    <p:sldId id="448" r:id="rId5"/>
    <p:sldId id="293" r:id="rId6"/>
    <p:sldId id="294" r:id="rId7"/>
    <p:sldId id="449" r:id="rId8"/>
    <p:sldId id="450" r:id="rId9"/>
    <p:sldId id="295" r:id="rId10"/>
    <p:sldId id="451" r:id="rId11"/>
    <p:sldId id="452" r:id="rId12"/>
    <p:sldId id="453" r:id="rId13"/>
    <p:sldId id="454" r:id="rId14"/>
    <p:sldId id="455" r:id="rId15"/>
    <p:sldId id="301" r:id="rId16"/>
    <p:sldId id="302" r:id="rId17"/>
    <p:sldId id="261" r:id="rId18"/>
    <p:sldId id="262" r:id="rId19"/>
    <p:sldId id="303" r:id="rId20"/>
    <p:sldId id="304" r:id="rId21"/>
    <p:sldId id="305" r:id="rId22"/>
    <p:sldId id="306" r:id="rId23"/>
    <p:sldId id="307" r:id="rId24"/>
    <p:sldId id="462" r:id="rId25"/>
    <p:sldId id="263" r:id="rId26"/>
    <p:sldId id="308" r:id="rId27"/>
    <p:sldId id="456" r:id="rId28"/>
    <p:sldId id="457" r:id="rId29"/>
    <p:sldId id="458" r:id="rId30"/>
    <p:sldId id="459" r:id="rId31"/>
    <p:sldId id="267" r:id="rId32"/>
    <p:sldId id="460" r:id="rId33"/>
    <p:sldId id="461" r:id="rId34"/>
    <p:sldId id="311" r:id="rId35"/>
    <p:sldId id="312" r:id="rId36"/>
    <p:sldId id="313" r:id="rId37"/>
    <p:sldId id="327" r:id="rId38"/>
  </p:sldIdLst>
  <p:sldSz cx="9144000" cy="6858000" type="screen4x3"/>
  <p:notesSz cx="6735763" cy="9866313"/>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85" autoAdjust="0"/>
  </p:normalViewPr>
  <p:slideViewPr>
    <p:cSldViewPr>
      <p:cViewPr varScale="1">
        <p:scale>
          <a:sx n="76" d="100"/>
          <a:sy n="76" d="100"/>
        </p:scale>
        <p:origin x="84"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25.wmf"/><Relationship Id="rId4" Type="http://schemas.openxmlformats.org/officeDocument/2006/relationships/image" Target="../media/image2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2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2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image" Target="../media/image61.wmf"/><Relationship Id="rId3" Type="http://schemas.openxmlformats.org/officeDocument/2006/relationships/image" Target="../media/image51.wmf"/><Relationship Id="rId7" Type="http://schemas.openxmlformats.org/officeDocument/2006/relationships/image" Target="../media/image55.wmf"/><Relationship Id="rId12" Type="http://schemas.openxmlformats.org/officeDocument/2006/relationships/image" Target="../media/image60.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11" Type="http://schemas.openxmlformats.org/officeDocument/2006/relationships/image" Target="../media/image59.wmf"/><Relationship Id="rId5" Type="http://schemas.openxmlformats.org/officeDocument/2006/relationships/image" Target="../media/image53.wmf"/><Relationship Id="rId10" Type="http://schemas.openxmlformats.org/officeDocument/2006/relationships/image" Target="../media/image58.wmf"/><Relationship Id="rId4" Type="http://schemas.openxmlformats.org/officeDocument/2006/relationships/image" Target="../media/image52.wmf"/><Relationship Id="rId9" Type="http://schemas.openxmlformats.org/officeDocument/2006/relationships/image" Target="../media/image57.wmf"/><Relationship Id="rId14" Type="http://schemas.openxmlformats.org/officeDocument/2006/relationships/image" Target="../media/image6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2.wmf"/><Relationship Id="rId7" Type="http://schemas.openxmlformats.org/officeDocument/2006/relationships/image" Target="../media/image76.wmf"/><Relationship Id="rId12" Type="http://schemas.openxmlformats.org/officeDocument/2006/relationships/image" Target="../media/image81.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11" Type="http://schemas.openxmlformats.org/officeDocument/2006/relationships/image" Target="../media/image80.wmf"/><Relationship Id="rId5" Type="http://schemas.openxmlformats.org/officeDocument/2006/relationships/image" Target="../media/image74.wmf"/><Relationship Id="rId10" Type="http://schemas.openxmlformats.org/officeDocument/2006/relationships/image" Target="../media/image79.wmf"/><Relationship Id="rId4" Type="http://schemas.openxmlformats.org/officeDocument/2006/relationships/image" Target="../media/image73.wmf"/><Relationship Id="rId9" Type="http://schemas.openxmlformats.org/officeDocument/2006/relationships/image" Target="../media/image7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5" Type="http://schemas.openxmlformats.org/officeDocument/2006/relationships/image" Target="../media/image20.wmf"/><Relationship Id="rId4" Type="http://schemas.openxmlformats.org/officeDocument/2006/relationships/image" Target="../media/image1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9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8.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pPr>
              <a:defRPr/>
            </a:pPr>
            <a:fld id="{3226395A-7145-4AE9-9983-1F72579D5393}" type="datetimeFigureOut">
              <a:rPr lang="zh-CN" altLang="en-US"/>
              <a:pPr>
                <a:defRPr/>
              </a:pPr>
              <a:t>2016/5/31</a:t>
            </a:fld>
            <a:endParaRPr lang="zh-CN" altLang="en-US"/>
          </a:p>
        </p:txBody>
      </p:sp>
      <p:sp>
        <p:nvSpPr>
          <p:cNvPr id="4" name="页脚占位符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14763" y="9371013"/>
            <a:ext cx="2919412" cy="49371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7CFCED9-9EA6-41ED-80CA-4529FDAA105B}" type="slidenum">
              <a:rPr lang="zh-CN" altLang="en-US"/>
              <a:pPr/>
              <a:t>‹#›</a:t>
            </a:fld>
            <a:endParaRPr lang="zh-CN" altLang="en-US"/>
          </a:p>
        </p:txBody>
      </p:sp>
    </p:spTree>
    <p:extLst>
      <p:ext uri="{BB962C8B-B14F-4D97-AF65-F5344CB8AC3E}">
        <p14:creationId xmlns:p14="http://schemas.microsoft.com/office/powerpoint/2010/main" val="3424826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38915" name="Rectangle 3"/>
          <p:cNvSpPr>
            <a:spLocks noGrp="1" noChangeArrowheads="1"/>
          </p:cNvSpPr>
          <p:nvPr>
            <p:ph type="dt" idx="1"/>
          </p:nvPr>
        </p:nvSpPr>
        <p:spPr bwMode="auto">
          <a:xfrm>
            <a:off x="3814763" y="0"/>
            <a:ext cx="2919412"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6020" name="Rectangle 4"/>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7" name="Rectangle 5"/>
          <p:cNvSpPr>
            <a:spLocks noGrp="1" noChangeArrowheads="1"/>
          </p:cNvSpPr>
          <p:nvPr>
            <p:ph type="body" sz="quarter" idx="3"/>
          </p:nvPr>
        </p:nvSpPr>
        <p:spPr bwMode="auto">
          <a:xfrm>
            <a:off x="673100" y="4686300"/>
            <a:ext cx="538956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8918" name="Rectangle 6"/>
          <p:cNvSpPr>
            <a:spLocks noGrp="1" noChangeArrowheads="1"/>
          </p:cNvSpPr>
          <p:nvPr>
            <p:ph type="ftr" sz="quarter" idx="4"/>
          </p:nvPr>
        </p:nvSpPr>
        <p:spPr bwMode="auto">
          <a:xfrm>
            <a:off x="0" y="9371013"/>
            <a:ext cx="2919413"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38919" name="Rectangle 7"/>
          <p:cNvSpPr>
            <a:spLocks noGrp="1" noChangeArrowheads="1"/>
          </p:cNvSpPr>
          <p:nvPr>
            <p:ph type="sldNum" sz="quarter" idx="5"/>
          </p:nvPr>
        </p:nvSpPr>
        <p:spPr bwMode="auto">
          <a:xfrm>
            <a:off x="3814763" y="9371013"/>
            <a:ext cx="2919412"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8C1C904-8BE3-4430-8A06-3305DD2911B4}" type="slidenum">
              <a:rPr lang="en-US" altLang="zh-CN"/>
              <a:pPr/>
              <a:t>‹#›</a:t>
            </a:fld>
            <a:endParaRPr lang="en-US" altLang="zh-CN"/>
          </a:p>
        </p:txBody>
      </p:sp>
    </p:spTree>
    <p:extLst>
      <p:ext uri="{BB962C8B-B14F-4D97-AF65-F5344CB8AC3E}">
        <p14:creationId xmlns:p14="http://schemas.microsoft.com/office/powerpoint/2010/main" val="4069007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8D39AC7-349B-4CE0-8365-2E2D0B34495D}" type="slidenum">
              <a:rPr lang="en-US" altLang="zh-CN" sz="1200"/>
              <a:pPr eaLnBrk="1" hangingPunct="1"/>
              <a:t>25</a:t>
            </a:fld>
            <a:endParaRPr lang="en-US" altLang="zh-CN" sz="1200"/>
          </a:p>
        </p:txBody>
      </p:sp>
    </p:spTree>
    <p:extLst>
      <p:ext uri="{BB962C8B-B14F-4D97-AF65-F5344CB8AC3E}">
        <p14:creationId xmlns:p14="http://schemas.microsoft.com/office/powerpoint/2010/main" val="3144513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16"/>
          <p:cNvGrpSpPr>
            <a:grpSpLocks/>
          </p:cNvGrpSpPr>
          <p:nvPr/>
        </p:nvGrpSpPr>
        <p:grpSpPr bwMode="auto">
          <a:xfrm>
            <a:off x="0" y="3268663"/>
            <a:ext cx="9144000" cy="146050"/>
            <a:chOff x="0" y="3268345"/>
            <a:chExt cx="9144000" cy="146304"/>
          </a:xfrm>
        </p:grpSpPr>
        <p:sp>
          <p:nvSpPr>
            <p:cNvPr id="5" name="Rectangle 12"/>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3"/>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4"/>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5"/>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ctrTitle"/>
          </p:nvPr>
        </p:nvSpPr>
        <p:spPr>
          <a:xfrm>
            <a:off x="609600" y="1752600"/>
            <a:ext cx="7924800" cy="1470025"/>
          </a:xfrm>
          <a:prstGeom prst="rect">
            <a:avLst/>
          </a:prstGeom>
        </p:spPr>
        <p:txBody>
          <a:bodyPr anchor="b"/>
          <a:lstStyle>
            <a:lvl1pPr algn="ctr">
              <a:defRPr/>
            </a:lvl1pPr>
          </a:lstStyle>
          <a:p>
            <a:r>
              <a:rPr lang="zh-CN" altLang="en-US" smtClean="0"/>
              <a:t>单击此处编辑母版标题样式</a:t>
            </a:r>
            <a:endParaRPr lang="en-US"/>
          </a:p>
        </p:txBody>
      </p:sp>
      <p:sp>
        <p:nvSpPr>
          <p:cNvPr id="3" name="Subtitle 2"/>
          <p:cNvSpPr>
            <a:spLocks noGrp="1"/>
          </p:cNvSpPr>
          <p:nvPr>
            <p:ph type="subTitle" idx="1"/>
          </p:nvPr>
        </p:nvSpPr>
        <p:spPr>
          <a:xfrm>
            <a:off x="1371600" y="3505200"/>
            <a:ext cx="6400800" cy="1752600"/>
          </a:xfrm>
        </p:spPr>
        <p:txBody>
          <a:bodyP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E71A179C-425F-4A33-B415-762DEA6A72C0}" type="slidenum">
              <a:rPr lang="en-US" altLang="zh-CN"/>
              <a:pPr/>
              <a:t>‹#›</a:t>
            </a:fld>
            <a:endParaRPr lang="en-US" altLang="zh-CN"/>
          </a:p>
        </p:txBody>
      </p:sp>
    </p:spTree>
    <p:extLst>
      <p:ext uri="{BB962C8B-B14F-4D97-AF65-F5344CB8AC3E}">
        <p14:creationId xmlns:p14="http://schemas.microsoft.com/office/powerpoint/2010/main" val="2259179750"/>
      </p:ext>
    </p:extLst>
  </p:cSld>
  <p:clrMapOvr>
    <a:overrideClrMapping bg1="lt1" tx1="dk1" bg2="lt2" tx2="dk2" accent1="accent1" accent2="accent2" accent3="accent3" accent4="accent4" accent5="accent5" accent6="accent6" hlink="hlink" folHlink="folHlink"/>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grpSp>
        <p:nvGrpSpPr>
          <p:cNvPr id="4" name="Group 7"/>
          <p:cNvGrpSpPr>
            <a:grpSpLocks/>
          </p:cNvGrpSpPr>
          <p:nvPr/>
        </p:nvGrpSpPr>
        <p:grpSpPr bwMode="auto">
          <a:xfrm flipH="1">
            <a:off x="0" y="1371600"/>
            <a:ext cx="9144000" cy="73025"/>
            <a:chOff x="0" y="3268345"/>
            <a:chExt cx="9144000" cy="146304"/>
          </a:xfrm>
        </p:grpSpPr>
        <p:sp>
          <p:nvSpPr>
            <p:cNvPr id="5" name="Rectangle 8"/>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9"/>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0"/>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1"/>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10" name="Date Placeholder 3"/>
          <p:cNvSpPr>
            <a:spLocks noGrp="1"/>
          </p:cNvSpPr>
          <p:nvPr>
            <p:ph type="dt" sz="half" idx="10"/>
          </p:nvPr>
        </p:nvSpPr>
        <p:spPr/>
        <p:txBody>
          <a:bodyPr/>
          <a:lstStyle>
            <a:lvl1pPr>
              <a:defRPr/>
            </a:lvl1pPr>
          </a:lstStyle>
          <a:p>
            <a:pPr>
              <a:defRPr/>
            </a:pPr>
            <a:endParaRPr lang="en-US" altLang="zh-CN"/>
          </a:p>
        </p:txBody>
      </p:sp>
      <p:sp>
        <p:nvSpPr>
          <p:cNvPr id="11" name="Footer Placeholder 4"/>
          <p:cNvSpPr>
            <a:spLocks noGrp="1"/>
          </p:cNvSpPr>
          <p:nvPr>
            <p:ph type="ftr" sz="quarter" idx="11"/>
          </p:nvPr>
        </p:nvSpPr>
        <p:spPr/>
        <p:txBody>
          <a:bodyPr/>
          <a:lstStyle>
            <a:lvl1pPr>
              <a:defRPr/>
            </a:lvl1pPr>
          </a:lstStyle>
          <a:p>
            <a:pPr>
              <a:defRPr/>
            </a:pPr>
            <a:endParaRPr lang="en-US" altLang="zh-CN"/>
          </a:p>
        </p:txBody>
      </p:sp>
      <p:sp>
        <p:nvSpPr>
          <p:cNvPr id="12" name="Slide Number Placeholder 5"/>
          <p:cNvSpPr>
            <a:spLocks noGrp="1"/>
          </p:cNvSpPr>
          <p:nvPr>
            <p:ph type="sldNum" sz="quarter" idx="12"/>
          </p:nvPr>
        </p:nvSpPr>
        <p:spPr/>
        <p:txBody>
          <a:bodyPr/>
          <a:lstStyle>
            <a:lvl1pPr>
              <a:defRPr/>
            </a:lvl1pPr>
          </a:lstStyle>
          <a:p>
            <a:fld id="{1F3334C0-4E36-400B-8548-3C316DBE7D11}" type="slidenum">
              <a:rPr lang="en-US" altLang="zh-CN"/>
              <a:pPr/>
              <a:t>‹#›</a:t>
            </a:fld>
            <a:endParaRPr lang="en-US" altLang="zh-CN"/>
          </a:p>
        </p:txBody>
      </p:sp>
    </p:spTree>
    <p:extLst>
      <p:ext uri="{BB962C8B-B14F-4D97-AF65-F5344CB8AC3E}">
        <p14:creationId xmlns:p14="http://schemas.microsoft.com/office/powerpoint/2010/main" val="3251276142"/>
      </p:ext>
    </p:extLst>
  </p:cSld>
  <p:clrMapOvr>
    <a:overrideClrMapping bg1="lt1" tx1="dk1" bg2="lt2" tx2="dk2" accent1="accent1" accent2="accent2" accent3="accent3" accent4="accent4" accent5="accent5" accent6="accent6" hlink="hlink" folHlink="folHlink"/>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grpSp>
        <p:nvGrpSpPr>
          <p:cNvPr id="4" name="Group 6"/>
          <p:cNvGrpSpPr>
            <a:grpSpLocks/>
          </p:cNvGrpSpPr>
          <p:nvPr/>
        </p:nvGrpSpPr>
        <p:grpSpPr bwMode="auto">
          <a:xfrm rot="5400000" flipH="1">
            <a:off x="3332163" y="3384550"/>
            <a:ext cx="6867525" cy="73025"/>
            <a:chOff x="0" y="3268345"/>
            <a:chExt cx="9144000" cy="146304"/>
          </a:xfrm>
        </p:grpSpPr>
        <p:sp>
          <p:nvSpPr>
            <p:cNvPr id="5" name="Rectangle 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userDrawn="1"/>
          </p:nvSpPr>
          <p:spPr>
            <a:xfrm>
              <a:off x="5180755" y="3268344"/>
              <a:ext cx="109914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9"/>
            <p:cNvSpPr/>
            <p:nvPr userDrawn="1"/>
          </p:nvSpPr>
          <p:spPr>
            <a:xfrm>
              <a:off x="6279894" y="3268345"/>
              <a:ext cx="1097027"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0"/>
            <p:cNvSpPr/>
            <p:nvPr userDrawn="1"/>
          </p:nvSpPr>
          <p:spPr>
            <a:xfrm>
              <a:off x="7376922" y="3268344"/>
              <a:ext cx="1097026"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Vertical Title 1"/>
          <p:cNvSpPr>
            <a:spLocks noGrp="1"/>
          </p:cNvSpPr>
          <p:nvPr>
            <p:ph type="title" orient="vert"/>
          </p:nvPr>
        </p:nvSpPr>
        <p:spPr>
          <a:xfrm>
            <a:off x="6858000" y="274638"/>
            <a:ext cx="1828800" cy="5851525"/>
          </a:xfrm>
          <a:prstGeom prst="rect">
            <a:avLst/>
          </a:prstGeo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172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Date Placeholder 3"/>
          <p:cNvSpPr>
            <a:spLocks noGrp="1"/>
          </p:cNvSpPr>
          <p:nvPr>
            <p:ph type="dt" sz="half" idx="10"/>
          </p:nvPr>
        </p:nvSpPr>
        <p:spPr>
          <a:xfrm>
            <a:off x="6838950" y="6356350"/>
            <a:ext cx="1868488" cy="365125"/>
          </a:xfrm>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7FEC7379-7706-4484-B826-22FA5BE60B18}" type="slidenum">
              <a:rPr lang="en-US" altLang="zh-CN"/>
              <a:pPr/>
              <a:t>‹#›</a:t>
            </a:fld>
            <a:endParaRPr lang="en-US" altLang="zh-CN"/>
          </a:p>
        </p:txBody>
      </p:sp>
    </p:spTree>
    <p:extLst>
      <p:ext uri="{BB962C8B-B14F-4D97-AF65-F5344CB8AC3E}">
        <p14:creationId xmlns:p14="http://schemas.microsoft.com/office/powerpoint/2010/main" val="4133463143"/>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fld id="{2106C1A3-CBA4-408A-8D8F-CB00787FD521}" type="slidenum">
              <a:rPr lang="en-US" altLang="zh-CN"/>
              <a:pPr/>
              <a:t>‹#›</a:t>
            </a:fld>
            <a:endParaRPr lang="en-US" altLang="zh-CN"/>
          </a:p>
        </p:txBody>
      </p:sp>
    </p:spTree>
    <p:extLst>
      <p:ext uri="{BB962C8B-B14F-4D97-AF65-F5344CB8AC3E}">
        <p14:creationId xmlns:p14="http://schemas.microsoft.com/office/powerpoint/2010/main" val="4123594299"/>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grpSp>
        <p:nvGrpSpPr>
          <p:cNvPr id="4" name="Group 13"/>
          <p:cNvGrpSpPr>
            <a:grpSpLocks/>
          </p:cNvGrpSpPr>
          <p:nvPr/>
        </p:nvGrpSpPr>
        <p:grpSpPr bwMode="auto">
          <a:xfrm>
            <a:off x="0" y="1371600"/>
            <a:ext cx="9144000" cy="73025"/>
            <a:chOff x="0" y="3268345"/>
            <a:chExt cx="9144000" cy="146304"/>
          </a:xfrm>
        </p:grpSpPr>
        <p:sp>
          <p:nvSpPr>
            <p:cNvPr id="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5"/>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7"/>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Content Placeholder 2"/>
          <p:cNvSpPr>
            <a:spLocks noGrp="1"/>
          </p:cNvSpPr>
          <p:nvPr>
            <p:ph idx="1"/>
          </p:nvPr>
        </p:nvSpPr>
        <p:spPr>
          <a:xfrm>
            <a:off x="457200" y="1499616"/>
            <a:ext cx="8229600" cy="462654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9" name="Title 18"/>
          <p:cNvSpPr>
            <a:spLocks noGrp="1"/>
          </p:cNvSpPr>
          <p:nvPr>
            <p:ph type="title"/>
          </p:nvPr>
        </p:nvSpPr>
        <p:spPr/>
        <p:txBody>
          <a:bodyPr/>
          <a:lstStyle/>
          <a:p>
            <a:r>
              <a:rPr lang="zh-CN" altLang="en-US" smtClean="0"/>
              <a:t>单击此处编辑母版标题样式</a:t>
            </a:r>
            <a:endParaRPr lang="en-US"/>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7E55CAE3-B4B2-4706-919F-088B43710DBB}" type="slidenum">
              <a:rPr lang="en-US" altLang="zh-CN"/>
              <a:pPr/>
              <a:t>‹#›</a:t>
            </a:fld>
            <a:endParaRPr lang="en-US" altLang="zh-CN"/>
          </a:p>
        </p:txBody>
      </p:sp>
    </p:spTree>
    <p:extLst>
      <p:ext uri="{BB962C8B-B14F-4D97-AF65-F5344CB8AC3E}">
        <p14:creationId xmlns:p14="http://schemas.microsoft.com/office/powerpoint/2010/main" val="9000033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Group 12"/>
          <p:cNvGrpSpPr>
            <a:grpSpLocks/>
          </p:cNvGrpSpPr>
          <p:nvPr/>
        </p:nvGrpSpPr>
        <p:grpSpPr bwMode="auto">
          <a:xfrm flipH="1">
            <a:off x="0" y="4229100"/>
            <a:ext cx="9144000" cy="146050"/>
            <a:chOff x="0" y="3268345"/>
            <a:chExt cx="9144000" cy="146304"/>
          </a:xfrm>
        </p:grpSpPr>
        <p:sp>
          <p:nvSpPr>
            <p:cNvPr id="5"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4"/>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5"/>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6"/>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a:xfrm>
            <a:off x="667512" y="4406900"/>
            <a:ext cx="7827201" cy="1362075"/>
          </a:xfrm>
          <a:prstGeom prst="rect">
            <a:avLst/>
          </a:prstGeo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667512" y="2667000"/>
            <a:ext cx="7827201"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0821E421-BFD9-4F51-A2DE-E1466E415A1F}" type="slidenum">
              <a:rPr lang="en-US" altLang="zh-CN"/>
              <a:pPr/>
              <a:t>‹#›</a:t>
            </a:fld>
            <a:endParaRPr lang="en-US" altLang="zh-CN"/>
          </a:p>
        </p:txBody>
      </p:sp>
    </p:spTree>
    <p:extLst>
      <p:ext uri="{BB962C8B-B14F-4D97-AF65-F5344CB8AC3E}">
        <p14:creationId xmlns:p14="http://schemas.microsoft.com/office/powerpoint/2010/main" val="1476167037"/>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grpSp>
        <p:nvGrpSpPr>
          <p:cNvPr id="5" name="Group 14"/>
          <p:cNvGrpSpPr>
            <a:grpSpLocks/>
          </p:cNvGrpSpPr>
          <p:nvPr/>
        </p:nvGrpSpPr>
        <p:grpSpPr bwMode="auto">
          <a:xfrm>
            <a:off x="0" y="1371600"/>
            <a:ext cx="9144000" cy="73025"/>
            <a:chOff x="0" y="3268345"/>
            <a:chExt cx="9144000" cy="146304"/>
          </a:xfrm>
        </p:grpSpPr>
        <p:sp>
          <p:nvSpPr>
            <p:cNvPr id="6" name="Rectangle 15"/>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7"/>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8"/>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4" name="Title 13"/>
          <p:cNvSpPr>
            <a:spLocks noGrp="1"/>
          </p:cNvSpPr>
          <p:nvPr>
            <p:ph type="title"/>
          </p:nvPr>
        </p:nvSpPr>
        <p:spPr/>
        <p:txBody>
          <a:bodyPr/>
          <a:lstStyle/>
          <a:p>
            <a:r>
              <a:rPr lang="zh-CN" altLang="en-US" smtClean="0"/>
              <a:t>单击此处编辑母版标题样式</a:t>
            </a:r>
            <a:endParaRPr lang="en-US"/>
          </a:p>
        </p:txBody>
      </p:sp>
      <p:sp>
        <p:nvSpPr>
          <p:cNvPr id="10" name="Date Placeholder 4"/>
          <p:cNvSpPr>
            <a:spLocks noGrp="1"/>
          </p:cNvSpPr>
          <p:nvPr>
            <p:ph type="dt" sz="half" idx="10"/>
          </p:nvPr>
        </p:nvSpPr>
        <p:spPr/>
        <p:txBody>
          <a:bodyPr/>
          <a:lstStyle>
            <a:lvl1pPr>
              <a:defRPr/>
            </a:lvl1pPr>
          </a:lstStyle>
          <a:p>
            <a:pPr>
              <a:defRPr/>
            </a:pPr>
            <a:endParaRPr lang="en-US" altLang="zh-CN"/>
          </a:p>
        </p:txBody>
      </p:sp>
      <p:sp>
        <p:nvSpPr>
          <p:cNvPr id="11" name="Footer Placeholder 5"/>
          <p:cNvSpPr>
            <a:spLocks noGrp="1"/>
          </p:cNvSpPr>
          <p:nvPr>
            <p:ph type="ftr" sz="quarter" idx="11"/>
          </p:nvPr>
        </p:nvSpPr>
        <p:spPr/>
        <p:txBody>
          <a:bodyPr/>
          <a:lstStyle>
            <a:lvl1pPr>
              <a:defRPr/>
            </a:lvl1pPr>
          </a:lstStyle>
          <a:p>
            <a:pPr>
              <a:defRPr/>
            </a:pPr>
            <a:endParaRPr lang="en-US" altLang="zh-CN"/>
          </a:p>
        </p:txBody>
      </p:sp>
      <p:sp>
        <p:nvSpPr>
          <p:cNvPr id="12" name="Slide Number Placeholder 6"/>
          <p:cNvSpPr>
            <a:spLocks noGrp="1"/>
          </p:cNvSpPr>
          <p:nvPr>
            <p:ph type="sldNum" sz="quarter" idx="12"/>
          </p:nvPr>
        </p:nvSpPr>
        <p:spPr/>
        <p:txBody>
          <a:bodyPr/>
          <a:lstStyle>
            <a:lvl1pPr>
              <a:defRPr/>
            </a:lvl1pPr>
          </a:lstStyle>
          <a:p>
            <a:fld id="{36D7C11C-B7BE-483C-B5E7-F2167A3B1E2E}" type="slidenum">
              <a:rPr lang="en-US" altLang="zh-CN"/>
              <a:pPr/>
              <a:t>‹#›</a:t>
            </a:fld>
            <a:endParaRPr lang="en-US" altLang="zh-CN"/>
          </a:p>
        </p:txBody>
      </p:sp>
    </p:spTree>
    <p:extLst>
      <p:ext uri="{BB962C8B-B14F-4D97-AF65-F5344CB8AC3E}">
        <p14:creationId xmlns:p14="http://schemas.microsoft.com/office/powerpoint/2010/main" val="1167323725"/>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grpSp>
        <p:nvGrpSpPr>
          <p:cNvPr id="7" name="Group 16"/>
          <p:cNvGrpSpPr>
            <a:grpSpLocks/>
          </p:cNvGrpSpPr>
          <p:nvPr/>
        </p:nvGrpSpPr>
        <p:grpSpPr bwMode="auto">
          <a:xfrm>
            <a:off x="0" y="1371600"/>
            <a:ext cx="9144000" cy="73025"/>
            <a:chOff x="0" y="3268345"/>
            <a:chExt cx="9144000" cy="146304"/>
          </a:xfrm>
        </p:grpSpPr>
        <p:sp>
          <p:nvSpPr>
            <p:cNvPr id="8" name="Rectangle 1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8"/>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19"/>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20"/>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Text Placeholder 2"/>
          <p:cNvSpPr>
            <a:spLocks noGrp="1"/>
          </p:cNvSpPr>
          <p:nvPr>
            <p:ph type="body" idx="1"/>
          </p:nvPr>
        </p:nvSpPr>
        <p:spPr>
          <a:xfrm>
            <a:off x="457200" y="1600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600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6" name="Title 15"/>
          <p:cNvSpPr>
            <a:spLocks noGrp="1"/>
          </p:cNvSpPr>
          <p:nvPr>
            <p:ph type="title"/>
          </p:nvPr>
        </p:nvSpPr>
        <p:spPr/>
        <p:txBody>
          <a:bodyPr/>
          <a:lstStyle/>
          <a:p>
            <a:r>
              <a:rPr lang="zh-CN" altLang="en-US" smtClean="0"/>
              <a:t>单击此处编辑母版标题样式</a:t>
            </a:r>
            <a:endParaRPr lang="en-US"/>
          </a:p>
        </p:txBody>
      </p:sp>
      <p:sp>
        <p:nvSpPr>
          <p:cNvPr id="12" name="Date Placeholder 6"/>
          <p:cNvSpPr>
            <a:spLocks noGrp="1"/>
          </p:cNvSpPr>
          <p:nvPr>
            <p:ph type="dt" sz="half" idx="10"/>
          </p:nvPr>
        </p:nvSpPr>
        <p:spPr/>
        <p:txBody>
          <a:bodyPr/>
          <a:lstStyle>
            <a:lvl1pPr>
              <a:defRPr/>
            </a:lvl1pPr>
          </a:lstStyle>
          <a:p>
            <a:pPr>
              <a:defRPr/>
            </a:pPr>
            <a:endParaRPr lang="en-US" altLang="zh-CN"/>
          </a:p>
        </p:txBody>
      </p:sp>
      <p:sp>
        <p:nvSpPr>
          <p:cNvPr id="13" name="Footer Placeholder 7"/>
          <p:cNvSpPr>
            <a:spLocks noGrp="1"/>
          </p:cNvSpPr>
          <p:nvPr>
            <p:ph type="ftr" sz="quarter" idx="11"/>
          </p:nvPr>
        </p:nvSpPr>
        <p:spPr/>
        <p:txBody>
          <a:bodyPr/>
          <a:lstStyle>
            <a:lvl1pPr>
              <a:defRPr/>
            </a:lvl1pPr>
          </a:lstStyle>
          <a:p>
            <a:pPr>
              <a:defRPr/>
            </a:pPr>
            <a:endParaRPr lang="en-US" altLang="zh-CN"/>
          </a:p>
        </p:txBody>
      </p:sp>
      <p:sp>
        <p:nvSpPr>
          <p:cNvPr id="14" name="Slide Number Placeholder 8"/>
          <p:cNvSpPr>
            <a:spLocks noGrp="1"/>
          </p:cNvSpPr>
          <p:nvPr>
            <p:ph type="sldNum" sz="quarter" idx="12"/>
          </p:nvPr>
        </p:nvSpPr>
        <p:spPr/>
        <p:txBody>
          <a:bodyPr/>
          <a:lstStyle>
            <a:lvl1pPr>
              <a:defRPr/>
            </a:lvl1pPr>
          </a:lstStyle>
          <a:p>
            <a:fld id="{850E88CD-7C89-4911-BCD1-D3BD7417076C}" type="slidenum">
              <a:rPr lang="en-US" altLang="zh-CN"/>
              <a:pPr/>
              <a:t>‹#›</a:t>
            </a:fld>
            <a:endParaRPr lang="en-US" altLang="zh-CN"/>
          </a:p>
        </p:txBody>
      </p:sp>
    </p:spTree>
    <p:extLst>
      <p:ext uri="{BB962C8B-B14F-4D97-AF65-F5344CB8AC3E}">
        <p14:creationId xmlns:p14="http://schemas.microsoft.com/office/powerpoint/2010/main" val="88158781"/>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grpSp>
        <p:nvGrpSpPr>
          <p:cNvPr id="3" name="Group 12"/>
          <p:cNvGrpSpPr>
            <a:grpSpLocks/>
          </p:cNvGrpSpPr>
          <p:nvPr/>
        </p:nvGrpSpPr>
        <p:grpSpPr bwMode="auto">
          <a:xfrm flipH="1">
            <a:off x="0" y="1371600"/>
            <a:ext cx="9144000" cy="73025"/>
            <a:chOff x="0" y="3268345"/>
            <a:chExt cx="9144000" cy="146304"/>
          </a:xfrm>
        </p:grpSpPr>
        <p:sp>
          <p:nvSpPr>
            <p:cNvPr id="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14"/>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5"/>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2" name="Title 11"/>
          <p:cNvSpPr>
            <a:spLocks noGrp="1"/>
          </p:cNvSpPr>
          <p:nvPr>
            <p:ph type="title"/>
          </p:nvPr>
        </p:nvSpPr>
        <p:spPr/>
        <p:txBody>
          <a:bodyPr/>
          <a:lstStyle/>
          <a:p>
            <a:r>
              <a:rPr lang="zh-CN" altLang="en-US" smtClean="0"/>
              <a:t>单击此处编辑母版标题样式</a:t>
            </a:r>
            <a:endParaRPr lang="en-US"/>
          </a:p>
        </p:txBody>
      </p:sp>
      <p:sp>
        <p:nvSpPr>
          <p:cNvPr id="8" name="Date Placeholder 2"/>
          <p:cNvSpPr>
            <a:spLocks noGrp="1"/>
          </p:cNvSpPr>
          <p:nvPr>
            <p:ph type="dt" sz="half" idx="10"/>
          </p:nvPr>
        </p:nvSpPr>
        <p:spPr/>
        <p:txBody>
          <a:bodyPr/>
          <a:lstStyle>
            <a:lvl1pPr>
              <a:defRPr/>
            </a:lvl1pPr>
          </a:lstStyle>
          <a:p>
            <a:pPr>
              <a:defRPr/>
            </a:pPr>
            <a:endParaRPr lang="en-US" altLang="zh-CN"/>
          </a:p>
        </p:txBody>
      </p:sp>
      <p:sp>
        <p:nvSpPr>
          <p:cNvPr id="9" name="Footer Placeholder 3"/>
          <p:cNvSpPr>
            <a:spLocks noGrp="1"/>
          </p:cNvSpPr>
          <p:nvPr>
            <p:ph type="ftr" sz="quarter" idx="11"/>
          </p:nvPr>
        </p:nvSpPr>
        <p:spPr/>
        <p:txBody>
          <a:bodyPr/>
          <a:lstStyle>
            <a:lvl1pPr>
              <a:defRPr/>
            </a:lvl1pPr>
          </a:lstStyle>
          <a:p>
            <a:pPr>
              <a:defRPr/>
            </a:pPr>
            <a:endParaRPr lang="en-US" altLang="zh-CN"/>
          </a:p>
        </p:txBody>
      </p:sp>
      <p:sp>
        <p:nvSpPr>
          <p:cNvPr id="10" name="Slide Number Placeholder 4"/>
          <p:cNvSpPr>
            <a:spLocks noGrp="1"/>
          </p:cNvSpPr>
          <p:nvPr>
            <p:ph type="sldNum" sz="quarter" idx="12"/>
          </p:nvPr>
        </p:nvSpPr>
        <p:spPr/>
        <p:txBody>
          <a:bodyPr/>
          <a:lstStyle>
            <a:lvl1pPr>
              <a:defRPr/>
            </a:lvl1pPr>
          </a:lstStyle>
          <a:p>
            <a:fld id="{6B5E0766-B55A-4B36-8476-08D2CFAA0BE0}" type="slidenum">
              <a:rPr lang="en-US" altLang="zh-CN"/>
              <a:pPr/>
              <a:t>‹#›</a:t>
            </a:fld>
            <a:endParaRPr lang="en-US" altLang="zh-CN"/>
          </a:p>
        </p:txBody>
      </p:sp>
    </p:spTree>
    <p:extLst>
      <p:ext uri="{BB962C8B-B14F-4D97-AF65-F5344CB8AC3E}">
        <p14:creationId xmlns:p14="http://schemas.microsoft.com/office/powerpoint/2010/main" val="733683133"/>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Group 10"/>
          <p:cNvGrpSpPr>
            <a:grpSpLocks/>
          </p:cNvGrpSpPr>
          <p:nvPr/>
        </p:nvGrpSpPr>
        <p:grpSpPr bwMode="auto">
          <a:xfrm>
            <a:off x="-9525" y="-19050"/>
            <a:ext cx="9144000" cy="147638"/>
            <a:chOff x="0" y="3268345"/>
            <a:chExt cx="9144000" cy="146304"/>
          </a:xfrm>
        </p:grpSpPr>
        <p:sp>
          <p:nvSpPr>
            <p:cNvPr id="3" name="Rectangle 11"/>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12"/>
            <p:cNvSpPr/>
            <p:nvPr userDrawn="1"/>
          </p:nvSpPr>
          <p:spPr>
            <a:xfrm>
              <a:off x="5495925"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13"/>
            <p:cNvSpPr/>
            <p:nvPr userDrawn="1"/>
          </p:nvSpPr>
          <p:spPr>
            <a:xfrm>
              <a:off x="6592888"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4"/>
            <p:cNvSpPr/>
            <p:nvPr userDrawn="1"/>
          </p:nvSpPr>
          <p:spPr>
            <a:xfrm>
              <a:off x="7689850" y="3268345"/>
              <a:ext cx="1096963"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Date Placeholder 1"/>
          <p:cNvSpPr>
            <a:spLocks noGrp="1"/>
          </p:cNvSpPr>
          <p:nvPr>
            <p:ph type="dt" sz="half" idx="10"/>
          </p:nvPr>
        </p:nvSpPr>
        <p:spPr/>
        <p:txBody>
          <a:bodyPr/>
          <a:lstStyle>
            <a:lvl1pPr>
              <a:defRPr/>
            </a:lvl1pPr>
          </a:lstStyle>
          <a:p>
            <a:pPr>
              <a:defRPr/>
            </a:pPr>
            <a:endParaRPr lang="en-US" altLang="zh-CN"/>
          </a:p>
        </p:txBody>
      </p:sp>
      <p:sp>
        <p:nvSpPr>
          <p:cNvPr id="8" name="Footer Placeholder 2"/>
          <p:cNvSpPr>
            <a:spLocks noGrp="1"/>
          </p:cNvSpPr>
          <p:nvPr>
            <p:ph type="ftr" sz="quarter" idx="11"/>
          </p:nvPr>
        </p:nvSpPr>
        <p:spPr/>
        <p:txBody>
          <a:bodyPr/>
          <a:lstStyle>
            <a:lvl1pPr>
              <a:defRPr/>
            </a:lvl1pPr>
          </a:lstStyle>
          <a:p>
            <a:pPr>
              <a:defRPr/>
            </a:pPr>
            <a:endParaRPr lang="en-US" altLang="zh-CN"/>
          </a:p>
        </p:txBody>
      </p:sp>
      <p:sp>
        <p:nvSpPr>
          <p:cNvPr id="9" name="Slide Number Placeholder 3"/>
          <p:cNvSpPr>
            <a:spLocks noGrp="1"/>
          </p:cNvSpPr>
          <p:nvPr>
            <p:ph type="sldNum" sz="quarter" idx="12"/>
          </p:nvPr>
        </p:nvSpPr>
        <p:spPr/>
        <p:txBody>
          <a:bodyPr/>
          <a:lstStyle>
            <a:lvl1pPr>
              <a:defRPr/>
            </a:lvl1pPr>
          </a:lstStyle>
          <a:p>
            <a:fld id="{2A665BFC-6B3D-4FDD-9699-23E5543E5FC1}" type="slidenum">
              <a:rPr lang="en-US" altLang="zh-CN"/>
              <a:pPr/>
              <a:t>‹#›</a:t>
            </a:fld>
            <a:endParaRPr lang="en-US" altLang="zh-CN"/>
          </a:p>
        </p:txBody>
      </p:sp>
    </p:spTree>
    <p:extLst>
      <p:ext uri="{BB962C8B-B14F-4D97-AF65-F5344CB8AC3E}">
        <p14:creationId xmlns:p14="http://schemas.microsoft.com/office/powerpoint/2010/main" val="1211745779"/>
      </p:ext>
    </p:extLst>
  </p:cSld>
  <p:clrMapOvr>
    <a:overrideClrMapping bg1="lt1" tx1="dk1" bg2="lt2" tx2="dk2" accent1="accent1" accent2="accent2" accent3="accent3" accent4="accent4" accent5="accent5" accent6="accent6" hlink="hlink" folHlink="folHlink"/>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5" name="Group 13"/>
          <p:cNvGrpSpPr>
            <a:grpSpLocks/>
          </p:cNvGrpSpPr>
          <p:nvPr/>
        </p:nvGrpSpPr>
        <p:grpSpPr bwMode="auto">
          <a:xfrm flipH="1">
            <a:off x="0" y="1143000"/>
            <a:ext cx="9144000" cy="73025"/>
            <a:chOff x="0" y="3268345"/>
            <a:chExt cx="9144000" cy="146304"/>
          </a:xfrm>
        </p:grpSpPr>
        <p:sp>
          <p:nvSpPr>
            <p:cNvPr id="6"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5"/>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6"/>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7"/>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a:xfrm>
            <a:off x="457200" y="273050"/>
            <a:ext cx="8229600" cy="793750"/>
          </a:xfrm>
          <a:prstGeom prst="rect">
            <a:avLst/>
          </a:prstGeom>
        </p:spPr>
        <p:txBody>
          <a:bodyPr anchor="b"/>
          <a:lstStyle>
            <a:lvl1pPr algn="l">
              <a:defRPr sz="28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371600"/>
            <a:ext cx="3008313" cy="4754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Date Placeholder 4"/>
          <p:cNvSpPr>
            <a:spLocks noGrp="1"/>
          </p:cNvSpPr>
          <p:nvPr>
            <p:ph type="dt" sz="half" idx="10"/>
          </p:nvPr>
        </p:nvSpPr>
        <p:spPr/>
        <p:txBody>
          <a:bodyPr/>
          <a:lstStyle>
            <a:lvl1pPr>
              <a:defRPr/>
            </a:lvl1pPr>
          </a:lstStyle>
          <a:p>
            <a:pPr>
              <a:defRPr/>
            </a:pPr>
            <a:endParaRPr lang="en-US" altLang="zh-CN"/>
          </a:p>
        </p:txBody>
      </p:sp>
      <p:sp>
        <p:nvSpPr>
          <p:cNvPr id="11" name="Footer Placeholder 5"/>
          <p:cNvSpPr>
            <a:spLocks noGrp="1"/>
          </p:cNvSpPr>
          <p:nvPr>
            <p:ph type="ftr" sz="quarter" idx="11"/>
          </p:nvPr>
        </p:nvSpPr>
        <p:spPr/>
        <p:txBody>
          <a:bodyPr/>
          <a:lstStyle>
            <a:lvl1pPr>
              <a:defRPr/>
            </a:lvl1pPr>
          </a:lstStyle>
          <a:p>
            <a:pPr>
              <a:defRPr/>
            </a:pPr>
            <a:endParaRPr lang="en-US" altLang="zh-CN"/>
          </a:p>
        </p:txBody>
      </p:sp>
      <p:sp>
        <p:nvSpPr>
          <p:cNvPr id="12" name="Slide Number Placeholder 6"/>
          <p:cNvSpPr>
            <a:spLocks noGrp="1"/>
          </p:cNvSpPr>
          <p:nvPr>
            <p:ph type="sldNum" sz="quarter" idx="12"/>
          </p:nvPr>
        </p:nvSpPr>
        <p:spPr/>
        <p:txBody>
          <a:bodyPr/>
          <a:lstStyle>
            <a:lvl1pPr>
              <a:defRPr/>
            </a:lvl1pPr>
          </a:lstStyle>
          <a:p>
            <a:fld id="{F7F6CACE-C44C-47D7-B716-0AF9B8A8883E}" type="slidenum">
              <a:rPr lang="en-US" altLang="zh-CN"/>
              <a:pPr/>
              <a:t>‹#›</a:t>
            </a:fld>
            <a:endParaRPr lang="en-US" altLang="zh-CN"/>
          </a:p>
        </p:txBody>
      </p:sp>
    </p:spTree>
    <p:extLst>
      <p:ext uri="{BB962C8B-B14F-4D97-AF65-F5344CB8AC3E}">
        <p14:creationId xmlns:p14="http://schemas.microsoft.com/office/powerpoint/2010/main" val="898636700"/>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grpSp>
        <p:nvGrpSpPr>
          <p:cNvPr id="5" name="Group 15"/>
          <p:cNvGrpSpPr>
            <a:grpSpLocks/>
          </p:cNvGrpSpPr>
          <p:nvPr/>
        </p:nvGrpSpPr>
        <p:grpSpPr bwMode="auto">
          <a:xfrm>
            <a:off x="-9525" y="-19050"/>
            <a:ext cx="9144000" cy="147638"/>
            <a:chOff x="0" y="3268345"/>
            <a:chExt cx="9144000" cy="146304"/>
          </a:xfrm>
        </p:grpSpPr>
        <p:sp>
          <p:nvSpPr>
            <p:cNvPr id="6" name="Rectangle 16"/>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7"/>
            <p:cNvSpPr/>
            <p:nvPr userDrawn="1"/>
          </p:nvSpPr>
          <p:spPr>
            <a:xfrm>
              <a:off x="5495925"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8"/>
            <p:cNvSpPr/>
            <p:nvPr userDrawn="1"/>
          </p:nvSpPr>
          <p:spPr>
            <a:xfrm>
              <a:off x="6592888"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9"/>
            <p:cNvSpPr/>
            <p:nvPr userDrawn="1"/>
          </p:nvSpPr>
          <p:spPr>
            <a:xfrm>
              <a:off x="7689850" y="3268345"/>
              <a:ext cx="1096963"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5" name="Picture Placeholder 14"/>
          <p:cNvSpPr>
            <a:spLocks noGrp="1"/>
          </p:cNvSpPr>
          <p:nvPr>
            <p:ph type="pic" sz="quarter" idx="13"/>
          </p:nvPr>
        </p:nvSpPr>
        <p:spPr>
          <a:xfrm>
            <a:off x="1801368" y="685800"/>
            <a:ext cx="5495544" cy="3886200"/>
          </a:xfrm>
          <a:solidFill>
            <a:schemeClr val="accent1"/>
          </a:solidFill>
          <a:effectLst>
            <a:reflection blurRad="6350" stA="52000" endA="300" endPos="35000" dir="5400000" sy="-100000" algn="bl" rotWithShape="0"/>
          </a:effectLst>
          <a:scene3d>
            <a:camera prst="orthographicFront"/>
            <a:lightRig rig="contrasting" dir="t"/>
          </a:scene3d>
          <a:sp3d contourW="12700" prstMaterial="softEdge">
            <a:bevelT prst="cross"/>
            <a:contourClr>
              <a:srgbClr val="FFFFFF"/>
            </a:contourClr>
          </a:sp3d>
        </p:spPr>
        <p:txBody>
          <a:bodyPr rtlCol="0">
            <a:normAutofit/>
          </a:bodyPr>
          <a:lstStyle/>
          <a:p>
            <a:pPr lvl="0"/>
            <a:r>
              <a:rPr lang="zh-CN" altLang="en-US" noProof="0" smtClean="0"/>
              <a:t>单击图标添加图片</a:t>
            </a:r>
            <a:endParaRPr lang="en-US" noProof="0"/>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Date Placeholder 4"/>
          <p:cNvSpPr>
            <a:spLocks noGrp="1"/>
          </p:cNvSpPr>
          <p:nvPr>
            <p:ph type="dt" sz="half" idx="14"/>
          </p:nvPr>
        </p:nvSpPr>
        <p:spPr/>
        <p:txBody>
          <a:bodyPr/>
          <a:lstStyle>
            <a:lvl1pPr>
              <a:defRPr/>
            </a:lvl1pPr>
          </a:lstStyle>
          <a:p>
            <a:pPr>
              <a:defRPr/>
            </a:pPr>
            <a:endParaRPr lang="en-US" altLang="zh-CN"/>
          </a:p>
        </p:txBody>
      </p:sp>
      <p:sp>
        <p:nvSpPr>
          <p:cNvPr id="11" name="Footer Placeholder 5"/>
          <p:cNvSpPr>
            <a:spLocks noGrp="1"/>
          </p:cNvSpPr>
          <p:nvPr>
            <p:ph type="ftr" sz="quarter" idx="15"/>
          </p:nvPr>
        </p:nvSpPr>
        <p:spPr/>
        <p:txBody>
          <a:bodyPr/>
          <a:lstStyle>
            <a:lvl1pPr>
              <a:defRPr/>
            </a:lvl1pPr>
          </a:lstStyle>
          <a:p>
            <a:pPr>
              <a:defRPr/>
            </a:pPr>
            <a:endParaRPr lang="en-US" altLang="zh-CN"/>
          </a:p>
        </p:txBody>
      </p:sp>
      <p:sp>
        <p:nvSpPr>
          <p:cNvPr id="12" name="Slide Number Placeholder 6"/>
          <p:cNvSpPr>
            <a:spLocks noGrp="1"/>
          </p:cNvSpPr>
          <p:nvPr>
            <p:ph type="sldNum" sz="quarter" idx="16"/>
          </p:nvPr>
        </p:nvSpPr>
        <p:spPr/>
        <p:txBody>
          <a:bodyPr/>
          <a:lstStyle>
            <a:lvl1pPr>
              <a:defRPr/>
            </a:lvl1pPr>
          </a:lstStyle>
          <a:p>
            <a:fld id="{CC6FC5F5-09E4-4B32-87B7-2CA8AFCE8F53}" type="slidenum">
              <a:rPr lang="en-US" altLang="zh-CN"/>
              <a:pPr/>
              <a:t>‹#›</a:t>
            </a:fld>
            <a:endParaRPr lang="en-US" altLang="zh-CN"/>
          </a:p>
        </p:txBody>
      </p:sp>
    </p:spTree>
    <p:extLst>
      <p:ext uri="{BB962C8B-B14F-4D97-AF65-F5344CB8AC3E}">
        <p14:creationId xmlns:p14="http://schemas.microsoft.com/office/powerpoint/2010/main" val="732435364"/>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6826" y="0"/>
            <a:ext cx="9144000" cy="6286520"/>
          </a:xfrm>
          <a:prstGeom prst="rect">
            <a:avLst/>
          </a:prstGeom>
          <a:gradFill flip="none" rotWithShape="1">
            <a:gsLst>
              <a:gs pos="1000">
                <a:schemeClr val="bg2">
                  <a:alpha val="0"/>
                </a:schemeClr>
              </a:gs>
              <a:gs pos="100000">
                <a:schemeClr val="bg1">
                  <a:alpha val="92000"/>
                </a:schemeClr>
              </a:gs>
            </a:gsLst>
            <a:lin ang="16200000" scaled="1"/>
            <a:tileRect/>
          </a:gra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ko-KR" altLang="en-US">
              <a:solidFill>
                <a:srgbClr val="FFFFFF"/>
              </a:solidFill>
            </a:endParaRPr>
          </a:p>
        </p:txBody>
      </p:sp>
      <p:sp>
        <p:nvSpPr>
          <p:cNvPr id="6451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6573838" y="6356350"/>
            <a:ext cx="2133600" cy="365125"/>
          </a:xfrm>
          <a:prstGeom prst="rect">
            <a:avLst/>
          </a:prstGeom>
        </p:spPr>
        <p:txBody>
          <a:bodyPr vert="horz" lIns="91440" tIns="45720" rIns="91440" bIns="45720" rtlCol="0" anchor="ctr"/>
          <a:lstStyle>
            <a:lvl1pPr algn="r">
              <a:defRPr sz="1200">
                <a:solidFill>
                  <a:sysClr val="windowText" lastClr="000000"/>
                </a:solidFill>
              </a:defRPr>
            </a:lvl1pPr>
          </a:lstStyle>
          <a:p>
            <a:pPr>
              <a:defRPr/>
            </a:pPr>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pPr>
              <a:defRPr/>
            </a:pPr>
            <a:endParaRPr lang="en-US" altLang="zh-CN"/>
          </a:p>
        </p:txBody>
      </p:sp>
      <p:sp>
        <p:nvSpPr>
          <p:cNvPr id="6" name="Slide Number Placeholder 5"/>
          <p:cNvSpPr>
            <a:spLocks noGrp="1"/>
          </p:cNvSpPr>
          <p:nvPr>
            <p:ph type="sldNum" sz="quarter" idx="4"/>
          </p:nvPr>
        </p:nvSpPr>
        <p:spPr>
          <a:xfrm>
            <a:off x="460375"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0000"/>
                </a:solidFill>
              </a:defRPr>
            </a:lvl1pPr>
          </a:lstStyle>
          <a:p>
            <a:fld id="{671132F1-440E-4BED-8B6F-640C71E66338}" type="slidenum">
              <a:rPr lang="en-US" altLang="zh-CN"/>
              <a:pPr/>
              <a:t>‹#›</a:t>
            </a:fld>
            <a:endParaRPr lang="en-US" altLang="zh-CN"/>
          </a:p>
        </p:txBody>
      </p:sp>
      <p:sp>
        <p:nvSpPr>
          <p:cNvPr id="8" name="Title Placeholder 7"/>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23" r:id="rId12"/>
  </p:sldLayoutIdLst>
  <p:transition>
    <p:zoom/>
  </p:transition>
  <p:timing>
    <p:tnLst>
      <p:par>
        <p:cTn id="1" dur="indefinite" restart="never" nodeType="tmRoot"/>
      </p:par>
    </p:tnLst>
  </p:timing>
  <p:hf hdr="0" ftr="0" dt="0"/>
  <p:txStyles>
    <p:titleStyle>
      <a:lvl1pPr algn="l" rtl="0" eaLnBrk="0" fontAlgn="base" hangingPunct="0">
        <a:spcBef>
          <a:spcPct val="0"/>
        </a:spcBef>
        <a:spcAft>
          <a:spcPct val="0"/>
        </a:spcAft>
        <a:defRPr sz="4400" kern="1200">
          <a:solidFill>
            <a:srgbClr val="FFFFFF"/>
          </a:solidFill>
          <a:effectLst>
            <a:glow rad="101600">
              <a:schemeClr val="tx2"/>
            </a:glow>
          </a:effectLst>
          <a:latin typeface="+mj-lt"/>
          <a:ea typeface="+mj-ea"/>
          <a:cs typeface="+mj-cs"/>
        </a:defRPr>
      </a:lvl1pPr>
      <a:lvl2pPr algn="l" rtl="0" eaLnBrk="0" fontAlgn="base" hangingPunct="0">
        <a:spcBef>
          <a:spcPct val="0"/>
        </a:spcBef>
        <a:spcAft>
          <a:spcPct val="0"/>
        </a:spcAft>
        <a:defRPr sz="4400">
          <a:solidFill>
            <a:srgbClr val="FFFFFF"/>
          </a:solidFill>
          <a:latin typeface="Gill Sans MT" pitchFamily="34" charset="0"/>
          <a:ea typeface="黑体" pitchFamily="49" charset="-122"/>
        </a:defRPr>
      </a:lvl2pPr>
      <a:lvl3pPr algn="l" rtl="0" eaLnBrk="0" fontAlgn="base" hangingPunct="0">
        <a:spcBef>
          <a:spcPct val="0"/>
        </a:spcBef>
        <a:spcAft>
          <a:spcPct val="0"/>
        </a:spcAft>
        <a:defRPr sz="4400">
          <a:solidFill>
            <a:srgbClr val="FFFFFF"/>
          </a:solidFill>
          <a:latin typeface="Gill Sans MT" pitchFamily="34" charset="0"/>
          <a:ea typeface="黑体" pitchFamily="49" charset="-122"/>
        </a:defRPr>
      </a:lvl3pPr>
      <a:lvl4pPr algn="l" rtl="0" eaLnBrk="0" fontAlgn="base" hangingPunct="0">
        <a:spcBef>
          <a:spcPct val="0"/>
        </a:spcBef>
        <a:spcAft>
          <a:spcPct val="0"/>
        </a:spcAft>
        <a:defRPr sz="4400">
          <a:solidFill>
            <a:srgbClr val="FFFFFF"/>
          </a:solidFill>
          <a:latin typeface="Gill Sans MT" pitchFamily="34" charset="0"/>
          <a:ea typeface="黑体" pitchFamily="49" charset="-122"/>
        </a:defRPr>
      </a:lvl4pPr>
      <a:lvl5pPr algn="l" rtl="0" eaLnBrk="0" fontAlgn="base" hangingPunct="0">
        <a:spcBef>
          <a:spcPct val="0"/>
        </a:spcBef>
        <a:spcAft>
          <a:spcPct val="0"/>
        </a:spcAft>
        <a:defRPr sz="4400">
          <a:solidFill>
            <a:srgbClr val="FFFFFF"/>
          </a:solidFill>
          <a:latin typeface="Gill Sans MT" pitchFamily="34" charset="0"/>
          <a:ea typeface="黑体"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0" fontAlgn="base" hangingPunct="0">
        <a:spcBef>
          <a:spcPct val="20000"/>
        </a:spcBef>
        <a:spcAft>
          <a:spcPct val="0"/>
        </a:spcAft>
        <a:buClr>
          <a:schemeClr val="tx2"/>
        </a:buClr>
        <a:buSzPct val="7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108BB4"/>
        </a:buClr>
        <a:buSzPct val="60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DA7328"/>
        </a:buClr>
        <a:buSzPct val="57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AE589F"/>
        </a:buClr>
        <a:buSzPct val="5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slide" Target="slide5.xml"/><Relationship Id="rId3" Type="http://schemas.openxmlformats.org/officeDocument/2006/relationships/image" Target="../media/image12.jpeg"/><Relationship Id="rId7" Type="http://schemas.openxmlformats.org/officeDocument/2006/relationships/image" Target="../media/image9.wmf"/><Relationship Id="rId12" Type="http://schemas.openxmlformats.org/officeDocument/2006/relationships/image" Target="../media/image11.e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7.bin"/><Relationship Id="rId11" Type="http://schemas.openxmlformats.org/officeDocument/2006/relationships/oleObject" Target="../embeddings/oleObject10.bin"/><Relationship Id="rId5" Type="http://schemas.openxmlformats.org/officeDocument/2006/relationships/image" Target="../media/image8.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8.wmf"/><Relationship Id="rId4"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12.jpeg"/><Relationship Id="rId7"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4.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6.wmf"/></Relationships>
</file>

<file path=ppt/slides/_rels/slide13.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18.wmf"/><Relationship Id="rId5" Type="http://schemas.openxmlformats.org/officeDocument/2006/relationships/oleObject" Target="../embeddings/oleObject18.bin"/><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2.wmf"/><Relationship Id="rId5" Type="http://schemas.openxmlformats.org/officeDocument/2006/relationships/oleObject" Target="../embeddings/oleObject23.bin"/><Relationship Id="rId4" Type="http://schemas.openxmlformats.org/officeDocument/2006/relationships/image" Target="../media/image21.wmf"/></Relationships>
</file>

<file path=ppt/slides/_rels/slide16.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4.wmf"/><Relationship Id="rId5" Type="http://schemas.openxmlformats.org/officeDocument/2006/relationships/oleObject" Target="../embeddings/oleObject25.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7.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8.wmf"/><Relationship Id="rId5" Type="http://schemas.openxmlformats.org/officeDocument/2006/relationships/oleObject" Target="../embeddings/oleObject29.bin"/><Relationship Id="rId4" Type="http://schemas.openxmlformats.org/officeDocument/2006/relationships/image" Target="../media/image27.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7.wmf"/><Relationship Id="rId5" Type="http://schemas.openxmlformats.org/officeDocument/2006/relationships/oleObject" Target="../embeddings/oleObject31.bin"/><Relationship Id="rId4" Type="http://schemas.openxmlformats.org/officeDocument/2006/relationships/image" Target="../media/image29.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2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3.bin"/><Relationship Id="rId7" Type="http://schemas.openxmlformats.org/officeDocument/2006/relationships/image" Target="../media/image31.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34.bin"/><Relationship Id="rId5" Type="http://schemas.openxmlformats.org/officeDocument/2006/relationships/image" Target="../media/image12.jpeg"/><Relationship Id="rId4" Type="http://schemas.openxmlformats.org/officeDocument/2006/relationships/image" Target="../media/image30.wmf"/><Relationship Id="rId9" Type="http://schemas.openxmlformats.org/officeDocument/2006/relationships/image" Target="../media/image32.wmf"/></Relationships>
</file>

<file path=ppt/slides/_rels/slide21.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34.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23.wmf"/><Relationship Id="rId4" Type="http://schemas.openxmlformats.org/officeDocument/2006/relationships/image" Target="../media/image33.wmf"/><Relationship Id="rId9" Type="http://schemas.openxmlformats.org/officeDocument/2006/relationships/oleObject" Target="../embeddings/oleObject39.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36.wmf"/><Relationship Id="rId5" Type="http://schemas.openxmlformats.org/officeDocument/2006/relationships/oleObject" Target="../embeddings/oleObject42.bin"/><Relationship Id="rId4" Type="http://schemas.openxmlformats.org/officeDocument/2006/relationships/image" Target="../media/image23.wmf"/></Relationships>
</file>

<file path=ppt/slides/_rels/slide23.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37.wmf"/><Relationship Id="rId5" Type="http://schemas.openxmlformats.org/officeDocument/2006/relationships/oleObject" Target="../embeddings/oleObject44.bin"/><Relationship Id="rId4" Type="http://schemas.openxmlformats.org/officeDocument/2006/relationships/image" Target="../media/image2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notesSlide" Target="../notesSlides/notesSlide1.xml"/><Relationship Id="rId7" Type="http://schemas.openxmlformats.org/officeDocument/2006/relationships/image" Target="../media/image40.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47.bin"/><Relationship Id="rId5" Type="http://schemas.openxmlformats.org/officeDocument/2006/relationships/image" Target="../media/image39.wmf"/><Relationship Id="rId4" Type="http://schemas.openxmlformats.org/officeDocument/2006/relationships/oleObject" Target="../embeddings/oleObject46.bin"/></Relationships>
</file>

<file path=ppt/slides/_rels/slide26.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43.wmf"/><Relationship Id="rId5" Type="http://schemas.openxmlformats.org/officeDocument/2006/relationships/oleObject" Target="../embeddings/oleObject49.bin"/><Relationship Id="rId4" Type="http://schemas.openxmlformats.org/officeDocument/2006/relationships/image" Target="../media/image4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12.xml"/><Relationship Id="rId1" Type="http://schemas.openxmlformats.org/officeDocument/2006/relationships/vmlDrawing" Target="../drawings/vmlDrawing21.vml"/><Relationship Id="rId4" Type="http://schemas.openxmlformats.org/officeDocument/2006/relationships/image" Target="../media/image45.wmf"/></Relationships>
</file>

<file path=ppt/slides/_rels/slide28.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47.wmf"/><Relationship Id="rId5" Type="http://schemas.openxmlformats.org/officeDocument/2006/relationships/oleObject" Target="../embeddings/oleObject53.bin"/><Relationship Id="rId4" Type="http://schemas.openxmlformats.org/officeDocument/2006/relationships/image" Target="../media/image46.wmf"/></Relationships>
</file>

<file path=ppt/slides/_rels/slide29.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60.bin"/><Relationship Id="rId18" Type="http://schemas.openxmlformats.org/officeDocument/2006/relationships/image" Target="../media/image56.wmf"/><Relationship Id="rId26" Type="http://schemas.openxmlformats.org/officeDocument/2006/relationships/image" Target="../media/image60.wmf"/><Relationship Id="rId3" Type="http://schemas.openxmlformats.org/officeDocument/2006/relationships/oleObject" Target="../embeddings/oleObject55.bin"/><Relationship Id="rId21" Type="http://schemas.openxmlformats.org/officeDocument/2006/relationships/oleObject" Target="../embeddings/oleObject64.bin"/><Relationship Id="rId7" Type="http://schemas.openxmlformats.org/officeDocument/2006/relationships/oleObject" Target="../embeddings/oleObject57.bin"/><Relationship Id="rId12" Type="http://schemas.openxmlformats.org/officeDocument/2006/relationships/image" Target="../media/image53.wmf"/><Relationship Id="rId17" Type="http://schemas.openxmlformats.org/officeDocument/2006/relationships/oleObject" Target="../embeddings/oleObject62.bin"/><Relationship Id="rId25" Type="http://schemas.openxmlformats.org/officeDocument/2006/relationships/oleObject" Target="../embeddings/oleObject66.bin"/><Relationship Id="rId2" Type="http://schemas.openxmlformats.org/officeDocument/2006/relationships/slideLayout" Target="../slideLayouts/slideLayout2.xml"/><Relationship Id="rId16" Type="http://schemas.openxmlformats.org/officeDocument/2006/relationships/image" Target="../media/image55.wmf"/><Relationship Id="rId20" Type="http://schemas.openxmlformats.org/officeDocument/2006/relationships/image" Target="../media/image57.wmf"/><Relationship Id="rId29" Type="http://schemas.openxmlformats.org/officeDocument/2006/relationships/image" Target="../media/image12.jpeg"/><Relationship Id="rId1" Type="http://schemas.openxmlformats.org/officeDocument/2006/relationships/vmlDrawing" Target="../drawings/vmlDrawing23.vml"/><Relationship Id="rId6" Type="http://schemas.openxmlformats.org/officeDocument/2006/relationships/image" Target="../media/image50.wmf"/><Relationship Id="rId11" Type="http://schemas.openxmlformats.org/officeDocument/2006/relationships/oleObject" Target="../embeddings/oleObject59.bin"/><Relationship Id="rId24" Type="http://schemas.openxmlformats.org/officeDocument/2006/relationships/image" Target="../media/image59.wmf"/><Relationship Id="rId5" Type="http://schemas.openxmlformats.org/officeDocument/2006/relationships/oleObject" Target="../embeddings/oleObject56.bin"/><Relationship Id="rId15" Type="http://schemas.openxmlformats.org/officeDocument/2006/relationships/oleObject" Target="../embeddings/oleObject61.bin"/><Relationship Id="rId23" Type="http://schemas.openxmlformats.org/officeDocument/2006/relationships/oleObject" Target="../embeddings/oleObject65.bin"/><Relationship Id="rId28" Type="http://schemas.openxmlformats.org/officeDocument/2006/relationships/image" Target="../media/image61.wmf"/><Relationship Id="rId10" Type="http://schemas.openxmlformats.org/officeDocument/2006/relationships/image" Target="../media/image52.wmf"/><Relationship Id="rId19" Type="http://schemas.openxmlformats.org/officeDocument/2006/relationships/oleObject" Target="../embeddings/oleObject63.bin"/><Relationship Id="rId31" Type="http://schemas.openxmlformats.org/officeDocument/2006/relationships/image" Target="../media/image62.wmf"/><Relationship Id="rId4" Type="http://schemas.openxmlformats.org/officeDocument/2006/relationships/image" Target="../media/image49.wmf"/><Relationship Id="rId9" Type="http://schemas.openxmlformats.org/officeDocument/2006/relationships/oleObject" Target="../embeddings/oleObject58.bin"/><Relationship Id="rId14" Type="http://schemas.openxmlformats.org/officeDocument/2006/relationships/image" Target="../media/image54.wmf"/><Relationship Id="rId22" Type="http://schemas.openxmlformats.org/officeDocument/2006/relationships/image" Target="../media/image58.wmf"/><Relationship Id="rId27" Type="http://schemas.openxmlformats.org/officeDocument/2006/relationships/oleObject" Target="../embeddings/oleObject67.bin"/><Relationship Id="rId30" Type="http://schemas.openxmlformats.org/officeDocument/2006/relationships/oleObject" Target="../embeddings/oleObject6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image" Target="../media/image12.jpeg"/><Relationship Id="rId7" Type="http://schemas.openxmlformats.org/officeDocument/2006/relationships/image" Target="../media/image64.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70.bin"/><Relationship Id="rId11" Type="http://schemas.openxmlformats.org/officeDocument/2006/relationships/image" Target="../media/image66.wmf"/><Relationship Id="rId5" Type="http://schemas.openxmlformats.org/officeDocument/2006/relationships/image" Target="../media/image63.wmf"/><Relationship Id="rId10" Type="http://schemas.openxmlformats.org/officeDocument/2006/relationships/oleObject" Target="../embeddings/oleObject72.bin"/><Relationship Id="rId4" Type="http://schemas.openxmlformats.org/officeDocument/2006/relationships/oleObject" Target="../embeddings/oleObject69.bin"/><Relationship Id="rId9" Type="http://schemas.openxmlformats.org/officeDocument/2006/relationships/image" Target="../media/image65.wmf"/></Relationships>
</file>

<file path=ppt/slides/_rels/slide31.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68.wmf"/><Relationship Id="rId5" Type="http://schemas.openxmlformats.org/officeDocument/2006/relationships/oleObject" Target="../embeddings/oleObject74.bin"/><Relationship Id="rId4" Type="http://schemas.openxmlformats.org/officeDocument/2006/relationships/image" Target="../media/image67.wmf"/></Relationships>
</file>

<file path=ppt/slides/_rels/slide32.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image" Target="../media/image12.jpeg"/><Relationship Id="rId18" Type="http://schemas.openxmlformats.org/officeDocument/2006/relationships/oleObject" Target="../embeddings/oleObject83.bin"/><Relationship Id="rId26" Type="http://schemas.openxmlformats.org/officeDocument/2006/relationships/oleObject" Target="../embeddings/oleObject87.bin"/><Relationship Id="rId3" Type="http://schemas.openxmlformats.org/officeDocument/2006/relationships/oleObject" Target="../embeddings/oleObject76.bin"/><Relationship Id="rId21" Type="http://schemas.openxmlformats.org/officeDocument/2006/relationships/image" Target="../media/image78.wmf"/><Relationship Id="rId7" Type="http://schemas.openxmlformats.org/officeDocument/2006/relationships/oleObject" Target="../embeddings/oleObject78.bin"/><Relationship Id="rId12" Type="http://schemas.openxmlformats.org/officeDocument/2006/relationships/image" Target="../media/image74.wmf"/><Relationship Id="rId17" Type="http://schemas.openxmlformats.org/officeDocument/2006/relationships/image" Target="../media/image76.wmf"/><Relationship Id="rId25" Type="http://schemas.openxmlformats.org/officeDocument/2006/relationships/image" Target="../media/image80.wmf"/><Relationship Id="rId2" Type="http://schemas.openxmlformats.org/officeDocument/2006/relationships/slideLayout" Target="../slideLayouts/slideLayout7.xml"/><Relationship Id="rId16" Type="http://schemas.openxmlformats.org/officeDocument/2006/relationships/oleObject" Target="../embeddings/oleObject82.bin"/><Relationship Id="rId20" Type="http://schemas.openxmlformats.org/officeDocument/2006/relationships/oleObject" Target="../embeddings/oleObject84.bin"/><Relationship Id="rId1" Type="http://schemas.openxmlformats.org/officeDocument/2006/relationships/vmlDrawing" Target="../drawings/vmlDrawing26.vml"/><Relationship Id="rId6" Type="http://schemas.openxmlformats.org/officeDocument/2006/relationships/image" Target="../media/image71.wmf"/><Relationship Id="rId11" Type="http://schemas.openxmlformats.org/officeDocument/2006/relationships/oleObject" Target="../embeddings/oleObject80.bin"/><Relationship Id="rId24" Type="http://schemas.openxmlformats.org/officeDocument/2006/relationships/oleObject" Target="../embeddings/oleObject86.bin"/><Relationship Id="rId5" Type="http://schemas.openxmlformats.org/officeDocument/2006/relationships/oleObject" Target="../embeddings/oleObject77.bin"/><Relationship Id="rId15" Type="http://schemas.openxmlformats.org/officeDocument/2006/relationships/image" Target="../media/image75.wmf"/><Relationship Id="rId23" Type="http://schemas.openxmlformats.org/officeDocument/2006/relationships/image" Target="../media/image79.wmf"/><Relationship Id="rId10" Type="http://schemas.openxmlformats.org/officeDocument/2006/relationships/image" Target="../media/image73.wmf"/><Relationship Id="rId19" Type="http://schemas.openxmlformats.org/officeDocument/2006/relationships/image" Target="../media/image77.wmf"/><Relationship Id="rId4" Type="http://schemas.openxmlformats.org/officeDocument/2006/relationships/image" Target="../media/image70.wmf"/><Relationship Id="rId9" Type="http://schemas.openxmlformats.org/officeDocument/2006/relationships/oleObject" Target="../embeddings/oleObject79.bin"/><Relationship Id="rId14" Type="http://schemas.openxmlformats.org/officeDocument/2006/relationships/oleObject" Target="../embeddings/oleObject81.bin"/><Relationship Id="rId22" Type="http://schemas.openxmlformats.org/officeDocument/2006/relationships/oleObject" Target="../embeddings/oleObject85.bin"/><Relationship Id="rId27" Type="http://schemas.openxmlformats.org/officeDocument/2006/relationships/image" Target="../media/image81.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90.bin"/><Relationship Id="rId13" Type="http://schemas.openxmlformats.org/officeDocument/2006/relationships/image" Target="../media/image20.wmf"/><Relationship Id="rId3" Type="http://schemas.openxmlformats.org/officeDocument/2006/relationships/image" Target="../media/image12.jpeg"/><Relationship Id="rId7" Type="http://schemas.openxmlformats.org/officeDocument/2006/relationships/image" Target="../media/image83.wmf"/><Relationship Id="rId12"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89.bin"/><Relationship Id="rId11" Type="http://schemas.openxmlformats.org/officeDocument/2006/relationships/image" Target="../media/image19.wmf"/><Relationship Id="rId5" Type="http://schemas.openxmlformats.org/officeDocument/2006/relationships/image" Target="../media/image82.wmf"/><Relationship Id="rId10" Type="http://schemas.openxmlformats.org/officeDocument/2006/relationships/oleObject" Target="../embeddings/oleObject91.bin"/><Relationship Id="rId4" Type="http://schemas.openxmlformats.org/officeDocument/2006/relationships/oleObject" Target="../embeddings/oleObject88.bin"/><Relationship Id="rId9" Type="http://schemas.openxmlformats.org/officeDocument/2006/relationships/image" Target="../media/image84.wmf"/></Relationships>
</file>

<file path=ppt/slides/_rels/slide34.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86.wmf"/><Relationship Id="rId5" Type="http://schemas.openxmlformats.org/officeDocument/2006/relationships/oleObject" Target="../embeddings/oleObject94.bin"/><Relationship Id="rId4" Type="http://schemas.openxmlformats.org/officeDocument/2006/relationships/image" Target="../media/image85.wmf"/></Relationships>
</file>

<file path=ppt/slides/_rels/slide35.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96.bin"/><Relationship Id="rId7" Type="http://schemas.openxmlformats.org/officeDocument/2006/relationships/oleObject" Target="../embeddings/oleObject98.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89.wmf"/><Relationship Id="rId5" Type="http://schemas.openxmlformats.org/officeDocument/2006/relationships/oleObject" Target="../embeddings/oleObject97.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99.bin"/></Relationships>
</file>

<file path=ppt/slides/_rels/slide36.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105.bin"/><Relationship Id="rId3" Type="http://schemas.openxmlformats.org/officeDocument/2006/relationships/oleObject" Target="../embeddings/oleObject100.bin"/><Relationship Id="rId7" Type="http://schemas.openxmlformats.org/officeDocument/2006/relationships/oleObject" Target="../embeddings/oleObject102.bin"/><Relationship Id="rId12" Type="http://schemas.openxmlformats.org/officeDocument/2006/relationships/image" Target="../media/image96.wmf"/><Relationship Id="rId2" Type="http://schemas.openxmlformats.org/officeDocument/2006/relationships/slideLayout" Target="../slideLayouts/slideLayout7.xml"/><Relationship Id="rId16" Type="http://schemas.openxmlformats.org/officeDocument/2006/relationships/image" Target="../media/image98.wmf"/><Relationship Id="rId1" Type="http://schemas.openxmlformats.org/officeDocument/2006/relationships/vmlDrawing" Target="../drawings/vmlDrawing30.vml"/><Relationship Id="rId6" Type="http://schemas.openxmlformats.org/officeDocument/2006/relationships/image" Target="../media/image93.wmf"/><Relationship Id="rId11" Type="http://schemas.openxmlformats.org/officeDocument/2006/relationships/oleObject" Target="../embeddings/oleObject104.bin"/><Relationship Id="rId5" Type="http://schemas.openxmlformats.org/officeDocument/2006/relationships/oleObject" Target="../embeddings/oleObject101.bin"/><Relationship Id="rId15" Type="http://schemas.openxmlformats.org/officeDocument/2006/relationships/oleObject" Target="../embeddings/oleObject106.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103.bin"/><Relationship Id="rId14" Type="http://schemas.openxmlformats.org/officeDocument/2006/relationships/image" Target="../media/image97.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07.bin"/><Relationship Id="rId7" Type="http://schemas.openxmlformats.org/officeDocument/2006/relationships/image" Target="../media/image100.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08.bin"/><Relationship Id="rId5" Type="http://schemas.openxmlformats.org/officeDocument/2006/relationships/image" Target="../media/image101.wmf"/><Relationship Id="rId4" Type="http://schemas.openxmlformats.org/officeDocument/2006/relationships/image" Target="../media/image99.wmf"/></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5C92FD3-B355-4CB3-9821-6D961B8836D3}" type="slidenum">
              <a:rPr lang="en-US" altLang="zh-CN" sz="1200">
                <a:solidFill>
                  <a:srgbClr val="000000"/>
                </a:solidFill>
              </a:rPr>
              <a:pPr eaLnBrk="1" hangingPunct="1"/>
              <a:t>1</a:t>
            </a:fld>
            <a:endParaRPr lang="en-US" altLang="zh-CN" sz="1200">
              <a:solidFill>
                <a:srgbClr val="000000"/>
              </a:solidFill>
            </a:endParaRPr>
          </a:p>
        </p:txBody>
      </p:sp>
      <p:graphicFrame>
        <p:nvGraphicFramePr>
          <p:cNvPr id="1026" name="Object 2"/>
          <p:cNvGraphicFramePr>
            <a:graphicFrameLocks noChangeAspect="1"/>
          </p:cNvGraphicFramePr>
          <p:nvPr/>
        </p:nvGraphicFramePr>
        <p:xfrm>
          <a:off x="0" y="5105400"/>
          <a:ext cx="1752600" cy="1752600"/>
        </p:xfrm>
        <a:graphic>
          <a:graphicData uri="http://schemas.openxmlformats.org/presentationml/2006/ole">
            <mc:AlternateContent xmlns:mc="http://schemas.openxmlformats.org/markup-compatibility/2006">
              <mc:Choice xmlns:v="urn:schemas-microsoft-com:vml" Requires="v">
                <p:oleObj spid="_x0000_s1037" name="Photo Editor 照片" r:id="rId3" imgW="1190476" imgH="1190476" progId="MSPhotoEd.3">
                  <p:embed/>
                </p:oleObj>
              </mc:Choice>
              <mc:Fallback>
                <p:oleObj name="Photo Editor 照片" r:id="rId3" imgW="1190476" imgH="1190476"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105400"/>
                        <a:ext cx="1752600" cy="1752600"/>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WordArt 3"/>
          <p:cNvSpPr>
            <a:spLocks noChangeArrowheads="1" noChangeShapeType="1" noTextEdit="1"/>
          </p:cNvSpPr>
          <p:nvPr/>
        </p:nvSpPr>
        <p:spPr bwMode="auto">
          <a:xfrm rot="-403568">
            <a:off x="831850" y="1289050"/>
            <a:ext cx="6740525" cy="2209800"/>
          </a:xfrm>
          <a:prstGeom prst="rect">
            <a:avLst/>
          </a:prstGeom>
        </p:spPr>
        <p:txBody>
          <a:bodyPr wrap="none" fromWordArt="1">
            <a:prstTxWarp prst="textDeflateBottom">
              <a:avLst>
                <a:gd name="adj" fmla="val 86815"/>
              </a:avLst>
            </a:prstTxWarp>
            <a:scene3d>
              <a:camera prst="legacyPerspectiveLeft">
                <a:rot lat="300000" lon="1139994" rev="0"/>
              </a:camera>
              <a:lightRig rig="legacyNormal1" dir="t"/>
            </a:scene3d>
            <a:sp3d extrusionH="887400" prstMaterial="legacyPlastic">
              <a:extrusionClr>
                <a:schemeClr val="accent2"/>
              </a:extrusionClr>
              <a:contourClr>
                <a:schemeClr val="accent2"/>
              </a:contourClr>
            </a:sp3d>
          </a:bodyPr>
          <a:lstStyle/>
          <a:p>
            <a:pPr algn="ctr"/>
            <a:r>
              <a:rPr lang="zh-CN" altLang="en-US" sz="8000" kern="10">
                <a:ln w="9525">
                  <a:round/>
                  <a:headEnd/>
                  <a:tailEnd/>
                </a:ln>
                <a:solidFill>
                  <a:schemeClr val="accent2"/>
                </a:solidFill>
                <a:latin typeface="宋体" panose="02010600030101010101" pitchFamily="2" charset="-122"/>
              </a:rPr>
              <a:t>数值计算</a:t>
            </a:r>
          </a:p>
        </p:txBody>
      </p:sp>
      <p:sp>
        <p:nvSpPr>
          <p:cNvPr id="1029" name="Text Box 4"/>
          <p:cNvSpPr txBox="1">
            <a:spLocks noChangeArrowheads="1"/>
          </p:cNvSpPr>
          <p:nvPr/>
        </p:nvSpPr>
        <p:spPr bwMode="auto">
          <a:xfrm>
            <a:off x="2124075" y="3500438"/>
            <a:ext cx="4933950" cy="762000"/>
          </a:xfrm>
          <a:prstGeom prst="rect">
            <a:avLst/>
          </a:prstGeom>
          <a:solidFill>
            <a:srgbClr val="FF6699"/>
          </a:solidFill>
          <a:ln w="9525">
            <a:miter lim="800000"/>
            <a:headEnd/>
            <a:tailEnd/>
          </a:ln>
          <a:scene3d>
            <a:camera prst="legacyObliqueFront"/>
            <a:lightRig rig="legacyFlat1" dir="t"/>
          </a:scene3d>
          <a:sp3d extrusionH="201600" prstMaterial="legacyMatte">
            <a:bevelT w="13500" h="13500" prst="angle"/>
            <a:bevelB w="13500" h="13500" prst="angle"/>
            <a:extrusionClr>
              <a:srgbClr val="FF6699"/>
            </a:extrusionClr>
            <a:contourClr>
              <a:srgbClr val="FF6699"/>
            </a:contourClr>
          </a:sp3d>
        </p:spPr>
        <p:txBody>
          <a:bodyPr wrap="none">
            <a:spAutoFit/>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400">
                <a:latin typeface="楷体_GB2312" pitchFamily="49" charset="-122"/>
                <a:ea typeface="楷体_GB2312" pitchFamily="49" charset="-122"/>
              </a:rPr>
              <a:t>第四章 插值与拟合</a:t>
            </a:r>
            <a:endParaRPr lang="zh-CN" altLang="en-US" sz="28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81" name="AutoShape 153" descr="再生纸"/>
          <p:cNvSpPr>
            <a:spLocks noChangeArrowheads="1"/>
          </p:cNvSpPr>
          <p:nvPr/>
        </p:nvSpPr>
        <p:spPr bwMode="auto">
          <a:xfrm>
            <a:off x="1619250" y="1628775"/>
            <a:ext cx="1223963" cy="533400"/>
          </a:xfrm>
          <a:prstGeom prst="bevel">
            <a:avLst>
              <a:gd name="adj" fmla="val 6944"/>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solidFill>
                  <a:srgbClr val="FF0000"/>
                </a:solidFill>
              </a:rPr>
              <a:t>线性插值</a:t>
            </a:r>
          </a:p>
        </p:txBody>
      </p:sp>
      <p:sp>
        <p:nvSpPr>
          <p:cNvPr id="48160" name="AutoShape 32" descr="再生纸"/>
          <p:cNvSpPr>
            <a:spLocks noChangeArrowheads="1"/>
          </p:cNvSpPr>
          <p:nvPr/>
        </p:nvSpPr>
        <p:spPr bwMode="auto">
          <a:xfrm>
            <a:off x="468313" y="1628775"/>
            <a:ext cx="990600" cy="533400"/>
          </a:xfrm>
          <a:prstGeom prst="bevel">
            <a:avLst>
              <a:gd name="adj" fmla="val 6944"/>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i="1">
                <a:solidFill>
                  <a:srgbClr val="FF0000"/>
                </a:solidFill>
              </a:rPr>
              <a:t>n</a:t>
            </a:r>
            <a:r>
              <a:rPr lang="en-US" altLang="zh-CN" b="1">
                <a:solidFill>
                  <a:srgbClr val="FF0000"/>
                </a:solidFill>
              </a:rPr>
              <a:t> = 1</a:t>
            </a:r>
            <a:endParaRPr lang="en-US" altLang="zh-CN" b="1" i="1">
              <a:solidFill>
                <a:srgbClr val="FF0000"/>
              </a:solidFill>
            </a:endParaRPr>
          </a:p>
        </p:txBody>
      </p:sp>
      <p:grpSp>
        <p:nvGrpSpPr>
          <p:cNvPr id="2" name="Group 73"/>
          <p:cNvGrpSpPr>
            <a:grpSpLocks/>
          </p:cNvGrpSpPr>
          <p:nvPr/>
        </p:nvGrpSpPr>
        <p:grpSpPr bwMode="auto">
          <a:xfrm>
            <a:off x="1619250" y="2133600"/>
            <a:ext cx="6400800" cy="863600"/>
            <a:chOff x="1056" y="1584"/>
            <a:chExt cx="4032" cy="544"/>
          </a:xfrm>
        </p:grpSpPr>
        <p:sp>
          <p:nvSpPr>
            <p:cNvPr id="5148" name="Text Box 34"/>
            <p:cNvSpPr txBox="1">
              <a:spLocks noChangeArrowheads="1"/>
            </p:cNvSpPr>
            <p:nvPr/>
          </p:nvSpPr>
          <p:spPr bwMode="auto">
            <a:xfrm>
              <a:off x="1056" y="1584"/>
              <a:ext cx="21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已知 </a:t>
              </a:r>
              <a:r>
                <a:rPr lang="en-US" altLang="zh-CN" b="1" i="1"/>
                <a:t>x</a:t>
              </a:r>
              <a:r>
                <a:rPr lang="en-US" altLang="zh-CN" b="1" baseline="-25000"/>
                <a:t>0</a:t>
              </a:r>
              <a:r>
                <a:rPr lang="en-US" altLang="zh-CN" b="1"/>
                <a:t> , </a:t>
              </a:r>
              <a:r>
                <a:rPr lang="en-US" altLang="zh-CN" b="1" i="1"/>
                <a:t>x</a:t>
              </a:r>
              <a:r>
                <a:rPr lang="en-US" altLang="zh-CN" b="1" baseline="-25000"/>
                <a:t>1</a:t>
              </a:r>
              <a:r>
                <a:rPr lang="en-US" altLang="zh-CN" b="1"/>
                <a:t> ; </a:t>
              </a:r>
              <a:r>
                <a:rPr lang="en-US" altLang="zh-CN" b="1" baseline="-25000"/>
                <a:t> </a:t>
              </a:r>
              <a:r>
                <a:rPr lang="en-US" altLang="zh-CN" b="1" i="1"/>
                <a:t>y</a:t>
              </a:r>
              <a:r>
                <a:rPr lang="en-US" altLang="zh-CN" b="1" baseline="-25000"/>
                <a:t>0 </a:t>
              </a:r>
              <a:r>
                <a:rPr lang="en-US" altLang="zh-CN" b="1"/>
                <a:t>,</a:t>
              </a:r>
              <a:r>
                <a:rPr lang="en-US" altLang="zh-CN" b="1" baseline="-25000"/>
                <a:t>  </a:t>
              </a:r>
              <a:r>
                <a:rPr lang="en-US" altLang="zh-CN" b="1" i="1"/>
                <a:t>y</a:t>
              </a:r>
              <a:r>
                <a:rPr lang="en-US" altLang="zh-CN" b="1" baseline="-25000"/>
                <a:t>1 </a:t>
              </a:r>
              <a:r>
                <a:rPr lang="zh-CN" altLang="en-US" b="1"/>
                <a:t>，求</a:t>
              </a:r>
            </a:p>
          </p:txBody>
        </p:sp>
        <p:graphicFrame>
          <p:nvGraphicFramePr>
            <p:cNvPr id="5126" name="Object 6"/>
            <p:cNvGraphicFramePr>
              <a:graphicFrameLocks noChangeAspect="1"/>
            </p:cNvGraphicFramePr>
            <p:nvPr/>
          </p:nvGraphicFramePr>
          <p:xfrm>
            <a:off x="3120" y="1632"/>
            <a:ext cx="1344" cy="250"/>
          </p:xfrm>
          <a:graphic>
            <a:graphicData uri="http://schemas.openxmlformats.org/presentationml/2006/ole">
              <mc:AlternateContent xmlns:mc="http://schemas.openxmlformats.org/markup-compatibility/2006">
                <mc:Choice xmlns:v="urn:schemas-microsoft-com:vml" Requires="v">
                  <p:oleObj spid="_x0000_s5204" name="Equation" r:id="rId4" imgW="1041120" imgH="228600" progId="Equation.3">
                    <p:embed/>
                  </p:oleObj>
                </mc:Choice>
                <mc:Fallback>
                  <p:oleObj name="Equation" r:id="rId4" imgW="1041120" imgH="228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1632"/>
                          <a:ext cx="134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9" name="Text Box 50"/>
            <p:cNvSpPr txBox="1">
              <a:spLocks noChangeArrowheads="1"/>
            </p:cNvSpPr>
            <p:nvPr/>
          </p:nvSpPr>
          <p:spPr bwMode="auto">
            <a:xfrm>
              <a:off x="4464" y="1584"/>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使得</a:t>
              </a:r>
            </a:p>
          </p:txBody>
        </p:sp>
        <p:sp>
          <p:nvSpPr>
            <p:cNvPr id="5150" name="Rectangle 52"/>
            <p:cNvSpPr>
              <a:spLocks noChangeArrowheads="1"/>
            </p:cNvSpPr>
            <p:nvPr/>
          </p:nvSpPr>
          <p:spPr bwMode="auto">
            <a:xfrm>
              <a:off x="2898"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5151" name="Rectangle 53"/>
            <p:cNvSpPr>
              <a:spLocks noChangeArrowheads="1"/>
            </p:cNvSpPr>
            <p:nvPr/>
          </p:nvSpPr>
          <p:spPr bwMode="auto">
            <a:xfrm>
              <a:off x="2486"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5152" name="Rectangle 54"/>
            <p:cNvSpPr>
              <a:spLocks noChangeArrowheads="1"/>
            </p:cNvSpPr>
            <p:nvPr/>
          </p:nvSpPr>
          <p:spPr bwMode="auto">
            <a:xfrm>
              <a:off x="2250"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5153" name="Rectangle 55"/>
            <p:cNvSpPr>
              <a:spLocks noChangeArrowheads="1"/>
            </p:cNvSpPr>
            <p:nvPr/>
          </p:nvSpPr>
          <p:spPr bwMode="auto">
            <a:xfrm>
              <a:off x="1913"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5154" name="Rectangle 56"/>
            <p:cNvSpPr>
              <a:spLocks noChangeArrowheads="1"/>
            </p:cNvSpPr>
            <p:nvPr/>
          </p:nvSpPr>
          <p:spPr bwMode="auto">
            <a:xfrm>
              <a:off x="1493"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5155" name="Rectangle 57"/>
            <p:cNvSpPr>
              <a:spLocks noChangeArrowheads="1"/>
            </p:cNvSpPr>
            <p:nvPr/>
          </p:nvSpPr>
          <p:spPr bwMode="auto">
            <a:xfrm>
              <a:off x="1252"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5156" name="Rectangle 58"/>
            <p:cNvSpPr>
              <a:spLocks noChangeArrowheads="1"/>
            </p:cNvSpPr>
            <p:nvPr/>
          </p:nvSpPr>
          <p:spPr bwMode="auto">
            <a:xfrm>
              <a:off x="2558" y="1895"/>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5157" name="Rectangle 59"/>
            <p:cNvSpPr>
              <a:spLocks noChangeArrowheads="1"/>
            </p:cNvSpPr>
            <p:nvPr/>
          </p:nvSpPr>
          <p:spPr bwMode="auto">
            <a:xfrm>
              <a:off x="2316" y="1895"/>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5158" name="Rectangle 60"/>
            <p:cNvSpPr>
              <a:spLocks noChangeArrowheads="1"/>
            </p:cNvSpPr>
            <p:nvPr/>
          </p:nvSpPr>
          <p:spPr bwMode="auto">
            <a:xfrm>
              <a:off x="2021" y="1895"/>
              <a:ext cx="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5159" name="Rectangle 61"/>
            <p:cNvSpPr>
              <a:spLocks noChangeArrowheads="1"/>
            </p:cNvSpPr>
            <p:nvPr/>
          </p:nvSpPr>
          <p:spPr bwMode="auto">
            <a:xfrm>
              <a:off x="1568" y="1895"/>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5160" name="Rectangle 62"/>
            <p:cNvSpPr>
              <a:spLocks noChangeArrowheads="1"/>
            </p:cNvSpPr>
            <p:nvPr/>
          </p:nvSpPr>
          <p:spPr bwMode="auto">
            <a:xfrm>
              <a:off x="1318" y="1895"/>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5161" name="Rectangle 63"/>
            <p:cNvSpPr>
              <a:spLocks noChangeArrowheads="1"/>
            </p:cNvSpPr>
            <p:nvPr/>
          </p:nvSpPr>
          <p:spPr bwMode="auto">
            <a:xfrm>
              <a:off x="2820" y="1895"/>
              <a:ext cx="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y</a:t>
              </a:r>
              <a:endParaRPr lang="en-US" altLang="zh-CN"/>
            </a:p>
          </p:txBody>
        </p:sp>
        <p:sp>
          <p:nvSpPr>
            <p:cNvPr id="5162" name="Rectangle 64"/>
            <p:cNvSpPr>
              <a:spLocks noChangeArrowheads="1"/>
            </p:cNvSpPr>
            <p:nvPr/>
          </p:nvSpPr>
          <p:spPr bwMode="auto">
            <a:xfrm>
              <a:off x="2397" y="1895"/>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x</a:t>
              </a:r>
              <a:endParaRPr lang="en-US" altLang="zh-CN"/>
            </a:p>
          </p:txBody>
        </p:sp>
        <p:sp>
          <p:nvSpPr>
            <p:cNvPr id="5163" name="Rectangle 65"/>
            <p:cNvSpPr>
              <a:spLocks noChangeArrowheads="1"/>
            </p:cNvSpPr>
            <p:nvPr/>
          </p:nvSpPr>
          <p:spPr bwMode="auto">
            <a:xfrm>
              <a:off x="2163" y="1895"/>
              <a:ext cx="1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P</a:t>
              </a:r>
              <a:endParaRPr lang="en-US" altLang="zh-CN"/>
            </a:p>
          </p:txBody>
        </p:sp>
        <p:sp>
          <p:nvSpPr>
            <p:cNvPr id="5164" name="Rectangle 66"/>
            <p:cNvSpPr>
              <a:spLocks noChangeArrowheads="1"/>
            </p:cNvSpPr>
            <p:nvPr/>
          </p:nvSpPr>
          <p:spPr bwMode="auto">
            <a:xfrm>
              <a:off x="1830" y="1895"/>
              <a:ext cx="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y</a:t>
              </a:r>
              <a:endParaRPr lang="en-US" altLang="zh-CN"/>
            </a:p>
          </p:txBody>
        </p:sp>
        <p:sp>
          <p:nvSpPr>
            <p:cNvPr id="5165" name="Rectangle 67"/>
            <p:cNvSpPr>
              <a:spLocks noChangeArrowheads="1"/>
            </p:cNvSpPr>
            <p:nvPr/>
          </p:nvSpPr>
          <p:spPr bwMode="auto">
            <a:xfrm>
              <a:off x="1399" y="1895"/>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x</a:t>
              </a:r>
              <a:endParaRPr lang="en-US" altLang="zh-CN"/>
            </a:p>
          </p:txBody>
        </p:sp>
        <p:sp>
          <p:nvSpPr>
            <p:cNvPr id="5166" name="Rectangle 68"/>
            <p:cNvSpPr>
              <a:spLocks noChangeArrowheads="1"/>
            </p:cNvSpPr>
            <p:nvPr/>
          </p:nvSpPr>
          <p:spPr bwMode="auto">
            <a:xfrm>
              <a:off x="1165" y="1895"/>
              <a:ext cx="1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P</a:t>
              </a:r>
              <a:endParaRPr lang="en-US" altLang="zh-CN"/>
            </a:p>
          </p:txBody>
        </p:sp>
        <p:sp>
          <p:nvSpPr>
            <p:cNvPr id="5167" name="Rectangle 69"/>
            <p:cNvSpPr>
              <a:spLocks noChangeArrowheads="1"/>
            </p:cNvSpPr>
            <p:nvPr/>
          </p:nvSpPr>
          <p:spPr bwMode="auto">
            <a:xfrm>
              <a:off x="2655" y="1874"/>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latin typeface="Symbol" panose="05050102010706020507" pitchFamily="18" charset="2"/>
                </a:rPr>
                <a:t>=</a:t>
              </a:r>
              <a:endParaRPr lang="en-US" altLang="zh-CN"/>
            </a:p>
          </p:txBody>
        </p:sp>
        <p:sp>
          <p:nvSpPr>
            <p:cNvPr id="5168" name="Rectangle 70"/>
            <p:cNvSpPr>
              <a:spLocks noChangeArrowheads="1"/>
            </p:cNvSpPr>
            <p:nvPr/>
          </p:nvSpPr>
          <p:spPr bwMode="auto">
            <a:xfrm>
              <a:off x="1665" y="1874"/>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latin typeface="Symbol" panose="05050102010706020507" pitchFamily="18" charset="2"/>
                </a:rPr>
                <a:t>=</a:t>
              </a:r>
              <a:endParaRPr lang="en-US" altLang="zh-CN"/>
            </a:p>
          </p:txBody>
        </p:sp>
      </p:grpSp>
      <p:sp>
        <p:nvSpPr>
          <p:cNvPr id="48200" name="Text Box 72"/>
          <p:cNvSpPr txBox="1">
            <a:spLocks noChangeArrowheads="1"/>
          </p:cNvSpPr>
          <p:nvPr/>
        </p:nvSpPr>
        <p:spPr bwMode="auto">
          <a:xfrm>
            <a:off x="1692275" y="29972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可见 </a:t>
            </a:r>
            <a:r>
              <a:rPr lang="en-US" altLang="zh-CN" b="1" i="1"/>
              <a:t>P</a:t>
            </a:r>
            <a:r>
              <a:rPr lang="en-US" altLang="zh-CN" b="1" baseline="-25000"/>
              <a:t>1</a:t>
            </a:r>
            <a:r>
              <a:rPr lang="en-US" altLang="zh-CN" b="1"/>
              <a:t>(</a:t>
            </a:r>
            <a:r>
              <a:rPr lang="en-US" altLang="zh-CN" b="1" i="1"/>
              <a:t>x</a:t>
            </a:r>
            <a:r>
              <a:rPr lang="en-US" altLang="zh-CN" b="1"/>
              <a:t>) </a:t>
            </a:r>
            <a:r>
              <a:rPr lang="zh-CN" altLang="en-US" b="1"/>
              <a:t>是过 </a:t>
            </a:r>
            <a:r>
              <a:rPr lang="en-US" altLang="zh-CN" b="1"/>
              <a:t>( </a:t>
            </a:r>
            <a:r>
              <a:rPr lang="en-US" altLang="zh-CN" b="1" i="1"/>
              <a:t>x</a:t>
            </a:r>
            <a:r>
              <a:rPr lang="en-US" altLang="zh-CN" b="1" baseline="-25000"/>
              <a:t>0 </a:t>
            </a:r>
            <a:r>
              <a:rPr lang="en-US" altLang="zh-CN" b="1"/>
              <a:t>, </a:t>
            </a:r>
            <a:r>
              <a:rPr lang="en-US" altLang="zh-CN" b="1" i="1"/>
              <a:t>y</a:t>
            </a:r>
            <a:r>
              <a:rPr lang="en-US" altLang="zh-CN" b="1" baseline="-25000"/>
              <a:t>0 </a:t>
            </a:r>
            <a:r>
              <a:rPr lang="en-US" altLang="zh-CN" b="1"/>
              <a:t>) </a:t>
            </a:r>
            <a:r>
              <a:rPr lang="zh-CN" altLang="en-US" b="1"/>
              <a:t>和 </a:t>
            </a:r>
            <a:r>
              <a:rPr lang="en-US" altLang="zh-CN" b="1"/>
              <a:t>( </a:t>
            </a:r>
            <a:r>
              <a:rPr lang="en-US" altLang="zh-CN" b="1" i="1"/>
              <a:t>x</a:t>
            </a:r>
            <a:r>
              <a:rPr lang="en-US" altLang="zh-CN" b="1" baseline="-25000"/>
              <a:t>1</a:t>
            </a:r>
            <a:r>
              <a:rPr lang="en-US" altLang="zh-CN" b="1"/>
              <a:t>, </a:t>
            </a:r>
            <a:r>
              <a:rPr lang="en-US" altLang="zh-CN" b="1" i="1"/>
              <a:t>y</a:t>
            </a:r>
            <a:r>
              <a:rPr lang="en-US" altLang="zh-CN" b="1" baseline="-25000"/>
              <a:t>1 </a:t>
            </a:r>
            <a:r>
              <a:rPr lang="en-US" altLang="zh-CN" b="1"/>
              <a:t>) </a:t>
            </a:r>
            <a:r>
              <a:rPr lang="zh-CN" altLang="en-US" b="1"/>
              <a:t>两点的直线。</a:t>
            </a:r>
          </a:p>
        </p:txBody>
      </p:sp>
      <p:grpSp>
        <p:nvGrpSpPr>
          <p:cNvPr id="3" name="Group 193"/>
          <p:cNvGrpSpPr>
            <a:grpSpLocks/>
          </p:cNvGrpSpPr>
          <p:nvPr/>
        </p:nvGrpSpPr>
        <p:grpSpPr bwMode="auto">
          <a:xfrm>
            <a:off x="3492500" y="3141663"/>
            <a:ext cx="4365625" cy="3603625"/>
            <a:chOff x="624" y="2812"/>
            <a:chExt cx="2977" cy="2497"/>
          </a:xfrm>
        </p:grpSpPr>
        <p:graphicFrame>
          <p:nvGraphicFramePr>
            <p:cNvPr id="5122" name="Object 2"/>
            <p:cNvGraphicFramePr>
              <a:graphicFrameLocks noChangeAspect="1"/>
            </p:cNvGraphicFramePr>
            <p:nvPr/>
          </p:nvGraphicFramePr>
          <p:xfrm>
            <a:off x="2124" y="2812"/>
            <a:ext cx="71" cy="135"/>
          </p:xfrm>
          <a:graphic>
            <a:graphicData uri="http://schemas.openxmlformats.org/presentationml/2006/ole">
              <mc:AlternateContent xmlns:mc="http://schemas.openxmlformats.org/markup-compatibility/2006">
                <mc:Choice xmlns:v="urn:schemas-microsoft-com:vml" Requires="v">
                  <p:oleObj spid="_x0000_s5205" name="公式" r:id="rId6" imgW="114120" imgH="215640" progId="Equation.3">
                    <p:embed/>
                  </p:oleObj>
                </mc:Choice>
                <mc:Fallback>
                  <p:oleObj name="公式" r:id="rId6" imgW="114120" imgH="21564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 y="2812"/>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4" name="Rectangle 195"/>
            <p:cNvSpPr>
              <a:spLocks noChangeArrowheads="1"/>
            </p:cNvSpPr>
            <p:nvPr/>
          </p:nvSpPr>
          <p:spPr bwMode="auto">
            <a:xfrm>
              <a:off x="865" y="3072"/>
              <a:ext cx="2736" cy="15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35" name="Line 196"/>
            <p:cNvSpPr>
              <a:spLocks noChangeShapeType="1"/>
            </p:cNvSpPr>
            <p:nvPr/>
          </p:nvSpPr>
          <p:spPr bwMode="auto">
            <a:xfrm flipV="1">
              <a:off x="1249" y="3456"/>
              <a:ext cx="2064" cy="67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6" name="Freeform 197"/>
            <p:cNvSpPr>
              <a:spLocks/>
            </p:cNvSpPr>
            <p:nvPr/>
          </p:nvSpPr>
          <p:spPr bwMode="auto">
            <a:xfrm>
              <a:off x="1057" y="3504"/>
              <a:ext cx="2304" cy="624"/>
            </a:xfrm>
            <a:custGeom>
              <a:avLst/>
              <a:gdLst>
                <a:gd name="T0" fmla="*/ 0 w 2304"/>
                <a:gd name="T1" fmla="*/ 624 h 624"/>
                <a:gd name="T2" fmla="*/ 576 w 2304"/>
                <a:gd name="T3" fmla="*/ 480 h 624"/>
                <a:gd name="T4" fmla="*/ 1008 w 2304"/>
                <a:gd name="T5" fmla="*/ 384 h 624"/>
                <a:gd name="T6" fmla="*/ 1248 w 2304"/>
                <a:gd name="T7" fmla="*/ 288 h 624"/>
                <a:gd name="T8" fmla="*/ 1584 w 2304"/>
                <a:gd name="T9" fmla="*/ 96 h 624"/>
                <a:gd name="T10" fmla="*/ 2304 w 2304"/>
                <a:gd name="T11" fmla="*/ 0 h 624"/>
                <a:gd name="T12" fmla="*/ 0 60000 65536"/>
                <a:gd name="T13" fmla="*/ 0 60000 65536"/>
                <a:gd name="T14" fmla="*/ 0 60000 65536"/>
                <a:gd name="T15" fmla="*/ 0 60000 65536"/>
                <a:gd name="T16" fmla="*/ 0 60000 65536"/>
                <a:gd name="T17" fmla="*/ 0 60000 65536"/>
                <a:gd name="T18" fmla="*/ 0 w 2304"/>
                <a:gd name="T19" fmla="*/ 0 h 624"/>
                <a:gd name="T20" fmla="*/ 2304 w 2304"/>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2304" h="624">
                  <a:moveTo>
                    <a:pt x="0" y="624"/>
                  </a:moveTo>
                  <a:cubicBezTo>
                    <a:pt x="204" y="572"/>
                    <a:pt x="408" y="520"/>
                    <a:pt x="576" y="480"/>
                  </a:cubicBezTo>
                  <a:cubicBezTo>
                    <a:pt x="744" y="440"/>
                    <a:pt x="896" y="416"/>
                    <a:pt x="1008" y="384"/>
                  </a:cubicBezTo>
                  <a:cubicBezTo>
                    <a:pt x="1120" y="352"/>
                    <a:pt x="1152" y="336"/>
                    <a:pt x="1248" y="288"/>
                  </a:cubicBezTo>
                  <a:cubicBezTo>
                    <a:pt x="1344" y="240"/>
                    <a:pt x="1408" y="144"/>
                    <a:pt x="1584" y="96"/>
                  </a:cubicBezTo>
                  <a:cubicBezTo>
                    <a:pt x="1760" y="48"/>
                    <a:pt x="2032" y="24"/>
                    <a:pt x="2304" y="0"/>
                  </a:cubicBezTo>
                </a:path>
              </a:pathLst>
            </a:custGeom>
            <a:noFill/>
            <a:ln w="25400" cap="flat" cmpd="sng">
              <a:solidFill>
                <a:srgbClr val="FF0000"/>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37" name="Line 198"/>
            <p:cNvSpPr>
              <a:spLocks noChangeShapeType="1"/>
            </p:cNvSpPr>
            <p:nvPr/>
          </p:nvSpPr>
          <p:spPr bwMode="auto">
            <a:xfrm>
              <a:off x="1824" y="3936"/>
              <a:ext cx="0" cy="671"/>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 name="Line 199"/>
            <p:cNvSpPr>
              <a:spLocks noChangeShapeType="1"/>
            </p:cNvSpPr>
            <p:nvPr/>
          </p:nvSpPr>
          <p:spPr bwMode="auto">
            <a:xfrm flipH="1">
              <a:off x="865" y="3936"/>
              <a:ext cx="960" cy="0"/>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9" name="Line 200"/>
            <p:cNvSpPr>
              <a:spLocks noChangeShapeType="1"/>
            </p:cNvSpPr>
            <p:nvPr/>
          </p:nvSpPr>
          <p:spPr bwMode="auto">
            <a:xfrm>
              <a:off x="3073" y="3504"/>
              <a:ext cx="0" cy="1104"/>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0" name="Line 201"/>
            <p:cNvSpPr>
              <a:spLocks noChangeShapeType="1"/>
            </p:cNvSpPr>
            <p:nvPr/>
          </p:nvSpPr>
          <p:spPr bwMode="auto">
            <a:xfrm flipH="1">
              <a:off x="865" y="3504"/>
              <a:ext cx="2208" cy="0"/>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23" name="Object 3"/>
            <p:cNvGraphicFramePr>
              <a:graphicFrameLocks noChangeAspect="1"/>
            </p:cNvGraphicFramePr>
            <p:nvPr/>
          </p:nvGraphicFramePr>
          <p:xfrm>
            <a:off x="3025" y="3456"/>
            <a:ext cx="143" cy="143"/>
          </p:xfrm>
          <a:graphic>
            <a:graphicData uri="http://schemas.openxmlformats.org/presentationml/2006/ole">
              <mc:AlternateContent xmlns:mc="http://schemas.openxmlformats.org/markup-compatibility/2006">
                <mc:Choice xmlns:v="urn:schemas-microsoft-com:vml" Requires="v">
                  <p:oleObj spid="_x0000_s5206" name="公式" r:id="rId8" imgW="114120" imgH="114120" progId="Equation.3">
                    <p:embed/>
                  </p:oleObj>
                </mc:Choice>
                <mc:Fallback>
                  <p:oleObj name="公式" r:id="rId8" imgW="114120" imgH="11412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5" y="3456"/>
                          <a:ext cx="143"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4"/>
            <p:cNvGraphicFramePr>
              <a:graphicFrameLocks noChangeAspect="1"/>
            </p:cNvGraphicFramePr>
            <p:nvPr/>
          </p:nvGraphicFramePr>
          <p:xfrm>
            <a:off x="1777" y="3888"/>
            <a:ext cx="95" cy="95"/>
          </p:xfrm>
          <a:graphic>
            <a:graphicData uri="http://schemas.openxmlformats.org/presentationml/2006/ole">
              <mc:AlternateContent xmlns:mc="http://schemas.openxmlformats.org/markup-compatibility/2006">
                <mc:Choice xmlns:v="urn:schemas-microsoft-com:vml" Requires="v">
                  <p:oleObj spid="_x0000_s5207" name="公式" r:id="rId10" imgW="114120" imgH="114120" progId="Equation.3">
                    <p:embed/>
                  </p:oleObj>
                </mc:Choice>
                <mc:Fallback>
                  <p:oleObj name="公式" r:id="rId10" imgW="114120" imgH="11412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7" y="3888"/>
                          <a:ext cx="95"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5"/>
            <p:cNvGraphicFramePr>
              <a:graphicFrameLocks noChangeAspect="1"/>
            </p:cNvGraphicFramePr>
            <p:nvPr/>
          </p:nvGraphicFramePr>
          <p:xfrm>
            <a:off x="2983" y="4615"/>
            <a:ext cx="149" cy="212"/>
          </p:xfrm>
          <a:graphic>
            <a:graphicData uri="http://schemas.openxmlformats.org/presentationml/2006/ole">
              <mc:AlternateContent xmlns:mc="http://schemas.openxmlformats.org/markup-compatibility/2006">
                <mc:Choice xmlns:v="urn:schemas-microsoft-com:vml" Requires="v">
                  <p:oleObj spid="_x0000_s5208" name="公式" r:id="rId11" imgW="152280" imgH="215640" progId="Equation.3">
                    <p:embed/>
                  </p:oleObj>
                </mc:Choice>
                <mc:Fallback>
                  <p:oleObj name="公式" r:id="rId11" imgW="152280" imgH="21564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3" y="4615"/>
                          <a:ext cx="14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1" name="Text Box 205"/>
            <p:cNvSpPr txBox="1">
              <a:spLocks noChangeArrowheads="1"/>
            </p:cNvSpPr>
            <p:nvPr/>
          </p:nvSpPr>
          <p:spPr bwMode="auto">
            <a:xfrm>
              <a:off x="1200" y="4944"/>
              <a:ext cx="21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800080"/>
                  </a:solidFill>
                </a:rPr>
                <a:t>线性插值示意图</a:t>
              </a:r>
              <a:endParaRPr lang="zh-CN" altLang="en-US" sz="3200"/>
            </a:p>
          </p:txBody>
        </p:sp>
        <p:sp>
          <p:nvSpPr>
            <p:cNvPr id="5142" name="Text Box 206"/>
            <p:cNvSpPr txBox="1">
              <a:spLocks noChangeArrowheads="1"/>
            </p:cNvSpPr>
            <p:nvPr/>
          </p:nvSpPr>
          <p:spPr bwMode="auto">
            <a:xfrm>
              <a:off x="3024" y="3120"/>
              <a:ext cx="5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i="1">
                  <a:solidFill>
                    <a:srgbClr val="000000"/>
                  </a:solidFill>
                  <a:cs typeface="Times New Roman" panose="02020603050405020304" pitchFamily="18" charset="0"/>
                </a:rPr>
                <a:t>P</a:t>
              </a:r>
              <a:r>
                <a:rPr lang="en-US" altLang="zh-CN" sz="3200" baseline="-25000">
                  <a:solidFill>
                    <a:srgbClr val="000000"/>
                  </a:solidFill>
                  <a:cs typeface="Times New Roman" panose="02020603050405020304" pitchFamily="18" charset="0"/>
                </a:rPr>
                <a:t>1</a:t>
              </a:r>
              <a:r>
                <a:rPr lang="en-US" altLang="zh-CN" sz="3200">
                  <a:solidFill>
                    <a:srgbClr val="000000"/>
                  </a:solidFill>
                </a:rPr>
                <a:t>(</a:t>
              </a:r>
              <a:r>
                <a:rPr lang="en-US" altLang="zh-CN" sz="3200" i="1">
                  <a:solidFill>
                    <a:srgbClr val="000000"/>
                  </a:solidFill>
                </a:rPr>
                <a:t>x</a:t>
              </a:r>
              <a:r>
                <a:rPr lang="en-US" altLang="zh-CN" sz="3200">
                  <a:solidFill>
                    <a:srgbClr val="000000"/>
                  </a:solidFill>
                </a:rPr>
                <a:t>)</a:t>
              </a:r>
            </a:p>
          </p:txBody>
        </p:sp>
        <p:sp>
          <p:nvSpPr>
            <p:cNvPr id="5143" name="Text Box 207"/>
            <p:cNvSpPr txBox="1">
              <a:spLocks noChangeArrowheads="1"/>
            </p:cNvSpPr>
            <p:nvPr/>
          </p:nvSpPr>
          <p:spPr bwMode="auto">
            <a:xfrm>
              <a:off x="3168" y="3552"/>
              <a:ext cx="38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i="1">
                  <a:solidFill>
                    <a:srgbClr val="FF0000"/>
                  </a:solidFill>
                  <a:cs typeface="Times New Roman" panose="02020603050405020304" pitchFamily="18" charset="0"/>
                </a:rPr>
                <a:t>f</a:t>
              </a:r>
              <a:r>
                <a:rPr lang="en-US" altLang="zh-CN" sz="3200">
                  <a:solidFill>
                    <a:srgbClr val="FF0000"/>
                  </a:solidFill>
                </a:rPr>
                <a:t>(</a:t>
              </a:r>
              <a:r>
                <a:rPr lang="en-US" altLang="zh-CN" sz="3200" i="1">
                  <a:solidFill>
                    <a:srgbClr val="FF0000"/>
                  </a:solidFill>
                </a:rPr>
                <a:t>x</a:t>
              </a:r>
              <a:r>
                <a:rPr lang="en-US" altLang="zh-CN" sz="3200">
                  <a:solidFill>
                    <a:srgbClr val="FF0000"/>
                  </a:solidFill>
                </a:rPr>
                <a:t>)</a:t>
              </a:r>
            </a:p>
          </p:txBody>
        </p:sp>
        <p:sp>
          <p:nvSpPr>
            <p:cNvPr id="5144" name="Text Box 208"/>
            <p:cNvSpPr txBox="1">
              <a:spLocks noChangeArrowheads="1"/>
            </p:cNvSpPr>
            <p:nvPr/>
          </p:nvSpPr>
          <p:spPr bwMode="auto">
            <a:xfrm>
              <a:off x="1728" y="4560"/>
              <a:ext cx="28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i="1">
                  <a:solidFill>
                    <a:srgbClr val="000000"/>
                  </a:solidFill>
                  <a:cs typeface="Times New Roman" panose="02020603050405020304" pitchFamily="18" charset="0"/>
                </a:rPr>
                <a:t>x</a:t>
              </a:r>
              <a:r>
                <a:rPr lang="en-US" altLang="zh-CN" sz="3200" baseline="-25000">
                  <a:solidFill>
                    <a:srgbClr val="000000"/>
                  </a:solidFill>
                  <a:cs typeface="Times New Roman" panose="02020603050405020304" pitchFamily="18" charset="0"/>
                </a:rPr>
                <a:t>0</a:t>
              </a:r>
              <a:endParaRPr lang="en-US" altLang="zh-CN" sz="3200">
                <a:solidFill>
                  <a:srgbClr val="000000"/>
                </a:solidFill>
              </a:endParaRPr>
            </a:p>
          </p:txBody>
        </p:sp>
        <p:sp>
          <p:nvSpPr>
            <p:cNvPr id="5145" name="Text Box 209"/>
            <p:cNvSpPr txBox="1">
              <a:spLocks noChangeArrowheads="1"/>
            </p:cNvSpPr>
            <p:nvPr/>
          </p:nvSpPr>
          <p:spPr bwMode="auto">
            <a:xfrm>
              <a:off x="3024" y="4560"/>
              <a:ext cx="28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i="1">
                  <a:solidFill>
                    <a:srgbClr val="000000"/>
                  </a:solidFill>
                  <a:cs typeface="Times New Roman" panose="02020603050405020304" pitchFamily="18" charset="0"/>
                </a:rPr>
                <a:t>x</a:t>
              </a:r>
              <a:r>
                <a:rPr lang="en-US" altLang="zh-CN" sz="3200" baseline="-25000">
                  <a:solidFill>
                    <a:srgbClr val="000000"/>
                  </a:solidFill>
                  <a:cs typeface="Times New Roman" panose="02020603050405020304" pitchFamily="18" charset="0"/>
                </a:rPr>
                <a:t>1</a:t>
              </a:r>
              <a:endParaRPr lang="en-US" altLang="zh-CN" sz="3200">
                <a:solidFill>
                  <a:srgbClr val="000000"/>
                </a:solidFill>
              </a:endParaRPr>
            </a:p>
          </p:txBody>
        </p:sp>
        <p:sp>
          <p:nvSpPr>
            <p:cNvPr id="5146" name="Text Box 210"/>
            <p:cNvSpPr txBox="1">
              <a:spLocks noChangeArrowheads="1"/>
            </p:cNvSpPr>
            <p:nvPr/>
          </p:nvSpPr>
          <p:spPr bwMode="auto">
            <a:xfrm>
              <a:off x="624" y="3792"/>
              <a:ext cx="28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i="1">
                  <a:solidFill>
                    <a:srgbClr val="000000"/>
                  </a:solidFill>
                  <a:cs typeface="Times New Roman" panose="02020603050405020304" pitchFamily="18" charset="0"/>
                </a:rPr>
                <a:t>y</a:t>
              </a:r>
              <a:r>
                <a:rPr lang="en-US" altLang="zh-CN" sz="3200" baseline="-25000">
                  <a:solidFill>
                    <a:srgbClr val="000000"/>
                  </a:solidFill>
                  <a:cs typeface="Times New Roman" panose="02020603050405020304" pitchFamily="18" charset="0"/>
                </a:rPr>
                <a:t>0</a:t>
              </a:r>
              <a:endParaRPr lang="en-US" altLang="zh-CN" sz="3200">
                <a:solidFill>
                  <a:srgbClr val="000000"/>
                </a:solidFill>
              </a:endParaRPr>
            </a:p>
          </p:txBody>
        </p:sp>
        <p:sp>
          <p:nvSpPr>
            <p:cNvPr id="5147" name="Text Box 211"/>
            <p:cNvSpPr txBox="1">
              <a:spLocks noChangeArrowheads="1"/>
            </p:cNvSpPr>
            <p:nvPr/>
          </p:nvSpPr>
          <p:spPr bwMode="auto">
            <a:xfrm>
              <a:off x="624" y="3312"/>
              <a:ext cx="28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i="1">
                  <a:solidFill>
                    <a:srgbClr val="000000"/>
                  </a:solidFill>
                  <a:cs typeface="Times New Roman" panose="02020603050405020304" pitchFamily="18" charset="0"/>
                </a:rPr>
                <a:t>y</a:t>
              </a:r>
              <a:r>
                <a:rPr lang="en-US" altLang="zh-CN" sz="3200" baseline="-25000">
                  <a:solidFill>
                    <a:srgbClr val="000000"/>
                  </a:solidFill>
                  <a:cs typeface="Times New Roman" panose="02020603050405020304" pitchFamily="18" charset="0"/>
                </a:rPr>
                <a:t>1</a:t>
              </a:r>
              <a:endParaRPr lang="en-US" altLang="zh-CN" sz="3200">
                <a:solidFill>
                  <a:srgbClr val="000000"/>
                </a:solidFill>
              </a:endParaRPr>
            </a:p>
          </p:txBody>
        </p:sp>
      </p:grpSp>
      <p:sp>
        <p:nvSpPr>
          <p:cNvPr id="73" name="Rectangle 3"/>
          <p:cNvSpPr txBox="1">
            <a:spLocks noChangeArrowheads="1"/>
          </p:cNvSpPr>
          <p:nvPr/>
        </p:nvSpPr>
        <p:spPr bwMode="auto">
          <a:xfrm>
            <a:off x="0" y="836613"/>
            <a:ext cx="3816350" cy="503237"/>
          </a:xfrm>
          <a:prstGeom prst="rect">
            <a:avLst/>
          </a:prstGeom>
          <a:noFill/>
          <a:ln w="9525">
            <a:noFill/>
            <a:miter lim="800000"/>
            <a:headEnd/>
            <a:tailEnd/>
          </a:ln>
        </p:spPr>
        <p:txBody>
          <a:bodyPr/>
          <a:lstStyle/>
          <a:p>
            <a:pPr marL="342900" indent="-342900">
              <a:lnSpc>
                <a:spcPct val="90000"/>
              </a:lnSpc>
              <a:spcBef>
                <a:spcPct val="20000"/>
              </a:spcBef>
              <a:buClr>
                <a:schemeClr val="tx2"/>
              </a:buClr>
              <a:buSzPct val="70000"/>
              <a:defRPr/>
            </a:pPr>
            <a:r>
              <a:rPr kumimoji="0" lang="en-US" altLang="zh-CN" dirty="0">
                <a:latin typeface="+mn-lt"/>
                <a:ea typeface="+mn-ea"/>
              </a:rPr>
              <a:t>4</a:t>
            </a:r>
            <a:r>
              <a:rPr kumimoji="0" lang="zh-CN" altLang="en-GB" dirty="0">
                <a:latin typeface="+mn-lt"/>
                <a:ea typeface="+mn-ea"/>
              </a:rPr>
              <a:t>.</a:t>
            </a:r>
            <a:r>
              <a:rPr kumimoji="0" lang="en-GB" altLang="zh-CN" dirty="0">
                <a:latin typeface="+mn-lt"/>
                <a:ea typeface="+mn-ea"/>
              </a:rPr>
              <a:t>2.</a:t>
            </a:r>
            <a:r>
              <a:rPr kumimoji="0" lang="en-US" altLang="zh-CN" dirty="0">
                <a:latin typeface="+mn-lt"/>
                <a:ea typeface="+mn-ea"/>
              </a:rPr>
              <a:t>1 </a:t>
            </a:r>
            <a:r>
              <a:rPr kumimoji="0" lang="zh-CN" altLang="en-US" dirty="0">
                <a:latin typeface="+mn-lt"/>
                <a:ea typeface="+mn-ea"/>
              </a:rPr>
              <a:t>线性插值与抛物插值</a:t>
            </a:r>
          </a:p>
        </p:txBody>
      </p:sp>
      <p:sp>
        <p:nvSpPr>
          <p:cNvPr id="74" name="矩形 73"/>
          <p:cNvSpPr/>
          <p:nvPr/>
        </p:nvSpPr>
        <p:spPr>
          <a:xfrm>
            <a:off x="250825" y="260350"/>
            <a:ext cx="2570163" cy="461963"/>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altLang="zh-CN" dirty="0"/>
              <a:t>4.2  </a:t>
            </a:r>
            <a:r>
              <a:rPr lang="zh-CN" altLang="en-GB" dirty="0">
                <a:hlinkClick r:id="rId13" action="ppaction://hlinksldjump"/>
              </a:rPr>
              <a:t>拉格朗日</a:t>
            </a:r>
            <a:r>
              <a:rPr lang="zh-CN" altLang="en-GB" dirty="0"/>
              <a:t>插值</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descr="再生纸"/>
          <p:cNvSpPr>
            <a:spLocks noChangeArrowheads="1"/>
          </p:cNvSpPr>
          <p:nvPr/>
        </p:nvSpPr>
        <p:spPr bwMode="auto">
          <a:xfrm>
            <a:off x="1546225" y="1765300"/>
            <a:ext cx="1223963" cy="533400"/>
          </a:xfrm>
          <a:prstGeom prst="bevel">
            <a:avLst>
              <a:gd name="adj" fmla="val 6944"/>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线性插值</a:t>
            </a:r>
          </a:p>
        </p:txBody>
      </p:sp>
      <p:sp>
        <p:nvSpPr>
          <p:cNvPr id="118813" name="AutoShape 29" descr="再生纸"/>
          <p:cNvSpPr>
            <a:spLocks noChangeArrowheads="1"/>
          </p:cNvSpPr>
          <p:nvPr/>
        </p:nvSpPr>
        <p:spPr bwMode="auto">
          <a:xfrm>
            <a:off x="395288" y="1765300"/>
            <a:ext cx="990600" cy="533400"/>
          </a:xfrm>
          <a:prstGeom prst="bevel">
            <a:avLst>
              <a:gd name="adj" fmla="val 6944"/>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i="1"/>
              <a:t>n</a:t>
            </a:r>
            <a:r>
              <a:rPr lang="en-US" altLang="zh-CN" b="1"/>
              <a:t> = 1</a:t>
            </a:r>
            <a:endParaRPr lang="en-US" altLang="zh-CN" b="1" i="1"/>
          </a:p>
        </p:txBody>
      </p:sp>
      <p:grpSp>
        <p:nvGrpSpPr>
          <p:cNvPr id="2" name="Group 30"/>
          <p:cNvGrpSpPr>
            <a:grpSpLocks/>
          </p:cNvGrpSpPr>
          <p:nvPr/>
        </p:nvGrpSpPr>
        <p:grpSpPr bwMode="auto">
          <a:xfrm>
            <a:off x="1546225" y="2270125"/>
            <a:ext cx="6400800" cy="863600"/>
            <a:chOff x="1056" y="1584"/>
            <a:chExt cx="4032" cy="544"/>
          </a:xfrm>
        </p:grpSpPr>
        <p:sp>
          <p:nvSpPr>
            <p:cNvPr id="6228" name="Text Box 31"/>
            <p:cNvSpPr txBox="1">
              <a:spLocks noChangeArrowheads="1"/>
            </p:cNvSpPr>
            <p:nvPr/>
          </p:nvSpPr>
          <p:spPr bwMode="auto">
            <a:xfrm>
              <a:off x="1056" y="1584"/>
              <a:ext cx="21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已知 </a:t>
              </a:r>
              <a:r>
                <a:rPr lang="en-US" altLang="zh-CN" b="1" i="1"/>
                <a:t>x</a:t>
              </a:r>
              <a:r>
                <a:rPr lang="en-US" altLang="zh-CN" b="1" baseline="-25000"/>
                <a:t>0</a:t>
              </a:r>
              <a:r>
                <a:rPr lang="en-US" altLang="zh-CN" b="1"/>
                <a:t> , </a:t>
              </a:r>
              <a:r>
                <a:rPr lang="en-US" altLang="zh-CN" b="1" i="1"/>
                <a:t>x</a:t>
              </a:r>
              <a:r>
                <a:rPr lang="en-US" altLang="zh-CN" b="1" baseline="-25000"/>
                <a:t>1</a:t>
              </a:r>
              <a:r>
                <a:rPr lang="en-US" altLang="zh-CN" b="1"/>
                <a:t> ; </a:t>
              </a:r>
              <a:r>
                <a:rPr lang="en-US" altLang="zh-CN" b="1" baseline="-25000"/>
                <a:t> </a:t>
              </a:r>
              <a:r>
                <a:rPr lang="en-US" altLang="zh-CN" b="1" i="1"/>
                <a:t>y</a:t>
              </a:r>
              <a:r>
                <a:rPr lang="en-US" altLang="zh-CN" b="1" baseline="-25000"/>
                <a:t>0 </a:t>
              </a:r>
              <a:r>
                <a:rPr lang="en-US" altLang="zh-CN" b="1"/>
                <a:t>,</a:t>
              </a:r>
              <a:r>
                <a:rPr lang="en-US" altLang="zh-CN" b="1" baseline="-25000"/>
                <a:t>  </a:t>
              </a:r>
              <a:r>
                <a:rPr lang="en-US" altLang="zh-CN" b="1" i="1"/>
                <a:t>y</a:t>
              </a:r>
              <a:r>
                <a:rPr lang="en-US" altLang="zh-CN" b="1" baseline="-25000"/>
                <a:t>1 </a:t>
              </a:r>
              <a:r>
                <a:rPr lang="zh-CN" altLang="en-US" b="1"/>
                <a:t>，求</a:t>
              </a:r>
            </a:p>
          </p:txBody>
        </p:sp>
        <p:graphicFrame>
          <p:nvGraphicFramePr>
            <p:cNvPr id="6147" name="Object 3"/>
            <p:cNvGraphicFramePr>
              <a:graphicFrameLocks noChangeAspect="1"/>
            </p:cNvGraphicFramePr>
            <p:nvPr/>
          </p:nvGraphicFramePr>
          <p:xfrm>
            <a:off x="3120" y="1632"/>
            <a:ext cx="1344" cy="250"/>
          </p:xfrm>
          <a:graphic>
            <a:graphicData uri="http://schemas.openxmlformats.org/presentationml/2006/ole">
              <mc:AlternateContent xmlns:mc="http://schemas.openxmlformats.org/markup-compatibility/2006">
                <mc:Choice xmlns:v="urn:schemas-microsoft-com:vml" Requires="v">
                  <p:oleObj spid="_x0000_s6263" name="Equation" r:id="rId4" imgW="1041120" imgH="228600" progId="Equation.3">
                    <p:embed/>
                  </p:oleObj>
                </mc:Choice>
                <mc:Fallback>
                  <p:oleObj name="Equation" r:id="rId4" imgW="1041120" imgH="228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1632"/>
                          <a:ext cx="134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29" name="Text Box 33"/>
            <p:cNvSpPr txBox="1">
              <a:spLocks noChangeArrowheads="1"/>
            </p:cNvSpPr>
            <p:nvPr/>
          </p:nvSpPr>
          <p:spPr bwMode="auto">
            <a:xfrm>
              <a:off x="4464" y="1584"/>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使得</a:t>
              </a:r>
            </a:p>
          </p:txBody>
        </p:sp>
        <p:sp>
          <p:nvSpPr>
            <p:cNvPr id="6230" name="Rectangle 34"/>
            <p:cNvSpPr>
              <a:spLocks noChangeArrowheads="1"/>
            </p:cNvSpPr>
            <p:nvPr/>
          </p:nvSpPr>
          <p:spPr bwMode="auto">
            <a:xfrm>
              <a:off x="2898"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6231" name="Rectangle 35"/>
            <p:cNvSpPr>
              <a:spLocks noChangeArrowheads="1"/>
            </p:cNvSpPr>
            <p:nvPr/>
          </p:nvSpPr>
          <p:spPr bwMode="auto">
            <a:xfrm>
              <a:off x="2486"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6232" name="Rectangle 36"/>
            <p:cNvSpPr>
              <a:spLocks noChangeArrowheads="1"/>
            </p:cNvSpPr>
            <p:nvPr/>
          </p:nvSpPr>
          <p:spPr bwMode="auto">
            <a:xfrm>
              <a:off x="2250"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6233" name="Rectangle 37"/>
            <p:cNvSpPr>
              <a:spLocks noChangeArrowheads="1"/>
            </p:cNvSpPr>
            <p:nvPr/>
          </p:nvSpPr>
          <p:spPr bwMode="auto">
            <a:xfrm>
              <a:off x="1913"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6234" name="Rectangle 38"/>
            <p:cNvSpPr>
              <a:spLocks noChangeArrowheads="1"/>
            </p:cNvSpPr>
            <p:nvPr/>
          </p:nvSpPr>
          <p:spPr bwMode="auto">
            <a:xfrm>
              <a:off x="1493"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6235" name="Rectangle 39"/>
            <p:cNvSpPr>
              <a:spLocks noChangeArrowheads="1"/>
            </p:cNvSpPr>
            <p:nvPr/>
          </p:nvSpPr>
          <p:spPr bwMode="auto">
            <a:xfrm>
              <a:off x="1252"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6236" name="Rectangle 40"/>
            <p:cNvSpPr>
              <a:spLocks noChangeArrowheads="1"/>
            </p:cNvSpPr>
            <p:nvPr/>
          </p:nvSpPr>
          <p:spPr bwMode="auto">
            <a:xfrm>
              <a:off x="2558" y="1895"/>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6237" name="Rectangle 41"/>
            <p:cNvSpPr>
              <a:spLocks noChangeArrowheads="1"/>
            </p:cNvSpPr>
            <p:nvPr/>
          </p:nvSpPr>
          <p:spPr bwMode="auto">
            <a:xfrm>
              <a:off x="2316" y="1895"/>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6238" name="Rectangle 42"/>
            <p:cNvSpPr>
              <a:spLocks noChangeArrowheads="1"/>
            </p:cNvSpPr>
            <p:nvPr/>
          </p:nvSpPr>
          <p:spPr bwMode="auto">
            <a:xfrm>
              <a:off x="2021" y="1895"/>
              <a:ext cx="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6239" name="Rectangle 43"/>
            <p:cNvSpPr>
              <a:spLocks noChangeArrowheads="1"/>
            </p:cNvSpPr>
            <p:nvPr/>
          </p:nvSpPr>
          <p:spPr bwMode="auto">
            <a:xfrm>
              <a:off x="1568" y="1895"/>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6240" name="Rectangle 44"/>
            <p:cNvSpPr>
              <a:spLocks noChangeArrowheads="1"/>
            </p:cNvSpPr>
            <p:nvPr/>
          </p:nvSpPr>
          <p:spPr bwMode="auto">
            <a:xfrm>
              <a:off x="1318" y="1895"/>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6241" name="Rectangle 45"/>
            <p:cNvSpPr>
              <a:spLocks noChangeArrowheads="1"/>
            </p:cNvSpPr>
            <p:nvPr/>
          </p:nvSpPr>
          <p:spPr bwMode="auto">
            <a:xfrm>
              <a:off x="2820" y="1895"/>
              <a:ext cx="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y</a:t>
              </a:r>
              <a:endParaRPr lang="en-US" altLang="zh-CN"/>
            </a:p>
          </p:txBody>
        </p:sp>
        <p:sp>
          <p:nvSpPr>
            <p:cNvPr id="6242" name="Rectangle 46"/>
            <p:cNvSpPr>
              <a:spLocks noChangeArrowheads="1"/>
            </p:cNvSpPr>
            <p:nvPr/>
          </p:nvSpPr>
          <p:spPr bwMode="auto">
            <a:xfrm>
              <a:off x="2397" y="1895"/>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x</a:t>
              </a:r>
              <a:endParaRPr lang="en-US" altLang="zh-CN"/>
            </a:p>
          </p:txBody>
        </p:sp>
        <p:sp>
          <p:nvSpPr>
            <p:cNvPr id="6243" name="Rectangle 47"/>
            <p:cNvSpPr>
              <a:spLocks noChangeArrowheads="1"/>
            </p:cNvSpPr>
            <p:nvPr/>
          </p:nvSpPr>
          <p:spPr bwMode="auto">
            <a:xfrm>
              <a:off x="2163" y="1895"/>
              <a:ext cx="1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P</a:t>
              </a:r>
              <a:endParaRPr lang="en-US" altLang="zh-CN"/>
            </a:p>
          </p:txBody>
        </p:sp>
        <p:sp>
          <p:nvSpPr>
            <p:cNvPr id="6244" name="Rectangle 48"/>
            <p:cNvSpPr>
              <a:spLocks noChangeArrowheads="1"/>
            </p:cNvSpPr>
            <p:nvPr/>
          </p:nvSpPr>
          <p:spPr bwMode="auto">
            <a:xfrm>
              <a:off x="1830" y="1895"/>
              <a:ext cx="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y</a:t>
              </a:r>
              <a:endParaRPr lang="en-US" altLang="zh-CN"/>
            </a:p>
          </p:txBody>
        </p:sp>
        <p:sp>
          <p:nvSpPr>
            <p:cNvPr id="6245" name="Rectangle 49"/>
            <p:cNvSpPr>
              <a:spLocks noChangeArrowheads="1"/>
            </p:cNvSpPr>
            <p:nvPr/>
          </p:nvSpPr>
          <p:spPr bwMode="auto">
            <a:xfrm>
              <a:off x="1399" y="1895"/>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x</a:t>
              </a:r>
              <a:endParaRPr lang="en-US" altLang="zh-CN"/>
            </a:p>
          </p:txBody>
        </p:sp>
        <p:sp>
          <p:nvSpPr>
            <p:cNvPr id="6246" name="Rectangle 50"/>
            <p:cNvSpPr>
              <a:spLocks noChangeArrowheads="1"/>
            </p:cNvSpPr>
            <p:nvPr/>
          </p:nvSpPr>
          <p:spPr bwMode="auto">
            <a:xfrm>
              <a:off x="1165" y="1895"/>
              <a:ext cx="1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P</a:t>
              </a:r>
              <a:endParaRPr lang="en-US" altLang="zh-CN"/>
            </a:p>
          </p:txBody>
        </p:sp>
        <p:sp>
          <p:nvSpPr>
            <p:cNvPr id="6247" name="Rectangle 51"/>
            <p:cNvSpPr>
              <a:spLocks noChangeArrowheads="1"/>
            </p:cNvSpPr>
            <p:nvPr/>
          </p:nvSpPr>
          <p:spPr bwMode="auto">
            <a:xfrm>
              <a:off x="2655" y="1874"/>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latin typeface="Symbol" panose="05050102010706020507" pitchFamily="18" charset="2"/>
                </a:rPr>
                <a:t>=</a:t>
              </a:r>
              <a:endParaRPr lang="en-US" altLang="zh-CN"/>
            </a:p>
          </p:txBody>
        </p:sp>
        <p:sp>
          <p:nvSpPr>
            <p:cNvPr id="6248" name="Rectangle 52"/>
            <p:cNvSpPr>
              <a:spLocks noChangeArrowheads="1"/>
            </p:cNvSpPr>
            <p:nvPr/>
          </p:nvSpPr>
          <p:spPr bwMode="auto">
            <a:xfrm>
              <a:off x="1665" y="1874"/>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latin typeface="Symbol" panose="05050102010706020507" pitchFamily="18" charset="2"/>
                </a:rPr>
                <a:t>=</a:t>
              </a:r>
              <a:endParaRPr lang="en-US" altLang="zh-CN"/>
            </a:p>
          </p:txBody>
        </p:sp>
      </p:grpSp>
      <p:sp>
        <p:nvSpPr>
          <p:cNvPr id="118837" name="Text Box 53"/>
          <p:cNvSpPr txBox="1">
            <a:spLocks noChangeArrowheads="1"/>
          </p:cNvSpPr>
          <p:nvPr/>
        </p:nvSpPr>
        <p:spPr bwMode="auto">
          <a:xfrm>
            <a:off x="1619250" y="3133725"/>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可见 </a:t>
            </a:r>
            <a:r>
              <a:rPr lang="en-US" altLang="zh-CN" b="1" i="1"/>
              <a:t>P</a:t>
            </a:r>
            <a:r>
              <a:rPr lang="en-US" altLang="zh-CN" b="1" baseline="-25000"/>
              <a:t>1</a:t>
            </a:r>
            <a:r>
              <a:rPr lang="en-US" altLang="zh-CN" b="1"/>
              <a:t>(</a:t>
            </a:r>
            <a:r>
              <a:rPr lang="en-US" altLang="zh-CN" b="1" i="1"/>
              <a:t>x</a:t>
            </a:r>
            <a:r>
              <a:rPr lang="en-US" altLang="zh-CN" b="1"/>
              <a:t>) </a:t>
            </a:r>
            <a:r>
              <a:rPr lang="zh-CN" altLang="en-US" b="1"/>
              <a:t>是过 </a:t>
            </a:r>
            <a:r>
              <a:rPr lang="en-US" altLang="zh-CN" b="1"/>
              <a:t>( </a:t>
            </a:r>
            <a:r>
              <a:rPr lang="en-US" altLang="zh-CN" b="1" i="1"/>
              <a:t>x</a:t>
            </a:r>
            <a:r>
              <a:rPr lang="en-US" altLang="zh-CN" b="1" baseline="-25000"/>
              <a:t>0 </a:t>
            </a:r>
            <a:r>
              <a:rPr lang="en-US" altLang="zh-CN" b="1"/>
              <a:t>, </a:t>
            </a:r>
            <a:r>
              <a:rPr lang="en-US" altLang="zh-CN" b="1" i="1"/>
              <a:t>y</a:t>
            </a:r>
            <a:r>
              <a:rPr lang="en-US" altLang="zh-CN" b="1" baseline="-25000"/>
              <a:t>0 </a:t>
            </a:r>
            <a:r>
              <a:rPr lang="en-US" altLang="zh-CN" b="1"/>
              <a:t>) </a:t>
            </a:r>
            <a:r>
              <a:rPr lang="zh-CN" altLang="en-US" b="1"/>
              <a:t>和 </a:t>
            </a:r>
            <a:r>
              <a:rPr lang="en-US" altLang="zh-CN" b="1"/>
              <a:t>( </a:t>
            </a:r>
            <a:r>
              <a:rPr lang="en-US" altLang="zh-CN" b="1" i="1"/>
              <a:t>x</a:t>
            </a:r>
            <a:r>
              <a:rPr lang="en-US" altLang="zh-CN" b="1" baseline="-25000"/>
              <a:t>1</a:t>
            </a:r>
            <a:r>
              <a:rPr lang="en-US" altLang="zh-CN" b="1"/>
              <a:t>, </a:t>
            </a:r>
            <a:r>
              <a:rPr lang="en-US" altLang="zh-CN" b="1" i="1"/>
              <a:t>y</a:t>
            </a:r>
            <a:r>
              <a:rPr lang="en-US" altLang="zh-CN" b="1" baseline="-25000"/>
              <a:t>1 </a:t>
            </a:r>
            <a:r>
              <a:rPr lang="en-US" altLang="zh-CN" b="1"/>
              <a:t>) </a:t>
            </a:r>
            <a:r>
              <a:rPr lang="zh-CN" altLang="en-US" b="1"/>
              <a:t>两点的直线。</a:t>
            </a:r>
          </a:p>
        </p:txBody>
      </p:sp>
      <p:grpSp>
        <p:nvGrpSpPr>
          <p:cNvPr id="3" name="Group 54"/>
          <p:cNvGrpSpPr>
            <a:grpSpLocks/>
          </p:cNvGrpSpPr>
          <p:nvPr/>
        </p:nvGrpSpPr>
        <p:grpSpPr bwMode="auto">
          <a:xfrm>
            <a:off x="1069975" y="3511550"/>
            <a:ext cx="4149725" cy="785813"/>
            <a:chOff x="720" y="2534"/>
            <a:chExt cx="2614" cy="495"/>
          </a:xfrm>
        </p:grpSpPr>
        <p:sp>
          <p:nvSpPr>
            <p:cNvPr id="6201" name="Line 55"/>
            <p:cNvSpPr>
              <a:spLocks noChangeShapeType="1"/>
            </p:cNvSpPr>
            <p:nvPr/>
          </p:nvSpPr>
          <p:spPr bwMode="auto">
            <a:xfrm>
              <a:off x="2148" y="2789"/>
              <a:ext cx="55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2" name="Rectangle 56"/>
            <p:cNvSpPr>
              <a:spLocks noChangeArrowheads="1"/>
            </p:cNvSpPr>
            <p:nvPr/>
          </p:nvSpPr>
          <p:spPr bwMode="auto">
            <a:xfrm>
              <a:off x="3273" y="2671"/>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6203" name="Rectangle 57"/>
            <p:cNvSpPr>
              <a:spLocks noChangeArrowheads="1"/>
            </p:cNvSpPr>
            <p:nvPr/>
          </p:nvSpPr>
          <p:spPr bwMode="auto">
            <a:xfrm>
              <a:off x="2729" y="2671"/>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6204" name="Rectangle 58"/>
            <p:cNvSpPr>
              <a:spLocks noChangeArrowheads="1"/>
            </p:cNvSpPr>
            <p:nvPr/>
          </p:nvSpPr>
          <p:spPr bwMode="auto">
            <a:xfrm>
              <a:off x="1539" y="2671"/>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6205" name="Rectangle 59"/>
            <p:cNvSpPr>
              <a:spLocks noChangeArrowheads="1"/>
            </p:cNvSpPr>
            <p:nvPr/>
          </p:nvSpPr>
          <p:spPr bwMode="auto">
            <a:xfrm>
              <a:off x="1349" y="2671"/>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6206" name="Rectangle 60"/>
            <p:cNvSpPr>
              <a:spLocks noChangeArrowheads="1"/>
            </p:cNvSpPr>
            <p:nvPr/>
          </p:nvSpPr>
          <p:spPr bwMode="auto">
            <a:xfrm>
              <a:off x="3195" y="278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6207" name="Rectangle 61"/>
            <p:cNvSpPr>
              <a:spLocks noChangeArrowheads="1"/>
            </p:cNvSpPr>
            <p:nvPr/>
          </p:nvSpPr>
          <p:spPr bwMode="auto">
            <a:xfrm>
              <a:off x="2620" y="2904"/>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6208" name="Rectangle 62"/>
            <p:cNvSpPr>
              <a:spLocks noChangeArrowheads="1"/>
            </p:cNvSpPr>
            <p:nvPr/>
          </p:nvSpPr>
          <p:spPr bwMode="auto">
            <a:xfrm>
              <a:off x="2269" y="2904"/>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6209" name="Rectangle 63"/>
            <p:cNvSpPr>
              <a:spLocks noChangeArrowheads="1"/>
            </p:cNvSpPr>
            <p:nvPr/>
          </p:nvSpPr>
          <p:spPr bwMode="auto">
            <a:xfrm>
              <a:off x="2617" y="2667"/>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6210" name="Rectangle 64"/>
            <p:cNvSpPr>
              <a:spLocks noChangeArrowheads="1"/>
            </p:cNvSpPr>
            <p:nvPr/>
          </p:nvSpPr>
          <p:spPr bwMode="auto">
            <a:xfrm>
              <a:off x="2269" y="2667"/>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6211" name="Rectangle 65"/>
            <p:cNvSpPr>
              <a:spLocks noChangeArrowheads="1"/>
            </p:cNvSpPr>
            <p:nvPr/>
          </p:nvSpPr>
          <p:spPr bwMode="auto">
            <a:xfrm>
              <a:off x="1900" y="278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6212" name="Rectangle 66"/>
            <p:cNvSpPr>
              <a:spLocks noChangeArrowheads="1"/>
            </p:cNvSpPr>
            <p:nvPr/>
          </p:nvSpPr>
          <p:spPr bwMode="auto">
            <a:xfrm>
              <a:off x="1280" y="278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6213" name="Rectangle 67"/>
            <p:cNvSpPr>
              <a:spLocks noChangeArrowheads="1"/>
            </p:cNvSpPr>
            <p:nvPr/>
          </p:nvSpPr>
          <p:spPr bwMode="auto">
            <a:xfrm>
              <a:off x="3097" y="267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6214" name="Rectangle 68"/>
            <p:cNvSpPr>
              <a:spLocks noChangeArrowheads="1"/>
            </p:cNvSpPr>
            <p:nvPr/>
          </p:nvSpPr>
          <p:spPr bwMode="auto">
            <a:xfrm>
              <a:off x="2813" y="267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6215" name="Rectangle 69"/>
            <p:cNvSpPr>
              <a:spLocks noChangeArrowheads="1"/>
            </p:cNvSpPr>
            <p:nvPr/>
          </p:nvSpPr>
          <p:spPr bwMode="auto">
            <a:xfrm>
              <a:off x="2522" y="2792"/>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6216" name="Rectangle 70"/>
            <p:cNvSpPr>
              <a:spLocks noChangeArrowheads="1"/>
            </p:cNvSpPr>
            <p:nvPr/>
          </p:nvSpPr>
          <p:spPr bwMode="auto">
            <a:xfrm>
              <a:off x="2176" y="2792"/>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6217" name="Rectangle 71"/>
            <p:cNvSpPr>
              <a:spLocks noChangeArrowheads="1"/>
            </p:cNvSpPr>
            <p:nvPr/>
          </p:nvSpPr>
          <p:spPr bwMode="auto">
            <a:xfrm>
              <a:off x="2531" y="2555"/>
              <a:ext cx="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y</a:t>
              </a:r>
              <a:endParaRPr lang="en-US" altLang="zh-CN"/>
            </a:p>
          </p:txBody>
        </p:sp>
        <p:sp>
          <p:nvSpPr>
            <p:cNvPr id="6218" name="Rectangle 72"/>
            <p:cNvSpPr>
              <a:spLocks noChangeArrowheads="1"/>
            </p:cNvSpPr>
            <p:nvPr/>
          </p:nvSpPr>
          <p:spPr bwMode="auto">
            <a:xfrm>
              <a:off x="2187" y="2555"/>
              <a:ext cx="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y</a:t>
              </a:r>
              <a:endParaRPr lang="en-US" altLang="zh-CN"/>
            </a:p>
          </p:txBody>
        </p:sp>
        <p:sp>
          <p:nvSpPr>
            <p:cNvPr id="6219" name="Rectangle 73"/>
            <p:cNvSpPr>
              <a:spLocks noChangeArrowheads="1"/>
            </p:cNvSpPr>
            <p:nvPr/>
          </p:nvSpPr>
          <p:spPr bwMode="auto">
            <a:xfrm>
              <a:off x="1814" y="2671"/>
              <a:ext cx="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y</a:t>
              </a:r>
              <a:endParaRPr lang="en-US" altLang="zh-CN"/>
            </a:p>
          </p:txBody>
        </p:sp>
        <p:sp>
          <p:nvSpPr>
            <p:cNvPr id="6220" name="Rectangle 74"/>
            <p:cNvSpPr>
              <a:spLocks noChangeArrowheads="1"/>
            </p:cNvSpPr>
            <p:nvPr/>
          </p:nvSpPr>
          <p:spPr bwMode="auto">
            <a:xfrm>
              <a:off x="1434" y="267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6221" name="Rectangle 75"/>
            <p:cNvSpPr>
              <a:spLocks noChangeArrowheads="1"/>
            </p:cNvSpPr>
            <p:nvPr/>
          </p:nvSpPr>
          <p:spPr bwMode="auto">
            <a:xfrm>
              <a:off x="1189" y="2671"/>
              <a:ext cx="11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P</a:t>
              </a:r>
              <a:endParaRPr lang="en-US" altLang="zh-CN"/>
            </a:p>
          </p:txBody>
        </p:sp>
        <p:sp>
          <p:nvSpPr>
            <p:cNvPr id="6222" name="Rectangle 76"/>
            <p:cNvSpPr>
              <a:spLocks noChangeArrowheads="1"/>
            </p:cNvSpPr>
            <p:nvPr/>
          </p:nvSpPr>
          <p:spPr bwMode="auto">
            <a:xfrm>
              <a:off x="2945" y="2650"/>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6223" name="Rectangle 77"/>
            <p:cNvSpPr>
              <a:spLocks noChangeArrowheads="1"/>
            </p:cNvSpPr>
            <p:nvPr/>
          </p:nvSpPr>
          <p:spPr bwMode="auto">
            <a:xfrm>
              <a:off x="2370" y="2771"/>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6224" name="Rectangle 78"/>
            <p:cNvSpPr>
              <a:spLocks noChangeArrowheads="1"/>
            </p:cNvSpPr>
            <p:nvPr/>
          </p:nvSpPr>
          <p:spPr bwMode="auto">
            <a:xfrm>
              <a:off x="2370" y="2534"/>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6225" name="Rectangle 79"/>
            <p:cNvSpPr>
              <a:spLocks noChangeArrowheads="1"/>
            </p:cNvSpPr>
            <p:nvPr/>
          </p:nvSpPr>
          <p:spPr bwMode="auto">
            <a:xfrm>
              <a:off x="2005" y="2650"/>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6226" name="Rectangle 80"/>
            <p:cNvSpPr>
              <a:spLocks noChangeArrowheads="1"/>
            </p:cNvSpPr>
            <p:nvPr/>
          </p:nvSpPr>
          <p:spPr bwMode="auto">
            <a:xfrm>
              <a:off x="1642" y="2650"/>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6227" name="AutoShape 81"/>
            <p:cNvSpPr>
              <a:spLocks noChangeArrowheads="1"/>
            </p:cNvSpPr>
            <p:nvPr/>
          </p:nvSpPr>
          <p:spPr bwMode="auto">
            <a:xfrm>
              <a:off x="720" y="2688"/>
              <a:ext cx="336" cy="144"/>
            </a:xfrm>
            <a:prstGeom prst="rightArrow">
              <a:avLst>
                <a:gd name="adj1" fmla="val 50000"/>
                <a:gd name="adj2" fmla="val 58333"/>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 name="Group 82"/>
          <p:cNvGrpSpPr>
            <a:grpSpLocks/>
          </p:cNvGrpSpPr>
          <p:nvPr/>
        </p:nvGrpSpPr>
        <p:grpSpPr bwMode="auto">
          <a:xfrm>
            <a:off x="2898775" y="4365625"/>
            <a:ext cx="2454275" cy="703263"/>
            <a:chOff x="1852" y="3687"/>
            <a:chExt cx="1546" cy="443"/>
          </a:xfrm>
        </p:grpSpPr>
        <p:sp>
          <p:nvSpPr>
            <p:cNvPr id="6181" name="Line 83"/>
            <p:cNvSpPr>
              <a:spLocks noChangeShapeType="1"/>
            </p:cNvSpPr>
            <p:nvPr/>
          </p:nvSpPr>
          <p:spPr bwMode="auto">
            <a:xfrm>
              <a:off x="1852" y="3913"/>
              <a:ext cx="490"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2" name="Rectangle 84"/>
            <p:cNvSpPr>
              <a:spLocks noChangeArrowheads="1"/>
            </p:cNvSpPr>
            <p:nvPr/>
          </p:nvSpPr>
          <p:spPr bwMode="auto">
            <a:xfrm>
              <a:off x="2272" y="401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t>1</a:t>
              </a:r>
              <a:endParaRPr lang="en-US" altLang="zh-CN"/>
            </a:p>
          </p:txBody>
        </p:sp>
        <p:sp>
          <p:nvSpPr>
            <p:cNvPr id="6183" name="Rectangle 85"/>
            <p:cNvSpPr>
              <a:spLocks noChangeArrowheads="1"/>
            </p:cNvSpPr>
            <p:nvPr/>
          </p:nvSpPr>
          <p:spPr bwMode="auto">
            <a:xfrm>
              <a:off x="1962" y="401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t>0</a:t>
              </a:r>
              <a:endParaRPr lang="en-US" altLang="zh-CN"/>
            </a:p>
          </p:txBody>
        </p:sp>
        <p:sp>
          <p:nvSpPr>
            <p:cNvPr id="6184" name="Rectangle 86"/>
            <p:cNvSpPr>
              <a:spLocks noChangeArrowheads="1"/>
            </p:cNvSpPr>
            <p:nvPr/>
          </p:nvSpPr>
          <p:spPr bwMode="auto">
            <a:xfrm>
              <a:off x="2241" y="380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t>1</a:t>
              </a:r>
              <a:endParaRPr lang="en-US" altLang="zh-CN"/>
            </a:p>
          </p:txBody>
        </p:sp>
        <p:sp>
          <p:nvSpPr>
            <p:cNvPr id="6185" name="Rectangle 87"/>
            <p:cNvSpPr>
              <a:spLocks noChangeArrowheads="1"/>
            </p:cNvSpPr>
            <p:nvPr/>
          </p:nvSpPr>
          <p:spPr bwMode="auto">
            <a:xfrm>
              <a:off x="2190" y="391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t>x</a:t>
              </a:r>
              <a:endParaRPr lang="en-US" altLang="zh-CN"/>
            </a:p>
          </p:txBody>
        </p:sp>
        <p:sp>
          <p:nvSpPr>
            <p:cNvPr id="6186" name="Rectangle 88"/>
            <p:cNvSpPr>
              <a:spLocks noChangeArrowheads="1"/>
            </p:cNvSpPr>
            <p:nvPr/>
          </p:nvSpPr>
          <p:spPr bwMode="auto">
            <a:xfrm>
              <a:off x="1876" y="391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t>x</a:t>
              </a:r>
              <a:endParaRPr lang="en-US" altLang="zh-CN"/>
            </a:p>
          </p:txBody>
        </p:sp>
        <p:sp>
          <p:nvSpPr>
            <p:cNvPr id="6187" name="Rectangle 89"/>
            <p:cNvSpPr>
              <a:spLocks noChangeArrowheads="1"/>
            </p:cNvSpPr>
            <p:nvPr/>
          </p:nvSpPr>
          <p:spPr bwMode="auto">
            <a:xfrm>
              <a:off x="2158" y="370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t>x</a:t>
              </a:r>
              <a:endParaRPr lang="en-US" altLang="zh-CN"/>
            </a:p>
          </p:txBody>
        </p:sp>
        <p:sp>
          <p:nvSpPr>
            <p:cNvPr id="6188" name="Rectangle 90"/>
            <p:cNvSpPr>
              <a:spLocks noChangeArrowheads="1"/>
            </p:cNvSpPr>
            <p:nvPr/>
          </p:nvSpPr>
          <p:spPr bwMode="auto">
            <a:xfrm>
              <a:off x="1907" y="370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t>x</a:t>
              </a:r>
              <a:endParaRPr lang="en-US" altLang="zh-CN"/>
            </a:p>
          </p:txBody>
        </p:sp>
        <p:sp>
          <p:nvSpPr>
            <p:cNvPr id="6189" name="Rectangle 91"/>
            <p:cNvSpPr>
              <a:spLocks noChangeArrowheads="1"/>
            </p:cNvSpPr>
            <p:nvPr/>
          </p:nvSpPr>
          <p:spPr bwMode="auto">
            <a:xfrm>
              <a:off x="2055" y="3897"/>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latin typeface="Symbol" panose="05050102010706020507" pitchFamily="18" charset="2"/>
                </a:rPr>
                <a:t>-</a:t>
              </a:r>
              <a:endParaRPr lang="en-US" altLang="zh-CN"/>
            </a:p>
          </p:txBody>
        </p:sp>
        <p:sp>
          <p:nvSpPr>
            <p:cNvPr id="6190" name="Rectangle 92"/>
            <p:cNvSpPr>
              <a:spLocks noChangeArrowheads="1"/>
            </p:cNvSpPr>
            <p:nvPr/>
          </p:nvSpPr>
          <p:spPr bwMode="auto">
            <a:xfrm>
              <a:off x="2024" y="3689"/>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latin typeface="Symbol" panose="05050102010706020507" pitchFamily="18" charset="2"/>
                </a:rPr>
                <a:t>-</a:t>
              </a:r>
              <a:endParaRPr lang="en-US" altLang="zh-CN"/>
            </a:p>
          </p:txBody>
        </p:sp>
        <p:sp>
          <p:nvSpPr>
            <p:cNvPr id="6191" name="Line 93"/>
            <p:cNvSpPr>
              <a:spLocks noChangeShapeType="1"/>
            </p:cNvSpPr>
            <p:nvPr/>
          </p:nvSpPr>
          <p:spPr bwMode="auto">
            <a:xfrm>
              <a:off x="2908" y="3913"/>
              <a:ext cx="490"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2" name="Rectangle 94"/>
            <p:cNvSpPr>
              <a:spLocks noChangeArrowheads="1"/>
            </p:cNvSpPr>
            <p:nvPr/>
          </p:nvSpPr>
          <p:spPr bwMode="auto">
            <a:xfrm>
              <a:off x="3325" y="401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t>0</a:t>
              </a:r>
              <a:endParaRPr lang="en-US" altLang="zh-CN"/>
            </a:p>
          </p:txBody>
        </p:sp>
        <p:sp>
          <p:nvSpPr>
            <p:cNvPr id="6193" name="Rectangle 95"/>
            <p:cNvSpPr>
              <a:spLocks noChangeArrowheads="1"/>
            </p:cNvSpPr>
            <p:nvPr/>
          </p:nvSpPr>
          <p:spPr bwMode="auto">
            <a:xfrm>
              <a:off x="3014" y="401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t>1</a:t>
              </a:r>
              <a:endParaRPr lang="en-US" altLang="zh-CN"/>
            </a:p>
          </p:txBody>
        </p:sp>
        <p:sp>
          <p:nvSpPr>
            <p:cNvPr id="6194" name="Rectangle 96"/>
            <p:cNvSpPr>
              <a:spLocks noChangeArrowheads="1"/>
            </p:cNvSpPr>
            <p:nvPr/>
          </p:nvSpPr>
          <p:spPr bwMode="auto">
            <a:xfrm>
              <a:off x="3297" y="380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t>0</a:t>
              </a:r>
              <a:endParaRPr lang="en-US" altLang="zh-CN"/>
            </a:p>
          </p:txBody>
        </p:sp>
        <p:sp>
          <p:nvSpPr>
            <p:cNvPr id="6195" name="Rectangle 97"/>
            <p:cNvSpPr>
              <a:spLocks noChangeArrowheads="1"/>
            </p:cNvSpPr>
            <p:nvPr/>
          </p:nvSpPr>
          <p:spPr bwMode="auto">
            <a:xfrm>
              <a:off x="3238" y="391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t>x</a:t>
              </a:r>
              <a:endParaRPr lang="en-US" altLang="zh-CN"/>
            </a:p>
          </p:txBody>
        </p:sp>
        <p:sp>
          <p:nvSpPr>
            <p:cNvPr id="6196" name="Rectangle 98"/>
            <p:cNvSpPr>
              <a:spLocks noChangeArrowheads="1"/>
            </p:cNvSpPr>
            <p:nvPr/>
          </p:nvSpPr>
          <p:spPr bwMode="auto">
            <a:xfrm>
              <a:off x="2932" y="391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t>x</a:t>
              </a:r>
              <a:endParaRPr lang="en-US" altLang="zh-CN"/>
            </a:p>
          </p:txBody>
        </p:sp>
        <p:sp>
          <p:nvSpPr>
            <p:cNvPr id="6197" name="Rectangle 99"/>
            <p:cNvSpPr>
              <a:spLocks noChangeArrowheads="1"/>
            </p:cNvSpPr>
            <p:nvPr/>
          </p:nvSpPr>
          <p:spPr bwMode="auto">
            <a:xfrm>
              <a:off x="3210" y="370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t>x</a:t>
              </a:r>
              <a:endParaRPr lang="en-US" altLang="zh-CN"/>
            </a:p>
          </p:txBody>
        </p:sp>
        <p:sp>
          <p:nvSpPr>
            <p:cNvPr id="6198" name="Rectangle 100"/>
            <p:cNvSpPr>
              <a:spLocks noChangeArrowheads="1"/>
            </p:cNvSpPr>
            <p:nvPr/>
          </p:nvSpPr>
          <p:spPr bwMode="auto">
            <a:xfrm>
              <a:off x="2959" y="370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t>x</a:t>
              </a:r>
              <a:endParaRPr lang="en-US" altLang="zh-CN"/>
            </a:p>
          </p:txBody>
        </p:sp>
        <p:sp>
          <p:nvSpPr>
            <p:cNvPr id="6199" name="Rectangle 101"/>
            <p:cNvSpPr>
              <a:spLocks noChangeArrowheads="1"/>
            </p:cNvSpPr>
            <p:nvPr/>
          </p:nvSpPr>
          <p:spPr bwMode="auto">
            <a:xfrm>
              <a:off x="3104" y="3897"/>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latin typeface="Symbol" panose="05050102010706020507" pitchFamily="18" charset="2"/>
                </a:rPr>
                <a:t>-</a:t>
              </a:r>
              <a:endParaRPr lang="en-US" altLang="zh-CN"/>
            </a:p>
          </p:txBody>
        </p:sp>
        <p:sp>
          <p:nvSpPr>
            <p:cNvPr id="6200" name="Rectangle 102"/>
            <p:cNvSpPr>
              <a:spLocks noChangeArrowheads="1"/>
            </p:cNvSpPr>
            <p:nvPr/>
          </p:nvSpPr>
          <p:spPr bwMode="auto">
            <a:xfrm>
              <a:off x="3076" y="3687"/>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latin typeface="Symbol" panose="05050102010706020507" pitchFamily="18" charset="2"/>
                </a:rPr>
                <a:t>-</a:t>
              </a:r>
              <a:endParaRPr lang="en-US" altLang="zh-CN"/>
            </a:p>
          </p:txBody>
        </p:sp>
      </p:grpSp>
      <p:grpSp>
        <p:nvGrpSpPr>
          <p:cNvPr id="5" name="Group 103"/>
          <p:cNvGrpSpPr>
            <a:grpSpLocks/>
          </p:cNvGrpSpPr>
          <p:nvPr/>
        </p:nvGrpSpPr>
        <p:grpSpPr bwMode="auto">
          <a:xfrm>
            <a:off x="2411413" y="4441825"/>
            <a:ext cx="3733800" cy="609600"/>
            <a:chOff x="1536" y="3120"/>
            <a:chExt cx="2352" cy="384"/>
          </a:xfrm>
        </p:grpSpPr>
        <p:sp>
          <p:nvSpPr>
            <p:cNvPr id="6178" name="Text Box 104"/>
            <p:cNvSpPr txBox="1">
              <a:spLocks noChangeArrowheads="1"/>
            </p:cNvSpPr>
            <p:nvPr/>
          </p:nvSpPr>
          <p:spPr bwMode="auto">
            <a:xfrm>
              <a:off x="1536" y="3120"/>
              <a:ext cx="23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                </a:t>
              </a:r>
              <a:r>
                <a:rPr lang="en-US" altLang="zh-CN" b="1" i="1"/>
                <a:t>y</a:t>
              </a:r>
              <a:r>
                <a:rPr lang="en-US" altLang="zh-CN" b="1" baseline="-25000"/>
                <a:t>0</a:t>
              </a:r>
              <a:r>
                <a:rPr lang="en-US" altLang="zh-CN" b="1"/>
                <a:t> +                </a:t>
              </a:r>
              <a:r>
                <a:rPr lang="en-US" altLang="zh-CN" b="1" i="1"/>
                <a:t>y</a:t>
              </a:r>
              <a:r>
                <a:rPr lang="en-US" altLang="zh-CN" b="1" baseline="-25000"/>
                <a:t>1</a:t>
              </a:r>
            </a:p>
          </p:txBody>
        </p:sp>
        <p:sp>
          <p:nvSpPr>
            <p:cNvPr id="6179" name="AutoShape 105"/>
            <p:cNvSpPr>
              <a:spLocks noChangeArrowheads="1"/>
            </p:cNvSpPr>
            <p:nvPr/>
          </p:nvSpPr>
          <p:spPr bwMode="auto">
            <a:xfrm>
              <a:off x="1776" y="3120"/>
              <a:ext cx="624" cy="384"/>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80" name="AutoShape 106"/>
            <p:cNvSpPr>
              <a:spLocks noChangeArrowheads="1"/>
            </p:cNvSpPr>
            <p:nvPr/>
          </p:nvSpPr>
          <p:spPr bwMode="auto">
            <a:xfrm>
              <a:off x="2832" y="3120"/>
              <a:ext cx="624" cy="384"/>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 name="Group 107"/>
          <p:cNvGrpSpPr>
            <a:grpSpLocks/>
          </p:cNvGrpSpPr>
          <p:nvPr/>
        </p:nvGrpSpPr>
        <p:grpSpPr bwMode="auto">
          <a:xfrm>
            <a:off x="2822575" y="5051425"/>
            <a:ext cx="2590800" cy="609600"/>
            <a:chOff x="1824" y="3504"/>
            <a:chExt cx="1632" cy="384"/>
          </a:xfrm>
        </p:grpSpPr>
        <p:sp>
          <p:nvSpPr>
            <p:cNvPr id="6174" name="AutoShape 108"/>
            <p:cNvSpPr>
              <a:spLocks/>
            </p:cNvSpPr>
            <p:nvPr/>
          </p:nvSpPr>
          <p:spPr bwMode="auto">
            <a:xfrm rot="-5400000">
              <a:off x="2040" y="3288"/>
              <a:ext cx="144" cy="576"/>
            </a:xfrm>
            <a:prstGeom prst="leftBrace">
              <a:avLst>
                <a:gd name="adj1" fmla="val 3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75" name="AutoShape 109"/>
            <p:cNvSpPr>
              <a:spLocks/>
            </p:cNvSpPr>
            <p:nvPr/>
          </p:nvSpPr>
          <p:spPr bwMode="auto">
            <a:xfrm rot="-5400000">
              <a:off x="3096" y="3288"/>
              <a:ext cx="144" cy="576"/>
            </a:xfrm>
            <a:prstGeom prst="leftBrace">
              <a:avLst>
                <a:gd name="adj1" fmla="val 3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76" name="Text Box 110"/>
            <p:cNvSpPr txBox="1">
              <a:spLocks noChangeArrowheads="1"/>
            </p:cNvSpPr>
            <p:nvPr/>
          </p:nvSpPr>
          <p:spPr bwMode="auto">
            <a:xfrm>
              <a:off x="1920" y="36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i="1"/>
                <a:t>l</a:t>
              </a:r>
              <a:r>
                <a:rPr lang="en-US" altLang="zh-CN" b="1" baseline="-25000"/>
                <a:t>0</a:t>
              </a:r>
              <a:r>
                <a:rPr lang="en-US" altLang="zh-CN" b="1"/>
                <a:t>(</a:t>
              </a:r>
              <a:r>
                <a:rPr lang="en-US" altLang="zh-CN" b="1" i="1"/>
                <a:t>x</a:t>
              </a:r>
              <a:r>
                <a:rPr lang="en-US" altLang="zh-CN" b="1"/>
                <a:t>)</a:t>
              </a:r>
              <a:endParaRPr lang="en-US" altLang="zh-CN" b="1" i="1"/>
            </a:p>
          </p:txBody>
        </p:sp>
        <p:sp>
          <p:nvSpPr>
            <p:cNvPr id="6177" name="Text Box 111"/>
            <p:cNvSpPr txBox="1">
              <a:spLocks noChangeArrowheads="1"/>
            </p:cNvSpPr>
            <p:nvPr/>
          </p:nvSpPr>
          <p:spPr bwMode="auto">
            <a:xfrm>
              <a:off x="2976" y="36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i="1"/>
                <a:t>l</a:t>
              </a:r>
              <a:r>
                <a:rPr lang="en-US" altLang="zh-CN" b="1" baseline="-25000"/>
                <a:t>1</a:t>
              </a:r>
              <a:r>
                <a:rPr lang="en-US" altLang="zh-CN" b="1"/>
                <a:t>(</a:t>
              </a:r>
              <a:r>
                <a:rPr lang="en-US" altLang="zh-CN" b="1" i="1"/>
                <a:t>x</a:t>
              </a:r>
              <a:r>
                <a:rPr lang="en-US" altLang="zh-CN" b="1"/>
                <a:t>)</a:t>
              </a:r>
              <a:endParaRPr lang="en-US" altLang="zh-CN" b="1" i="1"/>
            </a:p>
          </p:txBody>
        </p:sp>
      </p:grpSp>
      <p:grpSp>
        <p:nvGrpSpPr>
          <p:cNvPr id="7" name="Group 112"/>
          <p:cNvGrpSpPr>
            <a:grpSpLocks/>
          </p:cNvGrpSpPr>
          <p:nvPr/>
        </p:nvGrpSpPr>
        <p:grpSpPr bwMode="auto">
          <a:xfrm>
            <a:off x="5991225" y="4398963"/>
            <a:ext cx="1409700" cy="698500"/>
            <a:chOff x="3820" y="3093"/>
            <a:chExt cx="888" cy="440"/>
          </a:xfrm>
        </p:grpSpPr>
        <p:sp>
          <p:nvSpPr>
            <p:cNvPr id="6161" name="Rectangle 113"/>
            <p:cNvSpPr>
              <a:spLocks noChangeArrowheads="1"/>
            </p:cNvSpPr>
            <p:nvPr/>
          </p:nvSpPr>
          <p:spPr bwMode="auto">
            <a:xfrm>
              <a:off x="3968" y="3143"/>
              <a:ext cx="16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400" b="1">
                  <a:latin typeface="Symbol" panose="05050102010706020507" pitchFamily="18" charset="2"/>
                  <a:sym typeface="Symbol" panose="05050102010706020507" pitchFamily="18" charset="2"/>
                </a:rPr>
                <a:t></a:t>
              </a:r>
              <a:endParaRPr lang="en-US" altLang="zh-CN"/>
            </a:p>
          </p:txBody>
        </p:sp>
        <p:sp>
          <p:nvSpPr>
            <p:cNvPr id="6162" name="Rectangle 114"/>
            <p:cNvSpPr>
              <a:spLocks noChangeArrowheads="1"/>
            </p:cNvSpPr>
            <p:nvPr/>
          </p:nvSpPr>
          <p:spPr bwMode="auto">
            <a:xfrm>
              <a:off x="4027" y="3396"/>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latin typeface="Symbol" panose="05050102010706020507" pitchFamily="18" charset="2"/>
                </a:rPr>
                <a:t>=</a:t>
              </a:r>
              <a:endParaRPr lang="en-US" altLang="zh-CN"/>
            </a:p>
          </p:txBody>
        </p:sp>
        <p:sp>
          <p:nvSpPr>
            <p:cNvPr id="6163" name="Rectangle 115"/>
            <p:cNvSpPr>
              <a:spLocks noChangeArrowheads="1"/>
            </p:cNvSpPr>
            <p:nvPr/>
          </p:nvSpPr>
          <p:spPr bwMode="auto">
            <a:xfrm>
              <a:off x="3820" y="3194"/>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6164" name="Rectangle 116"/>
            <p:cNvSpPr>
              <a:spLocks noChangeArrowheads="1"/>
            </p:cNvSpPr>
            <p:nvPr/>
          </p:nvSpPr>
          <p:spPr bwMode="auto">
            <a:xfrm>
              <a:off x="4042" y="309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6165" name="Rectangle 117"/>
            <p:cNvSpPr>
              <a:spLocks noChangeArrowheads="1"/>
            </p:cNvSpPr>
            <p:nvPr/>
          </p:nvSpPr>
          <p:spPr bwMode="auto">
            <a:xfrm>
              <a:off x="4093" y="340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6166" name="Rectangle 118"/>
            <p:cNvSpPr>
              <a:spLocks noChangeArrowheads="1"/>
            </p:cNvSpPr>
            <p:nvPr/>
          </p:nvSpPr>
          <p:spPr bwMode="auto">
            <a:xfrm>
              <a:off x="4503" y="3215"/>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6167" name="Rectangle 119"/>
            <p:cNvSpPr>
              <a:spLocks noChangeArrowheads="1"/>
            </p:cNvSpPr>
            <p:nvPr/>
          </p:nvSpPr>
          <p:spPr bwMode="auto">
            <a:xfrm>
              <a:off x="4313" y="3215"/>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6168" name="Rectangle 120"/>
            <p:cNvSpPr>
              <a:spLocks noChangeArrowheads="1"/>
            </p:cNvSpPr>
            <p:nvPr/>
          </p:nvSpPr>
          <p:spPr bwMode="auto">
            <a:xfrm>
              <a:off x="3984" y="3408"/>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6169" name="Rectangle 121"/>
            <p:cNvSpPr>
              <a:spLocks noChangeArrowheads="1"/>
            </p:cNvSpPr>
            <p:nvPr/>
          </p:nvSpPr>
          <p:spPr bwMode="auto">
            <a:xfrm>
              <a:off x="4679" y="3328"/>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6170" name="Rectangle 122"/>
            <p:cNvSpPr>
              <a:spLocks noChangeArrowheads="1"/>
            </p:cNvSpPr>
            <p:nvPr/>
          </p:nvSpPr>
          <p:spPr bwMode="auto">
            <a:xfrm>
              <a:off x="4257" y="3328"/>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6171" name="Rectangle 123"/>
            <p:cNvSpPr>
              <a:spLocks noChangeArrowheads="1"/>
            </p:cNvSpPr>
            <p:nvPr/>
          </p:nvSpPr>
          <p:spPr bwMode="auto">
            <a:xfrm>
              <a:off x="4590" y="3215"/>
              <a:ext cx="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y</a:t>
              </a:r>
              <a:endParaRPr lang="en-US" altLang="zh-CN"/>
            </a:p>
          </p:txBody>
        </p:sp>
        <p:sp>
          <p:nvSpPr>
            <p:cNvPr id="6172" name="Rectangle 124"/>
            <p:cNvSpPr>
              <a:spLocks noChangeArrowheads="1"/>
            </p:cNvSpPr>
            <p:nvPr/>
          </p:nvSpPr>
          <p:spPr bwMode="auto">
            <a:xfrm>
              <a:off x="4397" y="3215"/>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6173" name="Rectangle 125"/>
            <p:cNvSpPr>
              <a:spLocks noChangeArrowheads="1"/>
            </p:cNvSpPr>
            <p:nvPr/>
          </p:nvSpPr>
          <p:spPr bwMode="auto">
            <a:xfrm>
              <a:off x="4197" y="3215"/>
              <a:ext cx="5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l</a:t>
              </a:r>
              <a:endParaRPr lang="en-US" altLang="zh-CN"/>
            </a:p>
          </p:txBody>
        </p:sp>
      </p:grpSp>
      <p:sp>
        <p:nvSpPr>
          <p:cNvPr id="118910" name="AutoShape 126"/>
          <p:cNvSpPr>
            <a:spLocks noChangeArrowheads="1"/>
          </p:cNvSpPr>
          <p:nvPr/>
        </p:nvSpPr>
        <p:spPr bwMode="auto">
          <a:xfrm>
            <a:off x="969963" y="1981200"/>
            <a:ext cx="7010400" cy="1152525"/>
          </a:xfrm>
          <a:prstGeom prst="wedgeEllipseCallout">
            <a:avLst>
              <a:gd name="adj1" fmla="val 31546"/>
              <a:gd name="adj2" fmla="val 181819"/>
            </a:avLst>
          </a:prstGeom>
          <a:gradFill rotWithShape="0">
            <a:gsLst>
              <a:gs pos="0">
                <a:schemeClr val="bg1"/>
              </a:gs>
              <a:gs pos="100000">
                <a:srgbClr val="C0C0C0"/>
              </a:gs>
            </a:gsLst>
            <a:lin ang="2700000" scaled="1"/>
          </a:gradFill>
          <a:ln w="9525">
            <a:solidFill>
              <a:schemeClr val="tx1"/>
            </a:solidFill>
            <a:miter lim="800000"/>
            <a:headEnd/>
            <a:tailEnd/>
          </a:ln>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30000"/>
              </a:spcBef>
            </a:pPr>
            <a:r>
              <a:rPr lang="zh-CN" altLang="en-US" sz="1800" b="1"/>
              <a:t>称为拉氏基函数（线性插值基函数）  </a:t>
            </a:r>
            <a:r>
              <a:rPr lang="en-US" altLang="zh-CN" sz="1600" b="1">
                <a:latin typeface="Arial" panose="020B0604020202020204" pitchFamily="34" charset="0"/>
              </a:rPr>
              <a:t>/* Lagrange Basis */</a:t>
            </a:r>
            <a:r>
              <a:rPr lang="zh-CN" altLang="en-US" sz="1800" b="1"/>
              <a:t>，</a:t>
            </a:r>
          </a:p>
          <a:p>
            <a:pPr algn="ctr" eaLnBrk="1" hangingPunct="1">
              <a:spcBef>
                <a:spcPct val="30000"/>
              </a:spcBef>
            </a:pPr>
            <a:r>
              <a:rPr lang="zh-CN" altLang="en-US" sz="1800" b="1"/>
              <a:t>满足条件 </a:t>
            </a:r>
            <a:r>
              <a:rPr lang="en-US" altLang="zh-CN" sz="1800" b="1" i="1"/>
              <a:t>l</a:t>
            </a:r>
            <a:r>
              <a:rPr lang="en-US" altLang="zh-CN" sz="1800" b="1" i="1" baseline="-25000"/>
              <a:t>i</a:t>
            </a:r>
            <a:r>
              <a:rPr lang="en-US" altLang="zh-CN" sz="1800" b="1"/>
              <a:t>(</a:t>
            </a:r>
            <a:r>
              <a:rPr lang="en-US" altLang="zh-CN" sz="1800" b="1" i="1"/>
              <a:t>x</a:t>
            </a:r>
            <a:r>
              <a:rPr lang="en-US" altLang="zh-CN" sz="1800" b="1" i="1" baseline="-25000"/>
              <a:t>j</a:t>
            </a:r>
            <a:r>
              <a:rPr lang="en-US" altLang="zh-CN" sz="1800" b="1"/>
              <a:t>)=</a:t>
            </a:r>
            <a:r>
              <a:rPr lang="en-US" altLang="zh-CN" sz="1800" b="1" i="1">
                <a:sym typeface="Symbol" panose="05050102010706020507" pitchFamily="18" charset="2"/>
              </a:rPr>
              <a:t></a:t>
            </a:r>
            <a:r>
              <a:rPr lang="en-US" altLang="zh-CN" sz="1800" b="1" i="1" baseline="-25000">
                <a:sym typeface="Symbol" panose="05050102010706020507" pitchFamily="18" charset="2"/>
              </a:rPr>
              <a:t>ij</a:t>
            </a:r>
            <a:r>
              <a:rPr lang="en-US" altLang="zh-CN" sz="1800" b="1">
                <a:sym typeface="Symbol" panose="05050102010706020507" pitchFamily="18" charset="2"/>
              </a:rPr>
              <a:t>  </a:t>
            </a:r>
            <a:r>
              <a:rPr lang="en-US" altLang="zh-CN" sz="1600" b="1">
                <a:latin typeface="Arial" panose="020B0604020202020204" pitchFamily="34" charset="0"/>
                <a:sym typeface="Symbol" panose="05050102010706020507" pitchFamily="18" charset="2"/>
              </a:rPr>
              <a:t>/* Kronecker Delta */</a:t>
            </a:r>
          </a:p>
        </p:txBody>
      </p:sp>
      <p:sp>
        <p:nvSpPr>
          <p:cNvPr id="118911" name="AutoShape 127"/>
          <p:cNvSpPr>
            <a:spLocks noChangeArrowheads="1"/>
          </p:cNvSpPr>
          <p:nvPr/>
        </p:nvSpPr>
        <p:spPr bwMode="auto">
          <a:xfrm>
            <a:off x="2266950" y="757238"/>
            <a:ext cx="7010400" cy="1152525"/>
          </a:xfrm>
          <a:prstGeom prst="wedgeEllipseCallout">
            <a:avLst>
              <a:gd name="adj1" fmla="val -20449"/>
              <a:gd name="adj2" fmla="val 111296"/>
            </a:avLst>
          </a:prstGeom>
          <a:gradFill rotWithShape="0">
            <a:gsLst>
              <a:gs pos="0">
                <a:schemeClr val="bg1"/>
              </a:gs>
              <a:gs pos="100000">
                <a:srgbClr val="C0C0C0"/>
              </a:gs>
            </a:gsLst>
            <a:lin ang="2700000" scaled="1"/>
          </a:gradFill>
          <a:ln w="9525">
            <a:solidFill>
              <a:schemeClr val="tx1"/>
            </a:solidFill>
            <a:miter lim="800000"/>
            <a:headEnd/>
            <a:tailEnd/>
          </a:ln>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30000"/>
              </a:spcBef>
            </a:pPr>
            <a:r>
              <a:rPr lang="zh-CN" altLang="en-US" b="1">
                <a:latin typeface="Arial" panose="020B0604020202020204" pitchFamily="34" charset="0"/>
                <a:sym typeface="Symbol" panose="05050102010706020507" pitchFamily="18" charset="2"/>
              </a:rPr>
              <a:t>当</a:t>
            </a:r>
            <a:r>
              <a:rPr lang="en-US" altLang="zh-CN" sz="3200" b="1" i="1">
                <a:sym typeface="Symbol" panose="05050102010706020507" pitchFamily="18" charset="2"/>
              </a:rPr>
              <a:t>i=j</a:t>
            </a:r>
            <a:r>
              <a:rPr lang="zh-CN" altLang="en-US" sz="3200" b="1">
                <a:sym typeface="Symbol" panose="05050102010706020507" pitchFamily="18" charset="2"/>
              </a:rPr>
              <a:t>时</a:t>
            </a:r>
            <a:r>
              <a:rPr lang="zh-CN" altLang="en-US" sz="3200" b="1" i="1">
                <a:sym typeface="Symbol" panose="05050102010706020507" pitchFamily="18" charset="2"/>
              </a:rPr>
              <a:t></a:t>
            </a:r>
            <a:r>
              <a:rPr lang="en-US" altLang="zh-CN" sz="3200" b="1" i="1" baseline="-25000">
                <a:sym typeface="Symbol" panose="05050102010706020507" pitchFamily="18" charset="2"/>
              </a:rPr>
              <a:t>ij</a:t>
            </a:r>
            <a:r>
              <a:rPr lang="en-US" altLang="zh-CN" sz="3200" b="1" i="1">
                <a:sym typeface="Symbol" panose="05050102010706020507" pitchFamily="18" charset="2"/>
              </a:rPr>
              <a:t>=</a:t>
            </a:r>
            <a:r>
              <a:rPr lang="en-US" altLang="zh-CN" sz="3200" b="1">
                <a:sym typeface="Symbol" panose="05050102010706020507" pitchFamily="18" charset="2"/>
              </a:rPr>
              <a:t>1</a:t>
            </a:r>
            <a:r>
              <a:rPr lang="zh-CN" altLang="en-US" sz="3200" b="1">
                <a:sym typeface="Symbol" panose="05050102010706020507" pitchFamily="18" charset="2"/>
              </a:rPr>
              <a:t>；</a:t>
            </a:r>
            <a:r>
              <a:rPr lang="zh-CN" altLang="en-US" b="1">
                <a:sym typeface="Symbol" panose="05050102010706020507" pitchFamily="18" charset="2"/>
              </a:rPr>
              <a:t>当</a:t>
            </a:r>
            <a:r>
              <a:rPr lang="en-US" altLang="zh-CN" b="1" i="1">
                <a:sym typeface="Symbol" panose="05050102010706020507" pitchFamily="18" charset="2"/>
              </a:rPr>
              <a:t>i</a:t>
            </a:r>
            <a:r>
              <a:rPr lang="en-US" altLang="zh-CN" b="1" i="1">
                <a:cs typeface="Times New Roman" panose="02020603050405020304" pitchFamily="18" charset="0"/>
                <a:sym typeface="Symbol" panose="05050102010706020507" pitchFamily="18" charset="2"/>
              </a:rPr>
              <a:t>≠</a:t>
            </a:r>
            <a:r>
              <a:rPr lang="en-US" altLang="zh-CN" b="1" i="1">
                <a:sym typeface="Symbol" panose="05050102010706020507" pitchFamily="18" charset="2"/>
              </a:rPr>
              <a:t>j</a:t>
            </a:r>
            <a:r>
              <a:rPr lang="zh-CN" altLang="en-US" b="1">
                <a:sym typeface="Symbol" panose="05050102010706020507" pitchFamily="18" charset="2"/>
              </a:rPr>
              <a:t>时</a:t>
            </a:r>
            <a:r>
              <a:rPr lang="zh-CN" altLang="en-US" b="1" i="1">
                <a:sym typeface="Symbol" panose="05050102010706020507" pitchFamily="18" charset="2"/>
              </a:rPr>
              <a:t></a:t>
            </a:r>
            <a:r>
              <a:rPr lang="en-US" altLang="zh-CN" b="1" i="1" baseline="-25000">
                <a:sym typeface="Symbol" panose="05050102010706020507" pitchFamily="18" charset="2"/>
              </a:rPr>
              <a:t>ij</a:t>
            </a:r>
            <a:r>
              <a:rPr lang="en-US" altLang="zh-CN" b="1" i="1">
                <a:sym typeface="Symbol" panose="05050102010706020507" pitchFamily="18" charset="2"/>
              </a:rPr>
              <a:t>=</a:t>
            </a:r>
            <a:r>
              <a:rPr lang="en-US" altLang="zh-CN" b="1">
                <a:sym typeface="Symbol" panose="05050102010706020507" pitchFamily="18" charset="2"/>
              </a:rPr>
              <a:t>0</a:t>
            </a:r>
            <a:r>
              <a:rPr lang="en-US" altLang="zh-CN" sz="4000" b="1">
                <a:sym typeface="Symbol" panose="05050102010706020507" pitchFamily="18" charset="2"/>
              </a:rPr>
              <a:t> </a:t>
            </a:r>
          </a:p>
        </p:txBody>
      </p:sp>
      <p:grpSp>
        <p:nvGrpSpPr>
          <p:cNvPr id="8" name="Group 130"/>
          <p:cNvGrpSpPr>
            <a:grpSpLocks/>
          </p:cNvGrpSpPr>
          <p:nvPr/>
        </p:nvGrpSpPr>
        <p:grpSpPr bwMode="auto">
          <a:xfrm>
            <a:off x="1835150" y="5805488"/>
            <a:ext cx="4968875" cy="1052512"/>
            <a:chOff x="793" y="3657"/>
            <a:chExt cx="3130" cy="663"/>
          </a:xfrm>
        </p:grpSpPr>
        <p:graphicFrame>
          <p:nvGraphicFramePr>
            <p:cNvPr id="6146" name="Object 2"/>
            <p:cNvGraphicFramePr>
              <a:graphicFrameLocks noChangeAspect="1"/>
            </p:cNvGraphicFramePr>
            <p:nvPr/>
          </p:nvGraphicFramePr>
          <p:xfrm>
            <a:off x="2109" y="3657"/>
            <a:ext cx="1814" cy="663"/>
          </p:xfrm>
          <a:graphic>
            <a:graphicData uri="http://schemas.openxmlformats.org/presentationml/2006/ole">
              <mc:AlternateContent xmlns:mc="http://schemas.openxmlformats.org/markup-compatibility/2006">
                <mc:Choice xmlns:v="urn:schemas-microsoft-com:vml" Requires="v">
                  <p:oleObj spid="_x0000_s6264" name="Equation" r:id="rId6" imgW="1320480" imgH="482400" progId="Equation.DSMT4">
                    <p:embed/>
                  </p:oleObj>
                </mc:Choice>
                <mc:Fallback>
                  <p:oleObj name="Equation" r:id="rId6" imgW="1320480" imgH="48240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9" y="3657"/>
                          <a:ext cx="1814" cy="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0" name="AutoShape 129" descr="再生纸"/>
            <p:cNvSpPr>
              <a:spLocks noChangeArrowheads="1"/>
            </p:cNvSpPr>
            <p:nvPr/>
          </p:nvSpPr>
          <p:spPr bwMode="auto">
            <a:xfrm>
              <a:off x="793" y="3793"/>
              <a:ext cx="1180" cy="317"/>
            </a:xfrm>
            <a:prstGeom prst="bevel">
              <a:avLst>
                <a:gd name="adj" fmla="val 6944"/>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在节点上满足</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118910"/>
                                        </p:tgtEl>
                                        <p:attrNameLst>
                                          <p:attrName>style.visibility</p:attrName>
                                        </p:attrNameLst>
                                      </p:cBhvr>
                                      <p:to>
                                        <p:strVal val="visible"/>
                                      </p:to>
                                    </p:set>
                                    <p:animEffect transition="in" filter="strips(upLeft)">
                                      <p:cBhvr>
                                        <p:cTn id="7" dur="500"/>
                                        <p:tgtEl>
                                          <p:spTgt spid="1189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grpId="0" nodeType="clickEffect">
                                  <p:stCondLst>
                                    <p:cond delay="0"/>
                                  </p:stCondLst>
                                  <p:childTnLst>
                                    <p:set>
                                      <p:cBhvr>
                                        <p:cTn id="11" dur="1" fill="hold">
                                          <p:stCondLst>
                                            <p:cond delay="0"/>
                                          </p:stCondLst>
                                        </p:cTn>
                                        <p:tgtEl>
                                          <p:spTgt spid="118911"/>
                                        </p:tgtEl>
                                        <p:attrNameLst>
                                          <p:attrName>style.visibility</p:attrName>
                                        </p:attrNameLst>
                                      </p:cBhvr>
                                      <p:to>
                                        <p:strVal val="visible"/>
                                      </p:to>
                                    </p:set>
                                    <p:animEffect transition="in" filter="strips(upLeft)">
                                      <p:cBhvr>
                                        <p:cTn id="12" dur="500"/>
                                        <p:tgtEl>
                                          <p:spTgt spid="118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10" grpId="0" animBg="1" autoUpdateAnimBg="0"/>
      <p:bldP spid="11891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AutoShape 2" descr="再生纸"/>
          <p:cNvSpPr>
            <a:spLocks noChangeArrowheads="1"/>
          </p:cNvSpPr>
          <p:nvPr/>
        </p:nvSpPr>
        <p:spPr bwMode="auto">
          <a:xfrm>
            <a:off x="1476375" y="260350"/>
            <a:ext cx="1585913" cy="511175"/>
          </a:xfrm>
          <a:prstGeom prst="bevel">
            <a:avLst>
              <a:gd name="adj" fmla="val 6944"/>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solidFill>
                  <a:srgbClr val="FF0000"/>
                </a:solidFill>
              </a:rPr>
              <a:t>抛物线插值</a:t>
            </a:r>
          </a:p>
        </p:txBody>
      </p:sp>
      <p:sp>
        <p:nvSpPr>
          <p:cNvPr id="121859" name="AutoShape 3" descr="再生纸"/>
          <p:cNvSpPr>
            <a:spLocks noChangeArrowheads="1"/>
          </p:cNvSpPr>
          <p:nvPr/>
        </p:nvSpPr>
        <p:spPr bwMode="auto">
          <a:xfrm>
            <a:off x="323850" y="260350"/>
            <a:ext cx="990600" cy="533400"/>
          </a:xfrm>
          <a:prstGeom prst="bevel">
            <a:avLst>
              <a:gd name="adj" fmla="val 6944"/>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i="1">
                <a:solidFill>
                  <a:srgbClr val="FF0000"/>
                </a:solidFill>
              </a:rPr>
              <a:t>n</a:t>
            </a:r>
            <a:r>
              <a:rPr lang="en-US" altLang="zh-CN" b="1">
                <a:solidFill>
                  <a:srgbClr val="FF0000"/>
                </a:solidFill>
              </a:rPr>
              <a:t> = 2</a:t>
            </a:r>
            <a:endParaRPr lang="en-US" altLang="zh-CN" b="1" i="1">
              <a:solidFill>
                <a:srgbClr val="FF0000"/>
              </a:solidFill>
            </a:endParaRPr>
          </a:p>
        </p:txBody>
      </p:sp>
      <p:sp>
        <p:nvSpPr>
          <p:cNvPr id="121883" name="Text Box 27"/>
          <p:cNvSpPr txBox="1">
            <a:spLocks noChangeArrowheads="1"/>
          </p:cNvSpPr>
          <p:nvPr/>
        </p:nvSpPr>
        <p:spPr bwMode="auto">
          <a:xfrm>
            <a:off x="539750" y="1989138"/>
            <a:ext cx="828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可见 </a:t>
            </a:r>
            <a:r>
              <a:rPr lang="en-US" altLang="zh-CN" b="1" i="1"/>
              <a:t>P</a:t>
            </a:r>
            <a:r>
              <a:rPr lang="en-US" altLang="zh-CN" b="1" baseline="-25000"/>
              <a:t>2</a:t>
            </a:r>
            <a:r>
              <a:rPr lang="en-US" altLang="zh-CN" b="1"/>
              <a:t>(</a:t>
            </a:r>
            <a:r>
              <a:rPr lang="en-US" altLang="zh-CN" b="1" i="1"/>
              <a:t>x</a:t>
            </a:r>
            <a:r>
              <a:rPr lang="en-US" altLang="zh-CN" b="1"/>
              <a:t>) </a:t>
            </a:r>
            <a:r>
              <a:rPr lang="zh-CN" altLang="en-US" b="1"/>
              <a:t>是过 </a:t>
            </a:r>
            <a:r>
              <a:rPr lang="en-US" altLang="zh-CN" b="1"/>
              <a:t>( </a:t>
            </a:r>
            <a:r>
              <a:rPr lang="en-US" altLang="zh-CN" b="1" i="1"/>
              <a:t>x</a:t>
            </a:r>
            <a:r>
              <a:rPr lang="en-US" altLang="zh-CN" b="1" baseline="-25000"/>
              <a:t>0 </a:t>
            </a:r>
            <a:r>
              <a:rPr lang="en-US" altLang="zh-CN" b="1"/>
              <a:t>, </a:t>
            </a:r>
            <a:r>
              <a:rPr lang="en-US" altLang="zh-CN" b="1" i="1"/>
              <a:t>y</a:t>
            </a:r>
            <a:r>
              <a:rPr lang="en-US" altLang="zh-CN" b="1" baseline="-25000"/>
              <a:t>0 </a:t>
            </a:r>
            <a:r>
              <a:rPr lang="en-US" altLang="zh-CN" b="1"/>
              <a:t>) </a:t>
            </a:r>
            <a:r>
              <a:rPr lang="zh-CN" altLang="en-US" b="1"/>
              <a:t>、 </a:t>
            </a:r>
            <a:r>
              <a:rPr lang="en-US" altLang="zh-CN" b="1"/>
              <a:t>( </a:t>
            </a:r>
            <a:r>
              <a:rPr lang="en-US" altLang="zh-CN" b="1" i="1"/>
              <a:t>x</a:t>
            </a:r>
            <a:r>
              <a:rPr lang="en-US" altLang="zh-CN" b="1" baseline="-25000"/>
              <a:t>1</a:t>
            </a:r>
            <a:r>
              <a:rPr lang="en-US" altLang="zh-CN" b="1"/>
              <a:t>, </a:t>
            </a:r>
            <a:r>
              <a:rPr lang="en-US" altLang="zh-CN" b="1" i="1"/>
              <a:t>y</a:t>
            </a:r>
            <a:r>
              <a:rPr lang="en-US" altLang="zh-CN" b="1" baseline="-25000"/>
              <a:t>1 </a:t>
            </a:r>
            <a:r>
              <a:rPr lang="en-US" altLang="zh-CN" b="1"/>
              <a:t>)</a:t>
            </a:r>
            <a:r>
              <a:rPr lang="zh-CN" altLang="en-US" b="1"/>
              <a:t>、 </a:t>
            </a:r>
            <a:r>
              <a:rPr lang="en-US" altLang="zh-CN" b="1"/>
              <a:t>( </a:t>
            </a:r>
            <a:r>
              <a:rPr lang="en-US" altLang="zh-CN" b="1" i="1"/>
              <a:t>x</a:t>
            </a:r>
            <a:r>
              <a:rPr lang="en-US" altLang="zh-CN" b="1" baseline="-25000"/>
              <a:t>2</a:t>
            </a:r>
            <a:r>
              <a:rPr lang="en-US" altLang="zh-CN" b="1"/>
              <a:t>, </a:t>
            </a:r>
            <a:r>
              <a:rPr lang="en-US" altLang="zh-CN" b="1" i="1"/>
              <a:t>y</a:t>
            </a:r>
            <a:r>
              <a:rPr lang="en-US" altLang="zh-CN" b="1" baseline="-25000"/>
              <a:t>2</a:t>
            </a:r>
            <a:r>
              <a:rPr lang="en-US" altLang="zh-CN" b="1"/>
              <a:t> )</a:t>
            </a:r>
            <a:r>
              <a:rPr lang="zh-CN" altLang="en-US" b="1"/>
              <a:t>的抛物线</a:t>
            </a:r>
            <a:r>
              <a:rPr lang="zh-CN" altLang="en-US"/>
              <a:t> </a:t>
            </a:r>
            <a:r>
              <a:rPr lang="zh-CN" altLang="en-US" b="1"/>
              <a:t>。</a:t>
            </a:r>
          </a:p>
        </p:txBody>
      </p:sp>
      <p:grpSp>
        <p:nvGrpSpPr>
          <p:cNvPr id="2" name="Group 113"/>
          <p:cNvGrpSpPr>
            <a:grpSpLocks/>
          </p:cNvGrpSpPr>
          <p:nvPr/>
        </p:nvGrpSpPr>
        <p:grpSpPr bwMode="auto">
          <a:xfrm>
            <a:off x="611188" y="1052514"/>
            <a:ext cx="8532812" cy="865188"/>
            <a:chOff x="385" y="663"/>
            <a:chExt cx="5375" cy="545"/>
          </a:xfrm>
        </p:grpSpPr>
        <p:sp>
          <p:nvSpPr>
            <p:cNvPr id="7189" name="Text Box 7"/>
            <p:cNvSpPr txBox="1">
              <a:spLocks noChangeArrowheads="1"/>
            </p:cNvSpPr>
            <p:nvPr/>
          </p:nvSpPr>
          <p:spPr bwMode="auto">
            <a:xfrm>
              <a:off x="5079" y="663"/>
              <a:ext cx="6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使得</a:t>
              </a:r>
            </a:p>
          </p:txBody>
        </p:sp>
        <p:grpSp>
          <p:nvGrpSpPr>
            <p:cNvPr id="7190" name="Group 112"/>
            <p:cNvGrpSpPr>
              <a:grpSpLocks/>
            </p:cNvGrpSpPr>
            <p:nvPr/>
          </p:nvGrpSpPr>
          <p:grpSpPr bwMode="auto">
            <a:xfrm>
              <a:off x="385" y="663"/>
              <a:ext cx="4653" cy="545"/>
              <a:chOff x="385" y="663"/>
              <a:chExt cx="4653" cy="545"/>
            </a:xfrm>
          </p:grpSpPr>
          <p:sp>
            <p:nvSpPr>
              <p:cNvPr id="7191" name="Text Box 5"/>
              <p:cNvSpPr txBox="1">
                <a:spLocks noChangeArrowheads="1"/>
              </p:cNvSpPr>
              <p:nvPr/>
            </p:nvSpPr>
            <p:spPr bwMode="auto">
              <a:xfrm>
                <a:off x="385" y="663"/>
                <a:ext cx="28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已知 </a:t>
                </a:r>
                <a:r>
                  <a:rPr lang="en-US" altLang="zh-CN" b="1" i="1"/>
                  <a:t>x</a:t>
                </a:r>
                <a:r>
                  <a:rPr lang="en-US" altLang="zh-CN" b="1" baseline="-25000"/>
                  <a:t>0</a:t>
                </a:r>
                <a:r>
                  <a:rPr lang="en-US" altLang="zh-CN" b="1"/>
                  <a:t> , </a:t>
                </a:r>
                <a:r>
                  <a:rPr lang="en-US" altLang="zh-CN" b="1" i="1"/>
                  <a:t>x</a:t>
                </a:r>
                <a:r>
                  <a:rPr lang="en-US" altLang="zh-CN" b="1" baseline="-25000"/>
                  <a:t>1</a:t>
                </a:r>
                <a:r>
                  <a:rPr lang="en-US" altLang="zh-CN" b="1"/>
                  <a:t> , </a:t>
                </a:r>
                <a:r>
                  <a:rPr lang="en-US" altLang="zh-CN" b="1" i="1"/>
                  <a:t>x</a:t>
                </a:r>
                <a:r>
                  <a:rPr lang="en-US" altLang="zh-CN" b="1" baseline="-25000"/>
                  <a:t>2</a:t>
                </a:r>
                <a:r>
                  <a:rPr lang="en-US" altLang="zh-CN" b="1"/>
                  <a:t> ; </a:t>
                </a:r>
                <a:r>
                  <a:rPr lang="en-US" altLang="zh-CN" b="1" baseline="-25000"/>
                  <a:t> </a:t>
                </a:r>
                <a:r>
                  <a:rPr lang="en-US" altLang="zh-CN" b="1" i="1"/>
                  <a:t>y</a:t>
                </a:r>
                <a:r>
                  <a:rPr lang="en-US" altLang="zh-CN" b="1" baseline="-25000"/>
                  <a:t>0 </a:t>
                </a:r>
                <a:r>
                  <a:rPr lang="en-US" altLang="zh-CN" b="1"/>
                  <a:t>,</a:t>
                </a:r>
                <a:r>
                  <a:rPr lang="en-US" altLang="zh-CN" b="1" baseline="-25000"/>
                  <a:t>  </a:t>
                </a:r>
                <a:r>
                  <a:rPr lang="en-US" altLang="zh-CN" b="1" i="1"/>
                  <a:t>y</a:t>
                </a:r>
                <a:r>
                  <a:rPr lang="en-US" altLang="zh-CN" b="1" baseline="-25000"/>
                  <a:t>1 </a:t>
                </a:r>
                <a:r>
                  <a:rPr lang="zh-CN" altLang="en-US" b="1" baseline="-25000"/>
                  <a:t>，</a:t>
                </a:r>
                <a:r>
                  <a:rPr lang="en-US" altLang="zh-CN" b="1" i="1"/>
                  <a:t>y</a:t>
                </a:r>
                <a:r>
                  <a:rPr lang="en-US" altLang="zh-CN" b="1" baseline="-25000"/>
                  <a:t>2 </a:t>
                </a:r>
                <a:r>
                  <a:rPr lang="zh-CN" altLang="en-US" b="1"/>
                  <a:t>，求</a:t>
                </a:r>
              </a:p>
            </p:txBody>
          </p:sp>
          <p:graphicFrame>
            <p:nvGraphicFramePr>
              <p:cNvPr id="7173" name="Object 5"/>
              <p:cNvGraphicFramePr>
                <a:graphicFrameLocks noChangeAspect="1"/>
              </p:cNvGraphicFramePr>
              <p:nvPr/>
            </p:nvGraphicFramePr>
            <p:xfrm>
              <a:off x="2998" y="663"/>
              <a:ext cx="2040" cy="264"/>
            </p:xfrm>
            <a:graphic>
              <a:graphicData uri="http://schemas.openxmlformats.org/presentationml/2006/ole">
                <mc:AlternateContent xmlns:mc="http://schemas.openxmlformats.org/markup-compatibility/2006">
                  <mc:Choice xmlns:v="urn:schemas-microsoft-com:vml" Requires="v">
                    <p:oleObj spid="_x0000_s7252" name="Equation" r:id="rId4" imgW="1447560" imgH="241200" progId="Equation.DSMT4">
                      <p:embed/>
                    </p:oleObj>
                  </mc:Choice>
                  <mc:Fallback>
                    <p:oleObj name="Equation" r:id="rId4" imgW="1447560" imgH="241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8" y="663"/>
                            <a:ext cx="2040"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2" name="Rectangle 8"/>
              <p:cNvSpPr>
                <a:spLocks noChangeArrowheads="1"/>
              </p:cNvSpPr>
              <p:nvPr/>
            </p:nvSpPr>
            <p:spPr bwMode="auto">
              <a:xfrm>
                <a:off x="2622" y="1082"/>
                <a:ext cx="5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7193" name="Rectangle 9"/>
              <p:cNvSpPr>
                <a:spLocks noChangeArrowheads="1"/>
              </p:cNvSpPr>
              <p:nvPr/>
            </p:nvSpPr>
            <p:spPr bwMode="auto">
              <a:xfrm>
                <a:off x="2173" y="1082"/>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7194" name="Rectangle 10"/>
              <p:cNvSpPr>
                <a:spLocks noChangeArrowheads="1"/>
              </p:cNvSpPr>
              <p:nvPr/>
            </p:nvSpPr>
            <p:spPr bwMode="auto">
              <a:xfrm>
                <a:off x="1915" y="1082"/>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dirty="0" smtClean="0"/>
                  <a:t>2</a:t>
                </a:r>
                <a:endParaRPr lang="en-US" altLang="zh-CN" dirty="0"/>
              </a:p>
            </p:txBody>
          </p:sp>
          <p:sp>
            <p:nvSpPr>
              <p:cNvPr id="7195" name="Rectangle 11"/>
              <p:cNvSpPr>
                <a:spLocks noChangeArrowheads="1"/>
              </p:cNvSpPr>
              <p:nvPr/>
            </p:nvSpPr>
            <p:spPr bwMode="auto">
              <a:xfrm>
                <a:off x="1547" y="1082"/>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7196" name="Rectangle 12"/>
              <p:cNvSpPr>
                <a:spLocks noChangeArrowheads="1"/>
              </p:cNvSpPr>
              <p:nvPr/>
            </p:nvSpPr>
            <p:spPr bwMode="auto">
              <a:xfrm>
                <a:off x="1089" y="1082"/>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7197" name="Rectangle 13"/>
              <p:cNvSpPr>
                <a:spLocks noChangeArrowheads="1"/>
              </p:cNvSpPr>
              <p:nvPr/>
            </p:nvSpPr>
            <p:spPr bwMode="auto">
              <a:xfrm>
                <a:off x="826" y="1082"/>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dirty="0" smtClean="0"/>
                  <a:t>2</a:t>
                </a:r>
                <a:endParaRPr lang="en-US" altLang="zh-CN" dirty="0"/>
              </a:p>
            </p:txBody>
          </p:sp>
          <p:sp>
            <p:nvSpPr>
              <p:cNvPr id="7198" name="Rectangle 14"/>
              <p:cNvSpPr>
                <a:spLocks noChangeArrowheads="1"/>
              </p:cNvSpPr>
              <p:nvPr/>
            </p:nvSpPr>
            <p:spPr bwMode="auto">
              <a:xfrm>
                <a:off x="2251" y="974"/>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7199" name="Rectangle 15"/>
              <p:cNvSpPr>
                <a:spLocks noChangeArrowheads="1"/>
              </p:cNvSpPr>
              <p:nvPr/>
            </p:nvSpPr>
            <p:spPr bwMode="auto">
              <a:xfrm>
                <a:off x="1987" y="974"/>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7200" name="Rectangle 16"/>
              <p:cNvSpPr>
                <a:spLocks noChangeArrowheads="1"/>
              </p:cNvSpPr>
              <p:nvPr/>
            </p:nvSpPr>
            <p:spPr bwMode="auto">
              <a:xfrm>
                <a:off x="1665" y="974"/>
                <a:ext cx="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7201" name="Rectangle 17"/>
              <p:cNvSpPr>
                <a:spLocks noChangeArrowheads="1"/>
              </p:cNvSpPr>
              <p:nvPr/>
            </p:nvSpPr>
            <p:spPr bwMode="auto">
              <a:xfrm>
                <a:off x="1171" y="974"/>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7202" name="Rectangle 18"/>
              <p:cNvSpPr>
                <a:spLocks noChangeArrowheads="1"/>
              </p:cNvSpPr>
              <p:nvPr/>
            </p:nvSpPr>
            <p:spPr bwMode="auto">
              <a:xfrm>
                <a:off x="898" y="974"/>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7203" name="Rectangle 19"/>
              <p:cNvSpPr>
                <a:spLocks noChangeArrowheads="1"/>
              </p:cNvSpPr>
              <p:nvPr/>
            </p:nvSpPr>
            <p:spPr bwMode="auto">
              <a:xfrm>
                <a:off x="2537" y="974"/>
                <a:ext cx="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y</a:t>
                </a:r>
                <a:endParaRPr lang="en-US" altLang="zh-CN"/>
              </a:p>
            </p:txBody>
          </p:sp>
          <p:sp>
            <p:nvSpPr>
              <p:cNvPr id="7204" name="Rectangle 20"/>
              <p:cNvSpPr>
                <a:spLocks noChangeArrowheads="1"/>
              </p:cNvSpPr>
              <p:nvPr/>
            </p:nvSpPr>
            <p:spPr bwMode="auto">
              <a:xfrm>
                <a:off x="2075" y="974"/>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x</a:t>
                </a:r>
                <a:endParaRPr lang="en-US" altLang="zh-CN"/>
              </a:p>
            </p:txBody>
          </p:sp>
          <p:sp>
            <p:nvSpPr>
              <p:cNvPr id="7205" name="Rectangle 21"/>
              <p:cNvSpPr>
                <a:spLocks noChangeArrowheads="1"/>
              </p:cNvSpPr>
              <p:nvPr/>
            </p:nvSpPr>
            <p:spPr bwMode="auto">
              <a:xfrm>
                <a:off x="1820" y="974"/>
                <a:ext cx="1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P</a:t>
                </a:r>
                <a:endParaRPr lang="en-US" altLang="zh-CN"/>
              </a:p>
            </p:txBody>
          </p:sp>
          <p:sp>
            <p:nvSpPr>
              <p:cNvPr id="7206" name="Rectangle 22"/>
              <p:cNvSpPr>
                <a:spLocks noChangeArrowheads="1"/>
              </p:cNvSpPr>
              <p:nvPr/>
            </p:nvSpPr>
            <p:spPr bwMode="auto">
              <a:xfrm>
                <a:off x="1457" y="974"/>
                <a:ext cx="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y</a:t>
                </a:r>
                <a:endParaRPr lang="en-US" altLang="zh-CN"/>
              </a:p>
            </p:txBody>
          </p:sp>
          <p:sp>
            <p:nvSpPr>
              <p:cNvPr id="7207" name="Rectangle 23"/>
              <p:cNvSpPr>
                <a:spLocks noChangeArrowheads="1"/>
              </p:cNvSpPr>
              <p:nvPr/>
            </p:nvSpPr>
            <p:spPr bwMode="auto">
              <a:xfrm>
                <a:off x="986" y="974"/>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x</a:t>
                </a:r>
                <a:endParaRPr lang="en-US" altLang="zh-CN"/>
              </a:p>
            </p:txBody>
          </p:sp>
          <p:sp>
            <p:nvSpPr>
              <p:cNvPr id="7208" name="Rectangle 24"/>
              <p:cNvSpPr>
                <a:spLocks noChangeArrowheads="1"/>
              </p:cNvSpPr>
              <p:nvPr/>
            </p:nvSpPr>
            <p:spPr bwMode="auto">
              <a:xfrm>
                <a:off x="731" y="974"/>
                <a:ext cx="1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dirty="0" smtClean="0"/>
                  <a:t>P</a:t>
                </a:r>
                <a:endParaRPr lang="en-US" altLang="zh-CN" dirty="0"/>
              </a:p>
            </p:txBody>
          </p:sp>
          <p:sp>
            <p:nvSpPr>
              <p:cNvPr id="7209" name="Rectangle 25"/>
              <p:cNvSpPr>
                <a:spLocks noChangeArrowheads="1"/>
              </p:cNvSpPr>
              <p:nvPr/>
            </p:nvSpPr>
            <p:spPr bwMode="auto">
              <a:xfrm>
                <a:off x="2357" y="953"/>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latin typeface="Symbol" panose="05050102010706020507" pitchFamily="18" charset="2"/>
                  </a:rPr>
                  <a:t>=</a:t>
                </a:r>
                <a:endParaRPr lang="en-US" altLang="zh-CN"/>
              </a:p>
            </p:txBody>
          </p:sp>
          <p:sp>
            <p:nvSpPr>
              <p:cNvPr id="7210" name="Rectangle 26"/>
              <p:cNvSpPr>
                <a:spLocks noChangeArrowheads="1"/>
              </p:cNvSpPr>
              <p:nvPr/>
            </p:nvSpPr>
            <p:spPr bwMode="auto">
              <a:xfrm>
                <a:off x="1277" y="953"/>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latin typeface="Symbol" panose="05050102010706020507" pitchFamily="18" charset="2"/>
                  </a:rPr>
                  <a:t>=</a:t>
                </a:r>
                <a:endParaRPr lang="en-US" altLang="zh-CN"/>
              </a:p>
            </p:txBody>
          </p:sp>
          <p:sp>
            <p:nvSpPr>
              <p:cNvPr id="7211" name="Rectangle 103"/>
              <p:cNvSpPr>
                <a:spLocks noChangeArrowheads="1"/>
              </p:cNvSpPr>
              <p:nvPr/>
            </p:nvSpPr>
            <p:spPr bwMode="auto">
              <a:xfrm>
                <a:off x="3647" y="1082"/>
                <a:ext cx="5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2</a:t>
                </a:r>
                <a:endParaRPr lang="en-US" altLang="zh-CN"/>
              </a:p>
            </p:txBody>
          </p:sp>
          <p:sp>
            <p:nvSpPr>
              <p:cNvPr id="7212" name="Rectangle 104"/>
              <p:cNvSpPr>
                <a:spLocks noChangeArrowheads="1"/>
              </p:cNvSpPr>
              <p:nvPr/>
            </p:nvSpPr>
            <p:spPr bwMode="auto">
              <a:xfrm>
                <a:off x="3198" y="1082"/>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2</a:t>
                </a:r>
                <a:endParaRPr lang="en-US" altLang="zh-CN"/>
              </a:p>
            </p:txBody>
          </p:sp>
          <p:sp>
            <p:nvSpPr>
              <p:cNvPr id="7213" name="Rectangle 105"/>
              <p:cNvSpPr>
                <a:spLocks noChangeArrowheads="1"/>
              </p:cNvSpPr>
              <p:nvPr/>
            </p:nvSpPr>
            <p:spPr bwMode="auto">
              <a:xfrm>
                <a:off x="2940" y="1082"/>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2</a:t>
                </a:r>
                <a:endParaRPr lang="en-US" altLang="zh-CN"/>
              </a:p>
            </p:txBody>
          </p:sp>
          <p:sp>
            <p:nvSpPr>
              <p:cNvPr id="7214" name="Rectangle 106"/>
              <p:cNvSpPr>
                <a:spLocks noChangeArrowheads="1"/>
              </p:cNvSpPr>
              <p:nvPr/>
            </p:nvSpPr>
            <p:spPr bwMode="auto">
              <a:xfrm>
                <a:off x="3273" y="956"/>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7215" name="Rectangle 107"/>
              <p:cNvSpPr>
                <a:spLocks noChangeArrowheads="1"/>
              </p:cNvSpPr>
              <p:nvPr/>
            </p:nvSpPr>
            <p:spPr bwMode="auto">
              <a:xfrm>
                <a:off x="3009" y="956"/>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7216" name="Rectangle 108"/>
              <p:cNvSpPr>
                <a:spLocks noChangeArrowheads="1"/>
              </p:cNvSpPr>
              <p:nvPr/>
            </p:nvSpPr>
            <p:spPr bwMode="auto">
              <a:xfrm>
                <a:off x="3559" y="956"/>
                <a:ext cx="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y</a:t>
                </a:r>
                <a:endParaRPr lang="en-US" altLang="zh-CN"/>
              </a:p>
            </p:txBody>
          </p:sp>
          <p:sp>
            <p:nvSpPr>
              <p:cNvPr id="7217" name="Rectangle 109"/>
              <p:cNvSpPr>
                <a:spLocks noChangeArrowheads="1"/>
              </p:cNvSpPr>
              <p:nvPr/>
            </p:nvSpPr>
            <p:spPr bwMode="auto">
              <a:xfrm>
                <a:off x="3097" y="956"/>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x</a:t>
                </a:r>
                <a:endParaRPr lang="en-US" altLang="zh-CN"/>
              </a:p>
            </p:txBody>
          </p:sp>
          <p:sp>
            <p:nvSpPr>
              <p:cNvPr id="7218" name="Rectangle 110"/>
              <p:cNvSpPr>
                <a:spLocks noChangeArrowheads="1"/>
              </p:cNvSpPr>
              <p:nvPr/>
            </p:nvSpPr>
            <p:spPr bwMode="auto">
              <a:xfrm>
                <a:off x="2842" y="956"/>
                <a:ext cx="1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P</a:t>
                </a:r>
                <a:endParaRPr lang="en-US" altLang="zh-CN"/>
              </a:p>
            </p:txBody>
          </p:sp>
          <p:sp>
            <p:nvSpPr>
              <p:cNvPr id="7219" name="Rectangle 111"/>
              <p:cNvSpPr>
                <a:spLocks noChangeArrowheads="1"/>
              </p:cNvSpPr>
              <p:nvPr/>
            </p:nvSpPr>
            <p:spPr bwMode="auto">
              <a:xfrm>
                <a:off x="3379" y="935"/>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latin typeface="Symbol" panose="05050102010706020507" pitchFamily="18" charset="2"/>
                  </a:rPr>
                  <a:t>=</a:t>
                </a:r>
                <a:endParaRPr lang="en-US" altLang="zh-CN"/>
              </a:p>
            </p:txBody>
          </p:sp>
        </p:grpSp>
      </p:grpSp>
      <p:grpSp>
        <p:nvGrpSpPr>
          <p:cNvPr id="4" name="Group 121"/>
          <p:cNvGrpSpPr>
            <a:grpSpLocks/>
          </p:cNvGrpSpPr>
          <p:nvPr/>
        </p:nvGrpSpPr>
        <p:grpSpPr bwMode="auto">
          <a:xfrm>
            <a:off x="395288" y="3716338"/>
            <a:ext cx="8450262" cy="1550987"/>
            <a:chOff x="249" y="1706"/>
            <a:chExt cx="5323" cy="977"/>
          </a:xfrm>
        </p:grpSpPr>
        <p:grpSp>
          <p:nvGrpSpPr>
            <p:cNvPr id="7186" name="Group 119"/>
            <p:cNvGrpSpPr>
              <a:grpSpLocks/>
            </p:cNvGrpSpPr>
            <p:nvPr/>
          </p:nvGrpSpPr>
          <p:grpSpPr bwMode="auto">
            <a:xfrm>
              <a:off x="249" y="1706"/>
              <a:ext cx="3928" cy="977"/>
              <a:chOff x="249" y="1706"/>
              <a:chExt cx="3928" cy="977"/>
            </a:xfrm>
          </p:grpSpPr>
          <p:graphicFrame>
            <p:nvGraphicFramePr>
              <p:cNvPr id="7172" name="Object 4"/>
              <p:cNvGraphicFramePr>
                <a:graphicFrameLocks noChangeAspect="1"/>
              </p:cNvGraphicFramePr>
              <p:nvPr/>
            </p:nvGraphicFramePr>
            <p:xfrm>
              <a:off x="1474" y="1706"/>
              <a:ext cx="2703" cy="977"/>
            </p:xfrm>
            <a:graphic>
              <a:graphicData uri="http://schemas.openxmlformats.org/presentationml/2006/ole">
                <mc:AlternateContent xmlns:mc="http://schemas.openxmlformats.org/markup-compatibility/2006">
                  <mc:Choice xmlns:v="urn:schemas-microsoft-com:vml" Requires="v">
                    <p:oleObj spid="_x0000_s7253" name="Equation" r:id="rId6" imgW="1968480" imgH="711000" progId="Equation.DSMT4">
                      <p:embed/>
                    </p:oleObj>
                  </mc:Choice>
                  <mc:Fallback>
                    <p:oleObj name="Equation" r:id="rId6" imgW="1968480" imgH="7110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4" y="1706"/>
                            <a:ext cx="2703" cy="9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8" name="Rectangle 114"/>
              <p:cNvSpPr>
                <a:spLocks noChangeArrowheads="1"/>
              </p:cNvSpPr>
              <p:nvPr/>
            </p:nvSpPr>
            <p:spPr bwMode="auto">
              <a:xfrm>
                <a:off x="249" y="2024"/>
                <a:ext cx="12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b="1"/>
              </a:p>
            </p:txBody>
          </p:sp>
        </p:grpSp>
        <p:sp>
          <p:nvSpPr>
            <p:cNvPr id="7187" name="Rectangle 120"/>
            <p:cNvSpPr>
              <a:spLocks noChangeArrowheads="1"/>
            </p:cNvSpPr>
            <p:nvPr/>
          </p:nvSpPr>
          <p:spPr bwMode="auto">
            <a:xfrm>
              <a:off x="4238" y="2024"/>
              <a:ext cx="13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 </a:t>
              </a:r>
              <a:r>
                <a:rPr lang="zh-CN" altLang="en-US" b="1"/>
                <a:t>在节点上满足</a:t>
              </a:r>
            </a:p>
          </p:txBody>
        </p:sp>
      </p:grpSp>
      <p:grpSp>
        <p:nvGrpSpPr>
          <p:cNvPr id="6" name="Group 126"/>
          <p:cNvGrpSpPr>
            <a:grpSpLocks/>
          </p:cNvGrpSpPr>
          <p:nvPr/>
        </p:nvGrpSpPr>
        <p:grpSpPr bwMode="auto">
          <a:xfrm>
            <a:off x="468313" y="2708275"/>
            <a:ext cx="8431212" cy="550863"/>
            <a:chOff x="295" y="1706"/>
            <a:chExt cx="5311" cy="347"/>
          </a:xfrm>
        </p:grpSpPr>
        <p:sp>
          <p:nvSpPr>
            <p:cNvPr id="7183" name="Rectangle 122"/>
            <p:cNvSpPr>
              <a:spLocks noChangeArrowheads="1"/>
            </p:cNvSpPr>
            <p:nvPr/>
          </p:nvSpPr>
          <p:spPr bwMode="auto">
            <a:xfrm>
              <a:off x="3560" y="1752"/>
              <a:ext cx="20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基函数都是二次的函数</a:t>
              </a:r>
            </a:p>
          </p:txBody>
        </p:sp>
        <p:grpSp>
          <p:nvGrpSpPr>
            <p:cNvPr id="7184" name="Group 124"/>
            <p:cNvGrpSpPr>
              <a:grpSpLocks/>
            </p:cNvGrpSpPr>
            <p:nvPr/>
          </p:nvGrpSpPr>
          <p:grpSpPr bwMode="auto">
            <a:xfrm>
              <a:off x="295" y="1706"/>
              <a:ext cx="3287" cy="347"/>
              <a:chOff x="476" y="1752"/>
              <a:chExt cx="3287" cy="347"/>
            </a:xfrm>
          </p:grpSpPr>
          <p:graphicFrame>
            <p:nvGraphicFramePr>
              <p:cNvPr id="7171" name="Object 3"/>
              <p:cNvGraphicFramePr>
                <a:graphicFrameLocks noChangeAspect="1"/>
              </p:cNvGraphicFramePr>
              <p:nvPr/>
            </p:nvGraphicFramePr>
            <p:xfrm>
              <a:off x="1837" y="1752"/>
              <a:ext cx="1926" cy="347"/>
            </p:xfrm>
            <a:graphic>
              <a:graphicData uri="http://schemas.openxmlformats.org/presentationml/2006/ole">
                <mc:AlternateContent xmlns:mc="http://schemas.openxmlformats.org/markup-compatibility/2006">
                  <mc:Choice xmlns:v="urn:schemas-microsoft-com:vml" Requires="v">
                    <p:oleObj spid="_x0000_s7254" name="Equation" r:id="rId8" imgW="1409400" imgH="253800" progId="Equation.DSMT4">
                      <p:embed/>
                    </p:oleObj>
                  </mc:Choice>
                  <mc:Fallback>
                    <p:oleObj name="Equation" r:id="rId8" imgW="1409400" imgH="253800" progId="Equation.DSMT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7" y="1752"/>
                            <a:ext cx="1926"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5" name="Rectangle 123"/>
              <p:cNvSpPr>
                <a:spLocks noChangeArrowheads="1"/>
              </p:cNvSpPr>
              <p:nvPr/>
            </p:nvSpPr>
            <p:spPr bwMode="auto">
              <a:xfrm>
                <a:off x="476" y="1797"/>
                <a:ext cx="10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基函数方法</a:t>
                </a:r>
              </a:p>
            </p:txBody>
          </p:sp>
        </p:grpSp>
      </p:grpSp>
      <p:sp>
        <p:nvSpPr>
          <p:cNvPr id="121981" name="Rectangle 125"/>
          <p:cNvSpPr>
            <a:spLocks noChangeArrowheads="1"/>
          </p:cNvSpPr>
          <p:nvPr/>
        </p:nvSpPr>
        <p:spPr bwMode="auto">
          <a:xfrm>
            <a:off x="900113" y="3284538"/>
            <a:ext cx="4516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为了满足插值条件在节点上有：</a:t>
            </a:r>
          </a:p>
        </p:txBody>
      </p:sp>
      <p:grpSp>
        <p:nvGrpSpPr>
          <p:cNvPr id="8" name="Group 128"/>
          <p:cNvGrpSpPr>
            <a:grpSpLocks/>
          </p:cNvGrpSpPr>
          <p:nvPr/>
        </p:nvGrpSpPr>
        <p:grpSpPr bwMode="auto">
          <a:xfrm>
            <a:off x="323850" y="5300663"/>
            <a:ext cx="5889625" cy="1550987"/>
            <a:chOff x="249" y="1706"/>
            <a:chExt cx="3710" cy="977"/>
          </a:xfrm>
        </p:grpSpPr>
        <p:graphicFrame>
          <p:nvGraphicFramePr>
            <p:cNvPr id="7170" name="Object 2"/>
            <p:cNvGraphicFramePr>
              <a:graphicFrameLocks noChangeAspect="1"/>
            </p:cNvGraphicFramePr>
            <p:nvPr>
              <p:extLst>
                <p:ext uri="{D42A27DB-BD31-4B8C-83A1-F6EECF244321}">
                  <p14:modId xmlns:p14="http://schemas.microsoft.com/office/powerpoint/2010/main" val="1131285092"/>
                </p:ext>
              </p:extLst>
            </p:nvPr>
          </p:nvGraphicFramePr>
          <p:xfrm>
            <a:off x="1692" y="1706"/>
            <a:ext cx="2267" cy="977"/>
          </p:xfrm>
          <a:graphic>
            <a:graphicData uri="http://schemas.openxmlformats.org/presentationml/2006/ole">
              <mc:AlternateContent xmlns:mc="http://schemas.openxmlformats.org/markup-compatibility/2006">
                <mc:Choice xmlns:v="urn:schemas-microsoft-com:vml" Requires="v">
                  <p:oleObj spid="_x0000_s7255" name="Equation" r:id="rId10" imgW="1650960" imgH="711000" progId="Equation.DSMT4">
                    <p:embed/>
                  </p:oleObj>
                </mc:Choice>
                <mc:Fallback>
                  <p:oleObj name="Equation" r:id="rId10" imgW="1650960" imgH="711000" progId="Equation.DSMT4">
                    <p:embed/>
                    <p:pic>
                      <p:nvPicPr>
                        <p:cNvPr id="0" name="Object 2"/>
                        <p:cNvPicPr>
                          <a:picLocks noChangeAspect="1" noChangeArrowheads="1"/>
                        </p:cNvPicPr>
                        <p:nvPr/>
                      </p:nvPicPr>
                      <p:blipFill>
                        <a:blip r:embed="rId11"/>
                        <a:srcRect/>
                        <a:stretch>
                          <a:fillRect/>
                        </a:stretch>
                      </p:blipFill>
                      <p:spPr bwMode="auto">
                        <a:xfrm>
                          <a:off x="1692" y="1706"/>
                          <a:ext cx="2267" cy="9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2" name="Rectangle 130"/>
            <p:cNvSpPr>
              <a:spLocks noChangeArrowheads="1"/>
            </p:cNvSpPr>
            <p:nvPr/>
          </p:nvSpPr>
          <p:spPr bwMode="auto">
            <a:xfrm>
              <a:off x="249" y="2024"/>
              <a:ext cx="126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每个基函数有两个零点</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395288" y="692150"/>
            <a:ext cx="6594475" cy="1550988"/>
            <a:chOff x="249" y="1706"/>
            <a:chExt cx="4154" cy="977"/>
          </a:xfrm>
        </p:grpSpPr>
        <p:grpSp>
          <p:nvGrpSpPr>
            <p:cNvPr id="8204" name="Group 9"/>
            <p:cNvGrpSpPr>
              <a:grpSpLocks/>
            </p:cNvGrpSpPr>
            <p:nvPr/>
          </p:nvGrpSpPr>
          <p:grpSpPr bwMode="auto">
            <a:xfrm>
              <a:off x="249" y="1706"/>
              <a:ext cx="3928" cy="977"/>
              <a:chOff x="249" y="1706"/>
              <a:chExt cx="3928" cy="977"/>
            </a:xfrm>
          </p:grpSpPr>
          <p:graphicFrame>
            <p:nvGraphicFramePr>
              <p:cNvPr id="8196" name="Object 4"/>
              <p:cNvGraphicFramePr>
                <a:graphicFrameLocks noChangeAspect="1"/>
              </p:cNvGraphicFramePr>
              <p:nvPr/>
            </p:nvGraphicFramePr>
            <p:xfrm>
              <a:off x="1474" y="1706"/>
              <a:ext cx="2703" cy="977"/>
            </p:xfrm>
            <a:graphic>
              <a:graphicData uri="http://schemas.openxmlformats.org/presentationml/2006/ole">
                <mc:AlternateContent xmlns:mc="http://schemas.openxmlformats.org/markup-compatibility/2006">
                  <mc:Choice xmlns:v="urn:schemas-microsoft-com:vml" Requires="v">
                    <p:oleObj spid="_x0000_s8231" name="Equation" r:id="rId3" imgW="1968480" imgH="711000" progId="Equation.DSMT4">
                      <p:embed/>
                    </p:oleObj>
                  </mc:Choice>
                  <mc:Fallback>
                    <p:oleObj name="Equation" r:id="rId3" imgW="1968480" imgH="711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 y="1706"/>
                            <a:ext cx="2703" cy="9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6" name="Rectangle 11"/>
              <p:cNvSpPr>
                <a:spLocks noChangeArrowheads="1"/>
              </p:cNvSpPr>
              <p:nvPr/>
            </p:nvSpPr>
            <p:spPr bwMode="auto">
              <a:xfrm>
                <a:off x="249" y="2024"/>
                <a:ext cx="12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b="1"/>
              </a:p>
            </p:txBody>
          </p:sp>
        </p:grpSp>
        <p:sp>
          <p:nvSpPr>
            <p:cNvPr id="8205" name="Rectangle 12"/>
            <p:cNvSpPr>
              <a:spLocks noChangeArrowheads="1"/>
            </p:cNvSpPr>
            <p:nvPr/>
          </p:nvSpPr>
          <p:spPr bwMode="auto">
            <a:xfrm>
              <a:off x="4238" y="2024"/>
              <a:ext cx="1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 </a:t>
              </a:r>
            </a:p>
          </p:txBody>
        </p:sp>
      </p:grpSp>
      <p:sp>
        <p:nvSpPr>
          <p:cNvPr id="119821" name="Rectangle 13"/>
          <p:cNvSpPr>
            <a:spLocks noChangeArrowheads="1"/>
          </p:cNvSpPr>
          <p:nvPr/>
        </p:nvSpPr>
        <p:spPr bwMode="auto">
          <a:xfrm>
            <a:off x="900113" y="260350"/>
            <a:ext cx="2041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在节点上条件</a:t>
            </a:r>
          </a:p>
        </p:txBody>
      </p:sp>
      <p:graphicFrame>
        <p:nvGraphicFramePr>
          <p:cNvPr id="119823" name="Object 2"/>
          <p:cNvGraphicFramePr>
            <a:graphicFrameLocks noChangeAspect="1"/>
          </p:cNvGraphicFramePr>
          <p:nvPr>
            <p:extLst>
              <p:ext uri="{D42A27DB-BD31-4B8C-83A1-F6EECF244321}">
                <p14:modId xmlns:p14="http://schemas.microsoft.com/office/powerpoint/2010/main" val="3400930838"/>
              </p:ext>
            </p:extLst>
          </p:nvPr>
        </p:nvGraphicFramePr>
        <p:xfrm>
          <a:off x="755650" y="2347913"/>
          <a:ext cx="7253288" cy="2992437"/>
        </p:xfrm>
        <a:graphic>
          <a:graphicData uri="http://schemas.openxmlformats.org/presentationml/2006/ole">
            <mc:AlternateContent xmlns:mc="http://schemas.openxmlformats.org/markup-compatibility/2006">
              <mc:Choice xmlns:v="urn:schemas-microsoft-com:vml" Requires="v">
                <p:oleObj spid="_x0000_s8232" name="Equation" r:id="rId5" imgW="3327120" imgH="1371600" progId="Equation.DSMT4">
                  <p:embed/>
                </p:oleObj>
              </mc:Choice>
              <mc:Fallback>
                <p:oleObj name="Equation" r:id="rId5" imgW="3327120" imgH="1371600" progId="Equation.DSMT4">
                  <p:embed/>
                  <p:pic>
                    <p:nvPicPr>
                      <p:cNvPr id="0" name="Object 2"/>
                      <p:cNvPicPr>
                        <a:picLocks noChangeAspect="1" noChangeArrowheads="1"/>
                      </p:cNvPicPr>
                      <p:nvPr/>
                    </p:nvPicPr>
                    <p:blipFill>
                      <a:blip r:embed="rId6"/>
                      <a:srcRect/>
                      <a:stretch>
                        <a:fillRect/>
                      </a:stretch>
                    </p:blipFill>
                    <p:spPr bwMode="auto">
                      <a:xfrm>
                        <a:off x="755650" y="2347913"/>
                        <a:ext cx="7253288" cy="299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25" name="Rectangle 17"/>
          <p:cNvSpPr>
            <a:spLocks noChangeArrowheads="1"/>
          </p:cNvSpPr>
          <p:nvPr/>
        </p:nvSpPr>
        <p:spPr bwMode="auto">
          <a:xfrm>
            <a:off x="323850" y="1916113"/>
            <a:ext cx="1112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求系数</a:t>
            </a:r>
          </a:p>
        </p:txBody>
      </p:sp>
      <p:grpSp>
        <p:nvGrpSpPr>
          <p:cNvPr id="4" name="Group 18"/>
          <p:cNvGrpSpPr>
            <a:grpSpLocks/>
          </p:cNvGrpSpPr>
          <p:nvPr/>
        </p:nvGrpSpPr>
        <p:grpSpPr bwMode="auto">
          <a:xfrm>
            <a:off x="712788" y="5734050"/>
            <a:ext cx="5367337" cy="550863"/>
            <a:chOff x="295" y="1706"/>
            <a:chExt cx="3381" cy="347"/>
          </a:xfrm>
        </p:grpSpPr>
        <p:sp>
          <p:nvSpPr>
            <p:cNvPr id="8201" name="Rectangle 19"/>
            <p:cNvSpPr>
              <a:spLocks noChangeArrowheads="1"/>
            </p:cNvSpPr>
            <p:nvPr/>
          </p:nvSpPr>
          <p:spPr bwMode="auto">
            <a:xfrm>
              <a:off x="3560" y="1752"/>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b="1"/>
            </a:p>
          </p:txBody>
        </p:sp>
        <p:grpSp>
          <p:nvGrpSpPr>
            <p:cNvPr id="8202" name="Group 20"/>
            <p:cNvGrpSpPr>
              <a:grpSpLocks/>
            </p:cNvGrpSpPr>
            <p:nvPr/>
          </p:nvGrpSpPr>
          <p:grpSpPr bwMode="auto">
            <a:xfrm>
              <a:off x="295" y="1706"/>
              <a:ext cx="3287" cy="347"/>
              <a:chOff x="476" y="1752"/>
              <a:chExt cx="3287" cy="347"/>
            </a:xfrm>
          </p:grpSpPr>
          <p:graphicFrame>
            <p:nvGraphicFramePr>
              <p:cNvPr id="8195" name="Object 3"/>
              <p:cNvGraphicFramePr>
                <a:graphicFrameLocks noChangeAspect="1"/>
              </p:cNvGraphicFramePr>
              <p:nvPr/>
            </p:nvGraphicFramePr>
            <p:xfrm>
              <a:off x="1837" y="1752"/>
              <a:ext cx="1926" cy="347"/>
            </p:xfrm>
            <a:graphic>
              <a:graphicData uri="http://schemas.openxmlformats.org/presentationml/2006/ole">
                <mc:AlternateContent xmlns:mc="http://schemas.openxmlformats.org/markup-compatibility/2006">
                  <mc:Choice xmlns:v="urn:schemas-microsoft-com:vml" Requires="v">
                    <p:oleObj spid="_x0000_s8233" name="Equation" r:id="rId7" imgW="1409400" imgH="253800" progId="Equation.DSMT4">
                      <p:embed/>
                    </p:oleObj>
                  </mc:Choice>
                  <mc:Fallback>
                    <p:oleObj name="Equation" r:id="rId7" imgW="1409400" imgH="25380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7" y="1752"/>
                            <a:ext cx="1926"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3" name="Rectangle 22"/>
              <p:cNvSpPr>
                <a:spLocks noChangeArrowheads="1"/>
              </p:cNvSpPr>
              <p:nvPr/>
            </p:nvSpPr>
            <p:spPr bwMode="auto">
              <a:xfrm>
                <a:off x="476" y="1797"/>
                <a:ext cx="10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基函数方法</a:t>
                </a:r>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59" name="AutoShape 55" descr="再生纸"/>
          <p:cNvSpPr>
            <a:spLocks noChangeArrowheads="1"/>
          </p:cNvSpPr>
          <p:nvPr/>
        </p:nvSpPr>
        <p:spPr bwMode="auto">
          <a:xfrm>
            <a:off x="457200" y="1306513"/>
            <a:ext cx="990600" cy="533400"/>
          </a:xfrm>
          <a:prstGeom prst="bevel">
            <a:avLst>
              <a:gd name="adj" fmla="val 6944"/>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i="1"/>
              <a:t>n</a:t>
            </a:r>
            <a:r>
              <a:rPr lang="en-US" altLang="zh-CN" b="1"/>
              <a:t> </a:t>
            </a:r>
            <a:r>
              <a:rPr lang="en-US" altLang="zh-CN" b="1">
                <a:sym typeface="Symbol" panose="05050102010706020507" pitchFamily="18" charset="2"/>
              </a:rPr>
              <a:t></a:t>
            </a:r>
            <a:r>
              <a:rPr lang="en-US" altLang="zh-CN" b="1"/>
              <a:t> 1</a:t>
            </a:r>
            <a:endParaRPr lang="en-US" altLang="zh-CN" b="1" i="1"/>
          </a:p>
        </p:txBody>
      </p:sp>
      <p:grpSp>
        <p:nvGrpSpPr>
          <p:cNvPr id="2" name="Group 79"/>
          <p:cNvGrpSpPr>
            <a:grpSpLocks/>
          </p:cNvGrpSpPr>
          <p:nvPr/>
        </p:nvGrpSpPr>
        <p:grpSpPr bwMode="auto">
          <a:xfrm>
            <a:off x="1524000" y="1230313"/>
            <a:ext cx="6781800" cy="1173162"/>
            <a:chOff x="960" y="1968"/>
            <a:chExt cx="4272" cy="739"/>
          </a:xfrm>
        </p:grpSpPr>
        <p:sp>
          <p:nvSpPr>
            <p:cNvPr id="9358" name="Text Box 56"/>
            <p:cNvSpPr txBox="1">
              <a:spLocks noChangeArrowheads="1"/>
            </p:cNvSpPr>
            <p:nvPr/>
          </p:nvSpPr>
          <p:spPr bwMode="auto">
            <a:xfrm>
              <a:off x="960" y="1968"/>
              <a:ext cx="4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希望找到</a:t>
              </a:r>
              <a:r>
                <a:rPr lang="en-US" altLang="zh-CN" b="1" i="1"/>
                <a:t>l</a:t>
              </a:r>
              <a:r>
                <a:rPr lang="en-US" altLang="zh-CN" b="1" i="1" baseline="-25000"/>
                <a:t>i</a:t>
              </a:r>
              <a:r>
                <a:rPr lang="en-US" altLang="zh-CN" b="1"/>
                <a:t>(</a:t>
              </a:r>
              <a:r>
                <a:rPr lang="en-US" altLang="zh-CN" b="1" i="1"/>
                <a:t>x</a:t>
              </a:r>
              <a:r>
                <a:rPr lang="en-US" altLang="zh-CN" b="1"/>
                <a:t>)</a:t>
              </a:r>
              <a:r>
                <a:rPr lang="zh-CN" altLang="en-US" b="1"/>
                <a:t>，</a:t>
              </a:r>
              <a:r>
                <a:rPr lang="en-US" altLang="zh-CN" b="1" i="1"/>
                <a:t>i = </a:t>
              </a:r>
              <a:r>
                <a:rPr lang="en-US" altLang="zh-CN" b="1"/>
                <a:t>0, …, </a:t>
              </a:r>
              <a:r>
                <a:rPr lang="en-US" altLang="zh-CN" b="1" i="1"/>
                <a:t>n</a:t>
              </a:r>
              <a:r>
                <a:rPr lang="en-US" altLang="zh-CN" b="1"/>
                <a:t> </a:t>
              </a:r>
              <a:r>
                <a:rPr lang="zh-CN" altLang="en-US" b="1"/>
                <a:t>使得</a:t>
              </a:r>
              <a:r>
                <a:rPr lang="zh-CN" altLang="en-US" b="1" i="1"/>
                <a:t> </a:t>
              </a:r>
              <a:r>
                <a:rPr lang="en-US" altLang="zh-CN" b="1" i="1"/>
                <a:t>l</a:t>
              </a:r>
              <a:r>
                <a:rPr lang="en-US" altLang="zh-CN" b="1" i="1" baseline="-25000"/>
                <a:t>i</a:t>
              </a:r>
              <a:r>
                <a:rPr lang="en-US" altLang="zh-CN" b="1"/>
                <a:t>(</a:t>
              </a:r>
              <a:r>
                <a:rPr lang="en-US" altLang="zh-CN" b="1" i="1"/>
                <a:t>x</a:t>
              </a:r>
              <a:r>
                <a:rPr lang="en-US" altLang="zh-CN" b="1" i="1" baseline="-25000"/>
                <a:t>j</a:t>
              </a:r>
              <a:r>
                <a:rPr lang="en-US" altLang="zh-CN" b="1"/>
                <a:t>)=</a:t>
              </a:r>
              <a:r>
                <a:rPr lang="en-US" altLang="zh-CN" b="1" i="1">
                  <a:sym typeface="Symbol" panose="05050102010706020507" pitchFamily="18" charset="2"/>
                </a:rPr>
                <a:t></a:t>
              </a:r>
              <a:r>
                <a:rPr lang="en-US" altLang="zh-CN" b="1" i="1" baseline="-25000">
                  <a:sym typeface="Symbol" panose="05050102010706020507" pitchFamily="18" charset="2"/>
                </a:rPr>
                <a:t>ij</a:t>
              </a:r>
              <a:r>
                <a:rPr lang="en-US" altLang="zh-CN" b="1">
                  <a:sym typeface="Symbol" panose="05050102010706020507" pitchFamily="18" charset="2"/>
                </a:rPr>
                <a:t> </a:t>
              </a:r>
              <a:r>
                <a:rPr lang="zh-CN" altLang="en-US" b="1">
                  <a:sym typeface="Symbol" panose="05050102010706020507" pitchFamily="18" charset="2"/>
                </a:rPr>
                <a:t>；然后令</a:t>
              </a:r>
            </a:p>
          </p:txBody>
        </p:sp>
        <p:grpSp>
          <p:nvGrpSpPr>
            <p:cNvPr id="9359" name="Group 77"/>
            <p:cNvGrpSpPr>
              <a:grpSpLocks/>
            </p:cNvGrpSpPr>
            <p:nvPr/>
          </p:nvGrpSpPr>
          <p:grpSpPr bwMode="auto">
            <a:xfrm>
              <a:off x="1056" y="2256"/>
              <a:ext cx="1356" cy="451"/>
              <a:chOff x="1044" y="2278"/>
              <a:chExt cx="1356" cy="451"/>
            </a:xfrm>
          </p:grpSpPr>
          <p:sp>
            <p:nvSpPr>
              <p:cNvPr id="9361" name="Rectangle 58"/>
              <p:cNvSpPr>
                <a:spLocks noChangeArrowheads="1"/>
              </p:cNvSpPr>
              <p:nvPr/>
            </p:nvSpPr>
            <p:spPr bwMode="auto">
              <a:xfrm>
                <a:off x="1639" y="2344"/>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latin typeface="Symbol" panose="05050102010706020507" pitchFamily="18" charset="2"/>
                    <a:sym typeface="Symbol" panose="05050102010706020507" pitchFamily="18" charset="2"/>
                  </a:rPr>
                  <a:t></a:t>
                </a:r>
                <a:endParaRPr lang="en-US" altLang="zh-CN"/>
              </a:p>
            </p:txBody>
          </p:sp>
          <p:sp>
            <p:nvSpPr>
              <p:cNvPr id="9362" name="Rectangle 59"/>
              <p:cNvSpPr>
                <a:spLocks noChangeArrowheads="1"/>
              </p:cNvSpPr>
              <p:nvPr/>
            </p:nvSpPr>
            <p:spPr bwMode="auto">
              <a:xfrm>
                <a:off x="1700" y="2602"/>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latin typeface="Symbol" panose="05050102010706020507" pitchFamily="18" charset="2"/>
                  </a:rPr>
                  <a:t>=</a:t>
                </a:r>
                <a:endParaRPr lang="en-US" altLang="zh-CN"/>
              </a:p>
            </p:txBody>
          </p:sp>
          <p:sp>
            <p:nvSpPr>
              <p:cNvPr id="9363" name="Rectangle 61"/>
              <p:cNvSpPr>
                <a:spLocks noChangeArrowheads="1"/>
              </p:cNvSpPr>
              <p:nvPr/>
            </p:nvSpPr>
            <p:spPr bwMode="auto">
              <a:xfrm>
                <a:off x="1496" y="2369"/>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latin typeface="Symbol" panose="05050102010706020507" pitchFamily="18" charset="2"/>
                  </a:rPr>
                  <a:t>=</a:t>
                </a:r>
                <a:endParaRPr lang="en-US" altLang="zh-CN"/>
              </a:p>
            </p:txBody>
          </p:sp>
          <p:sp>
            <p:nvSpPr>
              <p:cNvPr id="9364" name="Rectangle 62"/>
              <p:cNvSpPr>
                <a:spLocks noChangeArrowheads="1"/>
              </p:cNvSpPr>
              <p:nvPr/>
            </p:nvSpPr>
            <p:spPr bwMode="auto">
              <a:xfrm>
                <a:off x="1708" y="2278"/>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i="1"/>
                  <a:t>n</a:t>
                </a:r>
                <a:endParaRPr lang="en-US" altLang="zh-CN"/>
              </a:p>
            </p:txBody>
          </p:sp>
          <p:sp>
            <p:nvSpPr>
              <p:cNvPr id="9365" name="Rectangle 63"/>
              <p:cNvSpPr>
                <a:spLocks noChangeArrowheads="1"/>
              </p:cNvSpPr>
              <p:nvPr/>
            </p:nvSpPr>
            <p:spPr bwMode="auto">
              <a:xfrm>
                <a:off x="1659" y="2613"/>
                <a:ext cx="2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i="1"/>
                  <a:t>i</a:t>
                </a:r>
                <a:endParaRPr lang="en-US" altLang="zh-CN"/>
              </a:p>
            </p:txBody>
          </p:sp>
          <p:sp>
            <p:nvSpPr>
              <p:cNvPr id="9366" name="Rectangle 64"/>
              <p:cNvSpPr>
                <a:spLocks noChangeArrowheads="1"/>
              </p:cNvSpPr>
              <p:nvPr/>
            </p:nvSpPr>
            <p:spPr bwMode="auto">
              <a:xfrm>
                <a:off x="2341" y="2505"/>
                <a:ext cx="2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i="1"/>
                  <a:t>i</a:t>
                </a:r>
                <a:endParaRPr lang="en-US" altLang="zh-CN"/>
              </a:p>
            </p:txBody>
          </p:sp>
          <p:sp>
            <p:nvSpPr>
              <p:cNvPr id="9367" name="Rectangle 65"/>
              <p:cNvSpPr>
                <a:spLocks noChangeArrowheads="1"/>
              </p:cNvSpPr>
              <p:nvPr/>
            </p:nvSpPr>
            <p:spPr bwMode="auto">
              <a:xfrm>
                <a:off x="1918" y="2493"/>
                <a:ext cx="2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i="1"/>
                  <a:t>i</a:t>
                </a:r>
                <a:endParaRPr lang="en-US" altLang="zh-CN" b="1"/>
              </a:p>
            </p:txBody>
          </p:sp>
          <p:sp>
            <p:nvSpPr>
              <p:cNvPr id="9368" name="Rectangle 66"/>
              <p:cNvSpPr>
                <a:spLocks noChangeArrowheads="1"/>
              </p:cNvSpPr>
              <p:nvPr/>
            </p:nvSpPr>
            <p:spPr bwMode="auto">
              <a:xfrm>
                <a:off x="1138" y="2493"/>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i="1"/>
                  <a:t>n</a:t>
                </a:r>
                <a:endParaRPr lang="en-US" altLang="zh-CN"/>
              </a:p>
            </p:txBody>
          </p:sp>
          <p:sp>
            <p:nvSpPr>
              <p:cNvPr id="9369" name="Rectangle 67"/>
              <p:cNvSpPr>
                <a:spLocks noChangeArrowheads="1"/>
              </p:cNvSpPr>
              <p:nvPr/>
            </p:nvSpPr>
            <p:spPr bwMode="auto">
              <a:xfrm>
                <a:off x="2256" y="2352"/>
                <a:ext cx="14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t>y</a:t>
                </a:r>
                <a:endParaRPr lang="en-US" altLang="zh-CN"/>
              </a:p>
            </p:txBody>
          </p:sp>
          <p:sp>
            <p:nvSpPr>
              <p:cNvPr id="9370" name="Rectangle 68"/>
              <p:cNvSpPr>
                <a:spLocks noChangeArrowheads="1"/>
              </p:cNvSpPr>
              <p:nvPr/>
            </p:nvSpPr>
            <p:spPr bwMode="auto">
              <a:xfrm>
                <a:off x="2053" y="23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t>x</a:t>
                </a:r>
                <a:endParaRPr lang="en-US" altLang="zh-CN"/>
              </a:p>
            </p:txBody>
          </p:sp>
          <p:sp>
            <p:nvSpPr>
              <p:cNvPr id="9371" name="Rectangle 69"/>
              <p:cNvSpPr>
                <a:spLocks noChangeArrowheads="1"/>
              </p:cNvSpPr>
              <p:nvPr/>
            </p:nvSpPr>
            <p:spPr bwMode="auto">
              <a:xfrm>
                <a:off x="1860" y="2388"/>
                <a:ext cx="4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t>l</a:t>
                </a:r>
                <a:endParaRPr lang="en-US" altLang="zh-CN"/>
              </a:p>
            </p:txBody>
          </p:sp>
          <p:sp>
            <p:nvSpPr>
              <p:cNvPr id="9372" name="Rectangle 70"/>
              <p:cNvSpPr>
                <a:spLocks noChangeArrowheads="1"/>
              </p:cNvSpPr>
              <p:nvPr/>
            </p:nvSpPr>
            <p:spPr bwMode="auto">
              <a:xfrm>
                <a:off x="1296" y="23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t>x</a:t>
                </a:r>
                <a:endParaRPr lang="en-US" altLang="zh-CN"/>
              </a:p>
            </p:txBody>
          </p:sp>
          <p:sp>
            <p:nvSpPr>
              <p:cNvPr id="9373" name="Rectangle 71"/>
              <p:cNvSpPr>
                <a:spLocks noChangeArrowheads="1"/>
              </p:cNvSpPr>
              <p:nvPr/>
            </p:nvSpPr>
            <p:spPr bwMode="auto">
              <a:xfrm>
                <a:off x="1044" y="2388"/>
                <a:ext cx="10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t>P</a:t>
                </a:r>
                <a:endParaRPr lang="en-US" altLang="zh-CN"/>
              </a:p>
            </p:txBody>
          </p:sp>
          <p:sp>
            <p:nvSpPr>
              <p:cNvPr id="9374" name="Rectangle 72"/>
              <p:cNvSpPr>
                <a:spLocks noChangeArrowheads="1"/>
              </p:cNvSpPr>
              <p:nvPr/>
            </p:nvSpPr>
            <p:spPr bwMode="auto">
              <a:xfrm>
                <a:off x="1764" y="261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t>0</a:t>
                </a:r>
                <a:endParaRPr lang="en-US" altLang="zh-CN"/>
              </a:p>
            </p:txBody>
          </p:sp>
          <p:sp>
            <p:nvSpPr>
              <p:cNvPr id="9375" name="Rectangle 73"/>
              <p:cNvSpPr>
                <a:spLocks noChangeArrowheads="1"/>
              </p:cNvSpPr>
              <p:nvPr/>
            </p:nvSpPr>
            <p:spPr bwMode="auto">
              <a:xfrm>
                <a:off x="2160" y="2400"/>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t>)</a:t>
                </a:r>
                <a:endParaRPr lang="en-US" altLang="zh-CN"/>
              </a:p>
            </p:txBody>
          </p:sp>
          <p:sp>
            <p:nvSpPr>
              <p:cNvPr id="9376" name="Rectangle 74"/>
              <p:cNvSpPr>
                <a:spLocks noChangeArrowheads="1"/>
              </p:cNvSpPr>
              <p:nvPr/>
            </p:nvSpPr>
            <p:spPr bwMode="auto">
              <a:xfrm>
                <a:off x="1971" y="2388"/>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t>(</a:t>
                </a:r>
                <a:endParaRPr lang="en-US" altLang="zh-CN"/>
              </a:p>
            </p:txBody>
          </p:sp>
          <p:sp>
            <p:nvSpPr>
              <p:cNvPr id="9377" name="Rectangle 75"/>
              <p:cNvSpPr>
                <a:spLocks noChangeArrowheads="1"/>
              </p:cNvSpPr>
              <p:nvPr/>
            </p:nvSpPr>
            <p:spPr bwMode="auto">
              <a:xfrm>
                <a:off x="1398" y="2388"/>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t>)</a:t>
                </a:r>
                <a:endParaRPr lang="en-US" altLang="zh-CN"/>
              </a:p>
            </p:txBody>
          </p:sp>
          <p:sp>
            <p:nvSpPr>
              <p:cNvPr id="9378" name="Rectangle 76"/>
              <p:cNvSpPr>
                <a:spLocks noChangeArrowheads="1"/>
              </p:cNvSpPr>
              <p:nvPr/>
            </p:nvSpPr>
            <p:spPr bwMode="auto">
              <a:xfrm>
                <a:off x="1215" y="2388"/>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t>(</a:t>
                </a:r>
                <a:endParaRPr lang="en-US" altLang="zh-CN"/>
              </a:p>
            </p:txBody>
          </p:sp>
        </p:grpSp>
        <p:sp>
          <p:nvSpPr>
            <p:cNvPr id="9360" name="Text Box 78"/>
            <p:cNvSpPr txBox="1">
              <a:spLocks noChangeArrowheads="1"/>
            </p:cNvSpPr>
            <p:nvPr/>
          </p:nvSpPr>
          <p:spPr bwMode="auto">
            <a:xfrm>
              <a:off x="2400" y="2352"/>
              <a:ext cx="2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，则显然有</a:t>
              </a:r>
              <a:r>
                <a:rPr lang="en-US" altLang="zh-CN" b="1" i="1"/>
                <a:t>P</a:t>
              </a:r>
              <a:r>
                <a:rPr lang="en-US" altLang="zh-CN" b="1" i="1" baseline="-25000"/>
                <a:t>n</a:t>
              </a:r>
              <a:r>
                <a:rPr lang="en-US" altLang="zh-CN" b="1"/>
                <a:t>(</a:t>
              </a:r>
              <a:r>
                <a:rPr lang="en-US" altLang="zh-CN" b="1" i="1"/>
                <a:t>x</a:t>
              </a:r>
              <a:r>
                <a:rPr lang="en-US" altLang="zh-CN" b="1" i="1" baseline="-25000"/>
                <a:t>i</a:t>
              </a:r>
              <a:r>
                <a:rPr lang="en-US" altLang="zh-CN" b="1"/>
                <a:t>) = </a:t>
              </a:r>
              <a:r>
                <a:rPr lang="en-US" altLang="zh-CN" b="1" i="1"/>
                <a:t>y</a:t>
              </a:r>
              <a:r>
                <a:rPr lang="en-US" altLang="zh-CN" b="1" i="1" baseline="-25000"/>
                <a:t>i</a:t>
              </a:r>
              <a:r>
                <a:rPr lang="en-US" altLang="zh-CN" b="1"/>
                <a:t> </a:t>
              </a:r>
              <a:r>
                <a:rPr lang="zh-CN" altLang="en-US" b="1"/>
                <a:t>。</a:t>
              </a:r>
            </a:p>
          </p:txBody>
        </p:sp>
      </p:grpSp>
      <p:grpSp>
        <p:nvGrpSpPr>
          <p:cNvPr id="4" name="Group 134"/>
          <p:cNvGrpSpPr>
            <a:grpSpLocks/>
          </p:cNvGrpSpPr>
          <p:nvPr/>
        </p:nvGrpSpPr>
        <p:grpSpPr bwMode="auto">
          <a:xfrm>
            <a:off x="533400" y="2297113"/>
            <a:ext cx="931863" cy="1262062"/>
            <a:chOff x="1307" y="2889"/>
            <a:chExt cx="587" cy="795"/>
          </a:xfrm>
        </p:grpSpPr>
        <p:grpSp>
          <p:nvGrpSpPr>
            <p:cNvPr id="9305" name="Group 133"/>
            <p:cNvGrpSpPr>
              <a:grpSpLocks/>
            </p:cNvGrpSpPr>
            <p:nvPr/>
          </p:nvGrpSpPr>
          <p:grpSpPr bwMode="auto">
            <a:xfrm flipH="1">
              <a:off x="1307" y="2889"/>
              <a:ext cx="574" cy="795"/>
              <a:chOff x="1307" y="2889"/>
              <a:chExt cx="574" cy="795"/>
            </a:xfrm>
          </p:grpSpPr>
          <p:grpSp>
            <p:nvGrpSpPr>
              <p:cNvPr id="9307" name="Group 96"/>
              <p:cNvGrpSpPr>
                <a:grpSpLocks/>
              </p:cNvGrpSpPr>
              <p:nvPr/>
            </p:nvGrpSpPr>
            <p:grpSpPr bwMode="auto">
              <a:xfrm>
                <a:off x="1307" y="2889"/>
                <a:ext cx="486" cy="483"/>
                <a:chOff x="1307" y="2889"/>
                <a:chExt cx="486" cy="483"/>
              </a:xfrm>
            </p:grpSpPr>
            <p:grpSp>
              <p:nvGrpSpPr>
                <p:cNvPr id="9344" name="Group 90"/>
                <p:cNvGrpSpPr>
                  <a:grpSpLocks/>
                </p:cNvGrpSpPr>
                <p:nvPr/>
              </p:nvGrpSpPr>
              <p:grpSpPr bwMode="auto">
                <a:xfrm>
                  <a:off x="1317" y="2895"/>
                  <a:ext cx="476" cy="477"/>
                  <a:chOff x="1317" y="2895"/>
                  <a:chExt cx="476" cy="477"/>
                </a:xfrm>
              </p:grpSpPr>
              <p:grpSp>
                <p:nvGrpSpPr>
                  <p:cNvPr id="9350" name="Group 84"/>
                  <p:cNvGrpSpPr>
                    <a:grpSpLocks/>
                  </p:cNvGrpSpPr>
                  <p:nvPr/>
                </p:nvGrpSpPr>
                <p:grpSpPr bwMode="auto">
                  <a:xfrm>
                    <a:off x="1317" y="2895"/>
                    <a:ext cx="476" cy="477"/>
                    <a:chOff x="1317" y="2895"/>
                    <a:chExt cx="476" cy="477"/>
                  </a:xfrm>
                </p:grpSpPr>
                <p:sp>
                  <p:nvSpPr>
                    <p:cNvPr id="9356" name="Freeform 82"/>
                    <p:cNvSpPr>
                      <a:spLocks/>
                    </p:cNvSpPr>
                    <p:nvPr/>
                  </p:nvSpPr>
                  <p:spPr bwMode="auto">
                    <a:xfrm>
                      <a:off x="1317" y="2895"/>
                      <a:ext cx="404" cy="277"/>
                    </a:xfrm>
                    <a:custGeom>
                      <a:avLst/>
                      <a:gdLst>
                        <a:gd name="T0" fmla="*/ 25 w 1214"/>
                        <a:gd name="T1" fmla="*/ 830 h 830"/>
                        <a:gd name="T2" fmla="*/ 7 w 1214"/>
                        <a:gd name="T3" fmla="*/ 732 h 830"/>
                        <a:gd name="T4" fmla="*/ 0 w 1214"/>
                        <a:gd name="T5" fmla="*/ 637 h 830"/>
                        <a:gd name="T6" fmla="*/ 3 w 1214"/>
                        <a:gd name="T7" fmla="*/ 572 h 830"/>
                        <a:gd name="T8" fmla="*/ 14 w 1214"/>
                        <a:gd name="T9" fmla="*/ 512 h 830"/>
                        <a:gd name="T10" fmla="*/ 32 w 1214"/>
                        <a:gd name="T11" fmla="*/ 447 h 830"/>
                        <a:gd name="T12" fmla="*/ 61 w 1214"/>
                        <a:gd name="T13" fmla="*/ 382 h 830"/>
                        <a:gd name="T14" fmla="*/ 98 w 1214"/>
                        <a:gd name="T15" fmla="*/ 313 h 830"/>
                        <a:gd name="T16" fmla="*/ 134 w 1214"/>
                        <a:gd name="T17" fmla="*/ 258 h 830"/>
                        <a:gd name="T18" fmla="*/ 178 w 1214"/>
                        <a:gd name="T19" fmla="*/ 204 h 830"/>
                        <a:gd name="T20" fmla="*/ 228 w 1214"/>
                        <a:gd name="T21" fmla="*/ 156 h 830"/>
                        <a:gd name="T22" fmla="*/ 279 w 1214"/>
                        <a:gd name="T23" fmla="*/ 116 h 830"/>
                        <a:gd name="T24" fmla="*/ 334 w 1214"/>
                        <a:gd name="T25" fmla="*/ 84 h 830"/>
                        <a:gd name="T26" fmla="*/ 400 w 1214"/>
                        <a:gd name="T27" fmla="*/ 55 h 830"/>
                        <a:gd name="T28" fmla="*/ 477 w 1214"/>
                        <a:gd name="T29" fmla="*/ 29 h 830"/>
                        <a:gd name="T30" fmla="*/ 542 w 1214"/>
                        <a:gd name="T31" fmla="*/ 11 h 830"/>
                        <a:gd name="T32" fmla="*/ 622 w 1214"/>
                        <a:gd name="T33" fmla="*/ 0 h 830"/>
                        <a:gd name="T34" fmla="*/ 723 w 1214"/>
                        <a:gd name="T35" fmla="*/ 0 h 830"/>
                        <a:gd name="T36" fmla="*/ 800 w 1214"/>
                        <a:gd name="T37" fmla="*/ 15 h 830"/>
                        <a:gd name="T38" fmla="*/ 891 w 1214"/>
                        <a:gd name="T39" fmla="*/ 36 h 830"/>
                        <a:gd name="T40" fmla="*/ 981 w 1214"/>
                        <a:gd name="T41" fmla="*/ 76 h 830"/>
                        <a:gd name="T42" fmla="*/ 1061 w 1214"/>
                        <a:gd name="T43" fmla="*/ 124 h 830"/>
                        <a:gd name="T44" fmla="*/ 1116 w 1214"/>
                        <a:gd name="T45" fmla="*/ 171 h 830"/>
                        <a:gd name="T46" fmla="*/ 1170 w 1214"/>
                        <a:gd name="T47" fmla="*/ 225 h 830"/>
                        <a:gd name="T48" fmla="*/ 1214 w 1214"/>
                        <a:gd name="T49" fmla="*/ 280 h 830"/>
                        <a:gd name="T50" fmla="*/ 1097 w 1214"/>
                        <a:gd name="T51" fmla="*/ 193 h 830"/>
                        <a:gd name="T52" fmla="*/ 1036 w 1214"/>
                        <a:gd name="T53" fmla="*/ 156 h 830"/>
                        <a:gd name="T54" fmla="*/ 970 w 1214"/>
                        <a:gd name="T55" fmla="*/ 131 h 830"/>
                        <a:gd name="T56" fmla="*/ 887 w 1214"/>
                        <a:gd name="T57" fmla="*/ 105 h 830"/>
                        <a:gd name="T58" fmla="*/ 807 w 1214"/>
                        <a:gd name="T59" fmla="*/ 95 h 830"/>
                        <a:gd name="T60" fmla="*/ 720 w 1214"/>
                        <a:gd name="T61" fmla="*/ 91 h 830"/>
                        <a:gd name="T62" fmla="*/ 655 w 1214"/>
                        <a:gd name="T63" fmla="*/ 95 h 830"/>
                        <a:gd name="T64" fmla="*/ 586 w 1214"/>
                        <a:gd name="T65" fmla="*/ 105 h 830"/>
                        <a:gd name="T66" fmla="*/ 517 w 1214"/>
                        <a:gd name="T67" fmla="*/ 124 h 830"/>
                        <a:gd name="T68" fmla="*/ 451 w 1214"/>
                        <a:gd name="T69" fmla="*/ 145 h 830"/>
                        <a:gd name="T70" fmla="*/ 379 w 1214"/>
                        <a:gd name="T71" fmla="*/ 182 h 830"/>
                        <a:gd name="T72" fmla="*/ 323 w 1214"/>
                        <a:gd name="T73" fmla="*/ 214 h 830"/>
                        <a:gd name="T74" fmla="*/ 276 w 1214"/>
                        <a:gd name="T75" fmla="*/ 254 h 830"/>
                        <a:gd name="T76" fmla="*/ 221 w 1214"/>
                        <a:gd name="T77" fmla="*/ 298 h 830"/>
                        <a:gd name="T78" fmla="*/ 178 w 1214"/>
                        <a:gd name="T79" fmla="*/ 345 h 830"/>
                        <a:gd name="T80" fmla="*/ 134 w 1214"/>
                        <a:gd name="T81" fmla="*/ 411 h 830"/>
                        <a:gd name="T82" fmla="*/ 94 w 1214"/>
                        <a:gd name="T83" fmla="*/ 480 h 830"/>
                        <a:gd name="T84" fmla="*/ 69 w 1214"/>
                        <a:gd name="T85" fmla="*/ 545 h 830"/>
                        <a:gd name="T86" fmla="*/ 47 w 1214"/>
                        <a:gd name="T87" fmla="*/ 623 h 830"/>
                        <a:gd name="T88" fmla="*/ 32 w 1214"/>
                        <a:gd name="T89" fmla="*/ 717 h 830"/>
                        <a:gd name="T90" fmla="*/ 25 w 1214"/>
                        <a:gd name="T91" fmla="*/ 830 h 8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14"/>
                        <a:gd name="T139" fmla="*/ 0 h 830"/>
                        <a:gd name="T140" fmla="*/ 1214 w 1214"/>
                        <a:gd name="T141" fmla="*/ 830 h 8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14" h="830">
                          <a:moveTo>
                            <a:pt x="25" y="830"/>
                          </a:moveTo>
                          <a:lnTo>
                            <a:pt x="7" y="732"/>
                          </a:lnTo>
                          <a:lnTo>
                            <a:pt x="0" y="637"/>
                          </a:lnTo>
                          <a:lnTo>
                            <a:pt x="3" y="572"/>
                          </a:lnTo>
                          <a:lnTo>
                            <a:pt x="14" y="512"/>
                          </a:lnTo>
                          <a:lnTo>
                            <a:pt x="32" y="447"/>
                          </a:lnTo>
                          <a:lnTo>
                            <a:pt x="61" y="382"/>
                          </a:lnTo>
                          <a:lnTo>
                            <a:pt x="98" y="313"/>
                          </a:lnTo>
                          <a:lnTo>
                            <a:pt x="134" y="258"/>
                          </a:lnTo>
                          <a:lnTo>
                            <a:pt x="178" y="204"/>
                          </a:lnTo>
                          <a:lnTo>
                            <a:pt x="228" y="156"/>
                          </a:lnTo>
                          <a:lnTo>
                            <a:pt x="279" y="116"/>
                          </a:lnTo>
                          <a:lnTo>
                            <a:pt x="334" y="84"/>
                          </a:lnTo>
                          <a:lnTo>
                            <a:pt x="400" y="55"/>
                          </a:lnTo>
                          <a:lnTo>
                            <a:pt x="477" y="29"/>
                          </a:lnTo>
                          <a:lnTo>
                            <a:pt x="542" y="11"/>
                          </a:lnTo>
                          <a:lnTo>
                            <a:pt x="622" y="0"/>
                          </a:lnTo>
                          <a:lnTo>
                            <a:pt x="723" y="0"/>
                          </a:lnTo>
                          <a:lnTo>
                            <a:pt x="800" y="15"/>
                          </a:lnTo>
                          <a:lnTo>
                            <a:pt x="891" y="36"/>
                          </a:lnTo>
                          <a:lnTo>
                            <a:pt x="981" y="76"/>
                          </a:lnTo>
                          <a:lnTo>
                            <a:pt x="1061" y="124"/>
                          </a:lnTo>
                          <a:lnTo>
                            <a:pt x="1116" y="171"/>
                          </a:lnTo>
                          <a:lnTo>
                            <a:pt x="1170" y="225"/>
                          </a:lnTo>
                          <a:lnTo>
                            <a:pt x="1214" y="280"/>
                          </a:lnTo>
                          <a:lnTo>
                            <a:pt x="1097" y="193"/>
                          </a:lnTo>
                          <a:lnTo>
                            <a:pt x="1036" y="156"/>
                          </a:lnTo>
                          <a:lnTo>
                            <a:pt x="970" y="131"/>
                          </a:lnTo>
                          <a:lnTo>
                            <a:pt x="887" y="105"/>
                          </a:lnTo>
                          <a:lnTo>
                            <a:pt x="807" y="95"/>
                          </a:lnTo>
                          <a:lnTo>
                            <a:pt x="720" y="91"/>
                          </a:lnTo>
                          <a:lnTo>
                            <a:pt x="655" y="95"/>
                          </a:lnTo>
                          <a:lnTo>
                            <a:pt x="586" y="105"/>
                          </a:lnTo>
                          <a:lnTo>
                            <a:pt x="517" y="124"/>
                          </a:lnTo>
                          <a:lnTo>
                            <a:pt x="451" y="145"/>
                          </a:lnTo>
                          <a:lnTo>
                            <a:pt x="379" y="182"/>
                          </a:lnTo>
                          <a:lnTo>
                            <a:pt x="323" y="214"/>
                          </a:lnTo>
                          <a:lnTo>
                            <a:pt x="276" y="254"/>
                          </a:lnTo>
                          <a:lnTo>
                            <a:pt x="221" y="298"/>
                          </a:lnTo>
                          <a:lnTo>
                            <a:pt x="178" y="345"/>
                          </a:lnTo>
                          <a:lnTo>
                            <a:pt x="134" y="411"/>
                          </a:lnTo>
                          <a:lnTo>
                            <a:pt x="94" y="480"/>
                          </a:lnTo>
                          <a:lnTo>
                            <a:pt x="69" y="545"/>
                          </a:lnTo>
                          <a:lnTo>
                            <a:pt x="47" y="623"/>
                          </a:lnTo>
                          <a:lnTo>
                            <a:pt x="32" y="717"/>
                          </a:lnTo>
                          <a:lnTo>
                            <a:pt x="25" y="8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7" name="Freeform 83"/>
                    <p:cNvSpPr>
                      <a:spLocks/>
                    </p:cNvSpPr>
                    <p:nvPr/>
                  </p:nvSpPr>
                  <p:spPr bwMode="auto">
                    <a:xfrm>
                      <a:off x="1347" y="3032"/>
                      <a:ext cx="446" cy="340"/>
                    </a:xfrm>
                    <a:custGeom>
                      <a:avLst/>
                      <a:gdLst>
                        <a:gd name="T0" fmla="*/ 0 w 1339"/>
                        <a:gd name="T1" fmla="*/ 619 h 1018"/>
                        <a:gd name="T2" fmla="*/ 77 w 1339"/>
                        <a:gd name="T3" fmla="*/ 706 h 1018"/>
                        <a:gd name="T4" fmla="*/ 160 w 1339"/>
                        <a:gd name="T5" fmla="*/ 782 h 1018"/>
                        <a:gd name="T6" fmla="*/ 237 w 1339"/>
                        <a:gd name="T7" fmla="*/ 826 h 1018"/>
                        <a:gd name="T8" fmla="*/ 347 w 1339"/>
                        <a:gd name="T9" fmla="*/ 873 h 1018"/>
                        <a:gd name="T10" fmla="*/ 434 w 1339"/>
                        <a:gd name="T11" fmla="*/ 899 h 1018"/>
                        <a:gd name="T12" fmla="*/ 514 w 1339"/>
                        <a:gd name="T13" fmla="*/ 909 h 1018"/>
                        <a:gd name="T14" fmla="*/ 608 w 1339"/>
                        <a:gd name="T15" fmla="*/ 909 h 1018"/>
                        <a:gd name="T16" fmla="*/ 677 w 1339"/>
                        <a:gd name="T17" fmla="*/ 902 h 1018"/>
                        <a:gd name="T18" fmla="*/ 761 w 1339"/>
                        <a:gd name="T19" fmla="*/ 888 h 1018"/>
                        <a:gd name="T20" fmla="*/ 844 w 1339"/>
                        <a:gd name="T21" fmla="*/ 862 h 1018"/>
                        <a:gd name="T22" fmla="*/ 913 w 1339"/>
                        <a:gd name="T23" fmla="*/ 826 h 1018"/>
                        <a:gd name="T24" fmla="*/ 978 w 1339"/>
                        <a:gd name="T25" fmla="*/ 786 h 1018"/>
                        <a:gd name="T26" fmla="*/ 1037 w 1339"/>
                        <a:gd name="T27" fmla="*/ 746 h 1018"/>
                        <a:gd name="T28" fmla="*/ 1095 w 1339"/>
                        <a:gd name="T29" fmla="*/ 688 h 1018"/>
                        <a:gd name="T30" fmla="*/ 1153 w 1339"/>
                        <a:gd name="T31" fmla="*/ 622 h 1018"/>
                        <a:gd name="T32" fmla="*/ 1197 w 1339"/>
                        <a:gd name="T33" fmla="*/ 561 h 1018"/>
                        <a:gd name="T34" fmla="*/ 1223 w 1339"/>
                        <a:gd name="T35" fmla="*/ 499 h 1018"/>
                        <a:gd name="T36" fmla="*/ 1256 w 1339"/>
                        <a:gd name="T37" fmla="*/ 401 h 1018"/>
                        <a:gd name="T38" fmla="*/ 1277 w 1339"/>
                        <a:gd name="T39" fmla="*/ 299 h 1018"/>
                        <a:gd name="T40" fmla="*/ 1281 w 1339"/>
                        <a:gd name="T41" fmla="*/ 208 h 1018"/>
                        <a:gd name="T42" fmla="*/ 1266 w 1339"/>
                        <a:gd name="T43" fmla="*/ 109 h 1018"/>
                        <a:gd name="T44" fmla="*/ 1234 w 1339"/>
                        <a:gd name="T45" fmla="*/ 0 h 1018"/>
                        <a:gd name="T46" fmla="*/ 1266 w 1339"/>
                        <a:gd name="T47" fmla="*/ 58 h 1018"/>
                        <a:gd name="T48" fmla="*/ 1303 w 1339"/>
                        <a:gd name="T49" fmla="*/ 141 h 1018"/>
                        <a:gd name="T50" fmla="*/ 1321 w 1339"/>
                        <a:gd name="T51" fmla="*/ 219 h 1018"/>
                        <a:gd name="T52" fmla="*/ 1339 w 1339"/>
                        <a:gd name="T53" fmla="*/ 292 h 1018"/>
                        <a:gd name="T54" fmla="*/ 1335 w 1339"/>
                        <a:gd name="T55" fmla="*/ 353 h 1018"/>
                        <a:gd name="T56" fmla="*/ 1332 w 1339"/>
                        <a:gd name="T57" fmla="*/ 437 h 1018"/>
                        <a:gd name="T58" fmla="*/ 1288 w 1339"/>
                        <a:gd name="T59" fmla="*/ 597 h 1018"/>
                        <a:gd name="T60" fmla="*/ 1245 w 1339"/>
                        <a:gd name="T61" fmla="*/ 684 h 1018"/>
                        <a:gd name="T62" fmla="*/ 1190 w 1339"/>
                        <a:gd name="T63" fmla="*/ 760 h 1018"/>
                        <a:gd name="T64" fmla="*/ 1131 w 1339"/>
                        <a:gd name="T65" fmla="*/ 826 h 1018"/>
                        <a:gd name="T66" fmla="*/ 1073 w 1339"/>
                        <a:gd name="T67" fmla="*/ 873 h 1018"/>
                        <a:gd name="T68" fmla="*/ 993 w 1339"/>
                        <a:gd name="T69" fmla="*/ 928 h 1018"/>
                        <a:gd name="T70" fmla="*/ 913 w 1339"/>
                        <a:gd name="T71" fmla="*/ 964 h 1018"/>
                        <a:gd name="T72" fmla="*/ 837 w 1339"/>
                        <a:gd name="T73" fmla="*/ 989 h 1018"/>
                        <a:gd name="T74" fmla="*/ 739 w 1339"/>
                        <a:gd name="T75" fmla="*/ 1015 h 1018"/>
                        <a:gd name="T76" fmla="*/ 666 w 1339"/>
                        <a:gd name="T77" fmla="*/ 1018 h 1018"/>
                        <a:gd name="T78" fmla="*/ 586 w 1339"/>
                        <a:gd name="T79" fmla="*/ 1018 h 1018"/>
                        <a:gd name="T80" fmla="*/ 506 w 1339"/>
                        <a:gd name="T81" fmla="*/ 1004 h 1018"/>
                        <a:gd name="T82" fmla="*/ 419 w 1339"/>
                        <a:gd name="T83" fmla="*/ 986 h 1018"/>
                        <a:gd name="T84" fmla="*/ 361 w 1339"/>
                        <a:gd name="T85" fmla="*/ 964 h 1018"/>
                        <a:gd name="T86" fmla="*/ 284 w 1339"/>
                        <a:gd name="T87" fmla="*/ 924 h 1018"/>
                        <a:gd name="T88" fmla="*/ 218 w 1339"/>
                        <a:gd name="T89" fmla="*/ 888 h 1018"/>
                        <a:gd name="T90" fmla="*/ 157 w 1339"/>
                        <a:gd name="T91" fmla="*/ 837 h 1018"/>
                        <a:gd name="T92" fmla="*/ 91 w 1339"/>
                        <a:gd name="T93" fmla="*/ 768 h 1018"/>
                        <a:gd name="T94" fmla="*/ 30 w 1339"/>
                        <a:gd name="T95" fmla="*/ 680 h 1018"/>
                        <a:gd name="T96" fmla="*/ 0 w 1339"/>
                        <a:gd name="T97" fmla="*/ 619 h 10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39"/>
                        <a:gd name="T148" fmla="*/ 0 h 1018"/>
                        <a:gd name="T149" fmla="*/ 1339 w 1339"/>
                        <a:gd name="T150" fmla="*/ 1018 h 10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39" h="1018">
                          <a:moveTo>
                            <a:pt x="0" y="619"/>
                          </a:moveTo>
                          <a:lnTo>
                            <a:pt x="77" y="706"/>
                          </a:lnTo>
                          <a:lnTo>
                            <a:pt x="160" y="782"/>
                          </a:lnTo>
                          <a:lnTo>
                            <a:pt x="237" y="826"/>
                          </a:lnTo>
                          <a:lnTo>
                            <a:pt x="347" y="873"/>
                          </a:lnTo>
                          <a:lnTo>
                            <a:pt x="434" y="899"/>
                          </a:lnTo>
                          <a:lnTo>
                            <a:pt x="514" y="909"/>
                          </a:lnTo>
                          <a:lnTo>
                            <a:pt x="608" y="909"/>
                          </a:lnTo>
                          <a:lnTo>
                            <a:pt x="677" y="902"/>
                          </a:lnTo>
                          <a:lnTo>
                            <a:pt x="761" y="888"/>
                          </a:lnTo>
                          <a:lnTo>
                            <a:pt x="844" y="862"/>
                          </a:lnTo>
                          <a:lnTo>
                            <a:pt x="913" y="826"/>
                          </a:lnTo>
                          <a:lnTo>
                            <a:pt x="978" y="786"/>
                          </a:lnTo>
                          <a:lnTo>
                            <a:pt x="1037" y="746"/>
                          </a:lnTo>
                          <a:lnTo>
                            <a:pt x="1095" y="688"/>
                          </a:lnTo>
                          <a:lnTo>
                            <a:pt x="1153" y="622"/>
                          </a:lnTo>
                          <a:lnTo>
                            <a:pt x="1197" y="561"/>
                          </a:lnTo>
                          <a:lnTo>
                            <a:pt x="1223" y="499"/>
                          </a:lnTo>
                          <a:lnTo>
                            <a:pt x="1256" y="401"/>
                          </a:lnTo>
                          <a:lnTo>
                            <a:pt x="1277" y="299"/>
                          </a:lnTo>
                          <a:lnTo>
                            <a:pt x="1281" y="208"/>
                          </a:lnTo>
                          <a:lnTo>
                            <a:pt x="1266" y="109"/>
                          </a:lnTo>
                          <a:lnTo>
                            <a:pt x="1234" y="0"/>
                          </a:lnTo>
                          <a:lnTo>
                            <a:pt x="1266" y="58"/>
                          </a:lnTo>
                          <a:lnTo>
                            <a:pt x="1303" y="141"/>
                          </a:lnTo>
                          <a:lnTo>
                            <a:pt x="1321" y="219"/>
                          </a:lnTo>
                          <a:lnTo>
                            <a:pt x="1339" y="292"/>
                          </a:lnTo>
                          <a:lnTo>
                            <a:pt x="1335" y="353"/>
                          </a:lnTo>
                          <a:lnTo>
                            <a:pt x="1332" y="437"/>
                          </a:lnTo>
                          <a:lnTo>
                            <a:pt x="1288" y="597"/>
                          </a:lnTo>
                          <a:lnTo>
                            <a:pt x="1245" y="684"/>
                          </a:lnTo>
                          <a:lnTo>
                            <a:pt x="1190" y="760"/>
                          </a:lnTo>
                          <a:lnTo>
                            <a:pt x="1131" y="826"/>
                          </a:lnTo>
                          <a:lnTo>
                            <a:pt x="1073" y="873"/>
                          </a:lnTo>
                          <a:lnTo>
                            <a:pt x="993" y="928"/>
                          </a:lnTo>
                          <a:lnTo>
                            <a:pt x="913" y="964"/>
                          </a:lnTo>
                          <a:lnTo>
                            <a:pt x="837" y="989"/>
                          </a:lnTo>
                          <a:lnTo>
                            <a:pt x="739" y="1015"/>
                          </a:lnTo>
                          <a:lnTo>
                            <a:pt x="666" y="1018"/>
                          </a:lnTo>
                          <a:lnTo>
                            <a:pt x="586" y="1018"/>
                          </a:lnTo>
                          <a:lnTo>
                            <a:pt x="506" y="1004"/>
                          </a:lnTo>
                          <a:lnTo>
                            <a:pt x="419" y="986"/>
                          </a:lnTo>
                          <a:lnTo>
                            <a:pt x="361" y="964"/>
                          </a:lnTo>
                          <a:lnTo>
                            <a:pt x="284" y="924"/>
                          </a:lnTo>
                          <a:lnTo>
                            <a:pt x="218" y="888"/>
                          </a:lnTo>
                          <a:lnTo>
                            <a:pt x="157" y="837"/>
                          </a:lnTo>
                          <a:lnTo>
                            <a:pt x="91" y="768"/>
                          </a:lnTo>
                          <a:lnTo>
                            <a:pt x="30" y="680"/>
                          </a:lnTo>
                          <a:lnTo>
                            <a:pt x="0" y="61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351" name="Group 89"/>
                  <p:cNvGrpSpPr>
                    <a:grpSpLocks/>
                  </p:cNvGrpSpPr>
                  <p:nvPr/>
                </p:nvGrpSpPr>
                <p:grpSpPr bwMode="auto">
                  <a:xfrm>
                    <a:off x="1319" y="2902"/>
                    <a:ext cx="473" cy="449"/>
                    <a:chOff x="1319" y="2902"/>
                    <a:chExt cx="473" cy="449"/>
                  </a:xfrm>
                </p:grpSpPr>
                <p:sp>
                  <p:nvSpPr>
                    <p:cNvPr id="9352" name="Freeform 85"/>
                    <p:cNvSpPr>
                      <a:spLocks/>
                    </p:cNvSpPr>
                    <p:nvPr/>
                  </p:nvSpPr>
                  <p:spPr bwMode="auto">
                    <a:xfrm>
                      <a:off x="1346" y="3239"/>
                      <a:ext cx="116" cy="112"/>
                    </a:xfrm>
                    <a:custGeom>
                      <a:avLst/>
                      <a:gdLst>
                        <a:gd name="T0" fmla="*/ 0 w 347"/>
                        <a:gd name="T1" fmla="*/ 0 h 337"/>
                        <a:gd name="T2" fmla="*/ 36 w 347"/>
                        <a:gd name="T3" fmla="*/ 68 h 337"/>
                        <a:gd name="T4" fmla="*/ 71 w 347"/>
                        <a:gd name="T5" fmla="*/ 120 h 337"/>
                        <a:gd name="T6" fmla="*/ 109 w 347"/>
                        <a:gd name="T7" fmla="*/ 167 h 337"/>
                        <a:gd name="T8" fmla="*/ 167 w 347"/>
                        <a:gd name="T9" fmla="*/ 224 h 337"/>
                        <a:gd name="T10" fmla="*/ 211 w 347"/>
                        <a:gd name="T11" fmla="*/ 260 h 337"/>
                        <a:gd name="T12" fmla="*/ 266 w 347"/>
                        <a:gd name="T13" fmla="*/ 296 h 337"/>
                        <a:gd name="T14" fmla="*/ 347 w 347"/>
                        <a:gd name="T15" fmla="*/ 337 h 337"/>
                        <a:gd name="T16" fmla="*/ 257 w 347"/>
                        <a:gd name="T17" fmla="*/ 213 h 337"/>
                        <a:gd name="T18" fmla="*/ 206 w 347"/>
                        <a:gd name="T19" fmla="*/ 184 h 337"/>
                        <a:gd name="T20" fmla="*/ 170 w 347"/>
                        <a:gd name="T21" fmla="*/ 159 h 337"/>
                        <a:gd name="T22" fmla="*/ 116 w 347"/>
                        <a:gd name="T23" fmla="*/ 122 h 337"/>
                        <a:gd name="T24" fmla="*/ 75 w 347"/>
                        <a:gd name="T25" fmla="*/ 84 h 337"/>
                        <a:gd name="T26" fmla="*/ 42 w 347"/>
                        <a:gd name="T27" fmla="*/ 51 h 337"/>
                        <a:gd name="T28" fmla="*/ 0 w 347"/>
                        <a:gd name="T29" fmla="*/ 0 h 3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7"/>
                        <a:gd name="T46" fmla="*/ 0 h 337"/>
                        <a:gd name="T47" fmla="*/ 347 w 347"/>
                        <a:gd name="T48" fmla="*/ 337 h 3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7" h="337">
                          <a:moveTo>
                            <a:pt x="0" y="0"/>
                          </a:moveTo>
                          <a:lnTo>
                            <a:pt x="36" y="68"/>
                          </a:lnTo>
                          <a:lnTo>
                            <a:pt x="71" y="120"/>
                          </a:lnTo>
                          <a:lnTo>
                            <a:pt x="109" y="167"/>
                          </a:lnTo>
                          <a:lnTo>
                            <a:pt x="167" y="224"/>
                          </a:lnTo>
                          <a:lnTo>
                            <a:pt x="211" y="260"/>
                          </a:lnTo>
                          <a:lnTo>
                            <a:pt x="266" y="296"/>
                          </a:lnTo>
                          <a:lnTo>
                            <a:pt x="347" y="337"/>
                          </a:lnTo>
                          <a:lnTo>
                            <a:pt x="257" y="213"/>
                          </a:lnTo>
                          <a:lnTo>
                            <a:pt x="206" y="184"/>
                          </a:lnTo>
                          <a:lnTo>
                            <a:pt x="170" y="159"/>
                          </a:lnTo>
                          <a:lnTo>
                            <a:pt x="116" y="122"/>
                          </a:lnTo>
                          <a:lnTo>
                            <a:pt x="75" y="84"/>
                          </a:lnTo>
                          <a:lnTo>
                            <a:pt x="42" y="5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3" name="Freeform 86"/>
                    <p:cNvSpPr>
                      <a:spLocks/>
                    </p:cNvSpPr>
                    <p:nvPr/>
                  </p:nvSpPr>
                  <p:spPr bwMode="auto">
                    <a:xfrm>
                      <a:off x="1751" y="3030"/>
                      <a:ext cx="41" cy="220"/>
                    </a:xfrm>
                    <a:custGeom>
                      <a:avLst/>
                      <a:gdLst>
                        <a:gd name="T0" fmla="*/ 23 w 125"/>
                        <a:gd name="T1" fmla="*/ 0 h 662"/>
                        <a:gd name="T2" fmla="*/ 47 w 125"/>
                        <a:gd name="T3" fmla="*/ 45 h 662"/>
                        <a:gd name="T4" fmla="*/ 63 w 125"/>
                        <a:gd name="T5" fmla="*/ 84 h 662"/>
                        <a:gd name="T6" fmla="*/ 80 w 125"/>
                        <a:gd name="T7" fmla="*/ 124 h 662"/>
                        <a:gd name="T8" fmla="*/ 92 w 125"/>
                        <a:gd name="T9" fmla="*/ 163 h 662"/>
                        <a:gd name="T10" fmla="*/ 102 w 125"/>
                        <a:gd name="T11" fmla="*/ 199 h 662"/>
                        <a:gd name="T12" fmla="*/ 120 w 125"/>
                        <a:gd name="T13" fmla="*/ 263 h 662"/>
                        <a:gd name="T14" fmla="*/ 125 w 125"/>
                        <a:gd name="T15" fmla="*/ 326 h 662"/>
                        <a:gd name="T16" fmla="*/ 121 w 125"/>
                        <a:gd name="T17" fmla="*/ 423 h 662"/>
                        <a:gd name="T18" fmla="*/ 113 w 125"/>
                        <a:gd name="T19" fmla="*/ 489 h 662"/>
                        <a:gd name="T20" fmla="*/ 99 w 125"/>
                        <a:gd name="T21" fmla="*/ 542 h 662"/>
                        <a:gd name="T22" fmla="*/ 79 w 125"/>
                        <a:gd name="T23" fmla="*/ 598 h 662"/>
                        <a:gd name="T24" fmla="*/ 51 w 125"/>
                        <a:gd name="T25" fmla="*/ 662 h 662"/>
                        <a:gd name="T26" fmla="*/ 0 w 125"/>
                        <a:gd name="T27" fmla="*/ 537 h 662"/>
                        <a:gd name="T28" fmla="*/ 23 w 125"/>
                        <a:gd name="T29" fmla="*/ 483 h 662"/>
                        <a:gd name="T30" fmla="*/ 34 w 125"/>
                        <a:gd name="T31" fmla="*/ 453 h 662"/>
                        <a:gd name="T32" fmla="*/ 47 w 125"/>
                        <a:gd name="T33" fmla="*/ 416 h 662"/>
                        <a:gd name="T34" fmla="*/ 56 w 125"/>
                        <a:gd name="T35" fmla="*/ 377 h 662"/>
                        <a:gd name="T36" fmla="*/ 63 w 125"/>
                        <a:gd name="T37" fmla="*/ 318 h 662"/>
                        <a:gd name="T38" fmla="*/ 67 w 125"/>
                        <a:gd name="T39" fmla="*/ 268 h 662"/>
                        <a:gd name="T40" fmla="*/ 67 w 125"/>
                        <a:gd name="T41" fmla="*/ 194 h 662"/>
                        <a:gd name="T42" fmla="*/ 56 w 125"/>
                        <a:gd name="T43" fmla="*/ 128 h 662"/>
                        <a:gd name="T44" fmla="*/ 44 w 125"/>
                        <a:gd name="T45" fmla="*/ 73 h 662"/>
                        <a:gd name="T46" fmla="*/ 36 w 125"/>
                        <a:gd name="T47" fmla="*/ 44 h 662"/>
                        <a:gd name="T48" fmla="*/ 23 w 125"/>
                        <a:gd name="T49" fmla="*/ 0 h 6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662"/>
                        <a:gd name="T77" fmla="*/ 125 w 125"/>
                        <a:gd name="T78" fmla="*/ 662 h 66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662">
                          <a:moveTo>
                            <a:pt x="23" y="0"/>
                          </a:moveTo>
                          <a:lnTo>
                            <a:pt x="47" y="45"/>
                          </a:lnTo>
                          <a:lnTo>
                            <a:pt x="63" y="84"/>
                          </a:lnTo>
                          <a:lnTo>
                            <a:pt x="80" y="124"/>
                          </a:lnTo>
                          <a:lnTo>
                            <a:pt x="92" y="163"/>
                          </a:lnTo>
                          <a:lnTo>
                            <a:pt x="102" y="199"/>
                          </a:lnTo>
                          <a:lnTo>
                            <a:pt x="120" y="263"/>
                          </a:lnTo>
                          <a:lnTo>
                            <a:pt x="125" y="326"/>
                          </a:lnTo>
                          <a:lnTo>
                            <a:pt x="121" y="423"/>
                          </a:lnTo>
                          <a:lnTo>
                            <a:pt x="113" y="489"/>
                          </a:lnTo>
                          <a:lnTo>
                            <a:pt x="99" y="542"/>
                          </a:lnTo>
                          <a:lnTo>
                            <a:pt x="79" y="598"/>
                          </a:lnTo>
                          <a:lnTo>
                            <a:pt x="51" y="662"/>
                          </a:lnTo>
                          <a:lnTo>
                            <a:pt x="0" y="537"/>
                          </a:lnTo>
                          <a:lnTo>
                            <a:pt x="23" y="483"/>
                          </a:lnTo>
                          <a:lnTo>
                            <a:pt x="34" y="453"/>
                          </a:lnTo>
                          <a:lnTo>
                            <a:pt x="47" y="416"/>
                          </a:lnTo>
                          <a:lnTo>
                            <a:pt x="56" y="377"/>
                          </a:lnTo>
                          <a:lnTo>
                            <a:pt x="63" y="318"/>
                          </a:lnTo>
                          <a:lnTo>
                            <a:pt x="67" y="268"/>
                          </a:lnTo>
                          <a:lnTo>
                            <a:pt x="67" y="194"/>
                          </a:lnTo>
                          <a:lnTo>
                            <a:pt x="56" y="128"/>
                          </a:lnTo>
                          <a:lnTo>
                            <a:pt x="44" y="73"/>
                          </a:lnTo>
                          <a:lnTo>
                            <a:pt x="36" y="44"/>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4" name="Freeform 87"/>
                    <p:cNvSpPr>
                      <a:spLocks/>
                    </p:cNvSpPr>
                    <p:nvPr/>
                  </p:nvSpPr>
                  <p:spPr bwMode="auto">
                    <a:xfrm>
                      <a:off x="1534" y="2902"/>
                      <a:ext cx="164" cy="66"/>
                    </a:xfrm>
                    <a:custGeom>
                      <a:avLst/>
                      <a:gdLst>
                        <a:gd name="T0" fmla="*/ 0 w 494"/>
                        <a:gd name="T1" fmla="*/ 0 h 200"/>
                        <a:gd name="T2" fmla="*/ 37 w 494"/>
                        <a:gd name="T3" fmla="*/ 73 h 200"/>
                        <a:gd name="T4" fmla="*/ 95 w 494"/>
                        <a:gd name="T5" fmla="*/ 69 h 200"/>
                        <a:gd name="T6" fmla="*/ 149 w 494"/>
                        <a:gd name="T7" fmla="*/ 73 h 200"/>
                        <a:gd name="T8" fmla="*/ 198 w 494"/>
                        <a:gd name="T9" fmla="*/ 80 h 200"/>
                        <a:gd name="T10" fmla="*/ 244 w 494"/>
                        <a:gd name="T11" fmla="*/ 89 h 200"/>
                        <a:gd name="T12" fmla="*/ 290 w 494"/>
                        <a:gd name="T13" fmla="*/ 101 h 200"/>
                        <a:gd name="T14" fmla="*/ 322 w 494"/>
                        <a:gd name="T15" fmla="*/ 111 h 200"/>
                        <a:gd name="T16" fmla="*/ 363 w 494"/>
                        <a:gd name="T17" fmla="*/ 128 h 200"/>
                        <a:gd name="T18" fmla="*/ 410 w 494"/>
                        <a:gd name="T19" fmla="*/ 151 h 200"/>
                        <a:gd name="T20" fmla="*/ 494 w 494"/>
                        <a:gd name="T21" fmla="*/ 200 h 200"/>
                        <a:gd name="T22" fmla="*/ 445 w 494"/>
                        <a:gd name="T23" fmla="*/ 149 h 200"/>
                        <a:gd name="T24" fmla="*/ 411 w 494"/>
                        <a:gd name="T25" fmla="*/ 124 h 200"/>
                        <a:gd name="T26" fmla="*/ 367 w 494"/>
                        <a:gd name="T27" fmla="*/ 95 h 200"/>
                        <a:gd name="T28" fmla="*/ 339 w 494"/>
                        <a:gd name="T29" fmla="*/ 78 h 200"/>
                        <a:gd name="T30" fmla="*/ 277 w 494"/>
                        <a:gd name="T31" fmla="*/ 49 h 200"/>
                        <a:gd name="T32" fmla="*/ 237 w 494"/>
                        <a:gd name="T33" fmla="*/ 34 h 200"/>
                        <a:gd name="T34" fmla="*/ 204 w 494"/>
                        <a:gd name="T35" fmla="*/ 23 h 200"/>
                        <a:gd name="T36" fmla="*/ 174 w 494"/>
                        <a:gd name="T37" fmla="*/ 16 h 200"/>
                        <a:gd name="T38" fmla="*/ 127 w 494"/>
                        <a:gd name="T39" fmla="*/ 8 h 200"/>
                        <a:gd name="T40" fmla="*/ 77 w 494"/>
                        <a:gd name="T41" fmla="*/ 2 h 200"/>
                        <a:gd name="T42" fmla="*/ 22 w 494"/>
                        <a:gd name="T43" fmla="*/ 0 h 200"/>
                        <a:gd name="T44" fmla="*/ 0 w 494"/>
                        <a:gd name="T45" fmla="*/ 0 h 2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4"/>
                        <a:gd name="T70" fmla="*/ 0 h 200"/>
                        <a:gd name="T71" fmla="*/ 494 w 494"/>
                        <a:gd name="T72" fmla="*/ 200 h 2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4" h="200">
                          <a:moveTo>
                            <a:pt x="0" y="0"/>
                          </a:moveTo>
                          <a:lnTo>
                            <a:pt x="37" y="73"/>
                          </a:lnTo>
                          <a:lnTo>
                            <a:pt x="95" y="69"/>
                          </a:lnTo>
                          <a:lnTo>
                            <a:pt x="149" y="73"/>
                          </a:lnTo>
                          <a:lnTo>
                            <a:pt x="198" y="80"/>
                          </a:lnTo>
                          <a:lnTo>
                            <a:pt x="244" y="89"/>
                          </a:lnTo>
                          <a:lnTo>
                            <a:pt x="290" y="101"/>
                          </a:lnTo>
                          <a:lnTo>
                            <a:pt x="322" y="111"/>
                          </a:lnTo>
                          <a:lnTo>
                            <a:pt x="363" y="128"/>
                          </a:lnTo>
                          <a:lnTo>
                            <a:pt x="410" y="151"/>
                          </a:lnTo>
                          <a:lnTo>
                            <a:pt x="494" y="200"/>
                          </a:lnTo>
                          <a:lnTo>
                            <a:pt x="445" y="149"/>
                          </a:lnTo>
                          <a:lnTo>
                            <a:pt x="411" y="124"/>
                          </a:lnTo>
                          <a:lnTo>
                            <a:pt x="367" y="95"/>
                          </a:lnTo>
                          <a:lnTo>
                            <a:pt x="339" y="78"/>
                          </a:lnTo>
                          <a:lnTo>
                            <a:pt x="277" y="49"/>
                          </a:lnTo>
                          <a:lnTo>
                            <a:pt x="237" y="34"/>
                          </a:lnTo>
                          <a:lnTo>
                            <a:pt x="204" y="23"/>
                          </a:lnTo>
                          <a:lnTo>
                            <a:pt x="174" y="16"/>
                          </a:lnTo>
                          <a:lnTo>
                            <a:pt x="127" y="8"/>
                          </a:lnTo>
                          <a:lnTo>
                            <a:pt x="77" y="2"/>
                          </a:lnTo>
                          <a:lnTo>
                            <a:pt x="22"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5" name="Freeform 88"/>
                    <p:cNvSpPr>
                      <a:spLocks/>
                    </p:cNvSpPr>
                    <p:nvPr/>
                  </p:nvSpPr>
                  <p:spPr bwMode="auto">
                    <a:xfrm>
                      <a:off x="1319" y="2995"/>
                      <a:ext cx="53" cy="157"/>
                    </a:xfrm>
                    <a:custGeom>
                      <a:avLst/>
                      <a:gdLst>
                        <a:gd name="T0" fmla="*/ 0 w 158"/>
                        <a:gd name="T1" fmla="*/ 360 h 469"/>
                        <a:gd name="T2" fmla="*/ 4 w 158"/>
                        <a:gd name="T3" fmla="*/ 324 h 469"/>
                        <a:gd name="T4" fmla="*/ 6 w 158"/>
                        <a:gd name="T5" fmla="*/ 284 h 469"/>
                        <a:gd name="T6" fmla="*/ 17 w 158"/>
                        <a:gd name="T7" fmla="*/ 220 h 469"/>
                        <a:gd name="T8" fmla="*/ 29 w 158"/>
                        <a:gd name="T9" fmla="*/ 169 h 469"/>
                        <a:gd name="T10" fmla="*/ 46 w 158"/>
                        <a:gd name="T11" fmla="*/ 123 h 469"/>
                        <a:gd name="T12" fmla="*/ 68 w 158"/>
                        <a:gd name="T13" fmla="*/ 76 h 469"/>
                        <a:gd name="T14" fmla="*/ 87 w 158"/>
                        <a:gd name="T15" fmla="*/ 39 h 469"/>
                        <a:gd name="T16" fmla="*/ 112 w 158"/>
                        <a:gd name="T17" fmla="*/ 0 h 469"/>
                        <a:gd name="T18" fmla="*/ 158 w 158"/>
                        <a:gd name="T19" fmla="*/ 61 h 469"/>
                        <a:gd name="T20" fmla="*/ 131 w 158"/>
                        <a:gd name="T21" fmla="*/ 97 h 469"/>
                        <a:gd name="T22" fmla="*/ 112 w 158"/>
                        <a:gd name="T23" fmla="*/ 130 h 469"/>
                        <a:gd name="T24" fmla="*/ 96 w 158"/>
                        <a:gd name="T25" fmla="*/ 160 h 469"/>
                        <a:gd name="T26" fmla="*/ 73 w 158"/>
                        <a:gd name="T27" fmla="*/ 203 h 469"/>
                        <a:gd name="T28" fmla="*/ 58 w 158"/>
                        <a:gd name="T29" fmla="*/ 240 h 469"/>
                        <a:gd name="T30" fmla="*/ 50 w 158"/>
                        <a:gd name="T31" fmla="*/ 277 h 469"/>
                        <a:gd name="T32" fmla="*/ 39 w 158"/>
                        <a:gd name="T33" fmla="*/ 313 h 469"/>
                        <a:gd name="T34" fmla="*/ 32 w 158"/>
                        <a:gd name="T35" fmla="*/ 353 h 469"/>
                        <a:gd name="T36" fmla="*/ 26 w 158"/>
                        <a:gd name="T37" fmla="*/ 401 h 469"/>
                        <a:gd name="T38" fmla="*/ 21 w 158"/>
                        <a:gd name="T39" fmla="*/ 450 h 469"/>
                        <a:gd name="T40" fmla="*/ 12 w 158"/>
                        <a:gd name="T41" fmla="*/ 469 h 469"/>
                        <a:gd name="T42" fmla="*/ 0 w 158"/>
                        <a:gd name="T43" fmla="*/ 360 h 46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8"/>
                        <a:gd name="T67" fmla="*/ 0 h 469"/>
                        <a:gd name="T68" fmla="*/ 158 w 158"/>
                        <a:gd name="T69" fmla="*/ 469 h 46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8" h="469">
                          <a:moveTo>
                            <a:pt x="0" y="360"/>
                          </a:moveTo>
                          <a:lnTo>
                            <a:pt x="4" y="324"/>
                          </a:lnTo>
                          <a:lnTo>
                            <a:pt x="6" y="284"/>
                          </a:lnTo>
                          <a:lnTo>
                            <a:pt x="17" y="220"/>
                          </a:lnTo>
                          <a:lnTo>
                            <a:pt x="29" y="169"/>
                          </a:lnTo>
                          <a:lnTo>
                            <a:pt x="46" y="123"/>
                          </a:lnTo>
                          <a:lnTo>
                            <a:pt x="68" y="76"/>
                          </a:lnTo>
                          <a:lnTo>
                            <a:pt x="87" y="39"/>
                          </a:lnTo>
                          <a:lnTo>
                            <a:pt x="112" y="0"/>
                          </a:lnTo>
                          <a:lnTo>
                            <a:pt x="158" y="61"/>
                          </a:lnTo>
                          <a:lnTo>
                            <a:pt x="131" y="97"/>
                          </a:lnTo>
                          <a:lnTo>
                            <a:pt x="112" y="130"/>
                          </a:lnTo>
                          <a:lnTo>
                            <a:pt x="96" y="160"/>
                          </a:lnTo>
                          <a:lnTo>
                            <a:pt x="73" y="203"/>
                          </a:lnTo>
                          <a:lnTo>
                            <a:pt x="58" y="240"/>
                          </a:lnTo>
                          <a:lnTo>
                            <a:pt x="50" y="277"/>
                          </a:lnTo>
                          <a:lnTo>
                            <a:pt x="39" y="313"/>
                          </a:lnTo>
                          <a:lnTo>
                            <a:pt x="32" y="353"/>
                          </a:lnTo>
                          <a:lnTo>
                            <a:pt x="26" y="401"/>
                          </a:lnTo>
                          <a:lnTo>
                            <a:pt x="21" y="450"/>
                          </a:lnTo>
                          <a:lnTo>
                            <a:pt x="12" y="469"/>
                          </a:lnTo>
                          <a:lnTo>
                            <a:pt x="0" y="3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9345" name="Oval 91"/>
                <p:cNvSpPr>
                  <a:spLocks noChangeArrowheads="1"/>
                </p:cNvSpPr>
                <p:nvPr/>
              </p:nvSpPr>
              <p:spPr bwMode="auto">
                <a:xfrm>
                  <a:off x="1327" y="2926"/>
                  <a:ext cx="466" cy="4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346" name="Group 95"/>
                <p:cNvGrpSpPr>
                  <a:grpSpLocks/>
                </p:cNvGrpSpPr>
                <p:nvPr/>
              </p:nvGrpSpPr>
              <p:grpSpPr bwMode="auto">
                <a:xfrm>
                  <a:off x="1307" y="2889"/>
                  <a:ext cx="466" cy="447"/>
                  <a:chOff x="1307" y="2889"/>
                  <a:chExt cx="466" cy="447"/>
                </a:xfrm>
              </p:grpSpPr>
              <p:sp>
                <p:nvSpPr>
                  <p:cNvPr id="9347" name="Oval 92"/>
                  <p:cNvSpPr>
                    <a:spLocks noChangeArrowheads="1"/>
                  </p:cNvSpPr>
                  <p:nvPr/>
                </p:nvSpPr>
                <p:spPr bwMode="auto">
                  <a:xfrm>
                    <a:off x="1313" y="2896"/>
                    <a:ext cx="455" cy="435"/>
                  </a:xfrm>
                  <a:prstGeom prst="ellipse">
                    <a:avLst/>
                  </a:prstGeom>
                  <a:noFill/>
                  <a:ln w="25400">
                    <a:solidFill>
                      <a:srgbClr val="9F9F9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48" name="Oval 93"/>
                  <p:cNvSpPr>
                    <a:spLocks noChangeArrowheads="1"/>
                  </p:cNvSpPr>
                  <p:nvPr/>
                </p:nvSpPr>
                <p:spPr bwMode="auto">
                  <a:xfrm>
                    <a:off x="1307" y="2889"/>
                    <a:ext cx="466" cy="44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49" name="Oval 94"/>
                  <p:cNvSpPr>
                    <a:spLocks noChangeArrowheads="1"/>
                  </p:cNvSpPr>
                  <p:nvPr/>
                </p:nvSpPr>
                <p:spPr bwMode="auto">
                  <a:xfrm>
                    <a:off x="1320" y="2901"/>
                    <a:ext cx="441" cy="424"/>
                  </a:xfrm>
                  <a:prstGeom prst="ellipse">
                    <a:avLst/>
                  </a:pr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308" name="Group 132"/>
              <p:cNvGrpSpPr>
                <a:grpSpLocks/>
              </p:cNvGrpSpPr>
              <p:nvPr/>
            </p:nvGrpSpPr>
            <p:grpSpPr bwMode="auto">
              <a:xfrm>
                <a:off x="1641" y="3310"/>
                <a:ext cx="240" cy="374"/>
                <a:chOff x="1641" y="3310"/>
                <a:chExt cx="240" cy="374"/>
              </a:xfrm>
            </p:grpSpPr>
            <p:sp>
              <p:nvSpPr>
                <p:cNvPr id="9309" name="Freeform 97"/>
                <p:cNvSpPr>
                  <a:spLocks/>
                </p:cNvSpPr>
                <p:nvPr/>
              </p:nvSpPr>
              <p:spPr bwMode="auto">
                <a:xfrm>
                  <a:off x="1643" y="3329"/>
                  <a:ext cx="228" cy="327"/>
                </a:xfrm>
                <a:custGeom>
                  <a:avLst/>
                  <a:gdLst>
                    <a:gd name="T0" fmla="*/ 0 w 683"/>
                    <a:gd name="T1" fmla="*/ 73 h 979"/>
                    <a:gd name="T2" fmla="*/ 484 w 683"/>
                    <a:gd name="T3" fmla="*/ 979 h 979"/>
                    <a:gd name="T4" fmla="*/ 683 w 683"/>
                    <a:gd name="T5" fmla="*/ 879 h 979"/>
                    <a:gd name="T6" fmla="*/ 196 w 683"/>
                    <a:gd name="T7" fmla="*/ 0 h 979"/>
                    <a:gd name="T8" fmla="*/ 0 w 683"/>
                    <a:gd name="T9" fmla="*/ 73 h 979"/>
                    <a:gd name="T10" fmla="*/ 0 60000 65536"/>
                    <a:gd name="T11" fmla="*/ 0 60000 65536"/>
                    <a:gd name="T12" fmla="*/ 0 60000 65536"/>
                    <a:gd name="T13" fmla="*/ 0 60000 65536"/>
                    <a:gd name="T14" fmla="*/ 0 60000 65536"/>
                    <a:gd name="T15" fmla="*/ 0 w 683"/>
                    <a:gd name="T16" fmla="*/ 0 h 979"/>
                    <a:gd name="T17" fmla="*/ 683 w 683"/>
                    <a:gd name="T18" fmla="*/ 979 h 979"/>
                  </a:gdLst>
                  <a:ahLst/>
                  <a:cxnLst>
                    <a:cxn ang="T10">
                      <a:pos x="T0" y="T1"/>
                    </a:cxn>
                    <a:cxn ang="T11">
                      <a:pos x="T2" y="T3"/>
                    </a:cxn>
                    <a:cxn ang="T12">
                      <a:pos x="T4" y="T5"/>
                    </a:cxn>
                    <a:cxn ang="T13">
                      <a:pos x="T6" y="T7"/>
                    </a:cxn>
                    <a:cxn ang="T14">
                      <a:pos x="T8" y="T9"/>
                    </a:cxn>
                  </a:cxnLst>
                  <a:rect l="T15" t="T16" r="T17" b="T18"/>
                  <a:pathLst>
                    <a:path w="683" h="979">
                      <a:moveTo>
                        <a:pt x="0" y="73"/>
                      </a:moveTo>
                      <a:lnTo>
                        <a:pt x="484" y="979"/>
                      </a:lnTo>
                      <a:lnTo>
                        <a:pt x="683" y="879"/>
                      </a:lnTo>
                      <a:lnTo>
                        <a:pt x="196" y="0"/>
                      </a:lnTo>
                      <a:lnTo>
                        <a:pt x="0" y="73"/>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0" name="Arc 98"/>
                <p:cNvSpPr>
                  <a:spLocks/>
                </p:cNvSpPr>
                <p:nvPr/>
              </p:nvSpPr>
              <p:spPr bwMode="auto">
                <a:xfrm>
                  <a:off x="1642" y="3310"/>
                  <a:ext cx="69" cy="43"/>
                </a:xfrm>
                <a:custGeom>
                  <a:avLst/>
                  <a:gdLst>
                    <a:gd name="T0" fmla="*/ 1 w 41895"/>
                    <a:gd name="T1" fmla="*/ 43 h 27434"/>
                    <a:gd name="T2" fmla="*/ 69 w 41895"/>
                    <a:gd name="T3" fmla="*/ 22 h 27434"/>
                    <a:gd name="T4" fmla="*/ 36 w 41895"/>
                    <a:gd name="T5" fmla="*/ 34 h 27434"/>
                    <a:gd name="T6" fmla="*/ 0 60000 65536"/>
                    <a:gd name="T7" fmla="*/ 0 60000 65536"/>
                    <a:gd name="T8" fmla="*/ 0 60000 65536"/>
                    <a:gd name="T9" fmla="*/ 0 w 41895"/>
                    <a:gd name="T10" fmla="*/ 0 h 27434"/>
                    <a:gd name="T11" fmla="*/ 41895 w 41895"/>
                    <a:gd name="T12" fmla="*/ 27434 h 27434"/>
                  </a:gdLst>
                  <a:ahLst/>
                  <a:cxnLst>
                    <a:cxn ang="T6">
                      <a:pos x="T0" y="T1"/>
                    </a:cxn>
                    <a:cxn ang="T7">
                      <a:pos x="T2" y="T3"/>
                    </a:cxn>
                    <a:cxn ang="T8">
                      <a:pos x="T4" y="T5"/>
                    </a:cxn>
                  </a:cxnLst>
                  <a:rect l="T9" t="T10" r="T11" b="T12"/>
                  <a:pathLst>
                    <a:path w="41895" h="27434" fill="none" extrusionOk="0">
                      <a:moveTo>
                        <a:pt x="802" y="27434"/>
                      </a:moveTo>
                      <a:cubicBezTo>
                        <a:pt x="270" y="25535"/>
                        <a:pt x="0" y="23572"/>
                        <a:pt x="0" y="21600"/>
                      </a:cubicBezTo>
                      <a:cubicBezTo>
                        <a:pt x="0" y="9670"/>
                        <a:pt x="9670" y="0"/>
                        <a:pt x="21600" y="0"/>
                      </a:cubicBezTo>
                      <a:cubicBezTo>
                        <a:pt x="30678" y="-1"/>
                        <a:pt x="38788" y="5676"/>
                        <a:pt x="41895" y="14206"/>
                      </a:cubicBezTo>
                    </a:path>
                    <a:path w="41895" h="27434" stroke="0" extrusionOk="0">
                      <a:moveTo>
                        <a:pt x="802" y="27434"/>
                      </a:moveTo>
                      <a:cubicBezTo>
                        <a:pt x="270" y="25535"/>
                        <a:pt x="0" y="23572"/>
                        <a:pt x="0" y="21600"/>
                      </a:cubicBezTo>
                      <a:cubicBezTo>
                        <a:pt x="0" y="9670"/>
                        <a:pt x="9670" y="0"/>
                        <a:pt x="21600" y="0"/>
                      </a:cubicBezTo>
                      <a:cubicBezTo>
                        <a:pt x="30678" y="-1"/>
                        <a:pt x="38788" y="5676"/>
                        <a:pt x="41895" y="14206"/>
                      </a:cubicBezTo>
                      <a:lnTo>
                        <a:pt x="21600" y="21600"/>
                      </a:lnTo>
                      <a:close/>
                    </a:path>
                  </a:pathLst>
                </a:custGeom>
                <a:solidFill>
                  <a:srgbClr val="5F3F1F"/>
                </a:solidFill>
                <a:ln w="4763">
                  <a:solidFill>
                    <a:srgbClr val="000000"/>
                  </a:solidFill>
                  <a:round/>
                  <a:headEnd/>
                  <a:tailEnd/>
                </a:ln>
              </p:spPr>
              <p:txBody>
                <a:bodyPr/>
                <a:lstStyle/>
                <a:p>
                  <a:endParaRPr lang="zh-CN" altLang="en-US"/>
                </a:p>
              </p:txBody>
            </p:sp>
            <p:sp>
              <p:nvSpPr>
                <p:cNvPr id="9311" name="Arc 99"/>
                <p:cNvSpPr>
                  <a:spLocks/>
                </p:cNvSpPr>
                <p:nvPr/>
              </p:nvSpPr>
              <p:spPr bwMode="auto">
                <a:xfrm>
                  <a:off x="1644" y="3315"/>
                  <a:ext cx="69" cy="40"/>
                </a:xfrm>
                <a:custGeom>
                  <a:avLst/>
                  <a:gdLst>
                    <a:gd name="T0" fmla="*/ 0 w 42120"/>
                    <a:gd name="T1" fmla="*/ 40 h 24019"/>
                    <a:gd name="T2" fmla="*/ 69 w 42120"/>
                    <a:gd name="T3" fmla="*/ 25 h 24019"/>
                    <a:gd name="T4" fmla="*/ 35 w 42120"/>
                    <a:gd name="T5" fmla="*/ 36 h 24019"/>
                    <a:gd name="T6" fmla="*/ 0 60000 65536"/>
                    <a:gd name="T7" fmla="*/ 0 60000 65536"/>
                    <a:gd name="T8" fmla="*/ 0 60000 65536"/>
                    <a:gd name="T9" fmla="*/ 0 w 42120"/>
                    <a:gd name="T10" fmla="*/ 0 h 24019"/>
                    <a:gd name="T11" fmla="*/ 42120 w 42120"/>
                    <a:gd name="T12" fmla="*/ 24019 h 24019"/>
                  </a:gdLst>
                  <a:ahLst/>
                  <a:cxnLst>
                    <a:cxn ang="T6">
                      <a:pos x="T0" y="T1"/>
                    </a:cxn>
                    <a:cxn ang="T7">
                      <a:pos x="T2" y="T3"/>
                    </a:cxn>
                    <a:cxn ang="T8">
                      <a:pos x="T4" y="T5"/>
                    </a:cxn>
                  </a:cxnLst>
                  <a:rect l="T9" t="T10" r="T11" b="T12"/>
                  <a:pathLst>
                    <a:path w="42120" h="24019" fill="none" extrusionOk="0">
                      <a:moveTo>
                        <a:pt x="135" y="24019"/>
                      </a:moveTo>
                      <a:cubicBezTo>
                        <a:pt x="45" y="23215"/>
                        <a:pt x="0" y="22408"/>
                        <a:pt x="0" y="21600"/>
                      </a:cubicBezTo>
                      <a:cubicBezTo>
                        <a:pt x="0" y="9670"/>
                        <a:pt x="9670" y="0"/>
                        <a:pt x="21600" y="0"/>
                      </a:cubicBezTo>
                      <a:cubicBezTo>
                        <a:pt x="30930" y="-1"/>
                        <a:pt x="39206" y="5991"/>
                        <a:pt x="42119" y="14855"/>
                      </a:cubicBezTo>
                    </a:path>
                    <a:path w="42120" h="24019" stroke="0" extrusionOk="0">
                      <a:moveTo>
                        <a:pt x="135" y="24019"/>
                      </a:moveTo>
                      <a:cubicBezTo>
                        <a:pt x="45" y="23215"/>
                        <a:pt x="0" y="22408"/>
                        <a:pt x="0" y="21600"/>
                      </a:cubicBezTo>
                      <a:cubicBezTo>
                        <a:pt x="0" y="9670"/>
                        <a:pt x="9670" y="0"/>
                        <a:pt x="21600" y="0"/>
                      </a:cubicBezTo>
                      <a:cubicBezTo>
                        <a:pt x="30930" y="-1"/>
                        <a:pt x="39206" y="5991"/>
                        <a:pt x="42119" y="14855"/>
                      </a:cubicBezTo>
                      <a:lnTo>
                        <a:pt x="21600" y="2160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2" name="Freeform 100"/>
                <p:cNvSpPr>
                  <a:spLocks/>
                </p:cNvSpPr>
                <p:nvPr/>
              </p:nvSpPr>
              <p:spPr bwMode="auto">
                <a:xfrm>
                  <a:off x="1641" y="3315"/>
                  <a:ext cx="44" cy="84"/>
                </a:xfrm>
                <a:custGeom>
                  <a:avLst/>
                  <a:gdLst>
                    <a:gd name="T0" fmla="*/ 4 w 130"/>
                    <a:gd name="T1" fmla="*/ 116 h 251"/>
                    <a:gd name="T2" fmla="*/ 0 w 130"/>
                    <a:gd name="T3" fmla="*/ 99 h 251"/>
                    <a:gd name="T4" fmla="*/ 0 w 130"/>
                    <a:gd name="T5" fmla="*/ 83 h 251"/>
                    <a:gd name="T6" fmla="*/ 2 w 130"/>
                    <a:gd name="T7" fmla="*/ 70 h 251"/>
                    <a:gd name="T8" fmla="*/ 7 w 130"/>
                    <a:gd name="T9" fmla="*/ 51 h 251"/>
                    <a:gd name="T10" fmla="*/ 15 w 130"/>
                    <a:gd name="T11" fmla="*/ 35 h 251"/>
                    <a:gd name="T12" fmla="*/ 25 w 130"/>
                    <a:gd name="T13" fmla="*/ 20 h 251"/>
                    <a:gd name="T14" fmla="*/ 38 w 130"/>
                    <a:gd name="T15" fmla="*/ 8 h 251"/>
                    <a:gd name="T16" fmla="*/ 50 w 130"/>
                    <a:gd name="T17" fmla="*/ 0 h 251"/>
                    <a:gd name="T18" fmla="*/ 130 w 130"/>
                    <a:gd name="T19" fmla="*/ 136 h 251"/>
                    <a:gd name="T20" fmla="*/ 115 w 130"/>
                    <a:gd name="T21" fmla="*/ 144 h 251"/>
                    <a:gd name="T22" fmla="*/ 105 w 130"/>
                    <a:gd name="T23" fmla="*/ 154 h 251"/>
                    <a:gd name="T24" fmla="*/ 96 w 130"/>
                    <a:gd name="T25" fmla="*/ 163 h 251"/>
                    <a:gd name="T26" fmla="*/ 88 w 130"/>
                    <a:gd name="T27" fmla="*/ 176 h 251"/>
                    <a:gd name="T28" fmla="*/ 80 w 130"/>
                    <a:gd name="T29" fmla="*/ 197 h 251"/>
                    <a:gd name="T30" fmla="*/ 75 w 130"/>
                    <a:gd name="T31" fmla="*/ 226 h 251"/>
                    <a:gd name="T32" fmla="*/ 75 w 130"/>
                    <a:gd name="T33" fmla="*/ 251 h 251"/>
                    <a:gd name="T34" fmla="*/ 4 w 130"/>
                    <a:gd name="T35" fmla="*/ 116 h 2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0"/>
                    <a:gd name="T55" fmla="*/ 0 h 251"/>
                    <a:gd name="T56" fmla="*/ 130 w 130"/>
                    <a:gd name="T57" fmla="*/ 251 h 25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0" h="251">
                      <a:moveTo>
                        <a:pt x="4" y="116"/>
                      </a:moveTo>
                      <a:lnTo>
                        <a:pt x="0" y="99"/>
                      </a:lnTo>
                      <a:lnTo>
                        <a:pt x="0" y="83"/>
                      </a:lnTo>
                      <a:lnTo>
                        <a:pt x="2" y="70"/>
                      </a:lnTo>
                      <a:lnTo>
                        <a:pt x="7" y="51"/>
                      </a:lnTo>
                      <a:lnTo>
                        <a:pt x="15" y="35"/>
                      </a:lnTo>
                      <a:lnTo>
                        <a:pt x="25" y="20"/>
                      </a:lnTo>
                      <a:lnTo>
                        <a:pt x="38" y="8"/>
                      </a:lnTo>
                      <a:lnTo>
                        <a:pt x="50" y="0"/>
                      </a:lnTo>
                      <a:lnTo>
                        <a:pt x="130" y="136"/>
                      </a:lnTo>
                      <a:lnTo>
                        <a:pt x="115" y="144"/>
                      </a:lnTo>
                      <a:lnTo>
                        <a:pt x="105" y="154"/>
                      </a:lnTo>
                      <a:lnTo>
                        <a:pt x="96" y="163"/>
                      </a:lnTo>
                      <a:lnTo>
                        <a:pt x="88" y="176"/>
                      </a:lnTo>
                      <a:lnTo>
                        <a:pt x="80" y="197"/>
                      </a:lnTo>
                      <a:lnTo>
                        <a:pt x="75" y="226"/>
                      </a:lnTo>
                      <a:lnTo>
                        <a:pt x="75" y="251"/>
                      </a:lnTo>
                      <a:lnTo>
                        <a:pt x="4" y="116"/>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3" name="Arc 101"/>
                <p:cNvSpPr>
                  <a:spLocks/>
                </p:cNvSpPr>
                <p:nvPr/>
              </p:nvSpPr>
              <p:spPr bwMode="auto">
                <a:xfrm>
                  <a:off x="1641" y="3311"/>
                  <a:ext cx="36" cy="41"/>
                </a:xfrm>
                <a:custGeom>
                  <a:avLst/>
                  <a:gdLst>
                    <a:gd name="T0" fmla="*/ 1 w 21600"/>
                    <a:gd name="T1" fmla="*/ 41 h 26116"/>
                    <a:gd name="T2" fmla="*/ 24 w 21600"/>
                    <a:gd name="T3" fmla="*/ 0 h 26116"/>
                    <a:gd name="T4" fmla="*/ 36 w 21600"/>
                    <a:gd name="T5" fmla="*/ 32 h 26116"/>
                    <a:gd name="T6" fmla="*/ 0 60000 65536"/>
                    <a:gd name="T7" fmla="*/ 0 60000 65536"/>
                    <a:gd name="T8" fmla="*/ 0 60000 65536"/>
                    <a:gd name="T9" fmla="*/ 0 w 21600"/>
                    <a:gd name="T10" fmla="*/ 0 h 26116"/>
                    <a:gd name="T11" fmla="*/ 21600 w 21600"/>
                    <a:gd name="T12" fmla="*/ 26116 h 26116"/>
                  </a:gdLst>
                  <a:ahLst/>
                  <a:cxnLst>
                    <a:cxn ang="T6">
                      <a:pos x="T0" y="T1"/>
                    </a:cxn>
                    <a:cxn ang="T7">
                      <a:pos x="T2" y="T3"/>
                    </a:cxn>
                    <a:cxn ang="T8">
                      <a:pos x="T4" y="T5"/>
                    </a:cxn>
                  </a:cxnLst>
                  <a:rect l="T9" t="T10" r="T11" b="T12"/>
                  <a:pathLst>
                    <a:path w="21600" h="26116" fill="none" extrusionOk="0">
                      <a:moveTo>
                        <a:pt x="801" y="26115"/>
                      </a:moveTo>
                      <a:cubicBezTo>
                        <a:pt x="269" y="24218"/>
                        <a:pt x="0" y="22257"/>
                        <a:pt x="0" y="20287"/>
                      </a:cubicBezTo>
                      <a:cubicBezTo>
                        <a:pt x="-1" y="11217"/>
                        <a:pt x="5665" y="3114"/>
                        <a:pt x="14183" y="0"/>
                      </a:cubicBezTo>
                    </a:path>
                    <a:path w="21600" h="26116" stroke="0" extrusionOk="0">
                      <a:moveTo>
                        <a:pt x="801" y="26115"/>
                      </a:moveTo>
                      <a:cubicBezTo>
                        <a:pt x="269" y="24218"/>
                        <a:pt x="0" y="22257"/>
                        <a:pt x="0" y="20287"/>
                      </a:cubicBezTo>
                      <a:cubicBezTo>
                        <a:pt x="-1" y="11217"/>
                        <a:pt x="5665" y="3114"/>
                        <a:pt x="14183" y="0"/>
                      </a:cubicBezTo>
                      <a:lnTo>
                        <a:pt x="21600" y="20287"/>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4" name="Arc 102"/>
                <p:cNvSpPr>
                  <a:spLocks/>
                </p:cNvSpPr>
                <p:nvPr/>
              </p:nvSpPr>
              <p:spPr bwMode="auto">
                <a:xfrm>
                  <a:off x="1667" y="3355"/>
                  <a:ext cx="70" cy="43"/>
                </a:xfrm>
                <a:custGeom>
                  <a:avLst/>
                  <a:gdLst>
                    <a:gd name="T0" fmla="*/ 1 w 42374"/>
                    <a:gd name="T1" fmla="*/ 43 h 27354"/>
                    <a:gd name="T2" fmla="*/ 70 w 42374"/>
                    <a:gd name="T3" fmla="*/ 25 h 27354"/>
                    <a:gd name="T4" fmla="*/ 36 w 42374"/>
                    <a:gd name="T5" fmla="*/ 34 h 27354"/>
                    <a:gd name="T6" fmla="*/ 0 60000 65536"/>
                    <a:gd name="T7" fmla="*/ 0 60000 65536"/>
                    <a:gd name="T8" fmla="*/ 0 60000 65536"/>
                    <a:gd name="T9" fmla="*/ 0 w 42374"/>
                    <a:gd name="T10" fmla="*/ 0 h 27354"/>
                    <a:gd name="T11" fmla="*/ 42374 w 42374"/>
                    <a:gd name="T12" fmla="*/ 27354 h 27354"/>
                  </a:gdLst>
                  <a:ahLst/>
                  <a:cxnLst>
                    <a:cxn ang="T6">
                      <a:pos x="T0" y="T1"/>
                    </a:cxn>
                    <a:cxn ang="T7">
                      <a:pos x="T2" y="T3"/>
                    </a:cxn>
                    <a:cxn ang="T8">
                      <a:pos x="T4" y="T5"/>
                    </a:cxn>
                  </a:cxnLst>
                  <a:rect l="T9" t="T10" r="T11" b="T12"/>
                  <a:pathLst>
                    <a:path w="42374" h="27354" fill="none" extrusionOk="0">
                      <a:moveTo>
                        <a:pt x="780" y="27354"/>
                      </a:moveTo>
                      <a:cubicBezTo>
                        <a:pt x="262" y="25479"/>
                        <a:pt x="0" y="23544"/>
                        <a:pt x="0" y="21600"/>
                      </a:cubicBezTo>
                      <a:cubicBezTo>
                        <a:pt x="0" y="9670"/>
                        <a:pt x="9670" y="0"/>
                        <a:pt x="21600" y="0"/>
                      </a:cubicBezTo>
                      <a:cubicBezTo>
                        <a:pt x="31250" y="-1"/>
                        <a:pt x="39730" y="6402"/>
                        <a:pt x="42374" y="15683"/>
                      </a:cubicBezTo>
                    </a:path>
                    <a:path w="42374" h="27354" stroke="0" extrusionOk="0">
                      <a:moveTo>
                        <a:pt x="780" y="27354"/>
                      </a:moveTo>
                      <a:cubicBezTo>
                        <a:pt x="262" y="25479"/>
                        <a:pt x="0" y="23544"/>
                        <a:pt x="0" y="21600"/>
                      </a:cubicBezTo>
                      <a:cubicBezTo>
                        <a:pt x="0" y="9670"/>
                        <a:pt x="9670" y="0"/>
                        <a:pt x="21600" y="0"/>
                      </a:cubicBezTo>
                      <a:cubicBezTo>
                        <a:pt x="31250" y="-1"/>
                        <a:pt x="39730" y="6402"/>
                        <a:pt x="42374" y="15683"/>
                      </a:cubicBezTo>
                      <a:lnTo>
                        <a:pt x="21600" y="21600"/>
                      </a:lnTo>
                      <a:close/>
                    </a:path>
                  </a:pathLst>
                </a:custGeom>
                <a:solidFill>
                  <a:srgbClr val="7F3F00"/>
                </a:solidFill>
                <a:ln w="4763">
                  <a:solidFill>
                    <a:srgbClr val="000000"/>
                  </a:solidFill>
                  <a:round/>
                  <a:headEnd/>
                  <a:tailEnd/>
                </a:ln>
              </p:spPr>
              <p:txBody>
                <a:bodyPr/>
                <a:lstStyle/>
                <a:p>
                  <a:endParaRPr lang="zh-CN" altLang="en-US"/>
                </a:p>
              </p:txBody>
            </p:sp>
            <p:grpSp>
              <p:nvGrpSpPr>
                <p:cNvPr id="9315" name="Group 108"/>
                <p:cNvGrpSpPr>
                  <a:grpSpLocks/>
                </p:cNvGrpSpPr>
                <p:nvPr/>
              </p:nvGrpSpPr>
              <p:grpSpPr bwMode="auto">
                <a:xfrm>
                  <a:off x="1669" y="3362"/>
                  <a:ext cx="75" cy="49"/>
                  <a:chOff x="1669" y="3362"/>
                  <a:chExt cx="75" cy="49"/>
                </a:xfrm>
              </p:grpSpPr>
              <p:grpSp>
                <p:nvGrpSpPr>
                  <p:cNvPr id="9339" name="Group 106"/>
                  <p:cNvGrpSpPr>
                    <a:grpSpLocks/>
                  </p:cNvGrpSpPr>
                  <p:nvPr/>
                </p:nvGrpSpPr>
                <p:grpSpPr bwMode="auto">
                  <a:xfrm>
                    <a:off x="1669" y="3362"/>
                    <a:ext cx="71" cy="41"/>
                    <a:chOff x="1669" y="3362"/>
                    <a:chExt cx="71" cy="41"/>
                  </a:xfrm>
                </p:grpSpPr>
                <p:sp>
                  <p:nvSpPr>
                    <p:cNvPr id="9341" name="Arc 103"/>
                    <p:cNvSpPr>
                      <a:spLocks/>
                    </p:cNvSpPr>
                    <p:nvPr/>
                  </p:nvSpPr>
                  <p:spPr bwMode="auto">
                    <a:xfrm>
                      <a:off x="1670" y="3363"/>
                      <a:ext cx="69" cy="40"/>
                    </a:xfrm>
                    <a:custGeom>
                      <a:avLst/>
                      <a:gdLst>
                        <a:gd name="T0" fmla="*/ 1 w 42557"/>
                        <a:gd name="T1" fmla="*/ 40 h 26208"/>
                        <a:gd name="T2" fmla="*/ 69 w 42557"/>
                        <a:gd name="T3" fmla="*/ 25 h 26208"/>
                        <a:gd name="T4" fmla="*/ 35 w 42557"/>
                        <a:gd name="T5" fmla="*/ 33 h 26208"/>
                        <a:gd name="T6" fmla="*/ 0 60000 65536"/>
                        <a:gd name="T7" fmla="*/ 0 60000 65536"/>
                        <a:gd name="T8" fmla="*/ 0 60000 65536"/>
                        <a:gd name="T9" fmla="*/ 0 w 42557"/>
                        <a:gd name="T10" fmla="*/ 0 h 26208"/>
                        <a:gd name="T11" fmla="*/ 42557 w 42557"/>
                        <a:gd name="T12" fmla="*/ 26208 h 26208"/>
                      </a:gdLst>
                      <a:ahLst/>
                      <a:cxnLst>
                        <a:cxn ang="T6">
                          <a:pos x="T0" y="T1"/>
                        </a:cxn>
                        <a:cxn ang="T7">
                          <a:pos x="T2" y="T3"/>
                        </a:cxn>
                        <a:cxn ang="T8">
                          <a:pos x="T4" y="T5"/>
                        </a:cxn>
                      </a:cxnLst>
                      <a:rect l="T9" t="T10" r="T11" b="T12"/>
                      <a:pathLst>
                        <a:path w="42557" h="26208" fill="none" extrusionOk="0">
                          <a:moveTo>
                            <a:pt x="497" y="26207"/>
                          </a:moveTo>
                          <a:cubicBezTo>
                            <a:pt x="166" y="24694"/>
                            <a:pt x="0" y="23149"/>
                            <a:pt x="0" y="21600"/>
                          </a:cubicBezTo>
                          <a:cubicBezTo>
                            <a:pt x="0" y="9670"/>
                            <a:pt x="9670" y="0"/>
                            <a:pt x="21600" y="0"/>
                          </a:cubicBezTo>
                          <a:cubicBezTo>
                            <a:pt x="31514" y="-1"/>
                            <a:pt x="40156" y="6750"/>
                            <a:pt x="42557" y="16369"/>
                          </a:cubicBezTo>
                        </a:path>
                        <a:path w="42557" h="26208" stroke="0" extrusionOk="0">
                          <a:moveTo>
                            <a:pt x="497" y="26207"/>
                          </a:moveTo>
                          <a:cubicBezTo>
                            <a:pt x="166" y="24694"/>
                            <a:pt x="0" y="23149"/>
                            <a:pt x="0" y="21600"/>
                          </a:cubicBezTo>
                          <a:cubicBezTo>
                            <a:pt x="0" y="9670"/>
                            <a:pt x="9670" y="0"/>
                            <a:pt x="21600" y="0"/>
                          </a:cubicBezTo>
                          <a:cubicBezTo>
                            <a:pt x="31514" y="-1"/>
                            <a:pt x="40156" y="6750"/>
                            <a:pt x="42557" y="16369"/>
                          </a:cubicBezTo>
                          <a:lnTo>
                            <a:pt x="21600" y="2160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2" name="Arc 104"/>
                    <p:cNvSpPr>
                      <a:spLocks/>
                    </p:cNvSpPr>
                    <p:nvPr/>
                  </p:nvSpPr>
                  <p:spPr bwMode="auto">
                    <a:xfrm>
                      <a:off x="1670" y="3367"/>
                      <a:ext cx="35" cy="36"/>
                    </a:xfrm>
                    <a:custGeom>
                      <a:avLst/>
                      <a:gdLst>
                        <a:gd name="T0" fmla="*/ 1 w 21600"/>
                        <a:gd name="T1" fmla="*/ 36 h 23513"/>
                        <a:gd name="T2" fmla="*/ 18 w 21600"/>
                        <a:gd name="T3" fmla="*/ 0 h 23513"/>
                        <a:gd name="T4" fmla="*/ 35 w 21600"/>
                        <a:gd name="T5" fmla="*/ 29 h 23513"/>
                        <a:gd name="T6" fmla="*/ 0 60000 65536"/>
                        <a:gd name="T7" fmla="*/ 0 60000 65536"/>
                        <a:gd name="T8" fmla="*/ 0 60000 65536"/>
                        <a:gd name="T9" fmla="*/ 0 w 21600"/>
                        <a:gd name="T10" fmla="*/ 0 h 23513"/>
                        <a:gd name="T11" fmla="*/ 21600 w 21600"/>
                        <a:gd name="T12" fmla="*/ 23513 h 23513"/>
                      </a:gdLst>
                      <a:ahLst/>
                      <a:cxnLst>
                        <a:cxn ang="T6">
                          <a:pos x="T0" y="T1"/>
                        </a:cxn>
                        <a:cxn ang="T7">
                          <a:pos x="T2" y="T3"/>
                        </a:cxn>
                        <a:cxn ang="T8">
                          <a:pos x="T4" y="T5"/>
                        </a:cxn>
                      </a:cxnLst>
                      <a:rect l="T9" t="T10" r="T11" b="T12"/>
                      <a:pathLst>
                        <a:path w="21600" h="23513" fill="none" extrusionOk="0">
                          <a:moveTo>
                            <a:pt x="497" y="23512"/>
                          </a:moveTo>
                          <a:cubicBezTo>
                            <a:pt x="166" y="21999"/>
                            <a:pt x="0" y="20454"/>
                            <a:pt x="0" y="18905"/>
                          </a:cubicBezTo>
                          <a:cubicBezTo>
                            <a:pt x="-1" y="11043"/>
                            <a:pt x="4270" y="3803"/>
                            <a:pt x="11151" y="0"/>
                          </a:cubicBezTo>
                        </a:path>
                        <a:path w="21600" h="23513" stroke="0" extrusionOk="0">
                          <a:moveTo>
                            <a:pt x="497" y="23512"/>
                          </a:moveTo>
                          <a:cubicBezTo>
                            <a:pt x="166" y="21999"/>
                            <a:pt x="0" y="20454"/>
                            <a:pt x="0" y="18905"/>
                          </a:cubicBezTo>
                          <a:cubicBezTo>
                            <a:pt x="-1" y="11043"/>
                            <a:pt x="4270" y="3803"/>
                            <a:pt x="11151" y="0"/>
                          </a:cubicBezTo>
                          <a:lnTo>
                            <a:pt x="21600" y="18905"/>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3" name="Arc 105"/>
                    <p:cNvSpPr>
                      <a:spLocks/>
                    </p:cNvSpPr>
                    <p:nvPr/>
                  </p:nvSpPr>
                  <p:spPr bwMode="auto">
                    <a:xfrm>
                      <a:off x="1669" y="3362"/>
                      <a:ext cx="71" cy="41"/>
                    </a:xfrm>
                    <a:custGeom>
                      <a:avLst/>
                      <a:gdLst>
                        <a:gd name="T0" fmla="*/ 1 w 42376"/>
                        <a:gd name="T1" fmla="*/ 41 h 26401"/>
                        <a:gd name="T2" fmla="*/ 71 w 42376"/>
                        <a:gd name="T3" fmla="*/ 24 h 26401"/>
                        <a:gd name="T4" fmla="*/ 36 w 42376"/>
                        <a:gd name="T5" fmla="*/ 34 h 26401"/>
                        <a:gd name="T6" fmla="*/ 0 60000 65536"/>
                        <a:gd name="T7" fmla="*/ 0 60000 65536"/>
                        <a:gd name="T8" fmla="*/ 0 60000 65536"/>
                        <a:gd name="T9" fmla="*/ 0 w 42376"/>
                        <a:gd name="T10" fmla="*/ 0 h 26401"/>
                        <a:gd name="T11" fmla="*/ 42376 w 42376"/>
                        <a:gd name="T12" fmla="*/ 26401 h 26401"/>
                      </a:gdLst>
                      <a:ahLst/>
                      <a:cxnLst>
                        <a:cxn ang="T6">
                          <a:pos x="T0" y="T1"/>
                        </a:cxn>
                        <a:cxn ang="T7">
                          <a:pos x="T2" y="T3"/>
                        </a:cxn>
                        <a:cxn ang="T8">
                          <a:pos x="T4" y="T5"/>
                        </a:cxn>
                      </a:cxnLst>
                      <a:rect l="T9" t="T10" r="T11" b="T12"/>
                      <a:pathLst>
                        <a:path w="42376" h="26401" fill="none" extrusionOk="0">
                          <a:moveTo>
                            <a:pt x="540" y="26400"/>
                          </a:moveTo>
                          <a:cubicBezTo>
                            <a:pt x="181" y="24825"/>
                            <a:pt x="0" y="23215"/>
                            <a:pt x="0" y="21600"/>
                          </a:cubicBezTo>
                          <a:cubicBezTo>
                            <a:pt x="0" y="9670"/>
                            <a:pt x="9670" y="0"/>
                            <a:pt x="21600" y="0"/>
                          </a:cubicBezTo>
                          <a:cubicBezTo>
                            <a:pt x="31253" y="-1"/>
                            <a:pt x="39734" y="6405"/>
                            <a:pt x="42375" y="15690"/>
                          </a:cubicBezTo>
                        </a:path>
                        <a:path w="42376" h="26401" stroke="0" extrusionOk="0">
                          <a:moveTo>
                            <a:pt x="540" y="26400"/>
                          </a:moveTo>
                          <a:cubicBezTo>
                            <a:pt x="181" y="24825"/>
                            <a:pt x="0" y="23215"/>
                            <a:pt x="0" y="21600"/>
                          </a:cubicBezTo>
                          <a:cubicBezTo>
                            <a:pt x="0" y="9670"/>
                            <a:pt x="9670" y="0"/>
                            <a:pt x="21600" y="0"/>
                          </a:cubicBezTo>
                          <a:cubicBezTo>
                            <a:pt x="31253" y="-1"/>
                            <a:pt x="39734" y="6405"/>
                            <a:pt x="42375" y="15690"/>
                          </a:cubicBezTo>
                          <a:lnTo>
                            <a:pt x="21600" y="21600"/>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340" name="Arc 107"/>
                  <p:cNvSpPr>
                    <a:spLocks/>
                  </p:cNvSpPr>
                  <p:nvPr/>
                </p:nvSpPr>
                <p:spPr bwMode="auto">
                  <a:xfrm>
                    <a:off x="1673" y="3369"/>
                    <a:ext cx="71" cy="42"/>
                  </a:xfrm>
                  <a:custGeom>
                    <a:avLst/>
                    <a:gdLst>
                      <a:gd name="T0" fmla="*/ 1 w 42399"/>
                      <a:gd name="T1" fmla="*/ 42 h 26822"/>
                      <a:gd name="T2" fmla="*/ 71 w 42399"/>
                      <a:gd name="T3" fmla="*/ 25 h 26822"/>
                      <a:gd name="T4" fmla="*/ 36 w 42399"/>
                      <a:gd name="T5" fmla="*/ 34 h 26822"/>
                      <a:gd name="T6" fmla="*/ 0 60000 65536"/>
                      <a:gd name="T7" fmla="*/ 0 60000 65536"/>
                      <a:gd name="T8" fmla="*/ 0 60000 65536"/>
                      <a:gd name="T9" fmla="*/ 0 w 42399"/>
                      <a:gd name="T10" fmla="*/ 0 h 26822"/>
                      <a:gd name="T11" fmla="*/ 42399 w 42399"/>
                      <a:gd name="T12" fmla="*/ 26822 h 26822"/>
                    </a:gdLst>
                    <a:ahLst/>
                    <a:cxnLst>
                      <a:cxn ang="T6">
                        <a:pos x="T0" y="T1"/>
                      </a:cxn>
                      <a:cxn ang="T7">
                        <a:pos x="T2" y="T3"/>
                      </a:cxn>
                      <a:cxn ang="T8">
                        <a:pos x="T4" y="T5"/>
                      </a:cxn>
                    </a:cxnLst>
                    <a:rect l="T9" t="T10" r="T11" b="T12"/>
                    <a:pathLst>
                      <a:path w="42399" h="26822" fill="none" extrusionOk="0">
                        <a:moveTo>
                          <a:pt x="640" y="26822"/>
                        </a:moveTo>
                        <a:cubicBezTo>
                          <a:pt x="215" y="25113"/>
                          <a:pt x="0" y="23360"/>
                          <a:pt x="0" y="21600"/>
                        </a:cubicBezTo>
                        <a:cubicBezTo>
                          <a:pt x="0" y="9670"/>
                          <a:pt x="9670" y="0"/>
                          <a:pt x="21600" y="0"/>
                        </a:cubicBezTo>
                        <a:cubicBezTo>
                          <a:pt x="31284" y="-1"/>
                          <a:pt x="39785" y="6445"/>
                          <a:pt x="42398" y="15771"/>
                        </a:cubicBezTo>
                      </a:path>
                      <a:path w="42399" h="26822" stroke="0" extrusionOk="0">
                        <a:moveTo>
                          <a:pt x="640" y="26822"/>
                        </a:moveTo>
                        <a:cubicBezTo>
                          <a:pt x="215" y="25113"/>
                          <a:pt x="0" y="23360"/>
                          <a:pt x="0" y="21600"/>
                        </a:cubicBezTo>
                        <a:cubicBezTo>
                          <a:pt x="0" y="9670"/>
                          <a:pt x="9670" y="0"/>
                          <a:pt x="21600" y="0"/>
                        </a:cubicBezTo>
                        <a:cubicBezTo>
                          <a:pt x="31284" y="-1"/>
                          <a:pt x="39785" y="6445"/>
                          <a:pt x="42398" y="15771"/>
                        </a:cubicBezTo>
                        <a:lnTo>
                          <a:pt x="21600" y="21600"/>
                        </a:lnTo>
                        <a:close/>
                      </a:path>
                    </a:pathLst>
                  </a:custGeom>
                  <a:solidFill>
                    <a:srgbClr val="7F3F00"/>
                  </a:solidFill>
                  <a:ln w="4763">
                    <a:solidFill>
                      <a:srgbClr val="000000"/>
                    </a:solidFill>
                    <a:round/>
                    <a:headEnd/>
                    <a:tailEnd/>
                  </a:ln>
                </p:spPr>
                <p:txBody>
                  <a:bodyPr/>
                  <a:lstStyle/>
                  <a:p>
                    <a:endParaRPr lang="zh-CN" altLang="en-US"/>
                  </a:p>
                </p:txBody>
              </p:sp>
            </p:grpSp>
            <p:grpSp>
              <p:nvGrpSpPr>
                <p:cNvPr id="9316" name="Group 114"/>
                <p:cNvGrpSpPr>
                  <a:grpSpLocks/>
                </p:cNvGrpSpPr>
                <p:nvPr/>
              </p:nvGrpSpPr>
              <p:grpSpPr bwMode="auto">
                <a:xfrm>
                  <a:off x="1676" y="3376"/>
                  <a:ext cx="75" cy="48"/>
                  <a:chOff x="1676" y="3376"/>
                  <a:chExt cx="75" cy="48"/>
                </a:xfrm>
              </p:grpSpPr>
              <p:grpSp>
                <p:nvGrpSpPr>
                  <p:cNvPr id="9334" name="Group 112"/>
                  <p:cNvGrpSpPr>
                    <a:grpSpLocks/>
                  </p:cNvGrpSpPr>
                  <p:nvPr/>
                </p:nvGrpSpPr>
                <p:grpSpPr bwMode="auto">
                  <a:xfrm>
                    <a:off x="1676" y="3376"/>
                    <a:ext cx="71" cy="41"/>
                    <a:chOff x="1676" y="3376"/>
                    <a:chExt cx="71" cy="41"/>
                  </a:xfrm>
                </p:grpSpPr>
                <p:sp>
                  <p:nvSpPr>
                    <p:cNvPr id="9336" name="Arc 109"/>
                    <p:cNvSpPr>
                      <a:spLocks/>
                    </p:cNvSpPr>
                    <p:nvPr/>
                  </p:nvSpPr>
                  <p:spPr bwMode="auto">
                    <a:xfrm>
                      <a:off x="1676" y="3376"/>
                      <a:ext cx="70" cy="40"/>
                    </a:xfrm>
                    <a:custGeom>
                      <a:avLst/>
                      <a:gdLst>
                        <a:gd name="T0" fmla="*/ 1 w 42659"/>
                        <a:gd name="T1" fmla="*/ 40 h 26271"/>
                        <a:gd name="T2" fmla="*/ 70 w 42659"/>
                        <a:gd name="T3" fmla="*/ 26 h 26271"/>
                        <a:gd name="T4" fmla="*/ 35 w 42659"/>
                        <a:gd name="T5" fmla="*/ 33 h 26271"/>
                        <a:gd name="T6" fmla="*/ 0 60000 65536"/>
                        <a:gd name="T7" fmla="*/ 0 60000 65536"/>
                        <a:gd name="T8" fmla="*/ 0 60000 65536"/>
                        <a:gd name="T9" fmla="*/ 0 w 42659"/>
                        <a:gd name="T10" fmla="*/ 0 h 26271"/>
                        <a:gd name="T11" fmla="*/ 42659 w 42659"/>
                        <a:gd name="T12" fmla="*/ 26271 h 26271"/>
                      </a:gdLst>
                      <a:ahLst/>
                      <a:cxnLst>
                        <a:cxn ang="T6">
                          <a:pos x="T0" y="T1"/>
                        </a:cxn>
                        <a:cxn ang="T7">
                          <a:pos x="T2" y="T3"/>
                        </a:cxn>
                        <a:cxn ang="T8">
                          <a:pos x="T4" y="T5"/>
                        </a:cxn>
                      </a:cxnLst>
                      <a:rect l="T9" t="T10" r="T11" b="T12"/>
                      <a:pathLst>
                        <a:path w="42659" h="26271" fill="none" extrusionOk="0">
                          <a:moveTo>
                            <a:pt x="511" y="26270"/>
                          </a:moveTo>
                          <a:cubicBezTo>
                            <a:pt x="171" y="24737"/>
                            <a:pt x="0" y="23170"/>
                            <a:pt x="0" y="21600"/>
                          </a:cubicBezTo>
                          <a:cubicBezTo>
                            <a:pt x="0" y="9670"/>
                            <a:pt x="9670" y="0"/>
                            <a:pt x="21600" y="0"/>
                          </a:cubicBezTo>
                          <a:cubicBezTo>
                            <a:pt x="31678" y="-1"/>
                            <a:pt x="40416" y="6969"/>
                            <a:pt x="42658" y="16795"/>
                          </a:cubicBezTo>
                        </a:path>
                        <a:path w="42659" h="26271" stroke="0" extrusionOk="0">
                          <a:moveTo>
                            <a:pt x="511" y="26270"/>
                          </a:moveTo>
                          <a:cubicBezTo>
                            <a:pt x="171" y="24737"/>
                            <a:pt x="0" y="23170"/>
                            <a:pt x="0" y="21600"/>
                          </a:cubicBezTo>
                          <a:cubicBezTo>
                            <a:pt x="0" y="9670"/>
                            <a:pt x="9670" y="0"/>
                            <a:pt x="21600" y="0"/>
                          </a:cubicBezTo>
                          <a:cubicBezTo>
                            <a:pt x="31678" y="-1"/>
                            <a:pt x="40416" y="6969"/>
                            <a:pt x="42658" y="16795"/>
                          </a:cubicBezTo>
                          <a:lnTo>
                            <a:pt x="21600" y="2160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7" name="Arc 110"/>
                    <p:cNvSpPr>
                      <a:spLocks/>
                    </p:cNvSpPr>
                    <p:nvPr/>
                  </p:nvSpPr>
                  <p:spPr bwMode="auto">
                    <a:xfrm>
                      <a:off x="1676" y="3380"/>
                      <a:ext cx="36" cy="36"/>
                    </a:xfrm>
                    <a:custGeom>
                      <a:avLst/>
                      <a:gdLst>
                        <a:gd name="T0" fmla="*/ 1 w 21600"/>
                        <a:gd name="T1" fmla="*/ 36 h 23482"/>
                        <a:gd name="T2" fmla="*/ 18 w 21600"/>
                        <a:gd name="T3" fmla="*/ 0 h 23482"/>
                        <a:gd name="T4" fmla="*/ 36 w 21600"/>
                        <a:gd name="T5" fmla="*/ 29 h 23482"/>
                        <a:gd name="T6" fmla="*/ 0 60000 65536"/>
                        <a:gd name="T7" fmla="*/ 0 60000 65536"/>
                        <a:gd name="T8" fmla="*/ 0 60000 65536"/>
                        <a:gd name="T9" fmla="*/ 0 w 21600"/>
                        <a:gd name="T10" fmla="*/ 0 h 23482"/>
                        <a:gd name="T11" fmla="*/ 21600 w 21600"/>
                        <a:gd name="T12" fmla="*/ 23482 h 23482"/>
                      </a:gdLst>
                      <a:ahLst/>
                      <a:cxnLst>
                        <a:cxn ang="T6">
                          <a:pos x="T0" y="T1"/>
                        </a:cxn>
                        <a:cxn ang="T7">
                          <a:pos x="T2" y="T3"/>
                        </a:cxn>
                        <a:cxn ang="T8">
                          <a:pos x="T4" y="T5"/>
                        </a:cxn>
                      </a:cxnLst>
                      <a:rect l="T9" t="T10" r="T11" b="T12"/>
                      <a:pathLst>
                        <a:path w="21600" h="23482" fill="none" extrusionOk="0">
                          <a:moveTo>
                            <a:pt x="511" y="23481"/>
                          </a:moveTo>
                          <a:cubicBezTo>
                            <a:pt x="171" y="21948"/>
                            <a:pt x="0" y="20381"/>
                            <a:pt x="0" y="18811"/>
                          </a:cubicBezTo>
                          <a:cubicBezTo>
                            <a:pt x="-1" y="11018"/>
                            <a:pt x="4197" y="3830"/>
                            <a:pt x="10983" y="0"/>
                          </a:cubicBezTo>
                        </a:path>
                        <a:path w="21600" h="23482" stroke="0" extrusionOk="0">
                          <a:moveTo>
                            <a:pt x="511" y="23481"/>
                          </a:moveTo>
                          <a:cubicBezTo>
                            <a:pt x="171" y="21948"/>
                            <a:pt x="0" y="20381"/>
                            <a:pt x="0" y="18811"/>
                          </a:cubicBezTo>
                          <a:cubicBezTo>
                            <a:pt x="-1" y="11018"/>
                            <a:pt x="4197" y="3830"/>
                            <a:pt x="10983" y="0"/>
                          </a:cubicBezTo>
                          <a:lnTo>
                            <a:pt x="21600" y="18811"/>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8" name="Arc 111"/>
                    <p:cNvSpPr>
                      <a:spLocks/>
                    </p:cNvSpPr>
                    <p:nvPr/>
                  </p:nvSpPr>
                  <p:spPr bwMode="auto">
                    <a:xfrm>
                      <a:off x="1676" y="3376"/>
                      <a:ext cx="71" cy="41"/>
                    </a:xfrm>
                    <a:custGeom>
                      <a:avLst/>
                      <a:gdLst>
                        <a:gd name="T0" fmla="*/ 1 w 42376"/>
                        <a:gd name="T1" fmla="*/ 41 h 26266"/>
                        <a:gd name="T2" fmla="*/ 71 w 42376"/>
                        <a:gd name="T3" fmla="*/ 24 h 26266"/>
                        <a:gd name="T4" fmla="*/ 36 w 42376"/>
                        <a:gd name="T5" fmla="*/ 34 h 26266"/>
                        <a:gd name="T6" fmla="*/ 0 60000 65536"/>
                        <a:gd name="T7" fmla="*/ 0 60000 65536"/>
                        <a:gd name="T8" fmla="*/ 0 60000 65536"/>
                        <a:gd name="T9" fmla="*/ 0 w 42376"/>
                        <a:gd name="T10" fmla="*/ 0 h 26266"/>
                        <a:gd name="T11" fmla="*/ 42376 w 42376"/>
                        <a:gd name="T12" fmla="*/ 26266 h 26266"/>
                      </a:gdLst>
                      <a:ahLst/>
                      <a:cxnLst>
                        <a:cxn ang="T6">
                          <a:pos x="T0" y="T1"/>
                        </a:cxn>
                        <a:cxn ang="T7">
                          <a:pos x="T2" y="T3"/>
                        </a:cxn>
                        <a:cxn ang="T8">
                          <a:pos x="T4" y="T5"/>
                        </a:cxn>
                      </a:cxnLst>
                      <a:rect l="T9" t="T10" r="T11" b="T12"/>
                      <a:pathLst>
                        <a:path w="42376" h="26266" fill="none" extrusionOk="0">
                          <a:moveTo>
                            <a:pt x="509" y="26266"/>
                          </a:moveTo>
                          <a:cubicBezTo>
                            <a:pt x="171" y="24733"/>
                            <a:pt x="0" y="23169"/>
                            <a:pt x="0" y="21600"/>
                          </a:cubicBezTo>
                          <a:cubicBezTo>
                            <a:pt x="0" y="9670"/>
                            <a:pt x="9670" y="0"/>
                            <a:pt x="21600" y="0"/>
                          </a:cubicBezTo>
                          <a:cubicBezTo>
                            <a:pt x="31253" y="-1"/>
                            <a:pt x="39734" y="6405"/>
                            <a:pt x="42375" y="15690"/>
                          </a:cubicBezTo>
                        </a:path>
                        <a:path w="42376" h="26266" stroke="0" extrusionOk="0">
                          <a:moveTo>
                            <a:pt x="509" y="26266"/>
                          </a:moveTo>
                          <a:cubicBezTo>
                            <a:pt x="171" y="24733"/>
                            <a:pt x="0" y="23169"/>
                            <a:pt x="0" y="21600"/>
                          </a:cubicBezTo>
                          <a:cubicBezTo>
                            <a:pt x="0" y="9670"/>
                            <a:pt x="9670" y="0"/>
                            <a:pt x="21600" y="0"/>
                          </a:cubicBezTo>
                          <a:cubicBezTo>
                            <a:pt x="31253" y="-1"/>
                            <a:pt x="39734" y="6405"/>
                            <a:pt x="42375" y="15690"/>
                          </a:cubicBezTo>
                          <a:lnTo>
                            <a:pt x="21600" y="21600"/>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335" name="Arc 113"/>
                  <p:cNvSpPr>
                    <a:spLocks/>
                  </p:cNvSpPr>
                  <p:nvPr/>
                </p:nvSpPr>
                <p:spPr bwMode="auto">
                  <a:xfrm>
                    <a:off x="1680" y="3383"/>
                    <a:ext cx="71" cy="41"/>
                  </a:xfrm>
                  <a:custGeom>
                    <a:avLst/>
                    <a:gdLst>
                      <a:gd name="T0" fmla="*/ 1 w 42502"/>
                      <a:gd name="T1" fmla="*/ 41 h 26266"/>
                      <a:gd name="T2" fmla="*/ 71 w 42502"/>
                      <a:gd name="T3" fmla="*/ 25 h 26266"/>
                      <a:gd name="T4" fmla="*/ 36 w 42502"/>
                      <a:gd name="T5" fmla="*/ 34 h 26266"/>
                      <a:gd name="T6" fmla="*/ 0 60000 65536"/>
                      <a:gd name="T7" fmla="*/ 0 60000 65536"/>
                      <a:gd name="T8" fmla="*/ 0 60000 65536"/>
                      <a:gd name="T9" fmla="*/ 0 w 42502"/>
                      <a:gd name="T10" fmla="*/ 0 h 26266"/>
                      <a:gd name="T11" fmla="*/ 42502 w 42502"/>
                      <a:gd name="T12" fmla="*/ 26266 h 26266"/>
                    </a:gdLst>
                    <a:ahLst/>
                    <a:cxnLst>
                      <a:cxn ang="T6">
                        <a:pos x="T0" y="T1"/>
                      </a:cxn>
                      <a:cxn ang="T7">
                        <a:pos x="T2" y="T3"/>
                      </a:cxn>
                      <a:cxn ang="T8">
                        <a:pos x="T4" y="T5"/>
                      </a:cxn>
                    </a:cxnLst>
                    <a:rect l="T9" t="T10" r="T11" b="T12"/>
                    <a:pathLst>
                      <a:path w="42502" h="26266" fill="none" extrusionOk="0">
                        <a:moveTo>
                          <a:pt x="509" y="26266"/>
                        </a:moveTo>
                        <a:cubicBezTo>
                          <a:pt x="171" y="24733"/>
                          <a:pt x="0" y="23169"/>
                          <a:pt x="0" y="21600"/>
                        </a:cubicBezTo>
                        <a:cubicBezTo>
                          <a:pt x="0" y="9670"/>
                          <a:pt x="9670" y="0"/>
                          <a:pt x="21600" y="0"/>
                        </a:cubicBezTo>
                        <a:cubicBezTo>
                          <a:pt x="31432" y="-1"/>
                          <a:pt x="40023" y="6640"/>
                          <a:pt x="42502" y="16154"/>
                        </a:cubicBezTo>
                      </a:path>
                      <a:path w="42502" h="26266" stroke="0" extrusionOk="0">
                        <a:moveTo>
                          <a:pt x="509" y="26266"/>
                        </a:moveTo>
                        <a:cubicBezTo>
                          <a:pt x="171" y="24733"/>
                          <a:pt x="0" y="23169"/>
                          <a:pt x="0" y="21600"/>
                        </a:cubicBezTo>
                        <a:cubicBezTo>
                          <a:pt x="0" y="9670"/>
                          <a:pt x="9670" y="0"/>
                          <a:pt x="21600" y="0"/>
                        </a:cubicBezTo>
                        <a:cubicBezTo>
                          <a:pt x="31432" y="-1"/>
                          <a:pt x="40023" y="6640"/>
                          <a:pt x="42502" y="16154"/>
                        </a:cubicBezTo>
                        <a:lnTo>
                          <a:pt x="21600" y="21600"/>
                        </a:lnTo>
                        <a:close/>
                      </a:path>
                    </a:pathLst>
                  </a:custGeom>
                  <a:solidFill>
                    <a:srgbClr val="7F3F00"/>
                  </a:solidFill>
                  <a:ln w="4763">
                    <a:solidFill>
                      <a:srgbClr val="000000"/>
                    </a:solidFill>
                    <a:round/>
                    <a:headEnd/>
                    <a:tailEnd/>
                  </a:ln>
                </p:spPr>
                <p:txBody>
                  <a:bodyPr/>
                  <a:lstStyle/>
                  <a:p>
                    <a:endParaRPr lang="zh-CN" altLang="en-US"/>
                  </a:p>
                </p:txBody>
              </p:sp>
            </p:grpSp>
            <p:grpSp>
              <p:nvGrpSpPr>
                <p:cNvPr id="9317" name="Group 117"/>
                <p:cNvGrpSpPr>
                  <a:grpSpLocks/>
                </p:cNvGrpSpPr>
                <p:nvPr/>
              </p:nvGrpSpPr>
              <p:grpSpPr bwMode="auto">
                <a:xfrm>
                  <a:off x="1684" y="3389"/>
                  <a:ext cx="69" cy="40"/>
                  <a:chOff x="1684" y="3389"/>
                  <a:chExt cx="69" cy="40"/>
                </a:xfrm>
              </p:grpSpPr>
              <p:sp>
                <p:nvSpPr>
                  <p:cNvPr id="9332" name="Arc 115"/>
                  <p:cNvSpPr>
                    <a:spLocks/>
                  </p:cNvSpPr>
                  <p:nvPr/>
                </p:nvSpPr>
                <p:spPr bwMode="auto">
                  <a:xfrm>
                    <a:off x="1684" y="3389"/>
                    <a:ext cx="69" cy="40"/>
                  </a:xfrm>
                  <a:custGeom>
                    <a:avLst/>
                    <a:gdLst>
                      <a:gd name="T0" fmla="*/ 1 w 42703"/>
                      <a:gd name="T1" fmla="*/ 40 h 26208"/>
                      <a:gd name="T2" fmla="*/ 69 w 42703"/>
                      <a:gd name="T3" fmla="*/ 26 h 26208"/>
                      <a:gd name="T4" fmla="*/ 35 w 42703"/>
                      <a:gd name="T5" fmla="*/ 33 h 26208"/>
                      <a:gd name="T6" fmla="*/ 0 60000 65536"/>
                      <a:gd name="T7" fmla="*/ 0 60000 65536"/>
                      <a:gd name="T8" fmla="*/ 0 60000 65536"/>
                      <a:gd name="T9" fmla="*/ 0 w 42703"/>
                      <a:gd name="T10" fmla="*/ 0 h 26208"/>
                      <a:gd name="T11" fmla="*/ 42703 w 42703"/>
                      <a:gd name="T12" fmla="*/ 26208 h 26208"/>
                    </a:gdLst>
                    <a:ahLst/>
                    <a:cxnLst>
                      <a:cxn ang="T6">
                        <a:pos x="T0" y="T1"/>
                      </a:cxn>
                      <a:cxn ang="T7">
                        <a:pos x="T2" y="T3"/>
                      </a:cxn>
                      <a:cxn ang="T8">
                        <a:pos x="T4" y="T5"/>
                      </a:cxn>
                    </a:cxnLst>
                    <a:rect l="T9" t="T10" r="T11" b="T12"/>
                    <a:pathLst>
                      <a:path w="42703" h="26208" fill="none" extrusionOk="0">
                        <a:moveTo>
                          <a:pt x="497" y="26207"/>
                        </a:moveTo>
                        <a:cubicBezTo>
                          <a:pt x="166" y="24694"/>
                          <a:pt x="0" y="23149"/>
                          <a:pt x="0" y="21600"/>
                        </a:cubicBezTo>
                        <a:cubicBezTo>
                          <a:pt x="0" y="9670"/>
                          <a:pt x="9670" y="0"/>
                          <a:pt x="21600" y="0"/>
                        </a:cubicBezTo>
                        <a:cubicBezTo>
                          <a:pt x="31753" y="-1"/>
                          <a:pt x="40536" y="7072"/>
                          <a:pt x="42702" y="16992"/>
                        </a:cubicBezTo>
                      </a:path>
                      <a:path w="42703" h="26208" stroke="0" extrusionOk="0">
                        <a:moveTo>
                          <a:pt x="497" y="26207"/>
                        </a:moveTo>
                        <a:cubicBezTo>
                          <a:pt x="166" y="24694"/>
                          <a:pt x="0" y="23149"/>
                          <a:pt x="0" y="21600"/>
                        </a:cubicBezTo>
                        <a:cubicBezTo>
                          <a:pt x="0" y="9670"/>
                          <a:pt x="9670" y="0"/>
                          <a:pt x="21600" y="0"/>
                        </a:cubicBezTo>
                        <a:cubicBezTo>
                          <a:pt x="31753" y="-1"/>
                          <a:pt x="40536" y="7072"/>
                          <a:pt x="42702" y="16992"/>
                        </a:cubicBezTo>
                        <a:lnTo>
                          <a:pt x="21600" y="2160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3" name="Arc 116"/>
                  <p:cNvSpPr>
                    <a:spLocks/>
                  </p:cNvSpPr>
                  <p:nvPr/>
                </p:nvSpPr>
                <p:spPr bwMode="auto">
                  <a:xfrm>
                    <a:off x="1684" y="3393"/>
                    <a:ext cx="35" cy="36"/>
                  </a:xfrm>
                  <a:custGeom>
                    <a:avLst/>
                    <a:gdLst>
                      <a:gd name="T0" fmla="*/ 1 w 21600"/>
                      <a:gd name="T1" fmla="*/ 36 h 23354"/>
                      <a:gd name="T2" fmla="*/ 18 w 21600"/>
                      <a:gd name="T3" fmla="*/ 0 h 23354"/>
                      <a:gd name="T4" fmla="*/ 35 w 21600"/>
                      <a:gd name="T5" fmla="*/ 29 h 23354"/>
                      <a:gd name="T6" fmla="*/ 0 60000 65536"/>
                      <a:gd name="T7" fmla="*/ 0 60000 65536"/>
                      <a:gd name="T8" fmla="*/ 0 60000 65536"/>
                      <a:gd name="T9" fmla="*/ 0 w 21600"/>
                      <a:gd name="T10" fmla="*/ 0 h 23354"/>
                      <a:gd name="T11" fmla="*/ 21600 w 21600"/>
                      <a:gd name="T12" fmla="*/ 23354 h 23354"/>
                    </a:gdLst>
                    <a:ahLst/>
                    <a:cxnLst>
                      <a:cxn ang="T6">
                        <a:pos x="T0" y="T1"/>
                      </a:cxn>
                      <a:cxn ang="T7">
                        <a:pos x="T2" y="T3"/>
                      </a:cxn>
                      <a:cxn ang="T8">
                        <a:pos x="T4" y="T5"/>
                      </a:cxn>
                    </a:cxnLst>
                    <a:rect l="T9" t="T10" r="T11" b="T12"/>
                    <a:pathLst>
                      <a:path w="21600" h="23354" fill="none" extrusionOk="0">
                        <a:moveTo>
                          <a:pt x="497" y="23353"/>
                        </a:moveTo>
                        <a:cubicBezTo>
                          <a:pt x="166" y="21840"/>
                          <a:pt x="0" y="20295"/>
                          <a:pt x="0" y="18746"/>
                        </a:cubicBezTo>
                        <a:cubicBezTo>
                          <a:pt x="-1" y="11000"/>
                          <a:pt x="4147" y="3848"/>
                          <a:pt x="10869" y="0"/>
                        </a:cubicBezTo>
                      </a:path>
                      <a:path w="21600" h="23354" stroke="0" extrusionOk="0">
                        <a:moveTo>
                          <a:pt x="497" y="23353"/>
                        </a:moveTo>
                        <a:cubicBezTo>
                          <a:pt x="166" y="21840"/>
                          <a:pt x="0" y="20295"/>
                          <a:pt x="0" y="18746"/>
                        </a:cubicBezTo>
                        <a:cubicBezTo>
                          <a:pt x="-1" y="11000"/>
                          <a:pt x="4147" y="3848"/>
                          <a:pt x="10869" y="0"/>
                        </a:cubicBezTo>
                        <a:lnTo>
                          <a:pt x="21600" y="18746"/>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318" name="Group 120"/>
                <p:cNvGrpSpPr>
                  <a:grpSpLocks/>
                </p:cNvGrpSpPr>
                <p:nvPr/>
              </p:nvGrpSpPr>
              <p:grpSpPr bwMode="auto">
                <a:xfrm>
                  <a:off x="1683" y="3389"/>
                  <a:ext cx="75" cy="47"/>
                  <a:chOff x="1683" y="3389"/>
                  <a:chExt cx="75" cy="47"/>
                </a:xfrm>
              </p:grpSpPr>
              <p:sp>
                <p:nvSpPr>
                  <p:cNvPr id="9330" name="Arc 118"/>
                  <p:cNvSpPr>
                    <a:spLocks/>
                  </p:cNvSpPr>
                  <p:nvPr/>
                </p:nvSpPr>
                <p:spPr bwMode="auto">
                  <a:xfrm>
                    <a:off x="1683" y="3389"/>
                    <a:ext cx="71" cy="40"/>
                  </a:xfrm>
                  <a:custGeom>
                    <a:avLst/>
                    <a:gdLst>
                      <a:gd name="T0" fmla="*/ 1 w 42541"/>
                      <a:gd name="T1" fmla="*/ 40 h 25624"/>
                      <a:gd name="T2" fmla="*/ 71 w 42541"/>
                      <a:gd name="T3" fmla="*/ 25 h 25624"/>
                      <a:gd name="T4" fmla="*/ 36 w 42541"/>
                      <a:gd name="T5" fmla="*/ 34 h 25624"/>
                      <a:gd name="T6" fmla="*/ 0 60000 65536"/>
                      <a:gd name="T7" fmla="*/ 0 60000 65536"/>
                      <a:gd name="T8" fmla="*/ 0 60000 65536"/>
                      <a:gd name="T9" fmla="*/ 0 w 42541"/>
                      <a:gd name="T10" fmla="*/ 0 h 25624"/>
                      <a:gd name="T11" fmla="*/ 42541 w 42541"/>
                      <a:gd name="T12" fmla="*/ 25624 h 25624"/>
                    </a:gdLst>
                    <a:ahLst/>
                    <a:cxnLst>
                      <a:cxn ang="T6">
                        <a:pos x="T0" y="T1"/>
                      </a:cxn>
                      <a:cxn ang="T7">
                        <a:pos x="T2" y="T3"/>
                      </a:cxn>
                      <a:cxn ang="T8">
                        <a:pos x="T4" y="T5"/>
                      </a:cxn>
                    </a:cxnLst>
                    <a:rect l="T9" t="T10" r="T11" b="T12"/>
                    <a:pathLst>
                      <a:path w="42541" h="25624" fill="none" extrusionOk="0">
                        <a:moveTo>
                          <a:pt x="378" y="25623"/>
                        </a:moveTo>
                        <a:cubicBezTo>
                          <a:pt x="126" y="24297"/>
                          <a:pt x="0" y="22950"/>
                          <a:pt x="0" y="21600"/>
                        </a:cubicBezTo>
                        <a:cubicBezTo>
                          <a:pt x="0" y="9670"/>
                          <a:pt x="9670" y="0"/>
                          <a:pt x="21600" y="0"/>
                        </a:cubicBezTo>
                        <a:cubicBezTo>
                          <a:pt x="31489" y="-1"/>
                          <a:pt x="40116" y="6716"/>
                          <a:pt x="42540" y="16305"/>
                        </a:cubicBezTo>
                      </a:path>
                      <a:path w="42541" h="25624" stroke="0" extrusionOk="0">
                        <a:moveTo>
                          <a:pt x="378" y="25623"/>
                        </a:moveTo>
                        <a:cubicBezTo>
                          <a:pt x="126" y="24297"/>
                          <a:pt x="0" y="22950"/>
                          <a:pt x="0" y="21600"/>
                        </a:cubicBezTo>
                        <a:cubicBezTo>
                          <a:pt x="0" y="9670"/>
                          <a:pt x="9670" y="0"/>
                          <a:pt x="21600" y="0"/>
                        </a:cubicBezTo>
                        <a:cubicBezTo>
                          <a:pt x="31489" y="-1"/>
                          <a:pt x="40116" y="6716"/>
                          <a:pt x="42540" y="16305"/>
                        </a:cubicBezTo>
                        <a:lnTo>
                          <a:pt x="21600" y="21600"/>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31" name="Arc 119"/>
                  <p:cNvSpPr>
                    <a:spLocks/>
                  </p:cNvSpPr>
                  <p:nvPr/>
                </p:nvSpPr>
                <p:spPr bwMode="auto">
                  <a:xfrm>
                    <a:off x="1687" y="3396"/>
                    <a:ext cx="71" cy="40"/>
                  </a:xfrm>
                  <a:custGeom>
                    <a:avLst/>
                    <a:gdLst>
                      <a:gd name="T0" fmla="*/ 1 w 42541"/>
                      <a:gd name="T1" fmla="*/ 40 h 25624"/>
                      <a:gd name="T2" fmla="*/ 71 w 42541"/>
                      <a:gd name="T3" fmla="*/ 25 h 25624"/>
                      <a:gd name="T4" fmla="*/ 36 w 42541"/>
                      <a:gd name="T5" fmla="*/ 34 h 25624"/>
                      <a:gd name="T6" fmla="*/ 0 60000 65536"/>
                      <a:gd name="T7" fmla="*/ 0 60000 65536"/>
                      <a:gd name="T8" fmla="*/ 0 60000 65536"/>
                      <a:gd name="T9" fmla="*/ 0 w 42541"/>
                      <a:gd name="T10" fmla="*/ 0 h 25624"/>
                      <a:gd name="T11" fmla="*/ 42541 w 42541"/>
                      <a:gd name="T12" fmla="*/ 25624 h 25624"/>
                    </a:gdLst>
                    <a:ahLst/>
                    <a:cxnLst>
                      <a:cxn ang="T6">
                        <a:pos x="T0" y="T1"/>
                      </a:cxn>
                      <a:cxn ang="T7">
                        <a:pos x="T2" y="T3"/>
                      </a:cxn>
                      <a:cxn ang="T8">
                        <a:pos x="T4" y="T5"/>
                      </a:cxn>
                    </a:cxnLst>
                    <a:rect l="T9" t="T10" r="T11" b="T12"/>
                    <a:pathLst>
                      <a:path w="42541" h="25624" fill="none" extrusionOk="0">
                        <a:moveTo>
                          <a:pt x="378" y="25623"/>
                        </a:moveTo>
                        <a:cubicBezTo>
                          <a:pt x="126" y="24297"/>
                          <a:pt x="0" y="22950"/>
                          <a:pt x="0" y="21600"/>
                        </a:cubicBezTo>
                        <a:cubicBezTo>
                          <a:pt x="0" y="9670"/>
                          <a:pt x="9670" y="0"/>
                          <a:pt x="21600" y="0"/>
                        </a:cubicBezTo>
                        <a:cubicBezTo>
                          <a:pt x="31489" y="-1"/>
                          <a:pt x="40116" y="6716"/>
                          <a:pt x="42540" y="16305"/>
                        </a:cubicBezTo>
                      </a:path>
                      <a:path w="42541" h="25624" stroke="0" extrusionOk="0">
                        <a:moveTo>
                          <a:pt x="378" y="25623"/>
                        </a:moveTo>
                        <a:cubicBezTo>
                          <a:pt x="126" y="24297"/>
                          <a:pt x="0" y="22950"/>
                          <a:pt x="0" y="21600"/>
                        </a:cubicBezTo>
                        <a:cubicBezTo>
                          <a:pt x="0" y="9670"/>
                          <a:pt x="9670" y="0"/>
                          <a:pt x="21600" y="0"/>
                        </a:cubicBezTo>
                        <a:cubicBezTo>
                          <a:pt x="31489" y="-1"/>
                          <a:pt x="40116" y="6716"/>
                          <a:pt x="42540" y="16305"/>
                        </a:cubicBezTo>
                        <a:lnTo>
                          <a:pt x="21600" y="21600"/>
                        </a:lnTo>
                        <a:close/>
                      </a:path>
                    </a:pathLst>
                  </a:custGeom>
                  <a:solidFill>
                    <a:srgbClr val="7F3F00"/>
                  </a:solidFill>
                  <a:ln w="4763">
                    <a:solidFill>
                      <a:srgbClr val="000000"/>
                    </a:solidFill>
                    <a:round/>
                    <a:headEnd/>
                    <a:tailEnd/>
                  </a:ln>
                </p:spPr>
                <p:txBody>
                  <a:bodyPr/>
                  <a:lstStyle/>
                  <a:p>
                    <a:endParaRPr lang="zh-CN" altLang="en-US"/>
                  </a:p>
                </p:txBody>
              </p:sp>
            </p:grpSp>
            <p:grpSp>
              <p:nvGrpSpPr>
                <p:cNvPr id="9319" name="Group 123"/>
                <p:cNvGrpSpPr>
                  <a:grpSpLocks/>
                </p:cNvGrpSpPr>
                <p:nvPr/>
              </p:nvGrpSpPr>
              <p:grpSpPr bwMode="auto">
                <a:xfrm>
                  <a:off x="1644" y="3331"/>
                  <a:ext cx="228" cy="327"/>
                  <a:chOff x="1644" y="3331"/>
                  <a:chExt cx="228" cy="327"/>
                </a:xfrm>
              </p:grpSpPr>
              <p:sp>
                <p:nvSpPr>
                  <p:cNvPr id="9328" name="Line 121"/>
                  <p:cNvSpPr>
                    <a:spLocks noChangeShapeType="1"/>
                  </p:cNvSpPr>
                  <p:nvPr/>
                </p:nvSpPr>
                <p:spPr bwMode="auto">
                  <a:xfrm>
                    <a:off x="1710" y="3331"/>
                    <a:ext cx="162" cy="29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9" name="Line 122"/>
                  <p:cNvSpPr>
                    <a:spLocks noChangeShapeType="1"/>
                  </p:cNvSpPr>
                  <p:nvPr/>
                </p:nvSpPr>
                <p:spPr bwMode="auto">
                  <a:xfrm>
                    <a:off x="1644" y="3354"/>
                    <a:ext cx="162" cy="30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320" name="Group 129"/>
                <p:cNvGrpSpPr>
                  <a:grpSpLocks/>
                </p:cNvGrpSpPr>
                <p:nvPr/>
              </p:nvGrpSpPr>
              <p:grpSpPr bwMode="auto">
                <a:xfrm>
                  <a:off x="1691" y="3401"/>
                  <a:ext cx="73" cy="48"/>
                  <a:chOff x="1691" y="3401"/>
                  <a:chExt cx="73" cy="48"/>
                </a:xfrm>
              </p:grpSpPr>
              <p:grpSp>
                <p:nvGrpSpPr>
                  <p:cNvPr id="9323" name="Group 126"/>
                  <p:cNvGrpSpPr>
                    <a:grpSpLocks/>
                  </p:cNvGrpSpPr>
                  <p:nvPr/>
                </p:nvGrpSpPr>
                <p:grpSpPr bwMode="auto">
                  <a:xfrm>
                    <a:off x="1691" y="3402"/>
                    <a:ext cx="70" cy="39"/>
                    <a:chOff x="1691" y="3402"/>
                    <a:chExt cx="70" cy="39"/>
                  </a:xfrm>
                </p:grpSpPr>
                <p:sp>
                  <p:nvSpPr>
                    <p:cNvPr id="9326" name="Arc 124"/>
                    <p:cNvSpPr>
                      <a:spLocks/>
                    </p:cNvSpPr>
                    <p:nvPr/>
                  </p:nvSpPr>
                  <p:spPr bwMode="auto">
                    <a:xfrm>
                      <a:off x="1691" y="3402"/>
                      <a:ext cx="70" cy="39"/>
                    </a:xfrm>
                    <a:custGeom>
                      <a:avLst/>
                      <a:gdLst>
                        <a:gd name="T0" fmla="*/ 1 w 42659"/>
                        <a:gd name="T1" fmla="*/ 39 h 25517"/>
                        <a:gd name="T2" fmla="*/ 70 w 42659"/>
                        <a:gd name="T3" fmla="*/ 26 h 25517"/>
                        <a:gd name="T4" fmla="*/ 35 w 42659"/>
                        <a:gd name="T5" fmla="*/ 33 h 25517"/>
                        <a:gd name="T6" fmla="*/ 0 60000 65536"/>
                        <a:gd name="T7" fmla="*/ 0 60000 65536"/>
                        <a:gd name="T8" fmla="*/ 0 60000 65536"/>
                        <a:gd name="T9" fmla="*/ 0 w 42659"/>
                        <a:gd name="T10" fmla="*/ 0 h 25517"/>
                        <a:gd name="T11" fmla="*/ 42659 w 42659"/>
                        <a:gd name="T12" fmla="*/ 25517 h 25517"/>
                      </a:gdLst>
                      <a:ahLst/>
                      <a:cxnLst>
                        <a:cxn ang="T6">
                          <a:pos x="T0" y="T1"/>
                        </a:cxn>
                        <a:cxn ang="T7">
                          <a:pos x="T2" y="T3"/>
                        </a:cxn>
                        <a:cxn ang="T8">
                          <a:pos x="T4" y="T5"/>
                        </a:cxn>
                      </a:cxnLst>
                      <a:rect l="T9" t="T10" r="T11" b="T12"/>
                      <a:pathLst>
                        <a:path w="42659" h="25517" fill="none" extrusionOk="0">
                          <a:moveTo>
                            <a:pt x="358" y="25516"/>
                          </a:moveTo>
                          <a:cubicBezTo>
                            <a:pt x="119" y="24224"/>
                            <a:pt x="0" y="22913"/>
                            <a:pt x="0" y="21600"/>
                          </a:cubicBezTo>
                          <a:cubicBezTo>
                            <a:pt x="0" y="9670"/>
                            <a:pt x="9670" y="0"/>
                            <a:pt x="21600" y="0"/>
                          </a:cubicBezTo>
                          <a:cubicBezTo>
                            <a:pt x="31678" y="-1"/>
                            <a:pt x="40416" y="6969"/>
                            <a:pt x="42658" y="16795"/>
                          </a:cubicBezTo>
                        </a:path>
                        <a:path w="42659" h="25517" stroke="0" extrusionOk="0">
                          <a:moveTo>
                            <a:pt x="358" y="25516"/>
                          </a:moveTo>
                          <a:cubicBezTo>
                            <a:pt x="119" y="24224"/>
                            <a:pt x="0" y="22913"/>
                            <a:pt x="0" y="21600"/>
                          </a:cubicBezTo>
                          <a:cubicBezTo>
                            <a:pt x="0" y="9670"/>
                            <a:pt x="9670" y="0"/>
                            <a:pt x="21600" y="0"/>
                          </a:cubicBezTo>
                          <a:cubicBezTo>
                            <a:pt x="31678" y="-1"/>
                            <a:pt x="40416" y="6969"/>
                            <a:pt x="42658" y="16795"/>
                          </a:cubicBezTo>
                          <a:lnTo>
                            <a:pt x="21600" y="2160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7" name="Arc 125"/>
                    <p:cNvSpPr>
                      <a:spLocks/>
                    </p:cNvSpPr>
                    <p:nvPr/>
                  </p:nvSpPr>
                  <p:spPr bwMode="auto">
                    <a:xfrm>
                      <a:off x="1691" y="3406"/>
                      <a:ext cx="36" cy="35"/>
                    </a:xfrm>
                    <a:custGeom>
                      <a:avLst/>
                      <a:gdLst>
                        <a:gd name="T0" fmla="*/ 1 w 21600"/>
                        <a:gd name="T1" fmla="*/ 35 h 22728"/>
                        <a:gd name="T2" fmla="*/ 18 w 21600"/>
                        <a:gd name="T3" fmla="*/ 0 h 22728"/>
                        <a:gd name="T4" fmla="*/ 36 w 21600"/>
                        <a:gd name="T5" fmla="*/ 29 h 22728"/>
                        <a:gd name="T6" fmla="*/ 0 60000 65536"/>
                        <a:gd name="T7" fmla="*/ 0 60000 65536"/>
                        <a:gd name="T8" fmla="*/ 0 60000 65536"/>
                        <a:gd name="T9" fmla="*/ 0 w 21600"/>
                        <a:gd name="T10" fmla="*/ 0 h 22728"/>
                        <a:gd name="T11" fmla="*/ 21600 w 21600"/>
                        <a:gd name="T12" fmla="*/ 22728 h 22728"/>
                      </a:gdLst>
                      <a:ahLst/>
                      <a:cxnLst>
                        <a:cxn ang="T6">
                          <a:pos x="T0" y="T1"/>
                        </a:cxn>
                        <a:cxn ang="T7">
                          <a:pos x="T2" y="T3"/>
                        </a:cxn>
                        <a:cxn ang="T8">
                          <a:pos x="T4" y="T5"/>
                        </a:cxn>
                      </a:cxnLst>
                      <a:rect l="T9" t="T10" r="T11" b="T12"/>
                      <a:pathLst>
                        <a:path w="21600" h="22728" fill="none" extrusionOk="0">
                          <a:moveTo>
                            <a:pt x="358" y="22727"/>
                          </a:moveTo>
                          <a:cubicBezTo>
                            <a:pt x="119" y="21435"/>
                            <a:pt x="0" y="20124"/>
                            <a:pt x="0" y="18811"/>
                          </a:cubicBezTo>
                          <a:cubicBezTo>
                            <a:pt x="-1" y="11018"/>
                            <a:pt x="4197" y="3830"/>
                            <a:pt x="10983" y="0"/>
                          </a:cubicBezTo>
                        </a:path>
                        <a:path w="21600" h="22728" stroke="0" extrusionOk="0">
                          <a:moveTo>
                            <a:pt x="358" y="22727"/>
                          </a:moveTo>
                          <a:cubicBezTo>
                            <a:pt x="119" y="21435"/>
                            <a:pt x="0" y="20124"/>
                            <a:pt x="0" y="18811"/>
                          </a:cubicBezTo>
                          <a:cubicBezTo>
                            <a:pt x="-1" y="11018"/>
                            <a:pt x="4197" y="3830"/>
                            <a:pt x="10983" y="0"/>
                          </a:cubicBezTo>
                          <a:lnTo>
                            <a:pt x="21600" y="18811"/>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324" name="Arc 127"/>
                  <p:cNvSpPr>
                    <a:spLocks/>
                  </p:cNvSpPr>
                  <p:nvPr/>
                </p:nvSpPr>
                <p:spPr bwMode="auto">
                  <a:xfrm>
                    <a:off x="1691" y="3401"/>
                    <a:ext cx="71" cy="41"/>
                  </a:xfrm>
                  <a:custGeom>
                    <a:avLst/>
                    <a:gdLst>
                      <a:gd name="T0" fmla="*/ 1 w 42704"/>
                      <a:gd name="T1" fmla="*/ 41 h 26201"/>
                      <a:gd name="T2" fmla="*/ 71 w 42704"/>
                      <a:gd name="T3" fmla="*/ 27 h 26201"/>
                      <a:gd name="T4" fmla="*/ 36 w 42704"/>
                      <a:gd name="T5" fmla="*/ 34 h 26201"/>
                      <a:gd name="T6" fmla="*/ 0 60000 65536"/>
                      <a:gd name="T7" fmla="*/ 0 60000 65536"/>
                      <a:gd name="T8" fmla="*/ 0 60000 65536"/>
                      <a:gd name="T9" fmla="*/ 0 w 42704"/>
                      <a:gd name="T10" fmla="*/ 0 h 26201"/>
                      <a:gd name="T11" fmla="*/ 42704 w 42704"/>
                      <a:gd name="T12" fmla="*/ 26201 h 26201"/>
                    </a:gdLst>
                    <a:ahLst/>
                    <a:cxnLst>
                      <a:cxn ang="T6">
                        <a:pos x="T0" y="T1"/>
                      </a:cxn>
                      <a:cxn ang="T7">
                        <a:pos x="T2" y="T3"/>
                      </a:cxn>
                      <a:cxn ang="T8">
                        <a:pos x="T4" y="T5"/>
                      </a:cxn>
                    </a:cxnLst>
                    <a:rect l="T9" t="T10" r="T11" b="T12"/>
                    <a:pathLst>
                      <a:path w="42704" h="26201" fill="none" extrusionOk="0">
                        <a:moveTo>
                          <a:pt x="495" y="26201"/>
                        </a:moveTo>
                        <a:cubicBezTo>
                          <a:pt x="166" y="24689"/>
                          <a:pt x="0" y="23147"/>
                          <a:pt x="0" y="21600"/>
                        </a:cubicBezTo>
                        <a:cubicBezTo>
                          <a:pt x="0" y="9670"/>
                          <a:pt x="9670" y="0"/>
                          <a:pt x="21600" y="0"/>
                        </a:cubicBezTo>
                        <a:cubicBezTo>
                          <a:pt x="31756" y="-1"/>
                          <a:pt x="40540" y="7075"/>
                          <a:pt x="42704" y="16998"/>
                        </a:cubicBezTo>
                      </a:path>
                      <a:path w="42704" h="26201" stroke="0" extrusionOk="0">
                        <a:moveTo>
                          <a:pt x="495" y="26201"/>
                        </a:moveTo>
                        <a:cubicBezTo>
                          <a:pt x="166" y="24689"/>
                          <a:pt x="0" y="23147"/>
                          <a:pt x="0" y="21600"/>
                        </a:cubicBezTo>
                        <a:cubicBezTo>
                          <a:pt x="0" y="9670"/>
                          <a:pt x="9670" y="0"/>
                          <a:pt x="21600" y="0"/>
                        </a:cubicBezTo>
                        <a:cubicBezTo>
                          <a:pt x="31756" y="-1"/>
                          <a:pt x="40540" y="7075"/>
                          <a:pt x="42704" y="16998"/>
                        </a:cubicBezTo>
                        <a:lnTo>
                          <a:pt x="21600" y="21600"/>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5" name="Arc 128"/>
                  <p:cNvSpPr>
                    <a:spLocks/>
                  </p:cNvSpPr>
                  <p:nvPr/>
                </p:nvSpPr>
                <p:spPr bwMode="auto">
                  <a:xfrm>
                    <a:off x="1695" y="3408"/>
                    <a:ext cx="69" cy="41"/>
                  </a:xfrm>
                  <a:custGeom>
                    <a:avLst/>
                    <a:gdLst>
                      <a:gd name="T0" fmla="*/ 1 w 42557"/>
                      <a:gd name="T1" fmla="*/ 41 h 26830"/>
                      <a:gd name="T2" fmla="*/ 69 w 42557"/>
                      <a:gd name="T3" fmla="*/ 25 h 26830"/>
                      <a:gd name="T4" fmla="*/ 35 w 42557"/>
                      <a:gd name="T5" fmla="*/ 33 h 26830"/>
                      <a:gd name="T6" fmla="*/ 0 60000 65536"/>
                      <a:gd name="T7" fmla="*/ 0 60000 65536"/>
                      <a:gd name="T8" fmla="*/ 0 60000 65536"/>
                      <a:gd name="T9" fmla="*/ 0 w 42557"/>
                      <a:gd name="T10" fmla="*/ 0 h 26830"/>
                      <a:gd name="T11" fmla="*/ 42557 w 42557"/>
                      <a:gd name="T12" fmla="*/ 26830 h 26830"/>
                    </a:gdLst>
                    <a:ahLst/>
                    <a:cxnLst>
                      <a:cxn ang="T6">
                        <a:pos x="T0" y="T1"/>
                      </a:cxn>
                      <a:cxn ang="T7">
                        <a:pos x="T2" y="T3"/>
                      </a:cxn>
                      <a:cxn ang="T8">
                        <a:pos x="T4" y="T5"/>
                      </a:cxn>
                    </a:cxnLst>
                    <a:rect l="T9" t="T10" r="T11" b="T12"/>
                    <a:pathLst>
                      <a:path w="42557" h="26830" fill="none" extrusionOk="0">
                        <a:moveTo>
                          <a:pt x="642" y="26830"/>
                        </a:moveTo>
                        <a:cubicBezTo>
                          <a:pt x="215" y="25119"/>
                          <a:pt x="0" y="23363"/>
                          <a:pt x="0" y="21600"/>
                        </a:cubicBezTo>
                        <a:cubicBezTo>
                          <a:pt x="0" y="9670"/>
                          <a:pt x="9670" y="0"/>
                          <a:pt x="21600" y="0"/>
                        </a:cubicBezTo>
                        <a:cubicBezTo>
                          <a:pt x="31514" y="-1"/>
                          <a:pt x="40156" y="6750"/>
                          <a:pt x="42557" y="16369"/>
                        </a:cubicBezTo>
                      </a:path>
                      <a:path w="42557" h="26830" stroke="0" extrusionOk="0">
                        <a:moveTo>
                          <a:pt x="642" y="26830"/>
                        </a:moveTo>
                        <a:cubicBezTo>
                          <a:pt x="215" y="25119"/>
                          <a:pt x="0" y="23363"/>
                          <a:pt x="0" y="21600"/>
                        </a:cubicBezTo>
                        <a:cubicBezTo>
                          <a:pt x="0" y="9670"/>
                          <a:pt x="9670" y="0"/>
                          <a:pt x="21600" y="0"/>
                        </a:cubicBezTo>
                        <a:cubicBezTo>
                          <a:pt x="31514" y="-1"/>
                          <a:pt x="40156" y="6750"/>
                          <a:pt x="42557" y="16369"/>
                        </a:cubicBezTo>
                        <a:lnTo>
                          <a:pt x="21600" y="2160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321" name="Freeform 130"/>
                <p:cNvSpPr>
                  <a:spLocks/>
                </p:cNvSpPr>
                <p:nvPr/>
              </p:nvSpPr>
              <p:spPr bwMode="auto">
                <a:xfrm>
                  <a:off x="1693" y="3410"/>
                  <a:ext cx="140" cy="241"/>
                </a:xfrm>
                <a:custGeom>
                  <a:avLst/>
                  <a:gdLst>
                    <a:gd name="T0" fmla="*/ 53 w 421"/>
                    <a:gd name="T1" fmla="*/ 0 h 724"/>
                    <a:gd name="T2" fmla="*/ 37 w 421"/>
                    <a:gd name="T3" fmla="*/ 10 h 724"/>
                    <a:gd name="T4" fmla="*/ 25 w 421"/>
                    <a:gd name="T5" fmla="*/ 20 h 724"/>
                    <a:gd name="T6" fmla="*/ 14 w 421"/>
                    <a:gd name="T7" fmla="*/ 32 h 724"/>
                    <a:gd name="T8" fmla="*/ 10 w 421"/>
                    <a:gd name="T9" fmla="*/ 44 h 724"/>
                    <a:gd name="T10" fmla="*/ 5 w 421"/>
                    <a:gd name="T11" fmla="*/ 57 h 724"/>
                    <a:gd name="T12" fmla="*/ 1 w 421"/>
                    <a:gd name="T13" fmla="*/ 71 h 724"/>
                    <a:gd name="T14" fmla="*/ 0 w 421"/>
                    <a:gd name="T15" fmla="*/ 86 h 724"/>
                    <a:gd name="T16" fmla="*/ 0 w 421"/>
                    <a:gd name="T17" fmla="*/ 105 h 724"/>
                    <a:gd name="T18" fmla="*/ 327 w 421"/>
                    <a:gd name="T19" fmla="*/ 724 h 724"/>
                    <a:gd name="T20" fmla="*/ 421 w 421"/>
                    <a:gd name="T21" fmla="*/ 658 h 724"/>
                    <a:gd name="T22" fmla="*/ 53 w 421"/>
                    <a:gd name="T23" fmla="*/ 0 h 7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21"/>
                    <a:gd name="T37" fmla="*/ 0 h 724"/>
                    <a:gd name="T38" fmla="*/ 421 w 421"/>
                    <a:gd name="T39" fmla="*/ 724 h 7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21" h="724">
                      <a:moveTo>
                        <a:pt x="53" y="0"/>
                      </a:moveTo>
                      <a:lnTo>
                        <a:pt x="37" y="10"/>
                      </a:lnTo>
                      <a:lnTo>
                        <a:pt x="25" y="20"/>
                      </a:lnTo>
                      <a:lnTo>
                        <a:pt x="14" y="32"/>
                      </a:lnTo>
                      <a:lnTo>
                        <a:pt x="10" y="44"/>
                      </a:lnTo>
                      <a:lnTo>
                        <a:pt x="5" y="57"/>
                      </a:lnTo>
                      <a:lnTo>
                        <a:pt x="1" y="71"/>
                      </a:lnTo>
                      <a:lnTo>
                        <a:pt x="0" y="86"/>
                      </a:lnTo>
                      <a:lnTo>
                        <a:pt x="0" y="105"/>
                      </a:lnTo>
                      <a:lnTo>
                        <a:pt x="327" y="724"/>
                      </a:lnTo>
                      <a:lnTo>
                        <a:pt x="421" y="658"/>
                      </a:lnTo>
                      <a:lnTo>
                        <a:pt x="53" y="0"/>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 name="Oval 131"/>
                <p:cNvSpPr>
                  <a:spLocks noChangeArrowheads="1"/>
                </p:cNvSpPr>
                <p:nvPr/>
              </p:nvSpPr>
              <p:spPr bwMode="auto">
                <a:xfrm>
                  <a:off x="1803" y="3609"/>
                  <a:ext cx="78" cy="75"/>
                </a:xfrm>
                <a:prstGeom prst="ellipse">
                  <a:avLst/>
                </a:prstGeom>
                <a:solidFill>
                  <a:srgbClr val="7F5F3F"/>
                </a:solidFill>
                <a:ln w="4763">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9306" name="Text Box 81"/>
            <p:cNvSpPr txBox="1">
              <a:spLocks noChangeArrowheads="1"/>
            </p:cNvSpPr>
            <p:nvPr/>
          </p:nvSpPr>
          <p:spPr bwMode="auto">
            <a:xfrm>
              <a:off x="1414" y="2953"/>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i="1"/>
                <a:t>l</a:t>
              </a:r>
              <a:r>
                <a:rPr lang="en-US" altLang="zh-CN" b="1" i="1" baseline="-25000"/>
                <a:t>i</a:t>
              </a:r>
              <a:r>
                <a:rPr lang="en-US" altLang="zh-CN" b="1"/>
                <a:t>(</a:t>
              </a:r>
              <a:r>
                <a:rPr lang="en-US" altLang="zh-CN" b="1" i="1"/>
                <a:t>x</a:t>
              </a:r>
              <a:r>
                <a:rPr lang="en-US" altLang="zh-CN" b="1"/>
                <a:t>)</a:t>
              </a:r>
            </a:p>
          </p:txBody>
        </p:sp>
      </p:grpSp>
      <p:grpSp>
        <p:nvGrpSpPr>
          <p:cNvPr id="21" name="Group 142"/>
          <p:cNvGrpSpPr>
            <a:grpSpLocks/>
          </p:cNvGrpSpPr>
          <p:nvPr/>
        </p:nvGrpSpPr>
        <p:grpSpPr bwMode="auto">
          <a:xfrm>
            <a:off x="1524000" y="2413000"/>
            <a:ext cx="4267200" cy="457200"/>
            <a:chOff x="960" y="2592"/>
            <a:chExt cx="2688" cy="288"/>
          </a:xfrm>
        </p:grpSpPr>
        <p:sp>
          <p:nvSpPr>
            <p:cNvPr id="9301" name="Text Box 135"/>
            <p:cNvSpPr txBox="1">
              <a:spLocks noChangeArrowheads="1"/>
            </p:cNvSpPr>
            <p:nvPr/>
          </p:nvSpPr>
          <p:spPr bwMode="auto">
            <a:xfrm>
              <a:off x="960" y="2592"/>
              <a:ext cx="26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每个 </a:t>
              </a:r>
              <a:r>
                <a:rPr lang="en-US" altLang="zh-CN" b="1" i="1"/>
                <a:t>l</a:t>
              </a:r>
              <a:r>
                <a:rPr lang="en-US" altLang="zh-CN" b="1" i="1" baseline="-25000"/>
                <a:t>i </a:t>
              </a:r>
              <a:r>
                <a:rPr lang="zh-CN" altLang="en-US" b="1"/>
                <a:t>有 </a:t>
              </a:r>
              <a:r>
                <a:rPr lang="en-US" altLang="zh-CN" b="1" i="1"/>
                <a:t>n</a:t>
              </a:r>
              <a:r>
                <a:rPr lang="en-US" altLang="zh-CN" b="1"/>
                <a:t> </a:t>
              </a:r>
              <a:r>
                <a:rPr lang="zh-CN" altLang="en-US" b="1"/>
                <a:t>个根 </a:t>
              </a:r>
              <a:r>
                <a:rPr lang="en-US" altLang="zh-CN" b="1" i="1"/>
                <a:t>x</a:t>
              </a:r>
              <a:r>
                <a:rPr lang="en-US" altLang="zh-CN" b="1" baseline="-25000"/>
                <a:t>0</a:t>
              </a:r>
              <a:r>
                <a:rPr lang="en-US" altLang="zh-CN" b="1"/>
                <a:t> … </a:t>
              </a:r>
              <a:r>
                <a:rPr lang="en-US" altLang="zh-CN" b="1" i="1" baseline="-25000"/>
                <a:t> </a:t>
              </a:r>
              <a:r>
                <a:rPr lang="en-US" altLang="zh-CN" b="1" i="1"/>
                <a:t>x</a:t>
              </a:r>
              <a:r>
                <a:rPr lang="en-US" altLang="zh-CN" b="1" i="1" baseline="-25000"/>
                <a:t>i </a:t>
              </a:r>
              <a:r>
                <a:rPr lang="en-US" altLang="zh-CN" b="1"/>
                <a:t> … </a:t>
              </a:r>
              <a:r>
                <a:rPr lang="en-US" altLang="zh-CN" b="1" i="1"/>
                <a:t>x</a:t>
              </a:r>
              <a:r>
                <a:rPr lang="en-US" altLang="zh-CN" b="1" i="1" baseline="-25000"/>
                <a:t>n</a:t>
              </a:r>
            </a:p>
          </p:txBody>
        </p:sp>
        <p:grpSp>
          <p:nvGrpSpPr>
            <p:cNvPr id="9302" name="Group 138"/>
            <p:cNvGrpSpPr>
              <a:grpSpLocks noChangeAspect="1"/>
            </p:cNvGrpSpPr>
            <p:nvPr/>
          </p:nvGrpSpPr>
          <p:grpSpPr bwMode="auto">
            <a:xfrm>
              <a:off x="2880" y="2640"/>
              <a:ext cx="136" cy="68"/>
              <a:chOff x="2496" y="3120"/>
              <a:chExt cx="480" cy="240"/>
            </a:xfrm>
          </p:grpSpPr>
          <p:sp>
            <p:nvSpPr>
              <p:cNvPr id="9303" name="Line 136"/>
              <p:cNvSpPr>
                <a:spLocks noChangeAspect="1" noChangeShapeType="1"/>
              </p:cNvSpPr>
              <p:nvPr/>
            </p:nvSpPr>
            <p:spPr bwMode="auto">
              <a:xfrm flipV="1">
                <a:off x="2496" y="3120"/>
                <a:ext cx="240" cy="240"/>
              </a:xfrm>
              <a:prstGeom prst="line">
                <a:avLst/>
              </a:prstGeom>
              <a:noFill/>
              <a:ln w="158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04" name="Line 137"/>
              <p:cNvSpPr>
                <a:spLocks noChangeAspect="1" noChangeShapeType="1"/>
              </p:cNvSpPr>
              <p:nvPr/>
            </p:nvSpPr>
            <p:spPr bwMode="auto">
              <a:xfrm flipH="1" flipV="1">
                <a:off x="2736" y="3120"/>
                <a:ext cx="240" cy="240"/>
              </a:xfrm>
              <a:prstGeom prst="line">
                <a:avLst/>
              </a:prstGeom>
              <a:noFill/>
              <a:ln w="158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3" name="Group 186"/>
          <p:cNvGrpSpPr>
            <a:grpSpLocks noChangeAspect="1"/>
          </p:cNvGrpSpPr>
          <p:nvPr/>
        </p:nvGrpSpPr>
        <p:grpSpPr bwMode="auto">
          <a:xfrm>
            <a:off x="1600200" y="2830513"/>
            <a:ext cx="6056313" cy="871537"/>
            <a:chOff x="1056" y="2901"/>
            <a:chExt cx="4235" cy="609"/>
          </a:xfrm>
        </p:grpSpPr>
        <p:grpSp>
          <p:nvGrpSpPr>
            <p:cNvPr id="9258" name="Group 139"/>
            <p:cNvGrpSpPr>
              <a:grpSpLocks noChangeAspect="1"/>
            </p:cNvGrpSpPr>
            <p:nvPr/>
          </p:nvGrpSpPr>
          <p:grpSpPr bwMode="auto">
            <a:xfrm>
              <a:off x="2832" y="2953"/>
              <a:ext cx="432" cy="96"/>
              <a:chOff x="2496" y="3120"/>
              <a:chExt cx="480" cy="240"/>
            </a:xfrm>
          </p:grpSpPr>
          <p:sp>
            <p:nvSpPr>
              <p:cNvPr id="9299" name="Line 140"/>
              <p:cNvSpPr>
                <a:spLocks noChangeAspect="1" noChangeShapeType="1"/>
              </p:cNvSpPr>
              <p:nvPr/>
            </p:nvSpPr>
            <p:spPr bwMode="auto">
              <a:xfrm flipV="1">
                <a:off x="2496" y="3120"/>
                <a:ext cx="240" cy="240"/>
              </a:xfrm>
              <a:prstGeom prst="line">
                <a:avLst/>
              </a:prstGeom>
              <a:noFill/>
              <a:ln w="158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00" name="Line 141"/>
              <p:cNvSpPr>
                <a:spLocks noChangeAspect="1" noChangeShapeType="1"/>
              </p:cNvSpPr>
              <p:nvPr/>
            </p:nvSpPr>
            <p:spPr bwMode="auto">
              <a:xfrm flipH="1" flipV="1">
                <a:off x="2736" y="3120"/>
                <a:ext cx="240" cy="240"/>
              </a:xfrm>
              <a:prstGeom prst="line">
                <a:avLst/>
              </a:prstGeom>
              <a:noFill/>
              <a:ln w="158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59" name="AutoShape 143"/>
            <p:cNvSpPr>
              <a:spLocks noChangeAspect="1" noChangeArrowheads="1"/>
            </p:cNvSpPr>
            <p:nvPr/>
          </p:nvSpPr>
          <p:spPr bwMode="auto">
            <a:xfrm>
              <a:off x="1056" y="3072"/>
              <a:ext cx="192" cy="96"/>
            </a:xfrm>
            <a:prstGeom prst="rightArrow">
              <a:avLst>
                <a:gd name="adj1" fmla="val 50000"/>
                <a:gd name="adj2" fmla="val 50000"/>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60" name="Rectangle 145"/>
            <p:cNvSpPr>
              <a:spLocks noChangeAspect="1" noChangeArrowheads="1"/>
            </p:cNvSpPr>
            <p:nvPr/>
          </p:nvSpPr>
          <p:spPr bwMode="auto">
            <a:xfrm>
              <a:off x="4444" y="2953"/>
              <a:ext cx="23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400" b="1">
                  <a:latin typeface="Symbol" panose="05050102010706020507" pitchFamily="18" charset="2"/>
                  <a:sym typeface="Symbol" panose="05050102010706020507" pitchFamily="18" charset="2"/>
                </a:rPr>
                <a:t></a:t>
              </a:r>
              <a:endParaRPr lang="en-US" altLang="zh-CN"/>
            </a:p>
          </p:txBody>
        </p:sp>
        <p:sp>
          <p:nvSpPr>
            <p:cNvPr id="9261" name="Rectangle 146"/>
            <p:cNvSpPr>
              <a:spLocks noChangeAspect="1" noChangeArrowheads="1"/>
            </p:cNvSpPr>
            <p:nvPr/>
          </p:nvSpPr>
          <p:spPr bwMode="auto">
            <a:xfrm>
              <a:off x="4532" y="3358"/>
              <a:ext cx="6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latin typeface="Symbol" panose="05050102010706020507" pitchFamily="18" charset="2"/>
                </a:rPr>
                <a:t>=</a:t>
              </a:r>
              <a:endParaRPr lang="en-US" altLang="zh-CN"/>
            </a:p>
          </p:txBody>
        </p:sp>
        <p:sp>
          <p:nvSpPr>
            <p:cNvPr id="9262" name="Rectangle 148"/>
            <p:cNvSpPr>
              <a:spLocks noChangeAspect="1" noChangeArrowheads="1"/>
            </p:cNvSpPr>
            <p:nvPr/>
          </p:nvSpPr>
          <p:spPr bwMode="auto">
            <a:xfrm>
              <a:off x="4902" y="3000"/>
              <a:ext cx="11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9263" name="Rectangle 149"/>
            <p:cNvSpPr>
              <a:spLocks noChangeAspect="1" noChangeArrowheads="1"/>
            </p:cNvSpPr>
            <p:nvPr/>
          </p:nvSpPr>
          <p:spPr bwMode="auto">
            <a:xfrm>
              <a:off x="4119" y="3000"/>
              <a:ext cx="11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9264" name="Rectangle 150"/>
            <p:cNvSpPr>
              <a:spLocks noChangeAspect="1" noChangeArrowheads="1"/>
            </p:cNvSpPr>
            <p:nvPr/>
          </p:nvSpPr>
          <p:spPr bwMode="auto">
            <a:xfrm>
              <a:off x="3692" y="3000"/>
              <a:ext cx="11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9265" name="Rectangle 151"/>
            <p:cNvSpPr>
              <a:spLocks noChangeAspect="1" noChangeArrowheads="1"/>
            </p:cNvSpPr>
            <p:nvPr/>
          </p:nvSpPr>
          <p:spPr bwMode="auto">
            <a:xfrm>
              <a:off x="2981" y="3000"/>
              <a:ext cx="11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9266" name="Rectangle 152"/>
            <p:cNvSpPr>
              <a:spLocks noChangeAspect="1" noChangeArrowheads="1"/>
            </p:cNvSpPr>
            <p:nvPr/>
          </p:nvSpPr>
          <p:spPr bwMode="auto">
            <a:xfrm>
              <a:off x="2255" y="3000"/>
              <a:ext cx="11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9267" name="Rectangle 153"/>
            <p:cNvSpPr>
              <a:spLocks noChangeAspect="1" noChangeArrowheads="1"/>
            </p:cNvSpPr>
            <p:nvPr/>
          </p:nvSpPr>
          <p:spPr bwMode="auto">
            <a:xfrm>
              <a:off x="1720" y="3000"/>
              <a:ext cx="11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9268" name="Rectangle 154"/>
            <p:cNvSpPr>
              <a:spLocks noChangeAspect="1" noChangeArrowheads="1"/>
            </p:cNvSpPr>
            <p:nvPr/>
          </p:nvSpPr>
          <p:spPr bwMode="auto">
            <a:xfrm>
              <a:off x="4532" y="2901"/>
              <a:ext cx="6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n</a:t>
              </a:r>
              <a:endParaRPr lang="en-US" altLang="zh-CN"/>
            </a:p>
          </p:txBody>
        </p:sp>
        <p:sp>
          <p:nvSpPr>
            <p:cNvPr id="9269" name="Rectangle 155"/>
            <p:cNvSpPr>
              <a:spLocks noChangeAspect="1" noChangeArrowheads="1"/>
            </p:cNvSpPr>
            <p:nvPr/>
          </p:nvSpPr>
          <p:spPr bwMode="auto">
            <a:xfrm>
              <a:off x="4492" y="3370"/>
              <a:ext cx="3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j</a:t>
              </a:r>
              <a:endParaRPr lang="en-US" altLang="zh-CN"/>
            </a:p>
          </p:txBody>
        </p:sp>
        <p:sp>
          <p:nvSpPr>
            <p:cNvPr id="9270" name="Rectangle 157"/>
            <p:cNvSpPr>
              <a:spLocks noChangeAspect="1" noChangeArrowheads="1"/>
            </p:cNvSpPr>
            <p:nvPr/>
          </p:nvSpPr>
          <p:spPr bwMode="auto">
            <a:xfrm>
              <a:off x="4464" y="3216"/>
              <a:ext cx="26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j </a:t>
              </a:r>
              <a:r>
                <a:rPr lang="en-US" altLang="zh-CN" sz="1300" b="1">
                  <a:sym typeface="Symbol" panose="05050102010706020507" pitchFamily="18" charset="2"/>
                </a:rPr>
                <a:t> </a:t>
              </a:r>
              <a:r>
                <a:rPr lang="en-US" altLang="zh-CN" sz="1300" b="1" i="1">
                  <a:sym typeface="Symbol" panose="05050102010706020507" pitchFamily="18" charset="2"/>
                </a:rPr>
                <a:t>i </a:t>
              </a:r>
              <a:endParaRPr lang="en-US" altLang="zh-CN"/>
            </a:p>
          </p:txBody>
        </p:sp>
        <p:sp>
          <p:nvSpPr>
            <p:cNvPr id="9271" name="Rectangle 158"/>
            <p:cNvSpPr>
              <a:spLocks noChangeAspect="1" noChangeArrowheads="1"/>
            </p:cNvSpPr>
            <p:nvPr/>
          </p:nvSpPr>
          <p:spPr bwMode="auto">
            <a:xfrm>
              <a:off x="5164" y="3134"/>
              <a:ext cx="33"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j</a:t>
              </a:r>
              <a:endParaRPr lang="en-US" altLang="zh-CN"/>
            </a:p>
          </p:txBody>
        </p:sp>
        <p:sp>
          <p:nvSpPr>
            <p:cNvPr id="9272" name="Rectangle 159"/>
            <p:cNvSpPr>
              <a:spLocks noChangeAspect="1" noChangeArrowheads="1"/>
            </p:cNvSpPr>
            <p:nvPr/>
          </p:nvSpPr>
          <p:spPr bwMode="auto">
            <a:xfrm>
              <a:off x="4390" y="3134"/>
              <a:ext cx="3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9273" name="Rectangle 160"/>
            <p:cNvSpPr>
              <a:spLocks noChangeAspect="1" noChangeArrowheads="1"/>
            </p:cNvSpPr>
            <p:nvPr/>
          </p:nvSpPr>
          <p:spPr bwMode="auto">
            <a:xfrm>
              <a:off x="3937" y="3134"/>
              <a:ext cx="6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n</a:t>
              </a:r>
              <a:endParaRPr lang="en-US" altLang="zh-CN"/>
            </a:p>
          </p:txBody>
        </p:sp>
        <p:sp>
          <p:nvSpPr>
            <p:cNvPr id="9274" name="Rectangle 161"/>
            <p:cNvSpPr>
              <a:spLocks noChangeAspect="1" noChangeArrowheads="1"/>
            </p:cNvSpPr>
            <p:nvPr/>
          </p:nvSpPr>
          <p:spPr bwMode="auto">
            <a:xfrm>
              <a:off x="3226" y="3134"/>
              <a:ext cx="3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9275" name="Rectangle 162"/>
            <p:cNvSpPr>
              <a:spLocks noChangeAspect="1" noChangeArrowheads="1"/>
            </p:cNvSpPr>
            <p:nvPr/>
          </p:nvSpPr>
          <p:spPr bwMode="auto">
            <a:xfrm>
              <a:off x="1991" y="3134"/>
              <a:ext cx="3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9276" name="Rectangle 163"/>
            <p:cNvSpPr>
              <a:spLocks noChangeAspect="1" noChangeArrowheads="1"/>
            </p:cNvSpPr>
            <p:nvPr/>
          </p:nvSpPr>
          <p:spPr bwMode="auto">
            <a:xfrm>
              <a:off x="1382" y="3134"/>
              <a:ext cx="33"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9277" name="Rectangle 164"/>
            <p:cNvSpPr>
              <a:spLocks noChangeAspect="1" noChangeArrowheads="1"/>
            </p:cNvSpPr>
            <p:nvPr/>
          </p:nvSpPr>
          <p:spPr bwMode="auto">
            <a:xfrm>
              <a:off x="5050" y="3021"/>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9278" name="Rectangle 165"/>
            <p:cNvSpPr>
              <a:spLocks noChangeAspect="1" noChangeArrowheads="1"/>
            </p:cNvSpPr>
            <p:nvPr/>
          </p:nvSpPr>
          <p:spPr bwMode="auto">
            <a:xfrm>
              <a:off x="4774" y="3021"/>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9279" name="Rectangle 166"/>
            <p:cNvSpPr>
              <a:spLocks noChangeAspect="1" noChangeArrowheads="1"/>
            </p:cNvSpPr>
            <p:nvPr/>
          </p:nvSpPr>
          <p:spPr bwMode="auto">
            <a:xfrm>
              <a:off x="4258" y="3021"/>
              <a:ext cx="13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C</a:t>
              </a:r>
              <a:endParaRPr lang="en-US" altLang="zh-CN"/>
            </a:p>
          </p:txBody>
        </p:sp>
        <p:sp>
          <p:nvSpPr>
            <p:cNvPr id="9280" name="Rectangle 167"/>
            <p:cNvSpPr>
              <a:spLocks noChangeAspect="1" noChangeArrowheads="1"/>
            </p:cNvSpPr>
            <p:nvPr/>
          </p:nvSpPr>
          <p:spPr bwMode="auto">
            <a:xfrm>
              <a:off x="3840" y="3021"/>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9281" name="Rectangle 168"/>
            <p:cNvSpPr>
              <a:spLocks noChangeAspect="1" noChangeArrowheads="1"/>
            </p:cNvSpPr>
            <p:nvPr/>
          </p:nvSpPr>
          <p:spPr bwMode="auto">
            <a:xfrm>
              <a:off x="3564" y="3021"/>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9282" name="Rectangle 169"/>
            <p:cNvSpPr>
              <a:spLocks noChangeAspect="1" noChangeArrowheads="1"/>
            </p:cNvSpPr>
            <p:nvPr/>
          </p:nvSpPr>
          <p:spPr bwMode="auto">
            <a:xfrm>
              <a:off x="3129" y="3021"/>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9283" name="Rectangle 170"/>
            <p:cNvSpPr>
              <a:spLocks noChangeAspect="1" noChangeArrowheads="1"/>
            </p:cNvSpPr>
            <p:nvPr/>
          </p:nvSpPr>
          <p:spPr bwMode="auto">
            <a:xfrm>
              <a:off x="2853" y="3021"/>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9284" name="Rectangle 171"/>
            <p:cNvSpPr>
              <a:spLocks noChangeAspect="1" noChangeArrowheads="1"/>
            </p:cNvSpPr>
            <p:nvPr/>
          </p:nvSpPr>
          <p:spPr bwMode="auto">
            <a:xfrm>
              <a:off x="2403" y="3021"/>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9285" name="Rectangle 172"/>
            <p:cNvSpPr>
              <a:spLocks noChangeAspect="1" noChangeArrowheads="1"/>
            </p:cNvSpPr>
            <p:nvPr/>
          </p:nvSpPr>
          <p:spPr bwMode="auto">
            <a:xfrm>
              <a:off x="2128" y="3021"/>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9286" name="Rectangle 173"/>
            <p:cNvSpPr>
              <a:spLocks noChangeAspect="1" noChangeArrowheads="1"/>
            </p:cNvSpPr>
            <p:nvPr/>
          </p:nvSpPr>
          <p:spPr bwMode="auto">
            <a:xfrm>
              <a:off x="1859" y="3021"/>
              <a:ext cx="13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C</a:t>
              </a:r>
              <a:endParaRPr lang="en-US" altLang="zh-CN"/>
            </a:p>
          </p:txBody>
        </p:sp>
        <p:sp>
          <p:nvSpPr>
            <p:cNvPr id="9287" name="Rectangle 174"/>
            <p:cNvSpPr>
              <a:spLocks noChangeAspect="1" noChangeArrowheads="1"/>
            </p:cNvSpPr>
            <p:nvPr/>
          </p:nvSpPr>
          <p:spPr bwMode="auto">
            <a:xfrm>
              <a:off x="1518" y="3021"/>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9288" name="Rectangle 175"/>
            <p:cNvSpPr>
              <a:spLocks noChangeAspect="1" noChangeArrowheads="1"/>
            </p:cNvSpPr>
            <p:nvPr/>
          </p:nvSpPr>
          <p:spPr bwMode="auto">
            <a:xfrm>
              <a:off x="1324" y="3021"/>
              <a:ext cx="5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l</a:t>
              </a:r>
              <a:endParaRPr lang="en-US" altLang="zh-CN"/>
            </a:p>
          </p:txBody>
        </p:sp>
        <p:sp>
          <p:nvSpPr>
            <p:cNvPr id="9289" name="Rectangle 176"/>
            <p:cNvSpPr>
              <a:spLocks noChangeAspect="1" noChangeArrowheads="1"/>
            </p:cNvSpPr>
            <p:nvPr/>
          </p:nvSpPr>
          <p:spPr bwMode="auto">
            <a:xfrm>
              <a:off x="4596" y="3368"/>
              <a:ext cx="5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9290" name="Rectangle 177"/>
            <p:cNvSpPr>
              <a:spLocks noChangeAspect="1" noChangeArrowheads="1"/>
            </p:cNvSpPr>
            <p:nvPr/>
          </p:nvSpPr>
          <p:spPr bwMode="auto">
            <a:xfrm>
              <a:off x="2498" y="3132"/>
              <a:ext cx="5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9291" name="Rectangle 178"/>
            <p:cNvSpPr>
              <a:spLocks noChangeAspect="1" noChangeArrowheads="1"/>
            </p:cNvSpPr>
            <p:nvPr/>
          </p:nvSpPr>
          <p:spPr bwMode="auto">
            <a:xfrm>
              <a:off x="5223" y="3021"/>
              <a:ext cx="6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9292" name="Rectangle 179"/>
            <p:cNvSpPr>
              <a:spLocks noChangeAspect="1" noChangeArrowheads="1"/>
            </p:cNvSpPr>
            <p:nvPr/>
          </p:nvSpPr>
          <p:spPr bwMode="auto">
            <a:xfrm>
              <a:off x="4692" y="3021"/>
              <a:ext cx="6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9293" name="Rectangle 180"/>
            <p:cNvSpPr>
              <a:spLocks noChangeAspect="1" noChangeArrowheads="1"/>
            </p:cNvSpPr>
            <p:nvPr/>
          </p:nvSpPr>
          <p:spPr bwMode="auto">
            <a:xfrm>
              <a:off x="4020" y="3021"/>
              <a:ext cx="6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9294" name="Rectangle 181"/>
            <p:cNvSpPr>
              <a:spLocks noChangeAspect="1" noChangeArrowheads="1"/>
            </p:cNvSpPr>
            <p:nvPr/>
          </p:nvSpPr>
          <p:spPr bwMode="auto">
            <a:xfrm>
              <a:off x="3286" y="3021"/>
              <a:ext cx="28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9295" name="Rectangle 182"/>
            <p:cNvSpPr>
              <a:spLocks noChangeAspect="1" noChangeArrowheads="1"/>
            </p:cNvSpPr>
            <p:nvPr/>
          </p:nvSpPr>
          <p:spPr bwMode="auto">
            <a:xfrm>
              <a:off x="2574" y="3021"/>
              <a:ext cx="28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9296" name="Rectangle 183"/>
            <p:cNvSpPr>
              <a:spLocks noChangeAspect="1" noChangeArrowheads="1"/>
            </p:cNvSpPr>
            <p:nvPr/>
          </p:nvSpPr>
          <p:spPr bwMode="auto">
            <a:xfrm>
              <a:off x="2045" y="3021"/>
              <a:ext cx="6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9297" name="Rectangle 184"/>
            <p:cNvSpPr>
              <a:spLocks noChangeAspect="1" noChangeArrowheads="1"/>
            </p:cNvSpPr>
            <p:nvPr/>
          </p:nvSpPr>
          <p:spPr bwMode="auto">
            <a:xfrm>
              <a:off x="1620" y="3021"/>
              <a:ext cx="6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9298" name="Rectangle 185"/>
            <p:cNvSpPr>
              <a:spLocks noChangeAspect="1" noChangeArrowheads="1"/>
            </p:cNvSpPr>
            <p:nvPr/>
          </p:nvSpPr>
          <p:spPr bwMode="auto">
            <a:xfrm>
              <a:off x="1436" y="3021"/>
              <a:ext cx="6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grpSp>
      <p:grpSp>
        <p:nvGrpSpPr>
          <p:cNvPr id="25" name="Group 213"/>
          <p:cNvGrpSpPr>
            <a:grpSpLocks noChangeAspect="1"/>
          </p:cNvGrpSpPr>
          <p:nvPr/>
        </p:nvGrpSpPr>
        <p:grpSpPr bwMode="auto">
          <a:xfrm>
            <a:off x="1600200" y="3440113"/>
            <a:ext cx="3355975" cy="638175"/>
            <a:chOff x="1034" y="3392"/>
            <a:chExt cx="2348" cy="446"/>
          </a:xfrm>
        </p:grpSpPr>
        <p:sp>
          <p:nvSpPr>
            <p:cNvPr id="9235" name="Line 188"/>
            <p:cNvSpPr>
              <a:spLocks noChangeAspect="1" noChangeShapeType="1"/>
            </p:cNvSpPr>
            <p:nvPr/>
          </p:nvSpPr>
          <p:spPr bwMode="auto">
            <a:xfrm>
              <a:off x="2709" y="3585"/>
              <a:ext cx="67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 name="Rectangle 189"/>
            <p:cNvSpPr>
              <a:spLocks noChangeAspect="1" noChangeArrowheads="1"/>
            </p:cNvSpPr>
            <p:nvPr/>
          </p:nvSpPr>
          <p:spPr bwMode="auto">
            <a:xfrm>
              <a:off x="2448" y="3402"/>
              <a:ext cx="23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400" b="1">
                  <a:latin typeface="Symbol" panose="05050102010706020507" pitchFamily="18" charset="2"/>
                  <a:sym typeface="Symbol" panose="05050102010706020507" pitchFamily="18" charset="2"/>
                </a:rPr>
                <a:t></a:t>
              </a:r>
            </a:p>
          </p:txBody>
        </p:sp>
        <p:sp>
          <p:nvSpPr>
            <p:cNvPr id="9237" name="Rectangle 191"/>
            <p:cNvSpPr>
              <a:spLocks noChangeAspect="1" noChangeArrowheads="1"/>
            </p:cNvSpPr>
            <p:nvPr/>
          </p:nvSpPr>
          <p:spPr bwMode="auto">
            <a:xfrm>
              <a:off x="2985" y="3566"/>
              <a:ext cx="11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9238" name="Rectangle 192"/>
            <p:cNvSpPr>
              <a:spLocks noChangeAspect="1" noChangeArrowheads="1"/>
            </p:cNvSpPr>
            <p:nvPr/>
          </p:nvSpPr>
          <p:spPr bwMode="auto">
            <a:xfrm>
              <a:off x="2305" y="3447"/>
              <a:ext cx="11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9239" name="Rectangle 193"/>
            <p:cNvSpPr>
              <a:spLocks noChangeAspect="1" noChangeArrowheads="1"/>
            </p:cNvSpPr>
            <p:nvPr/>
          </p:nvSpPr>
          <p:spPr bwMode="auto">
            <a:xfrm>
              <a:off x="1494" y="3447"/>
              <a:ext cx="11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9240" name="Rectangle 195"/>
            <p:cNvSpPr>
              <a:spLocks noChangeAspect="1" noChangeArrowheads="1"/>
            </p:cNvSpPr>
            <p:nvPr/>
          </p:nvSpPr>
          <p:spPr bwMode="auto">
            <a:xfrm>
              <a:off x="2448" y="3648"/>
              <a:ext cx="26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j </a:t>
              </a:r>
              <a:r>
                <a:rPr lang="en-US" altLang="zh-CN" sz="1300" b="1">
                  <a:sym typeface="Symbol" panose="05050102010706020507" pitchFamily="18" charset="2"/>
                </a:rPr>
                <a:t> </a:t>
              </a:r>
              <a:r>
                <a:rPr lang="en-US" altLang="zh-CN" sz="1300" b="1" i="1">
                  <a:sym typeface="Symbol" panose="05050102010706020507" pitchFamily="18" charset="2"/>
                </a:rPr>
                <a:t>i </a:t>
              </a:r>
            </a:p>
          </p:txBody>
        </p:sp>
        <p:sp>
          <p:nvSpPr>
            <p:cNvPr id="9241" name="Rectangle 196"/>
            <p:cNvSpPr>
              <a:spLocks noChangeAspect="1" noChangeArrowheads="1"/>
            </p:cNvSpPr>
            <p:nvPr/>
          </p:nvSpPr>
          <p:spPr bwMode="auto">
            <a:xfrm>
              <a:off x="3254" y="3698"/>
              <a:ext cx="3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j</a:t>
              </a:r>
              <a:endParaRPr lang="en-US" altLang="zh-CN"/>
            </a:p>
          </p:txBody>
        </p:sp>
        <p:sp>
          <p:nvSpPr>
            <p:cNvPr id="9242" name="Rectangle 197"/>
            <p:cNvSpPr>
              <a:spLocks noChangeAspect="1" noChangeArrowheads="1"/>
            </p:cNvSpPr>
            <p:nvPr/>
          </p:nvSpPr>
          <p:spPr bwMode="auto">
            <a:xfrm>
              <a:off x="2899" y="3697"/>
              <a:ext cx="3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9243" name="Rectangle 198"/>
            <p:cNvSpPr>
              <a:spLocks noChangeAspect="1" noChangeArrowheads="1"/>
            </p:cNvSpPr>
            <p:nvPr/>
          </p:nvSpPr>
          <p:spPr bwMode="auto">
            <a:xfrm>
              <a:off x="2207" y="3580"/>
              <a:ext cx="3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9244" name="Rectangle 199"/>
            <p:cNvSpPr>
              <a:spLocks noChangeAspect="1" noChangeArrowheads="1"/>
            </p:cNvSpPr>
            <p:nvPr/>
          </p:nvSpPr>
          <p:spPr bwMode="auto">
            <a:xfrm>
              <a:off x="1332" y="3580"/>
              <a:ext cx="3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9245" name="Rectangle 200"/>
            <p:cNvSpPr>
              <a:spLocks noChangeAspect="1" noChangeArrowheads="1"/>
            </p:cNvSpPr>
            <p:nvPr/>
          </p:nvSpPr>
          <p:spPr bwMode="auto">
            <a:xfrm>
              <a:off x="1094" y="3580"/>
              <a:ext cx="3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9246" name="Rectangle 201"/>
            <p:cNvSpPr>
              <a:spLocks noChangeAspect="1" noChangeArrowheads="1"/>
            </p:cNvSpPr>
            <p:nvPr/>
          </p:nvSpPr>
          <p:spPr bwMode="auto">
            <a:xfrm>
              <a:off x="3137" y="3588"/>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9247" name="Rectangle 202"/>
            <p:cNvSpPr>
              <a:spLocks noChangeAspect="1" noChangeArrowheads="1"/>
            </p:cNvSpPr>
            <p:nvPr/>
          </p:nvSpPr>
          <p:spPr bwMode="auto">
            <a:xfrm>
              <a:off x="2800" y="3588"/>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9248" name="Rectangle 203"/>
            <p:cNvSpPr>
              <a:spLocks noChangeAspect="1" noChangeArrowheads="1"/>
            </p:cNvSpPr>
            <p:nvPr/>
          </p:nvSpPr>
          <p:spPr bwMode="auto">
            <a:xfrm>
              <a:off x="2072" y="3469"/>
              <a:ext cx="137"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C</a:t>
              </a:r>
              <a:endParaRPr lang="en-US" altLang="zh-CN"/>
            </a:p>
          </p:txBody>
        </p:sp>
        <p:sp>
          <p:nvSpPr>
            <p:cNvPr id="9249" name="Rectangle 204"/>
            <p:cNvSpPr>
              <a:spLocks noChangeAspect="1" noChangeArrowheads="1"/>
            </p:cNvSpPr>
            <p:nvPr/>
          </p:nvSpPr>
          <p:spPr bwMode="auto">
            <a:xfrm>
              <a:off x="1233" y="3469"/>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9250" name="Rectangle 205"/>
            <p:cNvSpPr>
              <a:spLocks noChangeAspect="1" noChangeArrowheads="1"/>
            </p:cNvSpPr>
            <p:nvPr/>
          </p:nvSpPr>
          <p:spPr bwMode="auto">
            <a:xfrm>
              <a:off x="1034" y="3469"/>
              <a:ext cx="57"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l</a:t>
              </a:r>
              <a:endParaRPr lang="en-US" altLang="zh-CN"/>
            </a:p>
          </p:txBody>
        </p:sp>
        <p:sp>
          <p:nvSpPr>
            <p:cNvPr id="9251" name="Rectangle 206"/>
            <p:cNvSpPr>
              <a:spLocks noChangeAspect="1" noChangeArrowheads="1"/>
            </p:cNvSpPr>
            <p:nvPr/>
          </p:nvSpPr>
          <p:spPr bwMode="auto">
            <a:xfrm>
              <a:off x="3314" y="3588"/>
              <a:ext cx="6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9252" name="Rectangle 207"/>
            <p:cNvSpPr>
              <a:spLocks noChangeAspect="1" noChangeArrowheads="1"/>
            </p:cNvSpPr>
            <p:nvPr/>
          </p:nvSpPr>
          <p:spPr bwMode="auto">
            <a:xfrm>
              <a:off x="2715" y="3588"/>
              <a:ext cx="6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9253" name="Rectangle 208"/>
            <p:cNvSpPr>
              <a:spLocks noChangeAspect="1" noChangeArrowheads="1"/>
            </p:cNvSpPr>
            <p:nvPr/>
          </p:nvSpPr>
          <p:spPr bwMode="auto">
            <a:xfrm>
              <a:off x="2998" y="3392"/>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1</a:t>
              </a:r>
              <a:endParaRPr lang="en-US" altLang="zh-CN"/>
            </a:p>
          </p:txBody>
        </p:sp>
        <p:sp>
          <p:nvSpPr>
            <p:cNvPr id="9254" name="Rectangle 209"/>
            <p:cNvSpPr>
              <a:spLocks noChangeAspect="1" noChangeArrowheads="1"/>
            </p:cNvSpPr>
            <p:nvPr/>
          </p:nvSpPr>
          <p:spPr bwMode="auto">
            <a:xfrm>
              <a:off x="1630" y="3469"/>
              <a:ext cx="10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1</a:t>
              </a:r>
              <a:endParaRPr lang="en-US" altLang="zh-CN"/>
            </a:p>
          </p:txBody>
        </p:sp>
        <p:sp>
          <p:nvSpPr>
            <p:cNvPr id="9255" name="Rectangle 210"/>
            <p:cNvSpPr>
              <a:spLocks noChangeAspect="1" noChangeArrowheads="1"/>
            </p:cNvSpPr>
            <p:nvPr/>
          </p:nvSpPr>
          <p:spPr bwMode="auto">
            <a:xfrm>
              <a:off x="1393" y="3469"/>
              <a:ext cx="6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9256" name="Rectangle 211"/>
            <p:cNvSpPr>
              <a:spLocks noChangeAspect="1" noChangeArrowheads="1"/>
            </p:cNvSpPr>
            <p:nvPr/>
          </p:nvSpPr>
          <p:spPr bwMode="auto">
            <a:xfrm>
              <a:off x="1150" y="3469"/>
              <a:ext cx="6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9257" name="AutoShape 212"/>
            <p:cNvSpPr>
              <a:spLocks noChangeAspect="1" noChangeArrowheads="1"/>
            </p:cNvSpPr>
            <p:nvPr/>
          </p:nvSpPr>
          <p:spPr bwMode="auto">
            <a:xfrm>
              <a:off x="1824" y="3552"/>
              <a:ext cx="144" cy="96"/>
            </a:xfrm>
            <a:prstGeom prst="rightArrow">
              <a:avLst>
                <a:gd name="adj1" fmla="val 50000"/>
                <a:gd name="adj2" fmla="val 37500"/>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6" name="Group 217"/>
          <p:cNvGrpSpPr>
            <a:grpSpLocks/>
          </p:cNvGrpSpPr>
          <p:nvPr/>
        </p:nvGrpSpPr>
        <p:grpSpPr bwMode="auto">
          <a:xfrm>
            <a:off x="1524000" y="4162425"/>
            <a:ext cx="2667000" cy="1066800"/>
            <a:chOff x="960" y="3527"/>
            <a:chExt cx="1680" cy="672"/>
          </a:xfrm>
        </p:grpSpPr>
        <p:sp>
          <p:nvSpPr>
            <p:cNvPr id="9234" name="AutoShape 215" descr="再生纸"/>
            <p:cNvSpPr>
              <a:spLocks noChangeArrowheads="1"/>
            </p:cNvSpPr>
            <p:nvPr/>
          </p:nvSpPr>
          <p:spPr bwMode="auto">
            <a:xfrm>
              <a:off x="960" y="3527"/>
              <a:ext cx="1680" cy="672"/>
            </a:xfrm>
            <a:prstGeom prst="bevel">
              <a:avLst>
                <a:gd name="adj" fmla="val 5208"/>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219" name="Object 3"/>
            <p:cNvGraphicFramePr>
              <a:graphicFrameLocks noChangeAspect="1"/>
            </p:cNvGraphicFramePr>
            <p:nvPr/>
          </p:nvGraphicFramePr>
          <p:xfrm>
            <a:off x="1152" y="3552"/>
            <a:ext cx="1344" cy="616"/>
          </p:xfrm>
          <a:graphic>
            <a:graphicData uri="http://schemas.openxmlformats.org/presentationml/2006/ole">
              <mc:AlternateContent xmlns:mc="http://schemas.openxmlformats.org/markup-compatibility/2006">
                <mc:Choice xmlns:v="urn:schemas-microsoft-com:vml" Requires="v">
                  <p:oleObj spid="_x0000_s9395" name="Equation" r:id="rId4" imgW="1269720" imgH="558720" progId="Equation.3">
                    <p:embed/>
                  </p:oleObj>
                </mc:Choice>
                <mc:Fallback>
                  <p:oleObj name="Equation" r:id="rId4" imgW="1269720" imgH="55872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 y="3552"/>
                          <a:ext cx="1344"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 name="Group 220"/>
          <p:cNvGrpSpPr>
            <a:grpSpLocks/>
          </p:cNvGrpSpPr>
          <p:nvPr/>
        </p:nvGrpSpPr>
        <p:grpSpPr bwMode="auto">
          <a:xfrm>
            <a:off x="5181600" y="4202113"/>
            <a:ext cx="2667000" cy="990600"/>
            <a:chOff x="3312" y="3482"/>
            <a:chExt cx="1680" cy="624"/>
          </a:xfrm>
        </p:grpSpPr>
        <p:sp>
          <p:nvSpPr>
            <p:cNvPr id="9233" name="AutoShape 219" descr="再生纸"/>
            <p:cNvSpPr>
              <a:spLocks noChangeArrowheads="1"/>
            </p:cNvSpPr>
            <p:nvPr/>
          </p:nvSpPr>
          <p:spPr bwMode="auto">
            <a:xfrm>
              <a:off x="3312" y="3482"/>
              <a:ext cx="1680" cy="624"/>
            </a:xfrm>
            <a:prstGeom prst="bevel">
              <a:avLst>
                <a:gd name="adj" fmla="val 6773"/>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218" name="Object 2"/>
            <p:cNvGraphicFramePr>
              <a:graphicFrameLocks noChangeAspect="1"/>
            </p:cNvGraphicFramePr>
            <p:nvPr/>
          </p:nvGraphicFramePr>
          <p:xfrm>
            <a:off x="3456" y="3552"/>
            <a:ext cx="1448" cy="477"/>
          </p:xfrm>
          <a:graphic>
            <a:graphicData uri="http://schemas.openxmlformats.org/presentationml/2006/ole">
              <mc:AlternateContent xmlns:mc="http://schemas.openxmlformats.org/markup-compatibility/2006">
                <mc:Choice xmlns:v="urn:schemas-microsoft-com:vml" Requires="v">
                  <p:oleObj spid="_x0000_s9396" name="Equation" r:id="rId6" imgW="1193760" imgH="431640" progId="Equation.3">
                    <p:embed/>
                  </p:oleObj>
                </mc:Choice>
                <mc:Fallback>
                  <p:oleObj name="Equation" r:id="rId6" imgW="1193760" imgH="43164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6" y="3552"/>
                          <a:ext cx="1448" cy="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325" name="AutoShape 221"/>
          <p:cNvSpPr>
            <a:spLocks noChangeArrowheads="1"/>
          </p:cNvSpPr>
          <p:nvPr/>
        </p:nvSpPr>
        <p:spPr bwMode="auto">
          <a:xfrm>
            <a:off x="4343400" y="4583113"/>
            <a:ext cx="685800" cy="304800"/>
          </a:xfrm>
          <a:custGeom>
            <a:avLst/>
            <a:gdLst>
              <a:gd name="T0" fmla="*/ 514350 w 21600"/>
              <a:gd name="T1" fmla="*/ 0 h 21600"/>
              <a:gd name="T2" fmla="*/ 0 w 21600"/>
              <a:gd name="T3" fmla="*/ 152400 h 21600"/>
              <a:gd name="T4" fmla="*/ 514350 w 21600"/>
              <a:gd name="T5" fmla="*/ 304800 h 21600"/>
              <a:gd name="T6" fmla="*/ 685800 w 21600"/>
              <a:gd name="T7" fmla="*/ 1524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7326" name="AutoShape 222"/>
          <p:cNvSpPr>
            <a:spLocks noChangeArrowheads="1"/>
          </p:cNvSpPr>
          <p:nvPr/>
        </p:nvSpPr>
        <p:spPr bwMode="auto">
          <a:xfrm>
            <a:off x="5715000" y="2601913"/>
            <a:ext cx="2819400" cy="1143000"/>
          </a:xfrm>
          <a:prstGeom prst="wedgeEllipseCallout">
            <a:avLst>
              <a:gd name="adj1" fmla="val -52083"/>
              <a:gd name="adj2" fmla="val 121389"/>
            </a:avLst>
          </a:prstGeom>
          <a:gradFill rotWithShape="0">
            <a:gsLst>
              <a:gs pos="0">
                <a:srgbClr val="C0C0C0"/>
              </a:gs>
              <a:gs pos="100000">
                <a:schemeClr val="bg1"/>
              </a:gs>
            </a:gsLst>
            <a:lin ang="18900000" scaled="1"/>
          </a:gradFill>
          <a:ln w="9525">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Lagrange Polynomial</a:t>
            </a:r>
          </a:p>
        </p:txBody>
      </p:sp>
      <p:sp>
        <p:nvSpPr>
          <p:cNvPr id="47327" name="AutoShape 223"/>
          <p:cNvSpPr>
            <a:spLocks noChangeArrowheads="1"/>
          </p:cNvSpPr>
          <p:nvPr/>
        </p:nvSpPr>
        <p:spPr bwMode="auto">
          <a:xfrm>
            <a:off x="1447800" y="2525713"/>
            <a:ext cx="4800600" cy="838200"/>
          </a:xfrm>
          <a:prstGeom prst="wedgeEllipseCallout">
            <a:avLst>
              <a:gd name="adj1" fmla="val -37731"/>
              <a:gd name="adj2" fmla="val 182954"/>
            </a:avLst>
          </a:prstGeom>
          <a:gradFill rotWithShape="0">
            <a:gsLst>
              <a:gs pos="0">
                <a:srgbClr val="C0C0C0"/>
              </a:gs>
              <a:gs pos="100000">
                <a:schemeClr val="bg1"/>
              </a:gs>
            </a:gsLst>
            <a:lin ang="18900000" scaled="1"/>
          </a:gradFill>
          <a:ln w="9525">
            <a:solidFill>
              <a:schemeClr val="tx1"/>
            </a:solidFill>
            <a:miter lim="800000"/>
            <a:headEnd/>
            <a:tailEnd/>
          </a:ln>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30000"/>
              </a:lnSpc>
            </a:pPr>
            <a:r>
              <a:rPr lang="zh-CN" altLang="en-US" b="1"/>
              <a:t>与          有关，而与    无关</a:t>
            </a:r>
          </a:p>
        </p:txBody>
      </p:sp>
      <p:sp>
        <p:nvSpPr>
          <p:cNvPr id="47328" name="Text Box 224"/>
          <p:cNvSpPr txBox="1">
            <a:spLocks noChangeArrowheads="1"/>
          </p:cNvSpPr>
          <p:nvPr/>
        </p:nvSpPr>
        <p:spPr bwMode="auto">
          <a:xfrm>
            <a:off x="2362200" y="271145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节点</a:t>
            </a:r>
          </a:p>
        </p:txBody>
      </p:sp>
      <p:sp>
        <p:nvSpPr>
          <p:cNvPr id="47329" name="Text Box 225"/>
          <p:cNvSpPr txBox="1">
            <a:spLocks noChangeArrowheads="1"/>
          </p:cNvSpPr>
          <p:nvPr/>
        </p:nvSpPr>
        <p:spPr bwMode="auto">
          <a:xfrm>
            <a:off x="4648200" y="274796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i="1"/>
              <a:t>f</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47326"/>
                                        </p:tgtEl>
                                        <p:attrNameLst>
                                          <p:attrName>style.visibility</p:attrName>
                                        </p:attrNameLst>
                                      </p:cBhvr>
                                      <p:to>
                                        <p:strVal val="visible"/>
                                      </p:to>
                                    </p:set>
                                    <p:animEffect transition="in" filter="strips(upRight)">
                                      <p:cBhvr>
                                        <p:cTn id="7" dur="500"/>
                                        <p:tgtEl>
                                          <p:spTgt spid="47326"/>
                                        </p:tgtEl>
                                      </p:cBhvr>
                                    </p:animEffect>
                                  </p:childTnLst>
                                  <p:subTnLst>
                                    <p:set>
                                      <p:cBhvr override="childStyle">
                                        <p:cTn dur="1" fill="hold" display="0" masterRel="nextClick" afterEffect="1"/>
                                        <p:tgtEl>
                                          <p:spTgt spid="47326"/>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47327"/>
                                        </p:tgtEl>
                                        <p:attrNameLst>
                                          <p:attrName>style.visibility</p:attrName>
                                        </p:attrNameLst>
                                      </p:cBhvr>
                                      <p:to>
                                        <p:strVal val="visible"/>
                                      </p:to>
                                    </p:set>
                                    <p:animEffect transition="in" filter="strips(upRight)">
                                      <p:cBhvr>
                                        <p:cTn id="12" dur="500"/>
                                        <p:tgtEl>
                                          <p:spTgt spid="47327"/>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7328"/>
                                        </p:tgtEl>
                                        <p:attrNameLst>
                                          <p:attrName>style.visibility</p:attrName>
                                        </p:attrNameLst>
                                      </p:cBhvr>
                                      <p:to>
                                        <p:strVal val="visible"/>
                                      </p:to>
                                    </p:set>
                                    <p:animEffect transition="in" filter="wipe(up)">
                                      <p:cBhvr>
                                        <p:cTn id="15" dur="500"/>
                                        <p:tgtEl>
                                          <p:spTgt spid="47328"/>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7329"/>
                                        </p:tgtEl>
                                        <p:attrNameLst>
                                          <p:attrName>style.visibility</p:attrName>
                                        </p:attrNameLst>
                                      </p:cBhvr>
                                      <p:to>
                                        <p:strVal val="visible"/>
                                      </p:to>
                                    </p:set>
                                    <p:animEffect transition="in" filter="wipe(up)">
                                      <p:cBhvr>
                                        <p:cTn id="18" dur="500"/>
                                        <p:tgtEl>
                                          <p:spTgt spid="47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26" grpId="0" animBg="1" autoUpdateAnimBg="0"/>
      <p:bldP spid="47327" grpId="0" animBg="1" autoUpdateAnimBg="0"/>
      <p:bldP spid="47328" grpId="0" autoUpdateAnimBg="0"/>
      <p:bldP spid="4732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5DBE0DE-BE26-4D64-839C-B822E547FA45}" type="slidenum">
              <a:rPr lang="en-US" altLang="zh-CN" sz="1200">
                <a:solidFill>
                  <a:srgbClr val="000000"/>
                </a:solidFill>
              </a:rPr>
              <a:pPr eaLnBrk="1" hangingPunct="1"/>
              <a:t>15</a:t>
            </a:fld>
            <a:endParaRPr lang="en-US" altLang="zh-CN" sz="1200">
              <a:solidFill>
                <a:srgbClr val="000000"/>
              </a:solidFill>
            </a:endParaRPr>
          </a:p>
        </p:txBody>
      </p:sp>
      <p:sp>
        <p:nvSpPr>
          <p:cNvPr id="10245" name="Text Box 4"/>
          <p:cNvSpPr txBox="1">
            <a:spLocks noChangeArrowheads="1"/>
          </p:cNvSpPr>
          <p:nvPr/>
        </p:nvSpPr>
        <p:spPr bwMode="auto">
          <a:xfrm>
            <a:off x="663575" y="496888"/>
            <a:ext cx="361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4.2.2 </a:t>
            </a:r>
            <a:r>
              <a:rPr lang="zh-CN" altLang="en-US"/>
              <a:t>拉格朗日插值多项式</a:t>
            </a:r>
          </a:p>
        </p:txBody>
      </p:sp>
      <p:sp>
        <p:nvSpPr>
          <p:cNvPr id="10246" name="Text Box 5"/>
          <p:cNvSpPr txBox="1">
            <a:spLocks noChangeArrowheads="1"/>
          </p:cNvSpPr>
          <p:nvPr/>
        </p:nvSpPr>
        <p:spPr bwMode="auto">
          <a:xfrm>
            <a:off x="468313" y="1052513"/>
            <a:ext cx="841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ea typeface="楷体_GB2312" pitchFamily="49" charset="-122"/>
              </a:rPr>
              <a:t>由一次、二次插值多项式的表示方法很容易推广到一般情形。</a:t>
            </a:r>
          </a:p>
        </p:txBody>
      </p:sp>
      <p:sp>
        <p:nvSpPr>
          <p:cNvPr id="10247" name="Text Box 6"/>
          <p:cNvSpPr txBox="1">
            <a:spLocks noChangeArrowheads="1"/>
          </p:cNvSpPr>
          <p:nvPr/>
        </p:nvSpPr>
        <p:spPr bwMode="auto">
          <a:xfrm>
            <a:off x="519113" y="1649413"/>
            <a:ext cx="8013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ea typeface="楷体_GB2312" pitchFamily="49" charset="-122"/>
              </a:rPr>
              <a:t>如何构造通过</a:t>
            </a:r>
            <a:r>
              <a:rPr lang="en-US" altLang="zh-CN" i="1"/>
              <a:t>n</a:t>
            </a:r>
            <a:r>
              <a:rPr lang="en-US" altLang="zh-CN"/>
              <a:t>+1</a:t>
            </a:r>
            <a:r>
              <a:rPr lang="zh-CN" altLang="en-US">
                <a:ea typeface="楷体_GB2312" pitchFamily="49" charset="-122"/>
              </a:rPr>
              <a:t>个节点</a:t>
            </a:r>
            <a:r>
              <a:rPr lang="en-GB" altLang="zh-CN" i="1"/>
              <a:t>x</a:t>
            </a:r>
            <a:r>
              <a:rPr lang="en-GB" altLang="zh-CN" baseline="-25000"/>
              <a:t>0</a:t>
            </a:r>
            <a:r>
              <a:rPr lang="en-GB" altLang="zh-CN"/>
              <a:t>&lt; </a:t>
            </a:r>
            <a:r>
              <a:rPr lang="en-GB" altLang="zh-CN" i="1"/>
              <a:t>x</a:t>
            </a:r>
            <a:r>
              <a:rPr lang="en-GB" altLang="zh-CN" baseline="-25000"/>
              <a:t>1</a:t>
            </a:r>
            <a:r>
              <a:rPr lang="en-GB" altLang="zh-CN"/>
              <a:t>&lt;…&lt; </a:t>
            </a:r>
            <a:r>
              <a:rPr lang="en-GB" altLang="zh-CN" i="1"/>
              <a:t>x</a:t>
            </a:r>
            <a:r>
              <a:rPr lang="en-GB" altLang="zh-CN" i="1" baseline="-25000"/>
              <a:t>n</a:t>
            </a:r>
            <a:r>
              <a:rPr lang="zh-CN" altLang="en-US">
                <a:ea typeface="楷体_GB2312" pitchFamily="49" charset="-122"/>
              </a:rPr>
              <a:t>的</a:t>
            </a:r>
            <a:r>
              <a:rPr lang="en-US" altLang="zh-CN" i="1"/>
              <a:t>n</a:t>
            </a:r>
            <a:r>
              <a:rPr lang="zh-CN" altLang="en-US">
                <a:ea typeface="楷体_GB2312" pitchFamily="49" charset="-122"/>
              </a:rPr>
              <a:t>次插值多项式</a:t>
            </a:r>
            <a:r>
              <a:rPr lang="en-US" altLang="zh-CN" i="1"/>
              <a:t>L</a:t>
            </a:r>
            <a:r>
              <a:rPr lang="en-US" altLang="zh-CN" i="1" baseline="-25000"/>
              <a:t>n</a:t>
            </a:r>
            <a:r>
              <a:rPr lang="en-US" altLang="zh-CN"/>
              <a:t>(</a:t>
            </a:r>
            <a:r>
              <a:rPr lang="en-US" altLang="zh-CN" i="1"/>
              <a:t>x</a:t>
            </a:r>
            <a:r>
              <a:rPr lang="en-US" altLang="zh-CN"/>
              <a:t>)</a:t>
            </a:r>
            <a:r>
              <a:rPr lang="zh-CN" altLang="en-US"/>
              <a:t>，</a:t>
            </a:r>
            <a:r>
              <a:rPr lang="zh-CN" altLang="en-US">
                <a:ea typeface="楷体_GB2312" pitchFamily="49" charset="-122"/>
              </a:rPr>
              <a:t>满足</a:t>
            </a:r>
          </a:p>
        </p:txBody>
      </p:sp>
      <p:graphicFrame>
        <p:nvGraphicFramePr>
          <p:cNvPr id="10242" name="Object 7"/>
          <p:cNvGraphicFramePr>
            <a:graphicFrameLocks noChangeAspect="1"/>
          </p:cNvGraphicFramePr>
          <p:nvPr/>
        </p:nvGraphicFramePr>
        <p:xfrm>
          <a:off x="1395413" y="2636838"/>
          <a:ext cx="6335712" cy="536575"/>
        </p:xfrm>
        <a:graphic>
          <a:graphicData uri="http://schemas.openxmlformats.org/presentationml/2006/ole">
            <mc:AlternateContent xmlns:mc="http://schemas.openxmlformats.org/markup-compatibility/2006">
              <mc:Choice xmlns:v="urn:schemas-microsoft-com:vml" Requires="v">
                <p:oleObj spid="_x0000_s10264" name="Equation" r:id="rId3" imgW="2438280" imgH="241200" progId="Equation.DSMT4">
                  <p:embed/>
                </p:oleObj>
              </mc:Choice>
              <mc:Fallback>
                <p:oleObj name="Equation" r:id="rId3" imgW="2438280" imgH="2412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5413" y="2636838"/>
                        <a:ext cx="6335712"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8"/>
          <p:cNvGraphicFramePr>
            <a:graphicFrameLocks noChangeAspect="1"/>
          </p:cNvGraphicFramePr>
          <p:nvPr/>
        </p:nvGraphicFramePr>
        <p:xfrm>
          <a:off x="1331913" y="4437063"/>
          <a:ext cx="6454775" cy="965200"/>
        </p:xfrm>
        <a:graphic>
          <a:graphicData uri="http://schemas.openxmlformats.org/presentationml/2006/ole">
            <mc:AlternateContent xmlns:mc="http://schemas.openxmlformats.org/markup-compatibility/2006">
              <mc:Choice xmlns:v="urn:schemas-microsoft-com:vml" Requires="v">
                <p:oleObj spid="_x0000_s10265" name="Equation" r:id="rId5" imgW="3085920" imgH="457200" progId="Equation.DSMT4">
                  <p:embed/>
                </p:oleObj>
              </mc:Choice>
              <mc:Fallback>
                <p:oleObj name="Equation" r:id="rId5" imgW="3085920" imgH="457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437063"/>
                        <a:ext cx="6454775"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8" name="Text Box 9"/>
          <p:cNvSpPr txBox="1">
            <a:spLocks noChangeArrowheads="1"/>
          </p:cNvSpPr>
          <p:nvPr/>
        </p:nvSpPr>
        <p:spPr bwMode="auto">
          <a:xfrm>
            <a:off x="395288" y="3429000"/>
            <a:ext cx="8229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b="1">
                <a:solidFill>
                  <a:srgbClr val="C00000"/>
                </a:solidFill>
                <a:ea typeface="楷体_GB2312" pitchFamily="49" charset="-122"/>
              </a:rPr>
              <a:t>定义</a:t>
            </a:r>
            <a:r>
              <a:rPr lang="en-US" altLang="zh-CN" b="1">
                <a:solidFill>
                  <a:srgbClr val="C00000"/>
                </a:solidFill>
              </a:rPr>
              <a:t>4.2</a:t>
            </a:r>
            <a:r>
              <a:rPr lang="en-US" altLang="zh-CN">
                <a:solidFill>
                  <a:srgbClr val="C00000"/>
                </a:solidFill>
              </a:rPr>
              <a:t>  </a:t>
            </a:r>
            <a:r>
              <a:rPr lang="zh-CN" altLang="en-US">
                <a:ea typeface="楷体_GB2312" pitchFamily="49" charset="-122"/>
              </a:rPr>
              <a:t>若</a:t>
            </a:r>
            <a:r>
              <a:rPr lang="en-US" altLang="zh-CN" i="1"/>
              <a:t>n</a:t>
            </a:r>
            <a:r>
              <a:rPr lang="zh-CN" altLang="en-US">
                <a:ea typeface="楷体_GB2312" pitchFamily="49" charset="-122"/>
              </a:rPr>
              <a:t>次多项式</a:t>
            </a:r>
            <a:r>
              <a:rPr lang="en-US" altLang="zh-CN" i="1"/>
              <a:t>l</a:t>
            </a:r>
            <a:r>
              <a:rPr lang="en-US" altLang="zh-CN" i="1" baseline="-25000"/>
              <a:t>j </a:t>
            </a:r>
            <a:r>
              <a:rPr lang="en-US" altLang="zh-CN"/>
              <a:t>(</a:t>
            </a:r>
            <a:r>
              <a:rPr lang="en-US" altLang="zh-CN" i="1"/>
              <a:t>x</a:t>
            </a:r>
            <a:r>
              <a:rPr lang="en-US" altLang="zh-CN"/>
              <a:t>) (</a:t>
            </a:r>
            <a:r>
              <a:rPr lang="en-US" altLang="zh-CN" i="1"/>
              <a:t>j</a:t>
            </a:r>
            <a:r>
              <a:rPr lang="en-US" altLang="zh-CN"/>
              <a:t>=0,1,2,…, </a:t>
            </a:r>
            <a:r>
              <a:rPr lang="en-US" altLang="zh-CN" i="1"/>
              <a:t>n</a:t>
            </a:r>
            <a:r>
              <a:rPr lang="en-US" altLang="zh-CN"/>
              <a:t>)</a:t>
            </a:r>
            <a:r>
              <a:rPr lang="zh-CN" altLang="en-US">
                <a:latin typeface="楷体_GB2312" pitchFamily="49" charset="-122"/>
                <a:ea typeface="楷体_GB2312" pitchFamily="49" charset="-122"/>
              </a:rPr>
              <a:t>在</a:t>
            </a:r>
            <a:r>
              <a:rPr lang="en-US" altLang="zh-CN" i="1"/>
              <a:t>n</a:t>
            </a:r>
            <a:r>
              <a:rPr lang="en-US" altLang="zh-CN"/>
              <a:t>+1</a:t>
            </a:r>
            <a:r>
              <a:rPr lang="zh-CN" altLang="en-US">
                <a:latin typeface="楷体_GB2312" pitchFamily="49" charset="-122"/>
                <a:ea typeface="楷体_GB2312" pitchFamily="49" charset="-122"/>
              </a:rPr>
              <a:t>个节点</a:t>
            </a:r>
          </a:p>
          <a:p>
            <a:pPr eaLnBrk="1" hangingPunct="1">
              <a:lnSpc>
                <a:spcPct val="125000"/>
              </a:lnSpc>
            </a:pPr>
            <a:r>
              <a:rPr lang="en-GB" altLang="zh-CN" i="1"/>
              <a:t>x</a:t>
            </a:r>
            <a:r>
              <a:rPr lang="en-GB" altLang="zh-CN" baseline="-25000"/>
              <a:t>0</a:t>
            </a:r>
            <a:r>
              <a:rPr lang="en-GB" altLang="zh-CN"/>
              <a:t>&lt; </a:t>
            </a:r>
            <a:r>
              <a:rPr lang="en-GB" altLang="zh-CN" i="1"/>
              <a:t>x</a:t>
            </a:r>
            <a:r>
              <a:rPr lang="en-GB" altLang="zh-CN" baseline="-25000"/>
              <a:t>1</a:t>
            </a:r>
            <a:r>
              <a:rPr lang="en-GB" altLang="zh-CN"/>
              <a:t>&lt;…&lt; </a:t>
            </a:r>
            <a:r>
              <a:rPr lang="en-GB" altLang="zh-CN" i="1"/>
              <a:t>x</a:t>
            </a:r>
            <a:r>
              <a:rPr lang="en-GB" altLang="zh-CN" i="1" baseline="-25000"/>
              <a:t>n</a:t>
            </a:r>
            <a:r>
              <a:rPr lang="zh-CN" altLang="en-US">
                <a:ea typeface="楷体_GB2312" pitchFamily="49" charset="-122"/>
              </a:rPr>
              <a:t>上满足条件</a:t>
            </a:r>
          </a:p>
        </p:txBody>
      </p:sp>
      <p:sp>
        <p:nvSpPr>
          <p:cNvPr id="10249" name="Text Box 10"/>
          <p:cNvSpPr txBox="1">
            <a:spLocks noChangeArrowheads="1"/>
          </p:cNvSpPr>
          <p:nvPr/>
        </p:nvSpPr>
        <p:spPr bwMode="auto">
          <a:xfrm>
            <a:off x="447675" y="5321300"/>
            <a:ext cx="8372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ea typeface="楷体_GB2312" pitchFamily="49" charset="-122"/>
              </a:rPr>
              <a:t>则称这</a:t>
            </a:r>
            <a:r>
              <a:rPr lang="en-US" altLang="zh-CN" i="1"/>
              <a:t>n</a:t>
            </a:r>
            <a:r>
              <a:rPr lang="en-US" altLang="zh-CN"/>
              <a:t> </a:t>
            </a:r>
            <a:r>
              <a:rPr lang="en-US" altLang="zh-CN">
                <a:ea typeface="楷体_GB2312" pitchFamily="49" charset="-122"/>
              </a:rPr>
              <a:t>+1</a:t>
            </a:r>
            <a:r>
              <a:rPr lang="zh-CN" altLang="en-US">
                <a:ea typeface="楷体_GB2312" pitchFamily="49" charset="-122"/>
              </a:rPr>
              <a:t>个</a:t>
            </a:r>
            <a:r>
              <a:rPr lang="en-US" altLang="zh-CN" i="1"/>
              <a:t>n</a:t>
            </a:r>
            <a:r>
              <a:rPr lang="zh-CN" altLang="en-US">
                <a:ea typeface="楷体_GB2312" pitchFamily="49" charset="-122"/>
              </a:rPr>
              <a:t>次多项式</a:t>
            </a:r>
            <a:r>
              <a:rPr lang="en-US" altLang="zh-CN" i="1"/>
              <a:t>l</a:t>
            </a:r>
            <a:r>
              <a:rPr lang="en-US" altLang="zh-CN" i="1" baseline="-25000"/>
              <a:t>j </a:t>
            </a:r>
            <a:r>
              <a:rPr lang="en-US" altLang="zh-CN"/>
              <a:t>(</a:t>
            </a:r>
            <a:r>
              <a:rPr lang="en-US" altLang="zh-CN" i="1"/>
              <a:t>x</a:t>
            </a:r>
            <a:r>
              <a:rPr lang="en-US" altLang="zh-CN"/>
              <a:t>) (</a:t>
            </a:r>
            <a:r>
              <a:rPr lang="en-US" altLang="zh-CN" i="1"/>
              <a:t>j</a:t>
            </a:r>
            <a:r>
              <a:rPr lang="en-US" altLang="zh-CN"/>
              <a:t>=0,1,2,…, </a:t>
            </a:r>
            <a:r>
              <a:rPr lang="en-US" altLang="zh-CN" i="1"/>
              <a:t>n</a:t>
            </a:r>
            <a:r>
              <a:rPr lang="en-US" altLang="zh-CN"/>
              <a:t>)</a:t>
            </a:r>
            <a:r>
              <a:rPr lang="zh-CN" altLang="en-US">
                <a:ea typeface="楷体_GB2312" pitchFamily="49" charset="-122"/>
              </a:rPr>
              <a:t>为节点</a:t>
            </a:r>
            <a:r>
              <a:rPr lang="en-GB" altLang="zh-CN" i="1"/>
              <a:t>x</a:t>
            </a:r>
            <a:r>
              <a:rPr lang="en-GB" altLang="zh-CN" baseline="-25000"/>
              <a:t>0</a:t>
            </a:r>
            <a:r>
              <a:rPr lang="en-GB" altLang="zh-CN"/>
              <a:t>&lt; </a:t>
            </a:r>
            <a:r>
              <a:rPr lang="en-GB" altLang="zh-CN" i="1"/>
              <a:t>x</a:t>
            </a:r>
            <a:r>
              <a:rPr lang="en-GB" altLang="zh-CN" baseline="-25000"/>
              <a:t>1</a:t>
            </a:r>
            <a:r>
              <a:rPr lang="en-GB" altLang="zh-CN"/>
              <a:t>&lt;…&lt; </a:t>
            </a:r>
            <a:r>
              <a:rPr lang="en-GB" altLang="zh-CN" i="1"/>
              <a:t>x</a:t>
            </a:r>
            <a:r>
              <a:rPr lang="en-GB" altLang="zh-CN" i="1" baseline="-25000"/>
              <a:t>n</a:t>
            </a:r>
            <a:r>
              <a:rPr lang="zh-CN" altLang="en-US">
                <a:ea typeface="楷体_GB2312" pitchFamily="49" charset="-122"/>
              </a:rPr>
              <a:t>上的</a:t>
            </a:r>
            <a:r>
              <a:rPr lang="en-US" altLang="zh-CN" b="1" i="1">
                <a:solidFill>
                  <a:srgbClr val="C00000"/>
                </a:solidFill>
              </a:rPr>
              <a:t>n</a:t>
            </a:r>
            <a:r>
              <a:rPr lang="zh-CN" altLang="en-US" b="1">
                <a:solidFill>
                  <a:srgbClr val="C00000"/>
                </a:solidFill>
                <a:ea typeface="楷体_GB2312" pitchFamily="49" charset="-122"/>
              </a:rPr>
              <a:t>次插值基函数。</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25D4A40-3A86-430B-B8F2-A6F75C02790B}" type="slidenum">
              <a:rPr lang="en-US" altLang="zh-CN" sz="1200">
                <a:solidFill>
                  <a:srgbClr val="000000"/>
                </a:solidFill>
              </a:rPr>
              <a:pPr eaLnBrk="1" hangingPunct="1"/>
              <a:t>16</a:t>
            </a:fld>
            <a:endParaRPr lang="en-US" altLang="zh-CN" sz="1200">
              <a:solidFill>
                <a:srgbClr val="000000"/>
              </a:solidFill>
            </a:endParaRPr>
          </a:p>
        </p:txBody>
      </p:sp>
      <p:sp>
        <p:nvSpPr>
          <p:cNvPr id="11271" name="Text Box 4"/>
          <p:cNvSpPr txBox="1">
            <a:spLocks noChangeArrowheads="1"/>
          </p:cNvSpPr>
          <p:nvPr/>
        </p:nvSpPr>
        <p:spPr bwMode="auto">
          <a:xfrm>
            <a:off x="539750" y="620713"/>
            <a:ext cx="837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ea typeface="楷体_GB2312" pitchFamily="49" charset="-122"/>
              </a:rPr>
              <a:t>类似于</a:t>
            </a:r>
            <a:r>
              <a:rPr lang="en-US" altLang="zh-CN" i="1"/>
              <a:t>n</a:t>
            </a:r>
            <a:r>
              <a:rPr lang="en-US" altLang="zh-CN"/>
              <a:t> </a:t>
            </a:r>
            <a:r>
              <a:rPr lang="en-US" altLang="zh-CN">
                <a:ea typeface="楷体_GB2312" pitchFamily="49" charset="-122"/>
              </a:rPr>
              <a:t>=2</a:t>
            </a:r>
            <a:r>
              <a:rPr lang="zh-CN" altLang="en-US">
                <a:ea typeface="楷体_GB2312" pitchFamily="49" charset="-122"/>
              </a:rPr>
              <a:t>时的推导方法，可得</a:t>
            </a:r>
            <a:r>
              <a:rPr lang="en-US" altLang="zh-CN" i="1"/>
              <a:t>n</a:t>
            </a:r>
            <a:r>
              <a:rPr lang="zh-CN" altLang="en-US">
                <a:ea typeface="楷体_GB2312" pitchFamily="49" charset="-122"/>
              </a:rPr>
              <a:t>次插值基函数。</a:t>
            </a:r>
          </a:p>
        </p:txBody>
      </p:sp>
      <p:graphicFrame>
        <p:nvGraphicFramePr>
          <p:cNvPr id="11266" name="Object 7"/>
          <p:cNvGraphicFramePr>
            <a:graphicFrameLocks noChangeAspect="1"/>
          </p:cNvGraphicFramePr>
          <p:nvPr/>
        </p:nvGraphicFramePr>
        <p:xfrm>
          <a:off x="755650" y="1268413"/>
          <a:ext cx="7677150" cy="1393825"/>
        </p:xfrm>
        <a:graphic>
          <a:graphicData uri="http://schemas.openxmlformats.org/presentationml/2006/ole">
            <mc:AlternateContent xmlns:mc="http://schemas.openxmlformats.org/markup-compatibility/2006">
              <mc:Choice xmlns:v="urn:schemas-microsoft-com:vml" Requires="v">
                <p:oleObj spid="_x0000_s11310" name="Equation" r:id="rId3" imgW="3670200" imgH="660240" progId="Equation.DSMT4">
                  <p:embed/>
                </p:oleObj>
              </mc:Choice>
              <mc:Fallback>
                <p:oleObj name="Equation" r:id="rId3" imgW="3670200" imgH="66024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268413"/>
                        <a:ext cx="7677150" cy="139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2" name="Text Box 8"/>
          <p:cNvSpPr txBox="1">
            <a:spLocks noChangeArrowheads="1"/>
          </p:cNvSpPr>
          <p:nvPr/>
        </p:nvSpPr>
        <p:spPr bwMode="auto">
          <a:xfrm>
            <a:off x="250825" y="3068638"/>
            <a:ext cx="315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显然满足条件（</a:t>
            </a:r>
            <a:r>
              <a:rPr lang="en-US" altLang="zh-CN"/>
              <a:t>4.16</a:t>
            </a:r>
            <a:r>
              <a:rPr lang="zh-CN" altLang="en-US"/>
              <a:t>）</a:t>
            </a:r>
          </a:p>
        </p:txBody>
      </p:sp>
      <p:graphicFrame>
        <p:nvGraphicFramePr>
          <p:cNvPr id="11267" name="Object 9"/>
          <p:cNvGraphicFramePr>
            <a:graphicFrameLocks noChangeAspect="1"/>
          </p:cNvGraphicFramePr>
          <p:nvPr/>
        </p:nvGraphicFramePr>
        <p:xfrm>
          <a:off x="3203575" y="2781300"/>
          <a:ext cx="5445125" cy="965200"/>
        </p:xfrm>
        <a:graphic>
          <a:graphicData uri="http://schemas.openxmlformats.org/presentationml/2006/ole">
            <mc:AlternateContent xmlns:mc="http://schemas.openxmlformats.org/markup-compatibility/2006">
              <mc:Choice xmlns:v="urn:schemas-microsoft-com:vml" Requires="v">
                <p:oleObj spid="_x0000_s11311" name="Equation" r:id="rId5" imgW="2603160" imgH="457200" progId="Equation.DSMT4">
                  <p:embed/>
                </p:oleObj>
              </mc:Choice>
              <mc:Fallback>
                <p:oleObj name="Equation" r:id="rId5" imgW="2603160" imgH="4572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2781300"/>
                        <a:ext cx="5445125"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3" name="Text Box 10"/>
          <p:cNvSpPr txBox="1">
            <a:spLocks noChangeArrowheads="1"/>
          </p:cNvSpPr>
          <p:nvPr/>
        </p:nvSpPr>
        <p:spPr bwMode="auto">
          <a:xfrm>
            <a:off x="1403350" y="4005263"/>
            <a:ext cx="620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满足条件（</a:t>
            </a:r>
            <a:r>
              <a:rPr lang="en-US" altLang="zh-CN"/>
              <a:t>4.15</a:t>
            </a:r>
            <a:r>
              <a:rPr lang="zh-CN" altLang="en-US"/>
              <a:t>）的插值多项式</a:t>
            </a:r>
            <a:r>
              <a:rPr lang="en-US" altLang="zh-CN" i="1"/>
              <a:t>L</a:t>
            </a:r>
            <a:r>
              <a:rPr lang="en-US" altLang="zh-CN" i="1" baseline="-25000"/>
              <a:t>n</a:t>
            </a:r>
            <a:r>
              <a:rPr lang="en-US" altLang="zh-CN"/>
              <a:t>(</a:t>
            </a:r>
            <a:r>
              <a:rPr lang="en-US" altLang="zh-CN" i="1"/>
              <a:t>x</a:t>
            </a:r>
            <a:r>
              <a:rPr lang="en-US" altLang="zh-CN"/>
              <a:t>)</a:t>
            </a:r>
            <a:r>
              <a:rPr lang="zh-CN" altLang="en-US"/>
              <a:t>可表示为</a:t>
            </a:r>
          </a:p>
        </p:txBody>
      </p:sp>
      <p:sp>
        <p:nvSpPr>
          <p:cNvPr id="11274" name="AutoShape 11"/>
          <p:cNvSpPr>
            <a:spLocks noChangeArrowheads="1"/>
          </p:cNvSpPr>
          <p:nvPr/>
        </p:nvSpPr>
        <p:spPr bwMode="auto">
          <a:xfrm>
            <a:off x="323850" y="4076700"/>
            <a:ext cx="976313" cy="341313"/>
          </a:xfrm>
          <a:prstGeom prst="rightArrow">
            <a:avLst>
              <a:gd name="adj1" fmla="val 50000"/>
              <a:gd name="adj2" fmla="val 71512"/>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268" name="Object 12"/>
          <p:cNvGraphicFramePr>
            <a:graphicFrameLocks noChangeAspect="1"/>
          </p:cNvGraphicFramePr>
          <p:nvPr/>
        </p:nvGraphicFramePr>
        <p:xfrm>
          <a:off x="1566863" y="4508500"/>
          <a:ext cx="4064000" cy="1023938"/>
        </p:xfrm>
        <a:graphic>
          <a:graphicData uri="http://schemas.openxmlformats.org/presentationml/2006/ole">
            <mc:AlternateContent xmlns:mc="http://schemas.openxmlformats.org/markup-compatibility/2006">
              <mc:Choice xmlns:v="urn:schemas-microsoft-com:vml" Requires="v">
                <p:oleObj spid="_x0000_s11312" name="Equation" r:id="rId7" imgW="1714320" imgH="431640" progId="Equation.DSMT4">
                  <p:embed/>
                </p:oleObj>
              </mc:Choice>
              <mc:Fallback>
                <p:oleObj name="Equation" r:id="rId7" imgW="1714320" imgH="43164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6863" y="4508500"/>
                        <a:ext cx="4064000" cy="1023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5" name="AutoShape 13"/>
          <p:cNvSpPr>
            <a:spLocks noChangeArrowheads="1"/>
          </p:cNvSpPr>
          <p:nvPr/>
        </p:nvSpPr>
        <p:spPr bwMode="auto">
          <a:xfrm>
            <a:off x="395288" y="5805488"/>
            <a:ext cx="976312" cy="341312"/>
          </a:xfrm>
          <a:prstGeom prst="rightArrow">
            <a:avLst>
              <a:gd name="adj1" fmla="val 50000"/>
              <a:gd name="adj2" fmla="val 71512"/>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269" name="Object 14"/>
          <p:cNvGraphicFramePr>
            <a:graphicFrameLocks noChangeAspect="1"/>
          </p:cNvGraphicFramePr>
          <p:nvPr>
            <p:extLst>
              <p:ext uri="{D42A27DB-BD31-4B8C-83A1-F6EECF244321}">
                <p14:modId xmlns:p14="http://schemas.microsoft.com/office/powerpoint/2010/main" val="3332576311"/>
              </p:ext>
            </p:extLst>
          </p:nvPr>
        </p:nvGraphicFramePr>
        <p:xfrm>
          <a:off x="1487488" y="5445125"/>
          <a:ext cx="6292850" cy="1023938"/>
        </p:xfrm>
        <a:graphic>
          <a:graphicData uri="http://schemas.openxmlformats.org/presentationml/2006/ole">
            <mc:AlternateContent xmlns:mc="http://schemas.openxmlformats.org/markup-compatibility/2006">
              <mc:Choice xmlns:v="urn:schemas-microsoft-com:vml" Requires="v">
                <p:oleObj spid="_x0000_s11313" name="Equation" r:id="rId9" imgW="2654280" imgH="431640" progId="Equation.DSMT4">
                  <p:embed/>
                </p:oleObj>
              </mc:Choice>
              <mc:Fallback>
                <p:oleObj name="Equation" r:id="rId9" imgW="2654280" imgH="431640" progId="Equation.DSMT4">
                  <p:embed/>
                  <p:pic>
                    <p:nvPicPr>
                      <p:cNvPr id="0" name="Object 14"/>
                      <p:cNvPicPr>
                        <a:picLocks noChangeAspect="1" noChangeArrowheads="1"/>
                      </p:cNvPicPr>
                      <p:nvPr/>
                    </p:nvPicPr>
                    <p:blipFill>
                      <a:blip r:embed="rId10"/>
                      <a:srcRect/>
                      <a:stretch>
                        <a:fillRect/>
                      </a:stretch>
                    </p:blipFill>
                    <p:spPr bwMode="auto">
                      <a:xfrm>
                        <a:off x="1487488" y="5445125"/>
                        <a:ext cx="6292850" cy="1023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1" name="Text Box 15"/>
          <p:cNvSpPr txBox="1">
            <a:spLocks noChangeArrowheads="1"/>
          </p:cNvSpPr>
          <p:nvPr/>
        </p:nvSpPr>
        <p:spPr bwMode="auto">
          <a:xfrm>
            <a:off x="6011863" y="4508500"/>
            <a:ext cx="2540000" cy="1187450"/>
          </a:xfrm>
          <a:prstGeom prst="rect">
            <a:avLst/>
          </a:prstGeom>
          <a:solidFill>
            <a:srgbClr val="FFC000"/>
          </a:solidFill>
          <a:ln w="9525">
            <a:solidFill>
              <a:schemeClr val="accent3">
                <a:lumMod val="60000"/>
                <a:lumOff val="40000"/>
              </a:schemeClr>
            </a:solidFill>
            <a:miter lim="800000"/>
            <a:headEnd/>
            <a:tailEnd/>
          </a:ln>
        </p:spPr>
        <p:txBody>
          <a:bodyPr>
            <a:spAutoFit/>
          </a:bodyPr>
          <a:lstStyle/>
          <a:p>
            <a:pPr>
              <a:defRPr/>
            </a:pPr>
            <a:r>
              <a:rPr lang="en-US" altLang="zh-CN" b="1" i="1" dirty="0"/>
              <a:t>n</a:t>
            </a:r>
            <a:r>
              <a:rPr lang="zh-CN" altLang="en-US" b="1" dirty="0">
                <a:ea typeface="楷体_GB2312" pitchFamily="49" charset="-122"/>
              </a:rPr>
              <a:t>次拉格朗日</a:t>
            </a:r>
            <a:r>
              <a:rPr lang="en-US" altLang="zh-CN" b="1" dirty="0">
                <a:ea typeface="楷体_GB2312" pitchFamily="49" charset="-122"/>
              </a:rPr>
              <a:t>(Lagrange)</a:t>
            </a:r>
            <a:r>
              <a:rPr lang="zh-CN" altLang="en-US" b="1" dirty="0">
                <a:ea typeface="楷体_GB2312" pitchFamily="49" charset="-122"/>
              </a:rPr>
              <a:t>插值多项式</a:t>
            </a:r>
          </a:p>
        </p:txBody>
      </p:sp>
      <p:sp>
        <p:nvSpPr>
          <p:cNvPr id="11277" name="AutoShape 16">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012C31E-F681-4674-94FD-5F932B8DEDF0}" type="slidenum">
              <a:rPr lang="en-US" altLang="zh-CN" sz="1200">
                <a:solidFill>
                  <a:srgbClr val="000000"/>
                </a:solidFill>
              </a:rPr>
              <a:pPr eaLnBrk="1" hangingPunct="1"/>
              <a:t>17</a:t>
            </a:fld>
            <a:endParaRPr lang="en-US" altLang="zh-CN" sz="1200">
              <a:solidFill>
                <a:srgbClr val="000000"/>
              </a:solidFill>
            </a:endParaRPr>
          </a:p>
        </p:txBody>
      </p:sp>
      <p:sp>
        <p:nvSpPr>
          <p:cNvPr id="12293" name="Rectangle 4"/>
          <p:cNvSpPr>
            <a:spLocks noChangeArrowheads="1"/>
          </p:cNvSpPr>
          <p:nvPr/>
        </p:nvSpPr>
        <p:spPr bwMode="auto">
          <a:xfrm>
            <a:off x="468313" y="476250"/>
            <a:ext cx="43195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GB" altLang="zh-CN" b="1"/>
              <a:t>4.2.3 </a:t>
            </a:r>
            <a:r>
              <a:rPr lang="zh-CN" altLang="en-GB" b="1">
                <a:ea typeface="楷体_GB2312" pitchFamily="49" charset="-122"/>
              </a:rPr>
              <a:t>插值多项式的存在唯一性</a:t>
            </a:r>
            <a:r>
              <a:rPr lang="zh-CN" altLang="en-GB"/>
              <a:t>   </a:t>
            </a:r>
            <a:endParaRPr lang="zh-CN" altLang="en-US"/>
          </a:p>
        </p:txBody>
      </p:sp>
      <p:sp>
        <p:nvSpPr>
          <p:cNvPr id="12294" name="Rectangle 5"/>
          <p:cNvSpPr>
            <a:spLocks noChangeArrowheads="1"/>
          </p:cNvSpPr>
          <p:nvPr/>
        </p:nvSpPr>
        <p:spPr bwMode="auto">
          <a:xfrm>
            <a:off x="611188" y="1125538"/>
            <a:ext cx="7848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GB" dirty="0"/>
              <a:t>        由</a:t>
            </a:r>
            <a:r>
              <a:rPr lang="zh-CN" altLang="en-GB" dirty="0" smtClean="0"/>
              <a:t>插值条件</a:t>
            </a:r>
            <a:r>
              <a:rPr lang="en-US" altLang="zh-CN" i="1" dirty="0" smtClean="0"/>
              <a:t>P</a:t>
            </a:r>
            <a:r>
              <a:rPr lang="en-GB" altLang="zh-CN" i="1" baseline="-25000" dirty="0" smtClean="0"/>
              <a:t>n</a:t>
            </a:r>
            <a:r>
              <a:rPr lang="en-GB" altLang="zh-CN" dirty="0" smtClean="0"/>
              <a:t>(</a:t>
            </a:r>
            <a:r>
              <a:rPr lang="en-GB" altLang="zh-CN" i="1" dirty="0" err="1" smtClean="0"/>
              <a:t>x</a:t>
            </a:r>
            <a:r>
              <a:rPr lang="en-GB" altLang="zh-CN" i="1" baseline="-25000" dirty="0" err="1" smtClean="0"/>
              <a:t>j</a:t>
            </a:r>
            <a:r>
              <a:rPr lang="en-GB" altLang="zh-CN" dirty="0"/>
              <a:t>) = </a:t>
            </a:r>
            <a:r>
              <a:rPr lang="en-GB" altLang="zh-CN" i="1" dirty="0"/>
              <a:t>f </a:t>
            </a:r>
            <a:r>
              <a:rPr lang="en-GB" altLang="zh-CN" dirty="0"/>
              <a:t>(</a:t>
            </a:r>
            <a:r>
              <a:rPr lang="en-GB" altLang="zh-CN" i="1" dirty="0" err="1"/>
              <a:t>x</a:t>
            </a:r>
            <a:r>
              <a:rPr lang="en-GB" altLang="zh-CN" i="1" baseline="-25000" dirty="0" err="1"/>
              <a:t>j</a:t>
            </a:r>
            <a:r>
              <a:rPr lang="en-GB" altLang="zh-CN" dirty="0"/>
              <a:t>)  </a:t>
            </a:r>
            <a:r>
              <a:rPr lang="en-GB" altLang="zh-CN" dirty="0" smtClean="0"/>
              <a:t> ( </a:t>
            </a:r>
            <a:r>
              <a:rPr lang="en-GB" altLang="zh-CN" i="1" dirty="0"/>
              <a:t>j </a:t>
            </a:r>
            <a:r>
              <a:rPr lang="en-GB" altLang="zh-CN" dirty="0"/>
              <a:t>= 0,1,…,</a:t>
            </a:r>
            <a:r>
              <a:rPr lang="en-GB" altLang="zh-CN" i="1" dirty="0"/>
              <a:t>n</a:t>
            </a:r>
            <a:r>
              <a:rPr lang="en-GB" altLang="zh-CN" dirty="0"/>
              <a:t>) </a:t>
            </a:r>
            <a:r>
              <a:rPr lang="zh-CN" altLang="en-GB" dirty="0"/>
              <a:t>知，插值多项式 </a:t>
            </a:r>
            <a:r>
              <a:rPr lang="en-GB" altLang="zh-CN" i="1" dirty="0" err="1"/>
              <a:t>p</a:t>
            </a:r>
            <a:r>
              <a:rPr lang="en-GB" altLang="zh-CN" i="1" baseline="-25000" dirty="0" err="1"/>
              <a:t>n</a:t>
            </a:r>
            <a:r>
              <a:rPr lang="en-GB" altLang="zh-CN" dirty="0"/>
              <a:t>(</a:t>
            </a:r>
            <a:r>
              <a:rPr lang="en-GB" altLang="zh-CN" i="1" dirty="0"/>
              <a:t>x</a:t>
            </a:r>
            <a:r>
              <a:rPr lang="en-GB" altLang="zh-CN" dirty="0"/>
              <a:t>)</a:t>
            </a:r>
            <a:r>
              <a:rPr lang="zh-CN" altLang="en-GB" dirty="0"/>
              <a:t>的系数</a:t>
            </a:r>
            <a:r>
              <a:rPr lang="en-GB" altLang="zh-CN" i="1" dirty="0" err="1"/>
              <a:t>a</a:t>
            </a:r>
            <a:r>
              <a:rPr lang="en-GB" altLang="zh-CN" i="1" baseline="-25000" dirty="0" err="1"/>
              <a:t>i</a:t>
            </a:r>
            <a:r>
              <a:rPr lang="en-GB" altLang="zh-CN" i="1" baseline="-25000" dirty="0"/>
              <a:t> </a:t>
            </a:r>
            <a:r>
              <a:rPr lang="en-GB" altLang="zh-CN" dirty="0"/>
              <a:t>(</a:t>
            </a:r>
            <a:r>
              <a:rPr lang="en-GB" altLang="zh-CN" i="1" dirty="0" err="1"/>
              <a:t>i</a:t>
            </a:r>
            <a:r>
              <a:rPr lang="en-GB" altLang="zh-CN" i="1" dirty="0"/>
              <a:t> </a:t>
            </a:r>
            <a:r>
              <a:rPr lang="en-GB" altLang="zh-CN" dirty="0"/>
              <a:t>= 0,1,…,n)</a:t>
            </a:r>
            <a:r>
              <a:rPr lang="zh-CN" altLang="en-GB" dirty="0"/>
              <a:t>满足线性方程组</a:t>
            </a:r>
            <a:endParaRPr lang="zh-CN" altLang="en-US" dirty="0"/>
          </a:p>
        </p:txBody>
      </p:sp>
      <p:graphicFrame>
        <p:nvGraphicFramePr>
          <p:cNvPr id="7174" name="Object 6"/>
          <p:cNvGraphicFramePr>
            <a:graphicFrameLocks noChangeAspect="1"/>
          </p:cNvGraphicFramePr>
          <p:nvPr/>
        </p:nvGraphicFramePr>
        <p:xfrm>
          <a:off x="2514600" y="2133600"/>
          <a:ext cx="3398838" cy="1981200"/>
        </p:xfrm>
        <a:graphic>
          <a:graphicData uri="http://schemas.openxmlformats.org/presentationml/2006/ole">
            <mc:AlternateContent xmlns:mc="http://schemas.openxmlformats.org/markup-compatibility/2006">
              <mc:Choice xmlns:v="urn:schemas-microsoft-com:vml" Requires="v">
                <p:oleObj spid="_x0000_s12347" name="Equation" r:id="rId3" imgW="1625400" imgH="939600" progId="Equation.3">
                  <p:embed/>
                </p:oleObj>
              </mc:Choice>
              <mc:Fallback>
                <p:oleObj name="Equation" r:id="rId3" imgW="1625400" imgH="939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133600"/>
                        <a:ext cx="3398838"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5" name="Rectangle 7"/>
          <p:cNvSpPr>
            <a:spLocks noChangeArrowheads="1"/>
          </p:cNvSpPr>
          <p:nvPr/>
        </p:nvSpPr>
        <p:spPr bwMode="auto">
          <a:xfrm>
            <a:off x="539750" y="4221163"/>
            <a:ext cx="7848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GB"/>
              <a:t>其系数行列式（记为</a:t>
            </a:r>
            <a:r>
              <a:rPr lang="en-GB" altLang="zh-CN"/>
              <a:t>V）</a:t>
            </a:r>
            <a:r>
              <a:rPr lang="zh-CN" altLang="en-GB"/>
              <a:t>是</a:t>
            </a:r>
            <a:r>
              <a:rPr lang="en-GB" altLang="zh-CN"/>
              <a:t>n+1</a:t>
            </a:r>
            <a:r>
              <a:rPr lang="zh-CN" altLang="en-GB"/>
              <a:t>阶范德蒙德（</a:t>
            </a:r>
            <a:r>
              <a:rPr lang="en-GB" altLang="zh-CN"/>
              <a:t>Vandermonde)</a:t>
            </a:r>
            <a:r>
              <a:rPr lang="zh-CN" altLang="en-GB"/>
              <a:t>行列式：</a:t>
            </a:r>
            <a:endParaRPr lang="zh-CN" altLang="en-US"/>
          </a:p>
        </p:txBody>
      </p:sp>
      <p:graphicFrame>
        <p:nvGraphicFramePr>
          <p:cNvPr id="7176" name="Object 8"/>
          <p:cNvGraphicFramePr>
            <a:graphicFrameLocks noChangeAspect="1"/>
          </p:cNvGraphicFramePr>
          <p:nvPr/>
        </p:nvGraphicFramePr>
        <p:xfrm>
          <a:off x="1752600" y="4724400"/>
          <a:ext cx="5603875" cy="1981200"/>
        </p:xfrm>
        <a:graphic>
          <a:graphicData uri="http://schemas.openxmlformats.org/presentationml/2006/ole">
            <mc:AlternateContent xmlns:mc="http://schemas.openxmlformats.org/markup-compatibility/2006">
              <mc:Choice xmlns:v="urn:schemas-microsoft-com:vml" Requires="v">
                <p:oleObj spid="_x0000_s12348" name="Equation" r:id="rId5" imgW="2679480" imgH="939600" progId="Equation.3">
                  <p:embed/>
                </p:oleObj>
              </mc:Choice>
              <mc:Fallback>
                <p:oleObj name="Equation" r:id="rId5" imgW="2679480" imgH="939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4724400"/>
                        <a:ext cx="5603875"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4932363" y="333375"/>
            <a:ext cx="3024187" cy="762000"/>
            <a:chOff x="432" y="576"/>
            <a:chExt cx="1679" cy="480"/>
          </a:xfrm>
        </p:grpSpPr>
        <p:grpSp>
          <p:nvGrpSpPr>
            <p:cNvPr id="12297" name="Group 7"/>
            <p:cNvGrpSpPr>
              <a:grpSpLocks/>
            </p:cNvGrpSpPr>
            <p:nvPr/>
          </p:nvGrpSpPr>
          <p:grpSpPr bwMode="auto">
            <a:xfrm>
              <a:off x="432" y="576"/>
              <a:ext cx="403" cy="480"/>
              <a:chOff x="4301" y="2544"/>
              <a:chExt cx="278" cy="393"/>
            </a:xfrm>
          </p:grpSpPr>
          <p:grpSp>
            <p:nvGrpSpPr>
              <p:cNvPr id="12301" name="Group 8"/>
              <p:cNvGrpSpPr>
                <a:grpSpLocks/>
              </p:cNvGrpSpPr>
              <p:nvPr/>
            </p:nvGrpSpPr>
            <p:grpSpPr bwMode="auto">
              <a:xfrm>
                <a:off x="4378" y="2712"/>
                <a:ext cx="40" cy="34"/>
                <a:chOff x="2801" y="1975"/>
                <a:chExt cx="67" cy="57"/>
              </a:xfrm>
            </p:grpSpPr>
            <p:sp>
              <p:nvSpPr>
                <p:cNvPr id="12329" name="Oval 9"/>
                <p:cNvSpPr>
                  <a:spLocks noChangeArrowheads="1"/>
                </p:cNvSpPr>
                <p:nvPr/>
              </p:nvSpPr>
              <p:spPr bwMode="auto">
                <a:xfrm>
                  <a:off x="2801" y="1975"/>
                  <a:ext cx="67" cy="57"/>
                </a:xfrm>
                <a:prstGeom prst="ellipse">
                  <a:avLst/>
                </a:prstGeom>
                <a:solidFill>
                  <a:srgbClr val="FFFFFF"/>
                </a:solidFill>
                <a:ln w="7938">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30" name="Oval 10"/>
                <p:cNvSpPr>
                  <a:spLocks noChangeArrowheads="1"/>
                </p:cNvSpPr>
                <p:nvPr/>
              </p:nvSpPr>
              <p:spPr bwMode="auto">
                <a:xfrm>
                  <a:off x="2825" y="1982"/>
                  <a:ext cx="34" cy="35"/>
                </a:xfrm>
                <a:prstGeom prst="ellipse">
                  <a:avLst/>
                </a:prstGeom>
                <a:solidFill>
                  <a:srgbClr val="618FFD"/>
                </a:solidFill>
                <a:ln w="7938">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302" name="Group 11"/>
              <p:cNvGrpSpPr>
                <a:grpSpLocks/>
              </p:cNvGrpSpPr>
              <p:nvPr/>
            </p:nvGrpSpPr>
            <p:grpSpPr bwMode="auto">
              <a:xfrm>
                <a:off x="4479" y="2715"/>
                <a:ext cx="39" cy="33"/>
                <a:chOff x="2973" y="1980"/>
                <a:chExt cx="67" cy="57"/>
              </a:xfrm>
            </p:grpSpPr>
            <p:sp>
              <p:nvSpPr>
                <p:cNvPr id="12327" name="Oval 12"/>
                <p:cNvSpPr>
                  <a:spLocks noChangeArrowheads="1"/>
                </p:cNvSpPr>
                <p:nvPr/>
              </p:nvSpPr>
              <p:spPr bwMode="auto">
                <a:xfrm>
                  <a:off x="2973" y="1980"/>
                  <a:ext cx="67" cy="57"/>
                </a:xfrm>
                <a:prstGeom prst="ellipse">
                  <a:avLst/>
                </a:prstGeom>
                <a:solidFill>
                  <a:srgbClr val="FFFFFF"/>
                </a:solidFill>
                <a:ln w="7938">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28" name="Oval 13"/>
                <p:cNvSpPr>
                  <a:spLocks noChangeArrowheads="1"/>
                </p:cNvSpPr>
                <p:nvPr/>
              </p:nvSpPr>
              <p:spPr bwMode="auto">
                <a:xfrm>
                  <a:off x="2996" y="1987"/>
                  <a:ext cx="35" cy="36"/>
                </a:xfrm>
                <a:prstGeom prst="ellipse">
                  <a:avLst/>
                </a:prstGeom>
                <a:solidFill>
                  <a:srgbClr val="618FFD"/>
                </a:solidFill>
                <a:ln w="7938">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2303" name="Freeform 14"/>
              <p:cNvSpPr>
                <a:spLocks/>
              </p:cNvSpPr>
              <p:nvPr/>
            </p:nvSpPr>
            <p:spPr bwMode="auto">
              <a:xfrm>
                <a:off x="4542" y="2693"/>
                <a:ext cx="37" cy="90"/>
              </a:xfrm>
              <a:custGeom>
                <a:avLst/>
                <a:gdLst>
                  <a:gd name="T0" fmla="*/ 58 w 128"/>
                  <a:gd name="T1" fmla="*/ 18 h 311"/>
                  <a:gd name="T2" fmla="*/ 93 w 128"/>
                  <a:gd name="T3" fmla="*/ 0 h 311"/>
                  <a:gd name="T4" fmla="*/ 110 w 128"/>
                  <a:gd name="T5" fmla="*/ 18 h 311"/>
                  <a:gd name="T6" fmla="*/ 122 w 128"/>
                  <a:gd name="T7" fmla="*/ 63 h 311"/>
                  <a:gd name="T8" fmla="*/ 128 w 128"/>
                  <a:gd name="T9" fmla="*/ 126 h 311"/>
                  <a:gd name="T10" fmla="*/ 122 w 128"/>
                  <a:gd name="T11" fmla="*/ 195 h 311"/>
                  <a:gd name="T12" fmla="*/ 104 w 128"/>
                  <a:gd name="T13" fmla="*/ 259 h 311"/>
                  <a:gd name="T14" fmla="*/ 75 w 128"/>
                  <a:gd name="T15" fmla="*/ 305 h 311"/>
                  <a:gd name="T16" fmla="*/ 35 w 128"/>
                  <a:gd name="T17" fmla="*/ 311 h 311"/>
                  <a:gd name="T18" fmla="*/ 0 w 128"/>
                  <a:gd name="T19" fmla="*/ 218 h 311"/>
                  <a:gd name="T20" fmla="*/ 58 w 128"/>
                  <a:gd name="T21" fmla="*/ 18 h 3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8"/>
                  <a:gd name="T34" fmla="*/ 0 h 311"/>
                  <a:gd name="T35" fmla="*/ 128 w 128"/>
                  <a:gd name="T36" fmla="*/ 311 h 3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8" h="311">
                    <a:moveTo>
                      <a:pt x="58" y="18"/>
                    </a:moveTo>
                    <a:lnTo>
                      <a:pt x="93" y="0"/>
                    </a:lnTo>
                    <a:lnTo>
                      <a:pt x="110" y="18"/>
                    </a:lnTo>
                    <a:lnTo>
                      <a:pt x="122" y="63"/>
                    </a:lnTo>
                    <a:lnTo>
                      <a:pt x="128" y="126"/>
                    </a:lnTo>
                    <a:lnTo>
                      <a:pt x="122" y="195"/>
                    </a:lnTo>
                    <a:lnTo>
                      <a:pt x="104" y="259"/>
                    </a:lnTo>
                    <a:lnTo>
                      <a:pt x="75" y="305"/>
                    </a:lnTo>
                    <a:lnTo>
                      <a:pt x="35" y="311"/>
                    </a:lnTo>
                    <a:lnTo>
                      <a:pt x="0" y="218"/>
                    </a:lnTo>
                    <a:lnTo>
                      <a:pt x="58" y="18"/>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12304" name="Freeform 15"/>
              <p:cNvSpPr>
                <a:spLocks/>
              </p:cNvSpPr>
              <p:nvPr/>
            </p:nvSpPr>
            <p:spPr bwMode="auto">
              <a:xfrm>
                <a:off x="4301" y="2695"/>
                <a:ext cx="36" cy="90"/>
              </a:xfrm>
              <a:custGeom>
                <a:avLst/>
                <a:gdLst>
                  <a:gd name="T0" fmla="*/ 69 w 126"/>
                  <a:gd name="T1" fmla="*/ 16 h 311"/>
                  <a:gd name="T2" fmla="*/ 33 w 126"/>
                  <a:gd name="T3" fmla="*/ 0 h 311"/>
                  <a:gd name="T4" fmla="*/ 17 w 126"/>
                  <a:gd name="T5" fmla="*/ 16 h 311"/>
                  <a:gd name="T6" fmla="*/ 5 w 126"/>
                  <a:gd name="T7" fmla="*/ 62 h 311"/>
                  <a:gd name="T8" fmla="*/ 0 w 126"/>
                  <a:gd name="T9" fmla="*/ 126 h 311"/>
                  <a:gd name="T10" fmla="*/ 5 w 126"/>
                  <a:gd name="T11" fmla="*/ 195 h 311"/>
                  <a:gd name="T12" fmla="*/ 23 w 126"/>
                  <a:gd name="T13" fmla="*/ 259 h 311"/>
                  <a:gd name="T14" fmla="*/ 51 w 126"/>
                  <a:gd name="T15" fmla="*/ 305 h 311"/>
                  <a:gd name="T16" fmla="*/ 91 w 126"/>
                  <a:gd name="T17" fmla="*/ 311 h 311"/>
                  <a:gd name="T18" fmla="*/ 126 w 126"/>
                  <a:gd name="T19" fmla="*/ 218 h 311"/>
                  <a:gd name="T20" fmla="*/ 69 w 126"/>
                  <a:gd name="T21" fmla="*/ 16 h 3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6"/>
                  <a:gd name="T34" fmla="*/ 0 h 311"/>
                  <a:gd name="T35" fmla="*/ 126 w 126"/>
                  <a:gd name="T36" fmla="*/ 311 h 3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6" h="311">
                    <a:moveTo>
                      <a:pt x="69" y="16"/>
                    </a:moveTo>
                    <a:lnTo>
                      <a:pt x="33" y="0"/>
                    </a:lnTo>
                    <a:lnTo>
                      <a:pt x="17" y="16"/>
                    </a:lnTo>
                    <a:lnTo>
                      <a:pt x="5" y="62"/>
                    </a:lnTo>
                    <a:lnTo>
                      <a:pt x="0" y="126"/>
                    </a:lnTo>
                    <a:lnTo>
                      <a:pt x="5" y="195"/>
                    </a:lnTo>
                    <a:lnTo>
                      <a:pt x="23" y="259"/>
                    </a:lnTo>
                    <a:lnTo>
                      <a:pt x="51" y="305"/>
                    </a:lnTo>
                    <a:lnTo>
                      <a:pt x="91" y="311"/>
                    </a:lnTo>
                    <a:lnTo>
                      <a:pt x="126" y="218"/>
                    </a:lnTo>
                    <a:lnTo>
                      <a:pt x="69" y="16"/>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12305" name="Freeform 16"/>
              <p:cNvSpPr>
                <a:spLocks/>
              </p:cNvSpPr>
              <p:nvPr/>
            </p:nvSpPr>
            <p:spPr bwMode="auto">
              <a:xfrm>
                <a:off x="4309" y="2575"/>
                <a:ext cx="255" cy="362"/>
              </a:xfrm>
              <a:custGeom>
                <a:avLst/>
                <a:gdLst>
                  <a:gd name="T0" fmla="*/ 254 w 874"/>
                  <a:gd name="T1" fmla="*/ 21 h 1244"/>
                  <a:gd name="T2" fmla="*/ 192 w 874"/>
                  <a:gd name="T3" fmla="*/ 64 h 1244"/>
                  <a:gd name="T4" fmla="*/ 149 w 874"/>
                  <a:gd name="T5" fmla="*/ 101 h 1244"/>
                  <a:gd name="T6" fmla="*/ 118 w 874"/>
                  <a:gd name="T7" fmla="*/ 150 h 1244"/>
                  <a:gd name="T8" fmla="*/ 80 w 874"/>
                  <a:gd name="T9" fmla="*/ 203 h 1244"/>
                  <a:gd name="T10" fmla="*/ 63 w 874"/>
                  <a:gd name="T11" fmla="*/ 277 h 1244"/>
                  <a:gd name="T12" fmla="*/ 46 w 874"/>
                  <a:gd name="T13" fmla="*/ 335 h 1244"/>
                  <a:gd name="T14" fmla="*/ 46 w 874"/>
                  <a:gd name="T15" fmla="*/ 405 h 1244"/>
                  <a:gd name="T16" fmla="*/ 63 w 874"/>
                  <a:gd name="T17" fmla="*/ 501 h 1244"/>
                  <a:gd name="T18" fmla="*/ 67 w 874"/>
                  <a:gd name="T19" fmla="*/ 590 h 1244"/>
                  <a:gd name="T20" fmla="*/ 43 w 874"/>
                  <a:gd name="T21" fmla="*/ 683 h 1244"/>
                  <a:gd name="T22" fmla="*/ 17 w 874"/>
                  <a:gd name="T23" fmla="*/ 772 h 1244"/>
                  <a:gd name="T24" fmla="*/ 0 w 874"/>
                  <a:gd name="T25" fmla="*/ 853 h 1244"/>
                  <a:gd name="T26" fmla="*/ 0 w 874"/>
                  <a:gd name="T27" fmla="*/ 922 h 1244"/>
                  <a:gd name="T28" fmla="*/ 5 w 874"/>
                  <a:gd name="T29" fmla="*/ 985 h 1244"/>
                  <a:gd name="T30" fmla="*/ 17 w 874"/>
                  <a:gd name="T31" fmla="*/ 1036 h 1244"/>
                  <a:gd name="T32" fmla="*/ 41 w 874"/>
                  <a:gd name="T33" fmla="*/ 1089 h 1244"/>
                  <a:gd name="T34" fmla="*/ 74 w 874"/>
                  <a:gd name="T35" fmla="*/ 1128 h 1244"/>
                  <a:gd name="T36" fmla="*/ 115 w 874"/>
                  <a:gd name="T37" fmla="*/ 1157 h 1244"/>
                  <a:gd name="T38" fmla="*/ 196 w 874"/>
                  <a:gd name="T39" fmla="*/ 1207 h 1244"/>
                  <a:gd name="T40" fmla="*/ 286 w 874"/>
                  <a:gd name="T41" fmla="*/ 1230 h 1244"/>
                  <a:gd name="T42" fmla="*/ 378 w 874"/>
                  <a:gd name="T43" fmla="*/ 1244 h 1244"/>
                  <a:gd name="T44" fmla="*/ 465 w 874"/>
                  <a:gd name="T45" fmla="*/ 1232 h 1244"/>
                  <a:gd name="T46" fmla="*/ 540 w 874"/>
                  <a:gd name="T47" fmla="*/ 1218 h 1244"/>
                  <a:gd name="T48" fmla="*/ 621 w 874"/>
                  <a:gd name="T49" fmla="*/ 1183 h 1244"/>
                  <a:gd name="T50" fmla="*/ 690 w 874"/>
                  <a:gd name="T51" fmla="*/ 1149 h 1244"/>
                  <a:gd name="T52" fmla="*/ 747 w 874"/>
                  <a:gd name="T53" fmla="*/ 1103 h 1244"/>
                  <a:gd name="T54" fmla="*/ 816 w 874"/>
                  <a:gd name="T55" fmla="*/ 1022 h 1244"/>
                  <a:gd name="T56" fmla="*/ 845 w 874"/>
                  <a:gd name="T57" fmla="*/ 979 h 1244"/>
                  <a:gd name="T58" fmla="*/ 862 w 874"/>
                  <a:gd name="T59" fmla="*/ 922 h 1244"/>
                  <a:gd name="T60" fmla="*/ 873 w 874"/>
                  <a:gd name="T61" fmla="*/ 864 h 1244"/>
                  <a:gd name="T62" fmla="*/ 874 w 874"/>
                  <a:gd name="T63" fmla="*/ 811 h 1244"/>
                  <a:gd name="T64" fmla="*/ 864 w 874"/>
                  <a:gd name="T65" fmla="*/ 745 h 1244"/>
                  <a:gd name="T66" fmla="*/ 853 w 874"/>
                  <a:gd name="T67" fmla="*/ 683 h 1244"/>
                  <a:gd name="T68" fmla="*/ 837 w 874"/>
                  <a:gd name="T69" fmla="*/ 563 h 1244"/>
                  <a:gd name="T70" fmla="*/ 845 w 874"/>
                  <a:gd name="T71" fmla="*/ 503 h 1244"/>
                  <a:gd name="T72" fmla="*/ 864 w 874"/>
                  <a:gd name="T73" fmla="*/ 437 h 1244"/>
                  <a:gd name="T74" fmla="*/ 873 w 874"/>
                  <a:gd name="T75" fmla="*/ 319 h 1244"/>
                  <a:gd name="T76" fmla="*/ 864 w 874"/>
                  <a:gd name="T77" fmla="*/ 213 h 1244"/>
                  <a:gd name="T78" fmla="*/ 845 w 874"/>
                  <a:gd name="T79" fmla="*/ 141 h 1244"/>
                  <a:gd name="T80" fmla="*/ 805 w 874"/>
                  <a:gd name="T81" fmla="*/ 92 h 1244"/>
                  <a:gd name="T82" fmla="*/ 704 w 874"/>
                  <a:gd name="T83" fmla="*/ 42 h 1244"/>
                  <a:gd name="T84" fmla="*/ 586 w 874"/>
                  <a:gd name="T85" fmla="*/ 11 h 1244"/>
                  <a:gd name="T86" fmla="*/ 393 w 874"/>
                  <a:gd name="T87" fmla="*/ 0 h 1244"/>
                  <a:gd name="T88" fmla="*/ 254 w 874"/>
                  <a:gd name="T89" fmla="*/ 21 h 124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4"/>
                  <a:gd name="T136" fmla="*/ 0 h 1244"/>
                  <a:gd name="T137" fmla="*/ 874 w 874"/>
                  <a:gd name="T138" fmla="*/ 1244 h 124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4" h="1244">
                    <a:moveTo>
                      <a:pt x="254" y="21"/>
                    </a:moveTo>
                    <a:lnTo>
                      <a:pt x="192" y="64"/>
                    </a:lnTo>
                    <a:lnTo>
                      <a:pt x="149" y="101"/>
                    </a:lnTo>
                    <a:lnTo>
                      <a:pt x="118" y="150"/>
                    </a:lnTo>
                    <a:lnTo>
                      <a:pt x="80" y="203"/>
                    </a:lnTo>
                    <a:lnTo>
                      <a:pt x="63" y="277"/>
                    </a:lnTo>
                    <a:lnTo>
                      <a:pt x="46" y="335"/>
                    </a:lnTo>
                    <a:lnTo>
                      <a:pt x="46" y="405"/>
                    </a:lnTo>
                    <a:lnTo>
                      <a:pt x="63" y="501"/>
                    </a:lnTo>
                    <a:lnTo>
                      <a:pt x="67" y="590"/>
                    </a:lnTo>
                    <a:lnTo>
                      <a:pt x="43" y="683"/>
                    </a:lnTo>
                    <a:lnTo>
                      <a:pt x="17" y="772"/>
                    </a:lnTo>
                    <a:lnTo>
                      <a:pt x="0" y="853"/>
                    </a:lnTo>
                    <a:lnTo>
                      <a:pt x="0" y="922"/>
                    </a:lnTo>
                    <a:lnTo>
                      <a:pt x="5" y="985"/>
                    </a:lnTo>
                    <a:lnTo>
                      <a:pt x="17" y="1036"/>
                    </a:lnTo>
                    <a:lnTo>
                      <a:pt x="41" y="1089"/>
                    </a:lnTo>
                    <a:lnTo>
                      <a:pt x="74" y="1128"/>
                    </a:lnTo>
                    <a:lnTo>
                      <a:pt x="115" y="1157"/>
                    </a:lnTo>
                    <a:lnTo>
                      <a:pt x="196" y="1207"/>
                    </a:lnTo>
                    <a:lnTo>
                      <a:pt x="286" y="1230"/>
                    </a:lnTo>
                    <a:lnTo>
                      <a:pt x="378" y="1244"/>
                    </a:lnTo>
                    <a:lnTo>
                      <a:pt x="465" y="1232"/>
                    </a:lnTo>
                    <a:lnTo>
                      <a:pt x="540" y="1218"/>
                    </a:lnTo>
                    <a:lnTo>
                      <a:pt x="621" y="1183"/>
                    </a:lnTo>
                    <a:lnTo>
                      <a:pt x="690" y="1149"/>
                    </a:lnTo>
                    <a:lnTo>
                      <a:pt x="747" y="1103"/>
                    </a:lnTo>
                    <a:lnTo>
                      <a:pt x="816" y="1022"/>
                    </a:lnTo>
                    <a:lnTo>
                      <a:pt x="845" y="979"/>
                    </a:lnTo>
                    <a:lnTo>
                      <a:pt x="862" y="922"/>
                    </a:lnTo>
                    <a:lnTo>
                      <a:pt x="873" y="864"/>
                    </a:lnTo>
                    <a:lnTo>
                      <a:pt x="874" y="811"/>
                    </a:lnTo>
                    <a:lnTo>
                      <a:pt x="864" y="745"/>
                    </a:lnTo>
                    <a:lnTo>
                      <a:pt x="853" y="683"/>
                    </a:lnTo>
                    <a:lnTo>
                      <a:pt x="837" y="563"/>
                    </a:lnTo>
                    <a:lnTo>
                      <a:pt x="845" y="503"/>
                    </a:lnTo>
                    <a:lnTo>
                      <a:pt x="864" y="437"/>
                    </a:lnTo>
                    <a:lnTo>
                      <a:pt x="873" y="319"/>
                    </a:lnTo>
                    <a:lnTo>
                      <a:pt x="864" y="213"/>
                    </a:lnTo>
                    <a:lnTo>
                      <a:pt x="845" y="141"/>
                    </a:lnTo>
                    <a:lnTo>
                      <a:pt x="805" y="92"/>
                    </a:lnTo>
                    <a:lnTo>
                      <a:pt x="704" y="42"/>
                    </a:lnTo>
                    <a:lnTo>
                      <a:pt x="586" y="11"/>
                    </a:lnTo>
                    <a:lnTo>
                      <a:pt x="393" y="0"/>
                    </a:lnTo>
                    <a:lnTo>
                      <a:pt x="254" y="21"/>
                    </a:lnTo>
                    <a:close/>
                  </a:path>
                </a:pathLst>
              </a:custGeom>
              <a:solidFill>
                <a:srgbClr val="FFE0C0"/>
              </a:solidFill>
              <a:ln w="7938">
                <a:solidFill>
                  <a:srgbClr val="000000"/>
                </a:solidFill>
                <a:prstDash val="solid"/>
                <a:round/>
                <a:headEnd/>
                <a:tailEnd/>
              </a:ln>
            </p:spPr>
            <p:txBody>
              <a:bodyPr/>
              <a:lstStyle/>
              <a:p>
                <a:endParaRPr lang="zh-CN" altLang="en-US"/>
              </a:p>
            </p:txBody>
          </p:sp>
          <p:grpSp>
            <p:nvGrpSpPr>
              <p:cNvPr id="12306" name="Group 17"/>
              <p:cNvGrpSpPr>
                <a:grpSpLocks/>
              </p:cNvGrpSpPr>
              <p:nvPr/>
            </p:nvGrpSpPr>
            <p:grpSpPr bwMode="auto">
              <a:xfrm>
                <a:off x="4379" y="2728"/>
                <a:ext cx="126" cy="136"/>
                <a:chOff x="2802" y="2002"/>
                <a:chExt cx="216" cy="233"/>
              </a:xfrm>
            </p:grpSpPr>
            <p:sp>
              <p:nvSpPr>
                <p:cNvPr id="12324" name="Freeform 18"/>
                <p:cNvSpPr>
                  <a:spLocks/>
                </p:cNvSpPr>
                <p:nvPr/>
              </p:nvSpPr>
              <p:spPr bwMode="auto">
                <a:xfrm>
                  <a:off x="2802" y="2206"/>
                  <a:ext cx="216" cy="9"/>
                </a:xfrm>
                <a:custGeom>
                  <a:avLst/>
                  <a:gdLst>
                    <a:gd name="T0" fmla="*/ 0 w 431"/>
                    <a:gd name="T1" fmla="*/ 4 h 19"/>
                    <a:gd name="T2" fmla="*/ 39 w 431"/>
                    <a:gd name="T3" fmla="*/ 0 h 19"/>
                    <a:gd name="T4" fmla="*/ 98 w 431"/>
                    <a:gd name="T5" fmla="*/ 0 h 19"/>
                    <a:gd name="T6" fmla="*/ 151 w 431"/>
                    <a:gd name="T7" fmla="*/ 0 h 19"/>
                    <a:gd name="T8" fmla="*/ 217 w 431"/>
                    <a:gd name="T9" fmla="*/ 11 h 19"/>
                    <a:gd name="T10" fmla="*/ 292 w 431"/>
                    <a:gd name="T11" fmla="*/ 11 h 19"/>
                    <a:gd name="T12" fmla="*/ 365 w 431"/>
                    <a:gd name="T13" fmla="*/ 11 h 19"/>
                    <a:gd name="T14" fmla="*/ 431 w 431"/>
                    <a:gd name="T15" fmla="*/ 19 h 19"/>
                    <a:gd name="T16" fmla="*/ 0 60000 65536"/>
                    <a:gd name="T17" fmla="*/ 0 60000 65536"/>
                    <a:gd name="T18" fmla="*/ 0 60000 65536"/>
                    <a:gd name="T19" fmla="*/ 0 60000 65536"/>
                    <a:gd name="T20" fmla="*/ 0 60000 65536"/>
                    <a:gd name="T21" fmla="*/ 0 60000 65536"/>
                    <a:gd name="T22" fmla="*/ 0 60000 65536"/>
                    <a:gd name="T23" fmla="*/ 0 60000 65536"/>
                    <a:gd name="T24" fmla="*/ 0 w 431"/>
                    <a:gd name="T25" fmla="*/ 0 h 19"/>
                    <a:gd name="T26" fmla="*/ 431 w 431"/>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 h="19">
                      <a:moveTo>
                        <a:pt x="0" y="4"/>
                      </a:moveTo>
                      <a:lnTo>
                        <a:pt x="39" y="0"/>
                      </a:lnTo>
                      <a:lnTo>
                        <a:pt x="98" y="0"/>
                      </a:lnTo>
                      <a:lnTo>
                        <a:pt x="151" y="0"/>
                      </a:lnTo>
                      <a:lnTo>
                        <a:pt x="217" y="11"/>
                      </a:lnTo>
                      <a:lnTo>
                        <a:pt x="292" y="11"/>
                      </a:lnTo>
                      <a:lnTo>
                        <a:pt x="365" y="11"/>
                      </a:lnTo>
                      <a:lnTo>
                        <a:pt x="431" y="1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25" name="Freeform 19"/>
                <p:cNvSpPr>
                  <a:spLocks/>
                </p:cNvSpPr>
                <p:nvPr/>
              </p:nvSpPr>
              <p:spPr bwMode="auto">
                <a:xfrm>
                  <a:off x="2877" y="2232"/>
                  <a:ext cx="46" cy="3"/>
                </a:xfrm>
                <a:custGeom>
                  <a:avLst/>
                  <a:gdLst>
                    <a:gd name="T0" fmla="*/ 0 w 92"/>
                    <a:gd name="T1" fmla="*/ 5 h 5"/>
                    <a:gd name="T2" fmla="*/ 67 w 92"/>
                    <a:gd name="T3" fmla="*/ 0 h 5"/>
                    <a:gd name="T4" fmla="*/ 92 w 92"/>
                    <a:gd name="T5" fmla="*/ 5 h 5"/>
                    <a:gd name="T6" fmla="*/ 0 60000 65536"/>
                    <a:gd name="T7" fmla="*/ 0 60000 65536"/>
                    <a:gd name="T8" fmla="*/ 0 60000 65536"/>
                    <a:gd name="T9" fmla="*/ 0 w 92"/>
                    <a:gd name="T10" fmla="*/ 0 h 5"/>
                    <a:gd name="T11" fmla="*/ 92 w 92"/>
                    <a:gd name="T12" fmla="*/ 5 h 5"/>
                  </a:gdLst>
                  <a:ahLst/>
                  <a:cxnLst>
                    <a:cxn ang="T6">
                      <a:pos x="T0" y="T1"/>
                    </a:cxn>
                    <a:cxn ang="T7">
                      <a:pos x="T2" y="T3"/>
                    </a:cxn>
                    <a:cxn ang="T8">
                      <a:pos x="T4" y="T5"/>
                    </a:cxn>
                  </a:cxnLst>
                  <a:rect l="T9" t="T10" r="T11" b="T12"/>
                  <a:pathLst>
                    <a:path w="92" h="5">
                      <a:moveTo>
                        <a:pt x="0" y="5"/>
                      </a:moveTo>
                      <a:lnTo>
                        <a:pt x="67" y="0"/>
                      </a:lnTo>
                      <a:lnTo>
                        <a:pt x="92" y="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26" name="Freeform 20"/>
                <p:cNvSpPr>
                  <a:spLocks/>
                </p:cNvSpPr>
                <p:nvPr/>
              </p:nvSpPr>
              <p:spPr bwMode="auto">
                <a:xfrm>
                  <a:off x="2859" y="2002"/>
                  <a:ext cx="101" cy="155"/>
                </a:xfrm>
                <a:custGeom>
                  <a:avLst/>
                  <a:gdLst>
                    <a:gd name="T0" fmla="*/ 138 w 202"/>
                    <a:gd name="T1" fmla="*/ 0 h 309"/>
                    <a:gd name="T2" fmla="*/ 132 w 202"/>
                    <a:gd name="T3" fmla="*/ 53 h 309"/>
                    <a:gd name="T4" fmla="*/ 143 w 202"/>
                    <a:gd name="T5" fmla="*/ 104 h 309"/>
                    <a:gd name="T6" fmla="*/ 155 w 202"/>
                    <a:gd name="T7" fmla="*/ 139 h 309"/>
                    <a:gd name="T8" fmla="*/ 177 w 202"/>
                    <a:gd name="T9" fmla="*/ 190 h 309"/>
                    <a:gd name="T10" fmla="*/ 189 w 202"/>
                    <a:gd name="T11" fmla="*/ 223 h 309"/>
                    <a:gd name="T12" fmla="*/ 202 w 202"/>
                    <a:gd name="T13" fmla="*/ 264 h 309"/>
                    <a:gd name="T14" fmla="*/ 189 w 202"/>
                    <a:gd name="T15" fmla="*/ 293 h 309"/>
                    <a:gd name="T16" fmla="*/ 173 w 202"/>
                    <a:gd name="T17" fmla="*/ 303 h 309"/>
                    <a:gd name="T18" fmla="*/ 143 w 202"/>
                    <a:gd name="T19" fmla="*/ 309 h 309"/>
                    <a:gd name="T20" fmla="*/ 109 w 202"/>
                    <a:gd name="T21" fmla="*/ 293 h 309"/>
                    <a:gd name="T22" fmla="*/ 63 w 202"/>
                    <a:gd name="T23" fmla="*/ 287 h 309"/>
                    <a:gd name="T24" fmla="*/ 0 w 202"/>
                    <a:gd name="T25" fmla="*/ 297 h 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2"/>
                    <a:gd name="T40" fmla="*/ 0 h 309"/>
                    <a:gd name="T41" fmla="*/ 202 w 202"/>
                    <a:gd name="T42" fmla="*/ 309 h 3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2" h="309">
                      <a:moveTo>
                        <a:pt x="138" y="0"/>
                      </a:moveTo>
                      <a:lnTo>
                        <a:pt x="132" y="53"/>
                      </a:lnTo>
                      <a:lnTo>
                        <a:pt x="143" y="104"/>
                      </a:lnTo>
                      <a:lnTo>
                        <a:pt x="155" y="139"/>
                      </a:lnTo>
                      <a:lnTo>
                        <a:pt x="177" y="190"/>
                      </a:lnTo>
                      <a:lnTo>
                        <a:pt x="189" y="223"/>
                      </a:lnTo>
                      <a:lnTo>
                        <a:pt x="202" y="264"/>
                      </a:lnTo>
                      <a:lnTo>
                        <a:pt x="189" y="293"/>
                      </a:lnTo>
                      <a:lnTo>
                        <a:pt x="173" y="303"/>
                      </a:lnTo>
                      <a:lnTo>
                        <a:pt x="143" y="309"/>
                      </a:lnTo>
                      <a:lnTo>
                        <a:pt x="109" y="293"/>
                      </a:lnTo>
                      <a:lnTo>
                        <a:pt x="63" y="287"/>
                      </a:lnTo>
                      <a:lnTo>
                        <a:pt x="0" y="29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2307" name="Group 21"/>
              <p:cNvGrpSpPr>
                <a:grpSpLocks/>
              </p:cNvGrpSpPr>
              <p:nvPr/>
            </p:nvGrpSpPr>
            <p:grpSpPr bwMode="auto">
              <a:xfrm>
                <a:off x="4366" y="2671"/>
                <a:ext cx="168" cy="15"/>
                <a:chOff x="2780" y="1904"/>
                <a:chExt cx="287" cy="26"/>
              </a:xfrm>
            </p:grpSpPr>
            <p:sp>
              <p:nvSpPr>
                <p:cNvPr id="12322" name="Freeform 22"/>
                <p:cNvSpPr>
                  <a:spLocks/>
                </p:cNvSpPr>
                <p:nvPr/>
              </p:nvSpPr>
              <p:spPr bwMode="auto">
                <a:xfrm>
                  <a:off x="2780" y="1904"/>
                  <a:ext cx="116" cy="24"/>
                </a:xfrm>
                <a:custGeom>
                  <a:avLst/>
                  <a:gdLst>
                    <a:gd name="T0" fmla="*/ 0 w 232"/>
                    <a:gd name="T1" fmla="*/ 49 h 49"/>
                    <a:gd name="T2" fmla="*/ 33 w 232"/>
                    <a:gd name="T3" fmla="*/ 28 h 49"/>
                    <a:gd name="T4" fmla="*/ 64 w 232"/>
                    <a:gd name="T5" fmla="*/ 14 h 49"/>
                    <a:gd name="T6" fmla="*/ 98 w 232"/>
                    <a:gd name="T7" fmla="*/ 6 h 49"/>
                    <a:gd name="T8" fmla="*/ 126 w 232"/>
                    <a:gd name="T9" fmla="*/ 3 h 49"/>
                    <a:gd name="T10" fmla="*/ 148 w 232"/>
                    <a:gd name="T11" fmla="*/ 0 h 49"/>
                    <a:gd name="T12" fmla="*/ 187 w 232"/>
                    <a:gd name="T13" fmla="*/ 11 h 49"/>
                    <a:gd name="T14" fmla="*/ 232 w 232"/>
                    <a:gd name="T15" fmla="*/ 25 h 49"/>
                    <a:gd name="T16" fmla="*/ 230 w 232"/>
                    <a:gd name="T17" fmla="*/ 38 h 49"/>
                    <a:gd name="T18" fmla="*/ 211 w 232"/>
                    <a:gd name="T19" fmla="*/ 41 h 49"/>
                    <a:gd name="T20" fmla="*/ 187 w 232"/>
                    <a:gd name="T21" fmla="*/ 33 h 49"/>
                    <a:gd name="T22" fmla="*/ 146 w 232"/>
                    <a:gd name="T23" fmla="*/ 29 h 49"/>
                    <a:gd name="T24" fmla="*/ 120 w 232"/>
                    <a:gd name="T25" fmla="*/ 28 h 49"/>
                    <a:gd name="T26" fmla="*/ 96 w 232"/>
                    <a:gd name="T27" fmla="*/ 33 h 49"/>
                    <a:gd name="T28" fmla="*/ 64 w 232"/>
                    <a:gd name="T29" fmla="*/ 41 h 49"/>
                    <a:gd name="T30" fmla="*/ 36 w 232"/>
                    <a:gd name="T31" fmla="*/ 46 h 49"/>
                    <a:gd name="T32" fmla="*/ 0 w 232"/>
                    <a:gd name="T33" fmla="*/ 49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2"/>
                    <a:gd name="T52" fmla="*/ 0 h 49"/>
                    <a:gd name="T53" fmla="*/ 232 w 232"/>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2" h="49">
                      <a:moveTo>
                        <a:pt x="0" y="49"/>
                      </a:moveTo>
                      <a:lnTo>
                        <a:pt x="33" y="28"/>
                      </a:lnTo>
                      <a:lnTo>
                        <a:pt x="64" y="14"/>
                      </a:lnTo>
                      <a:lnTo>
                        <a:pt x="98" y="6"/>
                      </a:lnTo>
                      <a:lnTo>
                        <a:pt x="126" y="3"/>
                      </a:lnTo>
                      <a:lnTo>
                        <a:pt x="148" y="0"/>
                      </a:lnTo>
                      <a:lnTo>
                        <a:pt x="187" y="11"/>
                      </a:lnTo>
                      <a:lnTo>
                        <a:pt x="232" y="25"/>
                      </a:lnTo>
                      <a:lnTo>
                        <a:pt x="230" y="38"/>
                      </a:lnTo>
                      <a:lnTo>
                        <a:pt x="211" y="41"/>
                      </a:lnTo>
                      <a:lnTo>
                        <a:pt x="187" y="33"/>
                      </a:lnTo>
                      <a:lnTo>
                        <a:pt x="146" y="29"/>
                      </a:lnTo>
                      <a:lnTo>
                        <a:pt x="120" y="28"/>
                      </a:lnTo>
                      <a:lnTo>
                        <a:pt x="96" y="33"/>
                      </a:lnTo>
                      <a:lnTo>
                        <a:pt x="64" y="41"/>
                      </a:lnTo>
                      <a:lnTo>
                        <a:pt x="36" y="46"/>
                      </a:lnTo>
                      <a:lnTo>
                        <a:pt x="0" y="49"/>
                      </a:lnTo>
                      <a:close/>
                    </a:path>
                  </a:pathLst>
                </a:custGeom>
                <a:solidFill>
                  <a:srgbClr val="804000"/>
                </a:solidFill>
                <a:ln w="7938">
                  <a:solidFill>
                    <a:srgbClr val="000000"/>
                  </a:solidFill>
                  <a:prstDash val="solid"/>
                  <a:round/>
                  <a:headEnd/>
                  <a:tailEnd/>
                </a:ln>
              </p:spPr>
              <p:txBody>
                <a:bodyPr/>
                <a:lstStyle/>
                <a:p>
                  <a:endParaRPr lang="zh-CN" altLang="en-US"/>
                </a:p>
              </p:txBody>
            </p:sp>
            <p:sp>
              <p:nvSpPr>
                <p:cNvPr id="12323" name="Freeform 23"/>
                <p:cNvSpPr>
                  <a:spLocks/>
                </p:cNvSpPr>
                <p:nvPr/>
              </p:nvSpPr>
              <p:spPr bwMode="auto">
                <a:xfrm>
                  <a:off x="2954" y="1906"/>
                  <a:ext cx="113" cy="24"/>
                </a:xfrm>
                <a:custGeom>
                  <a:avLst/>
                  <a:gdLst>
                    <a:gd name="T0" fmla="*/ 226 w 226"/>
                    <a:gd name="T1" fmla="*/ 48 h 48"/>
                    <a:gd name="T2" fmla="*/ 194 w 226"/>
                    <a:gd name="T3" fmla="*/ 26 h 48"/>
                    <a:gd name="T4" fmla="*/ 162 w 226"/>
                    <a:gd name="T5" fmla="*/ 13 h 48"/>
                    <a:gd name="T6" fmla="*/ 131 w 226"/>
                    <a:gd name="T7" fmla="*/ 6 h 48"/>
                    <a:gd name="T8" fmla="*/ 104 w 226"/>
                    <a:gd name="T9" fmla="*/ 2 h 48"/>
                    <a:gd name="T10" fmla="*/ 83 w 226"/>
                    <a:gd name="T11" fmla="*/ 0 h 48"/>
                    <a:gd name="T12" fmla="*/ 45 w 226"/>
                    <a:gd name="T13" fmla="*/ 10 h 48"/>
                    <a:gd name="T14" fmla="*/ 0 w 226"/>
                    <a:gd name="T15" fmla="*/ 23 h 48"/>
                    <a:gd name="T16" fmla="*/ 3 w 226"/>
                    <a:gd name="T17" fmla="*/ 37 h 48"/>
                    <a:gd name="T18" fmla="*/ 21 w 226"/>
                    <a:gd name="T19" fmla="*/ 40 h 48"/>
                    <a:gd name="T20" fmla="*/ 45 w 226"/>
                    <a:gd name="T21" fmla="*/ 32 h 48"/>
                    <a:gd name="T22" fmla="*/ 85 w 226"/>
                    <a:gd name="T23" fmla="*/ 29 h 48"/>
                    <a:gd name="T24" fmla="*/ 110 w 226"/>
                    <a:gd name="T25" fmla="*/ 26 h 48"/>
                    <a:gd name="T26" fmla="*/ 133 w 226"/>
                    <a:gd name="T27" fmla="*/ 32 h 48"/>
                    <a:gd name="T28" fmla="*/ 162 w 226"/>
                    <a:gd name="T29" fmla="*/ 40 h 48"/>
                    <a:gd name="T30" fmla="*/ 191 w 226"/>
                    <a:gd name="T31" fmla="*/ 46 h 48"/>
                    <a:gd name="T32" fmla="*/ 226 w 226"/>
                    <a:gd name="T33" fmla="*/ 48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6"/>
                    <a:gd name="T52" fmla="*/ 0 h 48"/>
                    <a:gd name="T53" fmla="*/ 226 w 226"/>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6" h="48">
                      <a:moveTo>
                        <a:pt x="226" y="48"/>
                      </a:moveTo>
                      <a:lnTo>
                        <a:pt x="194" y="26"/>
                      </a:lnTo>
                      <a:lnTo>
                        <a:pt x="162" y="13"/>
                      </a:lnTo>
                      <a:lnTo>
                        <a:pt x="131" y="6"/>
                      </a:lnTo>
                      <a:lnTo>
                        <a:pt x="104" y="2"/>
                      </a:lnTo>
                      <a:lnTo>
                        <a:pt x="83" y="0"/>
                      </a:lnTo>
                      <a:lnTo>
                        <a:pt x="45" y="10"/>
                      </a:lnTo>
                      <a:lnTo>
                        <a:pt x="0" y="23"/>
                      </a:lnTo>
                      <a:lnTo>
                        <a:pt x="3" y="37"/>
                      </a:lnTo>
                      <a:lnTo>
                        <a:pt x="21" y="40"/>
                      </a:lnTo>
                      <a:lnTo>
                        <a:pt x="45" y="32"/>
                      </a:lnTo>
                      <a:lnTo>
                        <a:pt x="85" y="29"/>
                      </a:lnTo>
                      <a:lnTo>
                        <a:pt x="110" y="26"/>
                      </a:lnTo>
                      <a:lnTo>
                        <a:pt x="133" y="32"/>
                      </a:lnTo>
                      <a:lnTo>
                        <a:pt x="162" y="40"/>
                      </a:lnTo>
                      <a:lnTo>
                        <a:pt x="191" y="46"/>
                      </a:lnTo>
                      <a:lnTo>
                        <a:pt x="226" y="48"/>
                      </a:lnTo>
                      <a:close/>
                    </a:path>
                  </a:pathLst>
                </a:custGeom>
                <a:solidFill>
                  <a:srgbClr val="804000"/>
                </a:solidFill>
                <a:ln w="7938">
                  <a:solidFill>
                    <a:srgbClr val="000000"/>
                  </a:solidFill>
                  <a:prstDash val="solid"/>
                  <a:round/>
                  <a:headEnd/>
                  <a:tailEnd/>
                </a:ln>
              </p:spPr>
              <p:txBody>
                <a:bodyPr/>
                <a:lstStyle/>
                <a:p>
                  <a:endParaRPr lang="zh-CN" altLang="en-US"/>
                </a:p>
              </p:txBody>
            </p:sp>
          </p:grpSp>
          <p:sp>
            <p:nvSpPr>
              <p:cNvPr id="12308" name="Freeform 24"/>
              <p:cNvSpPr>
                <a:spLocks/>
              </p:cNvSpPr>
              <p:nvPr/>
            </p:nvSpPr>
            <p:spPr bwMode="auto">
              <a:xfrm>
                <a:off x="4316" y="2544"/>
                <a:ext cx="263" cy="171"/>
              </a:xfrm>
              <a:custGeom>
                <a:avLst/>
                <a:gdLst>
                  <a:gd name="T0" fmla="*/ 23 w 903"/>
                  <a:gd name="T1" fmla="*/ 580 h 586"/>
                  <a:gd name="T2" fmla="*/ 67 w 903"/>
                  <a:gd name="T3" fmla="*/ 586 h 586"/>
                  <a:gd name="T4" fmla="*/ 57 w 903"/>
                  <a:gd name="T5" fmla="*/ 503 h 586"/>
                  <a:gd name="T6" fmla="*/ 110 w 903"/>
                  <a:gd name="T7" fmla="*/ 428 h 586"/>
                  <a:gd name="T8" fmla="*/ 114 w 903"/>
                  <a:gd name="T9" fmla="*/ 337 h 586"/>
                  <a:gd name="T10" fmla="*/ 179 w 903"/>
                  <a:gd name="T11" fmla="*/ 286 h 586"/>
                  <a:gd name="T12" fmla="*/ 179 w 903"/>
                  <a:gd name="T13" fmla="*/ 212 h 586"/>
                  <a:gd name="T14" fmla="*/ 235 w 903"/>
                  <a:gd name="T15" fmla="*/ 207 h 586"/>
                  <a:gd name="T16" fmla="*/ 287 w 903"/>
                  <a:gd name="T17" fmla="*/ 166 h 586"/>
                  <a:gd name="T18" fmla="*/ 372 w 903"/>
                  <a:gd name="T19" fmla="*/ 217 h 586"/>
                  <a:gd name="T20" fmla="*/ 390 w 903"/>
                  <a:gd name="T21" fmla="*/ 189 h 586"/>
                  <a:gd name="T22" fmla="*/ 476 w 903"/>
                  <a:gd name="T23" fmla="*/ 217 h 586"/>
                  <a:gd name="T24" fmla="*/ 453 w 903"/>
                  <a:gd name="T25" fmla="*/ 166 h 586"/>
                  <a:gd name="T26" fmla="*/ 563 w 903"/>
                  <a:gd name="T27" fmla="*/ 229 h 586"/>
                  <a:gd name="T28" fmla="*/ 574 w 903"/>
                  <a:gd name="T29" fmla="*/ 189 h 586"/>
                  <a:gd name="T30" fmla="*/ 673 w 903"/>
                  <a:gd name="T31" fmla="*/ 252 h 586"/>
                  <a:gd name="T32" fmla="*/ 724 w 903"/>
                  <a:gd name="T33" fmla="*/ 240 h 586"/>
                  <a:gd name="T34" fmla="*/ 752 w 903"/>
                  <a:gd name="T35" fmla="*/ 303 h 586"/>
                  <a:gd name="T36" fmla="*/ 787 w 903"/>
                  <a:gd name="T37" fmla="*/ 296 h 586"/>
                  <a:gd name="T38" fmla="*/ 814 w 903"/>
                  <a:gd name="T39" fmla="*/ 341 h 586"/>
                  <a:gd name="T40" fmla="*/ 790 w 903"/>
                  <a:gd name="T41" fmla="*/ 421 h 586"/>
                  <a:gd name="T42" fmla="*/ 799 w 903"/>
                  <a:gd name="T43" fmla="*/ 488 h 586"/>
                  <a:gd name="T44" fmla="*/ 820 w 903"/>
                  <a:gd name="T45" fmla="*/ 574 h 586"/>
                  <a:gd name="T46" fmla="*/ 845 w 903"/>
                  <a:gd name="T47" fmla="*/ 574 h 586"/>
                  <a:gd name="T48" fmla="*/ 872 w 903"/>
                  <a:gd name="T49" fmla="*/ 517 h 586"/>
                  <a:gd name="T50" fmla="*/ 890 w 903"/>
                  <a:gd name="T51" fmla="*/ 463 h 586"/>
                  <a:gd name="T52" fmla="*/ 903 w 903"/>
                  <a:gd name="T53" fmla="*/ 383 h 586"/>
                  <a:gd name="T54" fmla="*/ 890 w 903"/>
                  <a:gd name="T55" fmla="*/ 264 h 586"/>
                  <a:gd name="T56" fmla="*/ 844 w 903"/>
                  <a:gd name="T57" fmla="*/ 182 h 586"/>
                  <a:gd name="T58" fmla="*/ 810 w 903"/>
                  <a:gd name="T59" fmla="*/ 132 h 586"/>
                  <a:gd name="T60" fmla="*/ 752 w 903"/>
                  <a:gd name="T61" fmla="*/ 79 h 586"/>
                  <a:gd name="T62" fmla="*/ 667 w 903"/>
                  <a:gd name="T63" fmla="*/ 40 h 586"/>
                  <a:gd name="T64" fmla="*/ 580 w 903"/>
                  <a:gd name="T65" fmla="*/ 16 h 586"/>
                  <a:gd name="T66" fmla="*/ 453 w 903"/>
                  <a:gd name="T67" fmla="*/ 0 h 586"/>
                  <a:gd name="T68" fmla="*/ 337 w 903"/>
                  <a:gd name="T69" fmla="*/ 16 h 586"/>
                  <a:gd name="T70" fmla="*/ 258 w 903"/>
                  <a:gd name="T71" fmla="*/ 22 h 586"/>
                  <a:gd name="T72" fmla="*/ 196 w 903"/>
                  <a:gd name="T73" fmla="*/ 44 h 586"/>
                  <a:gd name="T74" fmla="*/ 121 w 903"/>
                  <a:gd name="T75" fmla="*/ 90 h 586"/>
                  <a:gd name="T76" fmla="*/ 57 w 903"/>
                  <a:gd name="T77" fmla="*/ 172 h 586"/>
                  <a:gd name="T78" fmla="*/ 29 w 903"/>
                  <a:gd name="T79" fmla="*/ 223 h 586"/>
                  <a:gd name="T80" fmla="*/ 0 w 903"/>
                  <a:gd name="T81" fmla="*/ 326 h 586"/>
                  <a:gd name="T82" fmla="*/ 0 w 903"/>
                  <a:gd name="T83" fmla="*/ 440 h 586"/>
                  <a:gd name="T84" fmla="*/ 0 w 903"/>
                  <a:gd name="T85" fmla="*/ 516 h 586"/>
                  <a:gd name="T86" fmla="*/ 23 w 903"/>
                  <a:gd name="T87" fmla="*/ 580 h 5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903"/>
                  <a:gd name="T133" fmla="*/ 0 h 586"/>
                  <a:gd name="T134" fmla="*/ 903 w 903"/>
                  <a:gd name="T135" fmla="*/ 586 h 58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903" h="586">
                    <a:moveTo>
                      <a:pt x="23" y="580"/>
                    </a:moveTo>
                    <a:lnTo>
                      <a:pt x="67" y="586"/>
                    </a:lnTo>
                    <a:lnTo>
                      <a:pt x="57" y="503"/>
                    </a:lnTo>
                    <a:lnTo>
                      <a:pt x="110" y="428"/>
                    </a:lnTo>
                    <a:lnTo>
                      <a:pt x="114" y="337"/>
                    </a:lnTo>
                    <a:lnTo>
                      <a:pt x="179" y="286"/>
                    </a:lnTo>
                    <a:lnTo>
                      <a:pt x="179" y="212"/>
                    </a:lnTo>
                    <a:lnTo>
                      <a:pt x="235" y="207"/>
                    </a:lnTo>
                    <a:lnTo>
                      <a:pt x="287" y="166"/>
                    </a:lnTo>
                    <a:lnTo>
                      <a:pt x="372" y="217"/>
                    </a:lnTo>
                    <a:lnTo>
                      <a:pt x="390" y="189"/>
                    </a:lnTo>
                    <a:lnTo>
                      <a:pt x="476" y="217"/>
                    </a:lnTo>
                    <a:lnTo>
                      <a:pt x="453" y="166"/>
                    </a:lnTo>
                    <a:lnTo>
                      <a:pt x="563" y="229"/>
                    </a:lnTo>
                    <a:lnTo>
                      <a:pt x="574" y="189"/>
                    </a:lnTo>
                    <a:lnTo>
                      <a:pt x="673" y="252"/>
                    </a:lnTo>
                    <a:lnTo>
                      <a:pt x="724" y="240"/>
                    </a:lnTo>
                    <a:lnTo>
                      <a:pt x="752" y="303"/>
                    </a:lnTo>
                    <a:lnTo>
                      <a:pt x="787" y="296"/>
                    </a:lnTo>
                    <a:lnTo>
                      <a:pt x="814" y="341"/>
                    </a:lnTo>
                    <a:lnTo>
                      <a:pt x="790" y="421"/>
                    </a:lnTo>
                    <a:lnTo>
                      <a:pt x="799" y="488"/>
                    </a:lnTo>
                    <a:lnTo>
                      <a:pt x="820" y="574"/>
                    </a:lnTo>
                    <a:lnTo>
                      <a:pt x="845" y="574"/>
                    </a:lnTo>
                    <a:lnTo>
                      <a:pt x="872" y="517"/>
                    </a:lnTo>
                    <a:lnTo>
                      <a:pt x="890" y="463"/>
                    </a:lnTo>
                    <a:lnTo>
                      <a:pt x="903" y="383"/>
                    </a:lnTo>
                    <a:lnTo>
                      <a:pt x="890" y="264"/>
                    </a:lnTo>
                    <a:lnTo>
                      <a:pt x="844" y="182"/>
                    </a:lnTo>
                    <a:lnTo>
                      <a:pt x="810" y="132"/>
                    </a:lnTo>
                    <a:lnTo>
                      <a:pt x="752" y="79"/>
                    </a:lnTo>
                    <a:lnTo>
                      <a:pt x="667" y="40"/>
                    </a:lnTo>
                    <a:lnTo>
                      <a:pt x="580" y="16"/>
                    </a:lnTo>
                    <a:lnTo>
                      <a:pt x="453" y="0"/>
                    </a:lnTo>
                    <a:lnTo>
                      <a:pt x="337" y="16"/>
                    </a:lnTo>
                    <a:lnTo>
                      <a:pt x="258" y="22"/>
                    </a:lnTo>
                    <a:lnTo>
                      <a:pt x="196" y="44"/>
                    </a:lnTo>
                    <a:lnTo>
                      <a:pt x="121" y="90"/>
                    </a:lnTo>
                    <a:lnTo>
                      <a:pt x="57" y="172"/>
                    </a:lnTo>
                    <a:lnTo>
                      <a:pt x="29" y="223"/>
                    </a:lnTo>
                    <a:lnTo>
                      <a:pt x="0" y="326"/>
                    </a:lnTo>
                    <a:lnTo>
                      <a:pt x="0" y="440"/>
                    </a:lnTo>
                    <a:lnTo>
                      <a:pt x="0" y="516"/>
                    </a:lnTo>
                    <a:lnTo>
                      <a:pt x="23" y="580"/>
                    </a:lnTo>
                    <a:close/>
                  </a:path>
                </a:pathLst>
              </a:custGeom>
              <a:solidFill>
                <a:srgbClr val="804000"/>
              </a:solidFill>
              <a:ln w="7938">
                <a:solidFill>
                  <a:srgbClr val="000000"/>
                </a:solidFill>
                <a:prstDash val="solid"/>
                <a:round/>
                <a:headEnd/>
                <a:tailEnd/>
              </a:ln>
            </p:spPr>
            <p:txBody>
              <a:bodyPr/>
              <a:lstStyle/>
              <a:p>
                <a:endParaRPr lang="zh-CN" altLang="en-US"/>
              </a:p>
            </p:txBody>
          </p:sp>
          <p:grpSp>
            <p:nvGrpSpPr>
              <p:cNvPr id="12309" name="Group 25"/>
              <p:cNvGrpSpPr>
                <a:grpSpLocks/>
              </p:cNvGrpSpPr>
              <p:nvPr/>
            </p:nvGrpSpPr>
            <p:grpSpPr bwMode="auto">
              <a:xfrm>
                <a:off x="4315" y="2692"/>
                <a:ext cx="251" cy="73"/>
                <a:chOff x="2692" y="1940"/>
                <a:chExt cx="431" cy="125"/>
              </a:xfrm>
            </p:grpSpPr>
            <p:grpSp>
              <p:nvGrpSpPr>
                <p:cNvPr id="12310" name="Group 26"/>
                <p:cNvGrpSpPr>
                  <a:grpSpLocks/>
                </p:cNvGrpSpPr>
                <p:nvPr/>
              </p:nvGrpSpPr>
              <p:grpSpPr bwMode="auto">
                <a:xfrm>
                  <a:off x="2692" y="1940"/>
                  <a:ext cx="431" cy="125"/>
                  <a:chOff x="2692" y="1940"/>
                  <a:chExt cx="431" cy="125"/>
                </a:xfrm>
              </p:grpSpPr>
              <p:sp>
                <p:nvSpPr>
                  <p:cNvPr id="12317" name="Freeform 27"/>
                  <p:cNvSpPr>
                    <a:spLocks/>
                  </p:cNvSpPr>
                  <p:nvPr/>
                </p:nvSpPr>
                <p:spPr bwMode="auto">
                  <a:xfrm>
                    <a:off x="2756" y="1940"/>
                    <a:ext cx="155" cy="124"/>
                  </a:xfrm>
                  <a:custGeom>
                    <a:avLst/>
                    <a:gdLst>
                      <a:gd name="T0" fmla="*/ 30 w 309"/>
                      <a:gd name="T1" fmla="*/ 13 h 246"/>
                      <a:gd name="T2" fmla="*/ 88 w 309"/>
                      <a:gd name="T3" fmla="*/ 0 h 246"/>
                      <a:gd name="T4" fmla="*/ 150 w 309"/>
                      <a:gd name="T5" fmla="*/ 0 h 246"/>
                      <a:gd name="T6" fmla="*/ 243 w 309"/>
                      <a:gd name="T7" fmla="*/ 7 h 246"/>
                      <a:gd name="T8" fmla="*/ 276 w 309"/>
                      <a:gd name="T9" fmla="*/ 13 h 246"/>
                      <a:gd name="T10" fmla="*/ 309 w 309"/>
                      <a:gd name="T11" fmla="*/ 29 h 246"/>
                      <a:gd name="T12" fmla="*/ 309 w 309"/>
                      <a:gd name="T13" fmla="*/ 65 h 246"/>
                      <a:gd name="T14" fmla="*/ 309 w 309"/>
                      <a:gd name="T15" fmla="*/ 105 h 246"/>
                      <a:gd name="T16" fmla="*/ 299 w 309"/>
                      <a:gd name="T17" fmla="*/ 142 h 246"/>
                      <a:gd name="T18" fmla="*/ 288 w 309"/>
                      <a:gd name="T19" fmla="*/ 167 h 246"/>
                      <a:gd name="T20" fmla="*/ 279 w 309"/>
                      <a:gd name="T21" fmla="*/ 190 h 246"/>
                      <a:gd name="T22" fmla="*/ 266 w 309"/>
                      <a:gd name="T23" fmla="*/ 208 h 246"/>
                      <a:gd name="T24" fmla="*/ 248 w 309"/>
                      <a:gd name="T25" fmla="*/ 225 h 246"/>
                      <a:gd name="T26" fmla="*/ 218 w 309"/>
                      <a:gd name="T27" fmla="*/ 235 h 246"/>
                      <a:gd name="T28" fmla="*/ 180 w 309"/>
                      <a:gd name="T29" fmla="*/ 242 h 246"/>
                      <a:gd name="T30" fmla="*/ 137 w 309"/>
                      <a:gd name="T31" fmla="*/ 246 h 246"/>
                      <a:gd name="T32" fmla="*/ 103 w 309"/>
                      <a:gd name="T33" fmla="*/ 242 h 246"/>
                      <a:gd name="T34" fmla="*/ 75 w 309"/>
                      <a:gd name="T35" fmla="*/ 237 h 246"/>
                      <a:gd name="T36" fmla="*/ 47 w 309"/>
                      <a:gd name="T37" fmla="*/ 225 h 246"/>
                      <a:gd name="T38" fmla="*/ 23 w 309"/>
                      <a:gd name="T39" fmla="*/ 204 h 246"/>
                      <a:gd name="T40" fmla="*/ 11 w 309"/>
                      <a:gd name="T41" fmla="*/ 184 h 246"/>
                      <a:gd name="T42" fmla="*/ 0 w 309"/>
                      <a:gd name="T43" fmla="*/ 133 h 246"/>
                      <a:gd name="T44" fmla="*/ 0 w 309"/>
                      <a:gd name="T45" fmla="*/ 87 h 246"/>
                      <a:gd name="T46" fmla="*/ 0 w 309"/>
                      <a:gd name="T47" fmla="*/ 41 h 246"/>
                      <a:gd name="T48" fmla="*/ 30 w 309"/>
                      <a:gd name="T49" fmla="*/ 13 h 2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9"/>
                      <a:gd name="T76" fmla="*/ 0 h 246"/>
                      <a:gd name="T77" fmla="*/ 309 w 309"/>
                      <a:gd name="T78" fmla="*/ 246 h 2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9" h="246">
                        <a:moveTo>
                          <a:pt x="30" y="13"/>
                        </a:moveTo>
                        <a:lnTo>
                          <a:pt x="88" y="0"/>
                        </a:lnTo>
                        <a:lnTo>
                          <a:pt x="150" y="0"/>
                        </a:lnTo>
                        <a:lnTo>
                          <a:pt x="243" y="7"/>
                        </a:lnTo>
                        <a:lnTo>
                          <a:pt x="276" y="13"/>
                        </a:lnTo>
                        <a:lnTo>
                          <a:pt x="309" y="29"/>
                        </a:lnTo>
                        <a:lnTo>
                          <a:pt x="309" y="65"/>
                        </a:lnTo>
                        <a:lnTo>
                          <a:pt x="309" y="105"/>
                        </a:lnTo>
                        <a:lnTo>
                          <a:pt x="299" y="142"/>
                        </a:lnTo>
                        <a:lnTo>
                          <a:pt x="288" y="167"/>
                        </a:lnTo>
                        <a:lnTo>
                          <a:pt x="279" y="190"/>
                        </a:lnTo>
                        <a:lnTo>
                          <a:pt x="266" y="208"/>
                        </a:lnTo>
                        <a:lnTo>
                          <a:pt x="248" y="225"/>
                        </a:lnTo>
                        <a:lnTo>
                          <a:pt x="218" y="235"/>
                        </a:lnTo>
                        <a:lnTo>
                          <a:pt x="180" y="242"/>
                        </a:lnTo>
                        <a:lnTo>
                          <a:pt x="137" y="246"/>
                        </a:lnTo>
                        <a:lnTo>
                          <a:pt x="103" y="242"/>
                        </a:lnTo>
                        <a:lnTo>
                          <a:pt x="75" y="237"/>
                        </a:lnTo>
                        <a:lnTo>
                          <a:pt x="47" y="225"/>
                        </a:lnTo>
                        <a:lnTo>
                          <a:pt x="23" y="204"/>
                        </a:lnTo>
                        <a:lnTo>
                          <a:pt x="11" y="184"/>
                        </a:lnTo>
                        <a:lnTo>
                          <a:pt x="0" y="133"/>
                        </a:lnTo>
                        <a:lnTo>
                          <a:pt x="0" y="87"/>
                        </a:lnTo>
                        <a:lnTo>
                          <a:pt x="0" y="41"/>
                        </a:lnTo>
                        <a:lnTo>
                          <a:pt x="30" y="13"/>
                        </a:lnTo>
                        <a:close/>
                      </a:path>
                    </a:pathLst>
                  </a:custGeom>
                  <a:solidFill>
                    <a:srgbClr val="C0FFFF"/>
                  </a:solidFill>
                  <a:ln w="7938">
                    <a:solidFill>
                      <a:srgbClr val="000000"/>
                    </a:solidFill>
                    <a:prstDash val="solid"/>
                    <a:round/>
                    <a:headEnd/>
                    <a:tailEnd/>
                  </a:ln>
                </p:spPr>
                <p:txBody>
                  <a:bodyPr/>
                  <a:lstStyle/>
                  <a:p>
                    <a:endParaRPr lang="zh-CN" altLang="en-US"/>
                  </a:p>
                </p:txBody>
              </p:sp>
              <p:sp>
                <p:nvSpPr>
                  <p:cNvPr id="12318" name="Freeform 28"/>
                  <p:cNvSpPr>
                    <a:spLocks/>
                  </p:cNvSpPr>
                  <p:nvPr/>
                </p:nvSpPr>
                <p:spPr bwMode="auto">
                  <a:xfrm>
                    <a:off x="2932" y="1943"/>
                    <a:ext cx="154" cy="122"/>
                  </a:xfrm>
                  <a:custGeom>
                    <a:avLst/>
                    <a:gdLst>
                      <a:gd name="T0" fmla="*/ 269 w 308"/>
                      <a:gd name="T1" fmla="*/ 12 h 245"/>
                      <a:gd name="T2" fmla="*/ 212 w 308"/>
                      <a:gd name="T3" fmla="*/ 2 h 245"/>
                      <a:gd name="T4" fmla="*/ 158 w 308"/>
                      <a:gd name="T5" fmla="*/ 2 h 245"/>
                      <a:gd name="T6" fmla="*/ 107 w 308"/>
                      <a:gd name="T7" fmla="*/ 0 h 245"/>
                      <a:gd name="T8" fmla="*/ 61 w 308"/>
                      <a:gd name="T9" fmla="*/ 3 h 245"/>
                      <a:gd name="T10" fmla="*/ 28 w 308"/>
                      <a:gd name="T11" fmla="*/ 12 h 245"/>
                      <a:gd name="T12" fmla="*/ 0 w 308"/>
                      <a:gd name="T13" fmla="*/ 26 h 245"/>
                      <a:gd name="T14" fmla="*/ 0 w 308"/>
                      <a:gd name="T15" fmla="*/ 107 h 245"/>
                      <a:gd name="T16" fmla="*/ 8 w 308"/>
                      <a:gd name="T17" fmla="*/ 153 h 245"/>
                      <a:gd name="T18" fmla="*/ 22 w 308"/>
                      <a:gd name="T19" fmla="*/ 185 h 245"/>
                      <a:gd name="T20" fmla="*/ 39 w 308"/>
                      <a:gd name="T21" fmla="*/ 207 h 245"/>
                      <a:gd name="T22" fmla="*/ 57 w 308"/>
                      <a:gd name="T23" fmla="*/ 220 h 245"/>
                      <a:gd name="T24" fmla="*/ 80 w 308"/>
                      <a:gd name="T25" fmla="*/ 232 h 245"/>
                      <a:gd name="T26" fmla="*/ 102 w 308"/>
                      <a:gd name="T27" fmla="*/ 239 h 245"/>
                      <a:gd name="T28" fmla="*/ 128 w 308"/>
                      <a:gd name="T29" fmla="*/ 242 h 245"/>
                      <a:gd name="T30" fmla="*/ 157 w 308"/>
                      <a:gd name="T31" fmla="*/ 245 h 245"/>
                      <a:gd name="T32" fmla="*/ 205 w 308"/>
                      <a:gd name="T33" fmla="*/ 242 h 245"/>
                      <a:gd name="T34" fmla="*/ 235 w 308"/>
                      <a:gd name="T35" fmla="*/ 235 h 245"/>
                      <a:gd name="T36" fmla="*/ 262 w 308"/>
                      <a:gd name="T37" fmla="*/ 226 h 245"/>
                      <a:gd name="T38" fmla="*/ 283 w 308"/>
                      <a:gd name="T39" fmla="*/ 200 h 245"/>
                      <a:gd name="T40" fmla="*/ 297 w 308"/>
                      <a:gd name="T41" fmla="*/ 168 h 245"/>
                      <a:gd name="T42" fmla="*/ 308 w 308"/>
                      <a:gd name="T43" fmla="*/ 134 h 245"/>
                      <a:gd name="T44" fmla="*/ 308 w 308"/>
                      <a:gd name="T45" fmla="*/ 87 h 245"/>
                      <a:gd name="T46" fmla="*/ 308 w 308"/>
                      <a:gd name="T47" fmla="*/ 42 h 245"/>
                      <a:gd name="T48" fmla="*/ 269 w 308"/>
                      <a:gd name="T49" fmla="*/ 12 h 24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8"/>
                      <a:gd name="T76" fmla="*/ 0 h 245"/>
                      <a:gd name="T77" fmla="*/ 308 w 308"/>
                      <a:gd name="T78" fmla="*/ 245 h 24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8" h="245">
                        <a:moveTo>
                          <a:pt x="269" y="12"/>
                        </a:moveTo>
                        <a:lnTo>
                          <a:pt x="212" y="2"/>
                        </a:lnTo>
                        <a:lnTo>
                          <a:pt x="158" y="2"/>
                        </a:lnTo>
                        <a:lnTo>
                          <a:pt x="107" y="0"/>
                        </a:lnTo>
                        <a:lnTo>
                          <a:pt x="61" y="3"/>
                        </a:lnTo>
                        <a:lnTo>
                          <a:pt x="28" y="12"/>
                        </a:lnTo>
                        <a:lnTo>
                          <a:pt x="0" y="26"/>
                        </a:lnTo>
                        <a:lnTo>
                          <a:pt x="0" y="107"/>
                        </a:lnTo>
                        <a:lnTo>
                          <a:pt x="8" y="153"/>
                        </a:lnTo>
                        <a:lnTo>
                          <a:pt x="22" y="185"/>
                        </a:lnTo>
                        <a:lnTo>
                          <a:pt x="39" y="207"/>
                        </a:lnTo>
                        <a:lnTo>
                          <a:pt x="57" y="220"/>
                        </a:lnTo>
                        <a:lnTo>
                          <a:pt x="80" y="232"/>
                        </a:lnTo>
                        <a:lnTo>
                          <a:pt x="102" y="239"/>
                        </a:lnTo>
                        <a:lnTo>
                          <a:pt x="128" y="242"/>
                        </a:lnTo>
                        <a:lnTo>
                          <a:pt x="157" y="245"/>
                        </a:lnTo>
                        <a:lnTo>
                          <a:pt x="205" y="242"/>
                        </a:lnTo>
                        <a:lnTo>
                          <a:pt x="235" y="235"/>
                        </a:lnTo>
                        <a:lnTo>
                          <a:pt x="262" y="226"/>
                        </a:lnTo>
                        <a:lnTo>
                          <a:pt x="283" y="200"/>
                        </a:lnTo>
                        <a:lnTo>
                          <a:pt x="297" y="168"/>
                        </a:lnTo>
                        <a:lnTo>
                          <a:pt x="308" y="134"/>
                        </a:lnTo>
                        <a:lnTo>
                          <a:pt x="308" y="87"/>
                        </a:lnTo>
                        <a:lnTo>
                          <a:pt x="308" y="42"/>
                        </a:lnTo>
                        <a:lnTo>
                          <a:pt x="269" y="12"/>
                        </a:lnTo>
                        <a:close/>
                      </a:path>
                    </a:pathLst>
                  </a:custGeom>
                  <a:solidFill>
                    <a:srgbClr val="C0FFFF"/>
                  </a:solidFill>
                  <a:ln w="7938">
                    <a:solidFill>
                      <a:srgbClr val="000000"/>
                    </a:solidFill>
                    <a:prstDash val="solid"/>
                    <a:round/>
                    <a:headEnd/>
                    <a:tailEnd/>
                  </a:ln>
                </p:spPr>
                <p:txBody>
                  <a:bodyPr/>
                  <a:lstStyle/>
                  <a:p>
                    <a:endParaRPr lang="zh-CN" altLang="en-US"/>
                  </a:p>
                </p:txBody>
              </p:sp>
              <p:sp>
                <p:nvSpPr>
                  <p:cNvPr id="12319" name="Freeform 29"/>
                  <p:cNvSpPr>
                    <a:spLocks/>
                  </p:cNvSpPr>
                  <p:nvPr/>
                </p:nvSpPr>
                <p:spPr bwMode="auto">
                  <a:xfrm>
                    <a:off x="2911" y="1958"/>
                    <a:ext cx="22" cy="16"/>
                  </a:xfrm>
                  <a:custGeom>
                    <a:avLst/>
                    <a:gdLst>
                      <a:gd name="T0" fmla="*/ 0 w 45"/>
                      <a:gd name="T1" fmla="*/ 10 h 33"/>
                      <a:gd name="T2" fmla="*/ 7 w 45"/>
                      <a:gd name="T3" fmla="*/ 3 h 33"/>
                      <a:gd name="T4" fmla="*/ 17 w 45"/>
                      <a:gd name="T5" fmla="*/ 0 h 33"/>
                      <a:gd name="T6" fmla="*/ 31 w 45"/>
                      <a:gd name="T7" fmla="*/ 0 h 33"/>
                      <a:gd name="T8" fmla="*/ 41 w 45"/>
                      <a:gd name="T9" fmla="*/ 6 h 33"/>
                      <a:gd name="T10" fmla="*/ 45 w 45"/>
                      <a:gd name="T11" fmla="*/ 31 h 33"/>
                      <a:gd name="T12" fmla="*/ 34 w 45"/>
                      <a:gd name="T13" fmla="*/ 29 h 33"/>
                      <a:gd name="T14" fmla="*/ 25 w 45"/>
                      <a:gd name="T15" fmla="*/ 24 h 33"/>
                      <a:gd name="T16" fmla="*/ 13 w 45"/>
                      <a:gd name="T17" fmla="*/ 29 h 33"/>
                      <a:gd name="T18" fmla="*/ 2 w 45"/>
                      <a:gd name="T19" fmla="*/ 33 h 33"/>
                      <a:gd name="T20" fmla="*/ 0 w 45"/>
                      <a:gd name="T21" fmla="*/ 10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33"/>
                      <a:gd name="T35" fmla="*/ 45 w 45"/>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33">
                        <a:moveTo>
                          <a:pt x="0" y="10"/>
                        </a:moveTo>
                        <a:lnTo>
                          <a:pt x="7" y="3"/>
                        </a:lnTo>
                        <a:lnTo>
                          <a:pt x="17" y="0"/>
                        </a:lnTo>
                        <a:lnTo>
                          <a:pt x="31" y="0"/>
                        </a:lnTo>
                        <a:lnTo>
                          <a:pt x="41" y="6"/>
                        </a:lnTo>
                        <a:lnTo>
                          <a:pt x="45" y="31"/>
                        </a:lnTo>
                        <a:lnTo>
                          <a:pt x="34" y="29"/>
                        </a:lnTo>
                        <a:lnTo>
                          <a:pt x="25" y="24"/>
                        </a:lnTo>
                        <a:lnTo>
                          <a:pt x="13" y="29"/>
                        </a:lnTo>
                        <a:lnTo>
                          <a:pt x="2" y="33"/>
                        </a:lnTo>
                        <a:lnTo>
                          <a:pt x="0" y="10"/>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12320" name="Freeform 30"/>
                  <p:cNvSpPr>
                    <a:spLocks/>
                  </p:cNvSpPr>
                  <p:nvPr/>
                </p:nvSpPr>
                <p:spPr bwMode="auto">
                  <a:xfrm>
                    <a:off x="2692" y="1951"/>
                    <a:ext cx="65" cy="26"/>
                  </a:xfrm>
                  <a:custGeom>
                    <a:avLst/>
                    <a:gdLst>
                      <a:gd name="T0" fmla="*/ 128 w 128"/>
                      <a:gd name="T1" fmla="*/ 17 h 52"/>
                      <a:gd name="T2" fmla="*/ 128 w 128"/>
                      <a:gd name="T3" fmla="*/ 52 h 52"/>
                      <a:gd name="T4" fmla="*/ 14 w 128"/>
                      <a:gd name="T5" fmla="*/ 20 h 52"/>
                      <a:gd name="T6" fmla="*/ 0 w 128"/>
                      <a:gd name="T7" fmla="*/ 0 h 52"/>
                      <a:gd name="T8" fmla="*/ 128 w 128"/>
                      <a:gd name="T9" fmla="*/ 17 h 52"/>
                      <a:gd name="T10" fmla="*/ 0 60000 65536"/>
                      <a:gd name="T11" fmla="*/ 0 60000 65536"/>
                      <a:gd name="T12" fmla="*/ 0 60000 65536"/>
                      <a:gd name="T13" fmla="*/ 0 60000 65536"/>
                      <a:gd name="T14" fmla="*/ 0 60000 65536"/>
                      <a:gd name="T15" fmla="*/ 0 w 128"/>
                      <a:gd name="T16" fmla="*/ 0 h 52"/>
                      <a:gd name="T17" fmla="*/ 128 w 128"/>
                      <a:gd name="T18" fmla="*/ 52 h 52"/>
                    </a:gdLst>
                    <a:ahLst/>
                    <a:cxnLst>
                      <a:cxn ang="T10">
                        <a:pos x="T0" y="T1"/>
                      </a:cxn>
                      <a:cxn ang="T11">
                        <a:pos x="T2" y="T3"/>
                      </a:cxn>
                      <a:cxn ang="T12">
                        <a:pos x="T4" y="T5"/>
                      </a:cxn>
                      <a:cxn ang="T13">
                        <a:pos x="T6" y="T7"/>
                      </a:cxn>
                      <a:cxn ang="T14">
                        <a:pos x="T8" y="T9"/>
                      </a:cxn>
                    </a:cxnLst>
                    <a:rect l="T15" t="T16" r="T17" b="T18"/>
                    <a:pathLst>
                      <a:path w="128" h="52">
                        <a:moveTo>
                          <a:pt x="128" y="17"/>
                        </a:moveTo>
                        <a:lnTo>
                          <a:pt x="128" y="52"/>
                        </a:lnTo>
                        <a:lnTo>
                          <a:pt x="14" y="20"/>
                        </a:lnTo>
                        <a:lnTo>
                          <a:pt x="0" y="0"/>
                        </a:lnTo>
                        <a:lnTo>
                          <a:pt x="128" y="17"/>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12321" name="Freeform 31"/>
                  <p:cNvSpPr>
                    <a:spLocks/>
                  </p:cNvSpPr>
                  <p:nvPr/>
                </p:nvSpPr>
                <p:spPr bwMode="auto">
                  <a:xfrm>
                    <a:off x="3085" y="1950"/>
                    <a:ext cx="38" cy="27"/>
                  </a:xfrm>
                  <a:custGeom>
                    <a:avLst/>
                    <a:gdLst>
                      <a:gd name="T0" fmla="*/ 0 w 74"/>
                      <a:gd name="T1" fmla="*/ 29 h 54"/>
                      <a:gd name="T2" fmla="*/ 0 w 74"/>
                      <a:gd name="T3" fmla="*/ 54 h 54"/>
                      <a:gd name="T4" fmla="*/ 70 w 74"/>
                      <a:gd name="T5" fmla="*/ 22 h 54"/>
                      <a:gd name="T6" fmla="*/ 74 w 74"/>
                      <a:gd name="T7" fmla="*/ 0 h 54"/>
                      <a:gd name="T8" fmla="*/ 0 w 74"/>
                      <a:gd name="T9" fmla="*/ 29 h 54"/>
                      <a:gd name="T10" fmla="*/ 0 60000 65536"/>
                      <a:gd name="T11" fmla="*/ 0 60000 65536"/>
                      <a:gd name="T12" fmla="*/ 0 60000 65536"/>
                      <a:gd name="T13" fmla="*/ 0 60000 65536"/>
                      <a:gd name="T14" fmla="*/ 0 60000 65536"/>
                      <a:gd name="T15" fmla="*/ 0 w 74"/>
                      <a:gd name="T16" fmla="*/ 0 h 54"/>
                      <a:gd name="T17" fmla="*/ 74 w 74"/>
                      <a:gd name="T18" fmla="*/ 54 h 54"/>
                    </a:gdLst>
                    <a:ahLst/>
                    <a:cxnLst>
                      <a:cxn ang="T10">
                        <a:pos x="T0" y="T1"/>
                      </a:cxn>
                      <a:cxn ang="T11">
                        <a:pos x="T2" y="T3"/>
                      </a:cxn>
                      <a:cxn ang="T12">
                        <a:pos x="T4" y="T5"/>
                      </a:cxn>
                      <a:cxn ang="T13">
                        <a:pos x="T6" y="T7"/>
                      </a:cxn>
                      <a:cxn ang="T14">
                        <a:pos x="T8" y="T9"/>
                      </a:cxn>
                    </a:cxnLst>
                    <a:rect l="T15" t="T16" r="T17" b="T18"/>
                    <a:pathLst>
                      <a:path w="74" h="54">
                        <a:moveTo>
                          <a:pt x="0" y="29"/>
                        </a:moveTo>
                        <a:lnTo>
                          <a:pt x="0" y="54"/>
                        </a:lnTo>
                        <a:lnTo>
                          <a:pt x="70" y="22"/>
                        </a:lnTo>
                        <a:lnTo>
                          <a:pt x="74" y="0"/>
                        </a:lnTo>
                        <a:lnTo>
                          <a:pt x="0" y="29"/>
                        </a:lnTo>
                        <a:close/>
                      </a:path>
                    </a:pathLst>
                  </a:custGeom>
                  <a:solidFill>
                    <a:srgbClr val="C0C0C0"/>
                  </a:solidFill>
                  <a:ln w="7938">
                    <a:solidFill>
                      <a:srgbClr val="000000"/>
                    </a:solidFill>
                    <a:prstDash val="solid"/>
                    <a:round/>
                    <a:headEnd/>
                    <a:tailEnd/>
                  </a:ln>
                </p:spPr>
                <p:txBody>
                  <a:bodyPr/>
                  <a:lstStyle/>
                  <a:p>
                    <a:endParaRPr lang="zh-CN" altLang="en-US"/>
                  </a:p>
                </p:txBody>
              </p:sp>
            </p:grpSp>
            <p:grpSp>
              <p:nvGrpSpPr>
                <p:cNvPr id="12311" name="Group 32"/>
                <p:cNvGrpSpPr>
                  <a:grpSpLocks/>
                </p:cNvGrpSpPr>
                <p:nvPr/>
              </p:nvGrpSpPr>
              <p:grpSpPr bwMode="auto">
                <a:xfrm>
                  <a:off x="2803" y="1970"/>
                  <a:ext cx="67" cy="57"/>
                  <a:chOff x="2803" y="1970"/>
                  <a:chExt cx="67" cy="57"/>
                </a:xfrm>
              </p:grpSpPr>
              <p:sp>
                <p:nvSpPr>
                  <p:cNvPr id="12315" name="Oval 33"/>
                  <p:cNvSpPr>
                    <a:spLocks noChangeArrowheads="1"/>
                  </p:cNvSpPr>
                  <p:nvPr/>
                </p:nvSpPr>
                <p:spPr bwMode="auto">
                  <a:xfrm>
                    <a:off x="2803" y="1970"/>
                    <a:ext cx="67" cy="57"/>
                  </a:xfrm>
                  <a:prstGeom prst="ellipse">
                    <a:avLst/>
                  </a:prstGeom>
                  <a:solidFill>
                    <a:srgbClr val="C0FFFF"/>
                  </a:solidFill>
                  <a:ln w="7938">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16" name="Oval 34"/>
                  <p:cNvSpPr>
                    <a:spLocks noChangeArrowheads="1"/>
                  </p:cNvSpPr>
                  <p:nvPr/>
                </p:nvSpPr>
                <p:spPr bwMode="auto">
                  <a:xfrm>
                    <a:off x="2826" y="1976"/>
                    <a:ext cx="35" cy="36"/>
                  </a:xfrm>
                  <a:prstGeom prst="ellipse">
                    <a:avLst/>
                  </a:prstGeom>
                  <a:solidFill>
                    <a:srgbClr val="618FFD"/>
                  </a:solidFill>
                  <a:ln w="7938">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312" name="Group 35"/>
                <p:cNvGrpSpPr>
                  <a:grpSpLocks/>
                </p:cNvGrpSpPr>
                <p:nvPr/>
              </p:nvGrpSpPr>
              <p:grpSpPr bwMode="auto">
                <a:xfrm>
                  <a:off x="2975" y="1975"/>
                  <a:ext cx="67" cy="57"/>
                  <a:chOff x="2975" y="1975"/>
                  <a:chExt cx="67" cy="57"/>
                </a:xfrm>
              </p:grpSpPr>
              <p:sp>
                <p:nvSpPr>
                  <p:cNvPr id="12313" name="Oval 36"/>
                  <p:cNvSpPr>
                    <a:spLocks noChangeArrowheads="1"/>
                  </p:cNvSpPr>
                  <p:nvPr/>
                </p:nvSpPr>
                <p:spPr bwMode="auto">
                  <a:xfrm>
                    <a:off x="2975" y="1975"/>
                    <a:ext cx="67" cy="57"/>
                  </a:xfrm>
                  <a:prstGeom prst="ellipse">
                    <a:avLst/>
                  </a:prstGeom>
                  <a:solidFill>
                    <a:srgbClr val="C0FFFF"/>
                  </a:solidFill>
                  <a:ln w="7938">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14" name="Oval 37"/>
                  <p:cNvSpPr>
                    <a:spLocks noChangeArrowheads="1"/>
                  </p:cNvSpPr>
                  <p:nvPr/>
                </p:nvSpPr>
                <p:spPr bwMode="auto">
                  <a:xfrm>
                    <a:off x="2998" y="1982"/>
                    <a:ext cx="35" cy="35"/>
                  </a:xfrm>
                  <a:prstGeom prst="ellipse">
                    <a:avLst/>
                  </a:prstGeom>
                  <a:solidFill>
                    <a:srgbClr val="618FFD"/>
                  </a:solidFill>
                  <a:ln w="7938">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sp>
          <p:nvSpPr>
            <p:cNvPr id="10" name="Text Box 38"/>
            <p:cNvSpPr txBox="1">
              <a:spLocks noChangeArrowheads="1"/>
            </p:cNvSpPr>
            <p:nvPr/>
          </p:nvSpPr>
          <p:spPr bwMode="auto">
            <a:xfrm>
              <a:off x="918" y="667"/>
              <a:ext cx="1193" cy="291"/>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defRPr/>
              </a:pPr>
              <a:r>
                <a:rPr lang="zh-CN" altLang="en-US" b="1" dirty="0"/>
                <a:t>是不是唯一？</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9C1EA90-0A98-4A0C-B7A6-45807AA60614}" type="slidenum">
              <a:rPr lang="en-US" altLang="zh-CN" sz="1200">
                <a:solidFill>
                  <a:srgbClr val="000000"/>
                </a:solidFill>
              </a:rPr>
              <a:pPr eaLnBrk="1" hangingPunct="1"/>
              <a:t>18</a:t>
            </a:fld>
            <a:endParaRPr lang="en-US" altLang="zh-CN" sz="1200">
              <a:solidFill>
                <a:srgbClr val="000000"/>
              </a:solidFill>
            </a:endParaRPr>
          </a:p>
        </p:txBody>
      </p:sp>
      <p:graphicFrame>
        <p:nvGraphicFramePr>
          <p:cNvPr id="13314" name="Object 2"/>
          <p:cNvGraphicFramePr>
            <a:graphicFrameLocks noChangeAspect="1"/>
          </p:cNvGraphicFramePr>
          <p:nvPr/>
        </p:nvGraphicFramePr>
        <p:xfrm>
          <a:off x="1416050" y="368300"/>
          <a:ext cx="5603875" cy="1981200"/>
        </p:xfrm>
        <a:graphic>
          <a:graphicData uri="http://schemas.openxmlformats.org/presentationml/2006/ole">
            <mc:AlternateContent xmlns:mc="http://schemas.openxmlformats.org/markup-compatibility/2006">
              <mc:Choice xmlns:v="urn:schemas-microsoft-com:vml" Requires="v">
                <p:oleObj spid="_x0000_s13332" name="Equation" r:id="rId3" imgW="2679480" imgH="939600" progId="Equation.3">
                  <p:embed/>
                </p:oleObj>
              </mc:Choice>
              <mc:Fallback>
                <p:oleObj name="Equation" r:id="rId3" imgW="2679480" imgH="939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050" y="368300"/>
                        <a:ext cx="5603875"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7" name="Rectangle 6"/>
          <p:cNvSpPr>
            <a:spLocks noChangeArrowheads="1"/>
          </p:cNvSpPr>
          <p:nvPr/>
        </p:nvSpPr>
        <p:spPr bwMode="auto">
          <a:xfrm>
            <a:off x="395288" y="2379663"/>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a:t>因</a:t>
            </a:r>
            <a:r>
              <a:rPr lang="en-GB" altLang="zh-CN" i="1"/>
              <a:t>x</a:t>
            </a:r>
            <a:r>
              <a:rPr lang="en-GB" altLang="zh-CN" baseline="-25000"/>
              <a:t>0</a:t>
            </a:r>
            <a:r>
              <a:rPr lang="en-GB" altLang="zh-CN"/>
              <a:t>、 </a:t>
            </a:r>
            <a:r>
              <a:rPr lang="en-GB" altLang="zh-CN" i="1"/>
              <a:t>x</a:t>
            </a:r>
            <a:r>
              <a:rPr lang="en-GB" altLang="zh-CN" baseline="-25000"/>
              <a:t>1</a:t>
            </a:r>
            <a:r>
              <a:rPr lang="en-GB" altLang="zh-CN"/>
              <a:t>、…、 </a:t>
            </a:r>
            <a:r>
              <a:rPr lang="en-GB" altLang="zh-CN" i="1"/>
              <a:t>x</a:t>
            </a:r>
            <a:r>
              <a:rPr lang="en-GB" altLang="zh-CN" i="1" baseline="-25000"/>
              <a:t>n</a:t>
            </a:r>
            <a:r>
              <a:rPr lang="en-GB" altLang="zh-CN"/>
              <a:t> </a:t>
            </a:r>
            <a:r>
              <a:rPr lang="zh-CN" altLang="en-GB"/>
              <a:t>是区间[</a:t>
            </a:r>
            <a:r>
              <a:rPr lang="en-GB" altLang="zh-CN" i="1"/>
              <a:t>a</a:t>
            </a:r>
            <a:r>
              <a:rPr lang="en-GB" altLang="zh-CN"/>
              <a:t>, b]</a:t>
            </a:r>
            <a:r>
              <a:rPr lang="zh-CN" altLang="en-GB"/>
              <a:t>上不同的点，上式右端乘积中的每一个因子</a:t>
            </a:r>
            <a:r>
              <a:rPr lang="en-GB" altLang="zh-CN" i="1"/>
              <a:t>x</a:t>
            </a:r>
            <a:r>
              <a:rPr lang="en-GB" altLang="zh-CN" i="1" baseline="-25000"/>
              <a:t>i</a:t>
            </a:r>
            <a:r>
              <a:rPr lang="en-GB" altLang="zh-CN"/>
              <a:t>-</a:t>
            </a:r>
            <a:r>
              <a:rPr lang="en-GB" altLang="zh-CN" i="1"/>
              <a:t>x</a:t>
            </a:r>
            <a:r>
              <a:rPr lang="en-GB" altLang="zh-CN" baseline="-25000"/>
              <a:t>j</a:t>
            </a:r>
            <a:r>
              <a:rPr lang="en-GB" altLang="zh-CN"/>
              <a:t>≠0，</a:t>
            </a:r>
            <a:r>
              <a:rPr lang="zh-CN" altLang="en-GB"/>
              <a:t>于是</a:t>
            </a:r>
            <a:r>
              <a:rPr lang="en-GB" altLang="zh-CN" b="1"/>
              <a:t>V</a:t>
            </a:r>
            <a:r>
              <a:rPr lang="en-GB" altLang="zh-CN"/>
              <a:t> ≠0，</a:t>
            </a:r>
            <a:r>
              <a:rPr lang="zh-CN" altLang="en-GB"/>
              <a:t>方程组的解存在且唯一。</a:t>
            </a:r>
            <a:endParaRPr lang="zh-CN" altLang="en-US"/>
          </a:p>
        </p:txBody>
      </p:sp>
      <p:graphicFrame>
        <p:nvGraphicFramePr>
          <p:cNvPr id="13315" name="Object 7"/>
          <p:cNvGraphicFramePr>
            <a:graphicFrameLocks noChangeAspect="1"/>
          </p:cNvGraphicFramePr>
          <p:nvPr/>
        </p:nvGraphicFramePr>
        <p:xfrm>
          <a:off x="2286000" y="3184525"/>
          <a:ext cx="3398838" cy="1828800"/>
        </p:xfrm>
        <a:graphic>
          <a:graphicData uri="http://schemas.openxmlformats.org/presentationml/2006/ole">
            <mc:AlternateContent xmlns:mc="http://schemas.openxmlformats.org/markup-compatibility/2006">
              <mc:Choice xmlns:v="urn:schemas-microsoft-com:vml" Requires="v">
                <p:oleObj spid="_x0000_s13333" name="Equation" r:id="rId5" imgW="1625400" imgH="939600" progId="Equation.3">
                  <p:embed/>
                </p:oleObj>
              </mc:Choice>
              <mc:Fallback>
                <p:oleObj name="Equation" r:id="rId5" imgW="1625400" imgH="939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3184525"/>
                        <a:ext cx="3398838"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A25EBCE-9016-4164-83F7-ADA6218EDD4A}" type="slidenum">
              <a:rPr lang="en-US" altLang="zh-CN" sz="1200">
                <a:solidFill>
                  <a:srgbClr val="000000"/>
                </a:solidFill>
              </a:rPr>
              <a:pPr eaLnBrk="1" hangingPunct="1"/>
              <a:t>19</a:t>
            </a:fld>
            <a:endParaRPr lang="en-US" altLang="zh-CN" sz="1200">
              <a:solidFill>
                <a:srgbClr val="000000"/>
              </a:solidFill>
            </a:endParaRPr>
          </a:p>
        </p:txBody>
      </p:sp>
      <p:graphicFrame>
        <p:nvGraphicFramePr>
          <p:cNvPr id="14338" name="Object 5"/>
          <p:cNvGraphicFramePr>
            <a:graphicFrameLocks noChangeAspect="1"/>
          </p:cNvGraphicFramePr>
          <p:nvPr/>
        </p:nvGraphicFramePr>
        <p:xfrm>
          <a:off x="900113" y="2420938"/>
          <a:ext cx="4064000" cy="1023937"/>
        </p:xfrm>
        <a:graphic>
          <a:graphicData uri="http://schemas.openxmlformats.org/presentationml/2006/ole">
            <mc:AlternateContent xmlns:mc="http://schemas.openxmlformats.org/markup-compatibility/2006">
              <mc:Choice xmlns:v="urn:schemas-microsoft-com:vml" Requires="v">
                <p:oleObj spid="_x0000_s14353" name="Equation" r:id="rId3" imgW="1714320" imgH="431640" progId="Equation.DSMT4">
                  <p:embed/>
                </p:oleObj>
              </mc:Choice>
              <mc:Fallback>
                <p:oleObj name="Equation" r:id="rId3" imgW="1714320" imgH="4316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420938"/>
                        <a:ext cx="4064000" cy="102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0" name="Text Box 6"/>
          <p:cNvSpPr txBox="1">
            <a:spLocks noChangeArrowheads="1"/>
          </p:cNvSpPr>
          <p:nvPr/>
        </p:nvSpPr>
        <p:spPr bwMode="auto">
          <a:xfrm>
            <a:off x="5345113" y="2420938"/>
            <a:ext cx="2540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i="1"/>
              <a:t>n</a:t>
            </a:r>
            <a:r>
              <a:rPr lang="zh-CN" altLang="en-US" b="1">
                <a:ea typeface="楷体_GB2312" pitchFamily="49" charset="-122"/>
              </a:rPr>
              <a:t>次拉格朗日</a:t>
            </a:r>
            <a:r>
              <a:rPr lang="en-US" altLang="zh-CN" b="1">
                <a:ea typeface="楷体_GB2312" pitchFamily="49" charset="-122"/>
              </a:rPr>
              <a:t>(Lagrange)</a:t>
            </a:r>
            <a:r>
              <a:rPr lang="zh-CN" altLang="en-US" b="1">
                <a:ea typeface="楷体_GB2312" pitchFamily="49" charset="-122"/>
              </a:rPr>
              <a:t>插值多项式</a:t>
            </a:r>
          </a:p>
        </p:txBody>
      </p:sp>
      <p:sp>
        <p:nvSpPr>
          <p:cNvPr id="14341" name="Text Box 7"/>
          <p:cNvSpPr txBox="1">
            <a:spLocks noChangeArrowheads="1"/>
          </p:cNvSpPr>
          <p:nvPr/>
        </p:nvSpPr>
        <p:spPr bwMode="auto">
          <a:xfrm>
            <a:off x="468313" y="206057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证：存在性</a:t>
            </a:r>
          </a:p>
        </p:txBody>
      </p:sp>
      <p:sp>
        <p:nvSpPr>
          <p:cNvPr id="14342" name="Text Box 8"/>
          <p:cNvSpPr txBox="1">
            <a:spLocks noChangeArrowheads="1"/>
          </p:cNvSpPr>
          <p:nvPr/>
        </p:nvSpPr>
        <p:spPr bwMode="auto">
          <a:xfrm>
            <a:off x="1187450" y="357346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唯一性</a:t>
            </a:r>
          </a:p>
        </p:txBody>
      </p:sp>
      <p:sp>
        <p:nvSpPr>
          <p:cNvPr id="14343" name="Text Box 9"/>
          <p:cNvSpPr txBox="1">
            <a:spLocks noChangeArrowheads="1"/>
          </p:cNvSpPr>
          <p:nvPr/>
        </p:nvSpPr>
        <p:spPr bwMode="auto">
          <a:xfrm>
            <a:off x="971550" y="4221163"/>
            <a:ext cx="7435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设另有</a:t>
            </a:r>
            <a:r>
              <a:rPr lang="en-US" altLang="zh-CN" i="1"/>
              <a:t>n</a:t>
            </a:r>
            <a:r>
              <a:rPr lang="zh-CN" altLang="en-US"/>
              <a:t>次多项式</a:t>
            </a:r>
            <a:r>
              <a:rPr lang="en-US" altLang="zh-CN" i="1"/>
              <a:t>P</a:t>
            </a:r>
            <a:r>
              <a:rPr lang="en-US" altLang="zh-CN" i="1" baseline="-25000"/>
              <a:t>n</a:t>
            </a:r>
            <a:r>
              <a:rPr lang="en-US" altLang="zh-CN"/>
              <a:t>(</a:t>
            </a:r>
            <a:r>
              <a:rPr lang="en-US" altLang="zh-CN" i="1"/>
              <a:t>x</a:t>
            </a:r>
            <a:r>
              <a:rPr lang="en-US" altLang="zh-CN"/>
              <a:t>) </a:t>
            </a:r>
            <a:r>
              <a:rPr lang="zh-CN" altLang="en-US"/>
              <a:t>满足：</a:t>
            </a:r>
            <a:r>
              <a:rPr lang="en-GB" altLang="zh-CN" i="1"/>
              <a:t>P</a:t>
            </a:r>
            <a:r>
              <a:rPr lang="en-GB" altLang="zh-CN" i="1" baseline="-25000"/>
              <a:t>n</a:t>
            </a:r>
            <a:r>
              <a:rPr lang="en-GB" altLang="zh-CN"/>
              <a:t>(</a:t>
            </a:r>
            <a:r>
              <a:rPr lang="en-GB" altLang="zh-CN" i="1"/>
              <a:t>x</a:t>
            </a:r>
            <a:r>
              <a:rPr lang="en-GB" altLang="zh-CN" i="1" baseline="-25000"/>
              <a:t>j</a:t>
            </a:r>
            <a:r>
              <a:rPr lang="en-GB" altLang="zh-CN"/>
              <a:t>)= </a:t>
            </a:r>
            <a:r>
              <a:rPr lang="en-GB" altLang="zh-CN" i="1"/>
              <a:t>f </a:t>
            </a:r>
            <a:r>
              <a:rPr lang="en-GB" altLang="zh-CN"/>
              <a:t>(</a:t>
            </a:r>
            <a:r>
              <a:rPr lang="en-GB" altLang="zh-CN" i="1"/>
              <a:t>x</a:t>
            </a:r>
            <a:r>
              <a:rPr lang="en-GB" altLang="zh-CN" i="1" baseline="-25000"/>
              <a:t>j</a:t>
            </a:r>
            <a:r>
              <a:rPr lang="en-GB" altLang="zh-CN"/>
              <a:t>)  ( </a:t>
            </a:r>
            <a:r>
              <a:rPr lang="en-GB" altLang="zh-CN" i="1"/>
              <a:t>j </a:t>
            </a:r>
            <a:r>
              <a:rPr lang="en-GB" altLang="zh-CN"/>
              <a:t>= 0,1,…,</a:t>
            </a:r>
            <a:r>
              <a:rPr lang="en-GB" altLang="zh-CN" i="1"/>
              <a:t>n</a:t>
            </a:r>
            <a:r>
              <a:rPr lang="en-GB" altLang="zh-CN"/>
              <a:t>)</a:t>
            </a:r>
            <a:endParaRPr lang="en-US" altLang="zh-CN"/>
          </a:p>
        </p:txBody>
      </p:sp>
      <p:sp>
        <p:nvSpPr>
          <p:cNvPr id="14344" name="Text Box 10"/>
          <p:cNvSpPr txBox="1">
            <a:spLocks noChangeArrowheads="1"/>
          </p:cNvSpPr>
          <p:nvPr/>
        </p:nvSpPr>
        <p:spPr bwMode="auto">
          <a:xfrm>
            <a:off x="684213" y="4795838"/>
            <a:ext cx="80073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t>令</a:t>
            </a:r>
            <a:r>
              <a:rPr lang="en-US" altLang="zh-CN" i="1"/>
              <a:t>h</a:t>
            </a:r>
            <a:r>
              <a:rPr lang="en-US" altLang="zh-CN"/>
              <a:t>(</a:t>
            </a:r>
            <a:r>
              <a:rPr lang="en-US" altLang="zh-CN" i="1"/>
              <a:t>x</a:t>
            </a:r>
            <a:r>
              <a:rPr lang="en-US" altLang="zh-CN"/>
              <a:t>)=</a:t>
            </a:r>
            <a:r>
              <a:rPr lang="en-US" altLang="zh-CN" i="1"/>
              <a:t>P</a:t>
            </a:r>
            <a:r>
              <a:rPr lang="en-US" altLang="zh-CN" baseline="-25000"/>
              <a:t>n</a:t>
            </a:r>
            <a:r>
              <a:rPr lang="en-US" altLang="zh-CN"/>
              <a:t>(</a:t>
            </a:r>
            <a:r>
              <a:rPr lang="en-US" altLang="zh-CN" i="1"/>
              <a:t>x</a:t>
            </a:r>
            <a:r>
              <a:rPr lang="en-US" altLang="zh-CN"/>
              <a:t>)-</a:t>
            </a:r>
            <a:r>
              <a:rPr lang="en-US" altLang="zh-CN" i="1"/>
              <a:t>L</a:t>
            </a:r>
            <a:r>
              <a:rPr lang="en-US" altLang="zh-CN" baseline="-25000"/>
              <a:t>n</a:t>
            </a:r>
            <a:r>
              <a:rPr lang="en-US" altLang="zh-CN"/>
              <a:t>(</a:t>
            </a:r>
            <a:r>
              <a:rPr lang="en-US" altLang="zh-CN" i="1"/>
              <a:t>x</a:t>
            </a:r>
            <a:r>
              <a:rPr lang="en-US" altLang="zh-CN"/>
              <a:t>)</a:t>
            </a:r>
            <a:r>
              <a:rPr lang="zh-CN" altLang="en-US"/>
              <a:t>，则</a:t>
            </a:r>
            <a:r>
              <a:rPr lang="en-US" altLang="zh-CN" i="1"/>
              <a:t>h</a:t>
            </a:r>
            <a:r>
              <a:rPr lang="en-US" altLang="zh-CN"/>
              <a:t>(</a:t>
            </a:r>
            <a:r>
              <a:rPr lang="en-US" altLang="zh-CN" i="1"/>
              <a:t>x</a:t>
            </a:r>
            <a:r>
              <a:rPr lang="en-US" altLang="zh-CN"/>
              <a:t>)</a:t>
            </a:r>
            <a:r>
              <a:rPr lang="zh-CN" altLang="en-US"/>
              <a:t>是一个次数不超过</a:t>
            </a:r>
            <a:r>
              <a:rPr lang="en-US" altLang="zh-CN" i="1"/>
              <a:t>n</a:t>
            </a:r>
            <a:r>
              <a:rPr lang="zh-CN" altLang="en-US"/>
              <a:t>的多项式，且</a:t>
            </a:r>
          </a:p>
          <a:p>
            <a:pPr eaLnBrk="1" hangingPunct="1">
              <a:lnSpc>
                <a:spcPct val="125000"/>
              </a:lnSpc>
            </a:pPr>
            <a:r>
              <a:rPr lang="en-US" altLang="zh-CN" i="1"/>
              <a:t>h</a:t>
            </a:r>
            <a:r>
              <a:rPr lang="en-US" altLang="zh-CN"/>
              <a:t>(</a:t>
            </a:r>
            <a:r>
              <a:rPr lang="en-US" altLang="zh-CN" i="1"/>
              <a:t>x</a:t>
            </a:r>
            <a:r>
              <a:rPr lang="en-US" altLang="zh-CN" i="1" baseline="-25000"/>
              <a:t>j</a:t>
            </a:r>
            <a:r>
              <a:rPr lang="en-US" altLang="zh-CN"/>
              <a:t>)=</a:t>
            </a:r>
            <a:r>
              <a:rPr lang="en-US" altLang="zh-CN" i="1"/>
              <a:t>P</a:t>
            </a:r>
            <a:r>
              <a:rPr lang="en-US" altLang="zh-CN" baseline="-25000"/>
              <a:t>n</a:t>
            </a:r>
            <a:r>
              <a:rPr lang="en-US" altLang="zh-CN"/>
              <a:t>(</a:t>
            </a:r>
            <a:r>
              <a:rPr lang="en-US" altLang="zh-CN" i="1"/>
              <a:t>x</a:t>
            </a:r>
            <a:r>
              <a:rPr lang="en-US" altLang="zh-CN" i="1" baseline="-25000"/>
              <a:t>j</a:t>
            </a:r>
            <a:r>
              <a:rPr lang="en-US" altLang="zh-CN"/>
              <a:t>)-</a:t>
            </a:r>
            <a:r>
              <a:rPr lang="en-US" altLang="zh-CN" i="1"/>
              <a:t>L</a:t>
            </a:r>
            <a:r>
              <a:rPr lang="en-US" altLang="zh-CN" baseline="-25000"/>
              <a:t>n</a:t>
            </a:r>
            <a:r>
              <a:rPr lang="en-US" altLang="zh-CN"/>
              <a:t>(</a:t>
            </a:r>
            <a:r>
              <a:rPr lang="en-US" altLang="zh-CN" i="1"/>
              <a:t>x</a:t>
            </a:r>
            <a:r>
              <a:rPr lang="en-US" altLang="zh-CN" i="1" baseline="-25000"/>
              <a:t>j</a:t>
            </a:r>
            <a:r>
              <a:rPr lang="en-US" altLang="zh-CN"/>
              <a:t>)= </a:t>
            </a:r>
            <a:r>
              <a:rPr lang="en-GB" altLang="zh-CN" i="1"/>
              <a:t>f </a:t>
            </a:r>
            <a:r>
              <a:rPr lang="en-GB" altLang="zh-CN"/>
              <a:t>(</a:t>
            </a:r>
            <a:r>
              <a:rPr lang="en-GB" altLang="zh-CN" i="1"/>
              <a:t>x</a:t>
            </a:r>
            <a:r>
              <a:rPr lang="en-GB" altLang="zh-CN" i="1" baseline="-25000"/>
              <a:t>j</a:t>
            </a:r>
            <a:r>
              <a:rPr lang="en-GB" altLang="zh-CN"/>
              <a:t>) - </a:t>
            </a:r>
            <a:r>
              <a:rPr lang="en-GB" altLang="zh-CN" i="1"/>
              <a:t>f </a:t>
            </a:r>
            <a:r>
              <a:rPr lang="en-GB" altLang="zh-CN"/>
              <a:t>(</a:t>
            </a:r>
            <a:r>
              <a:rPr lang="en-GB" altLang="zh-CN" i="1"/>
              <a:t>x</a:t>
            </a:r>
            <a:r>
              <a:rPr lang="en-GB" altLang="zh-CN" i="1" baseline="-25000"/>
              <a:t>j</a:t>
            </a:r>
            <a:r>
              <a:rPr lang="en-GB" altLang="zh-CN"/>
              <a:t>) =0  ( </a:t>
            </a:r>
            <a:r>
              <a:rPr lang="en-GB" altLang="zh-CN" i="1"/>
              <a:t>j </a:t>
            </a:r>
            <a:r>
              <a:rPr lang="en-GB" altLang="zh-CN"/>
              <a:t>= 0,1,…,</a:t>
            </a:r>
            <a:r>
              <a:rPr lang="en-GB" altLang="zh-CN" i="1"/>
              <a:t>n</a:t>
            </a:r>
            <a:r>
              <a:rPr lang="en-GB" altLang="zh-CN"/>
              <a:t>)</a:t>
            </a:r>
            <a:endParaRPr lang="en-US" altLang="zh-CN"/>
          </a:p>
        </p:txBody>
      </p:sp>
      <p:sp>
        <p:nvSpPr>
          <p:cNvPr id="15369" name="Rectangle 11"/>
          <p:cNvSpPr>
            <a:spLocks noChangeArrowheads="1"/>
          </p:cNvSpPr>
          <p:nvPr/>
        </p:nvSpPr>
        <p:spPr bwMode="auto">
          <a:xfrm>
            <a:off x="468313" y="333375"/>
            <a:ext cx="8280400" cy="16557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nSpc>
                <a:spcPct val="125000"/>
              </a:lnSpc>
              <a:spcBef>
                <a:spcPct val="20000"/>
              </a:spcBef>
              <a:defRPr/>
            </a:pPr>
            <a:r>
              <a:rPr lang="zh-CN" altLang="en-US" b="1">
                <a:solidFill>
                  <a:srgbClr val="FF0000"/>
                </a:solidFill>
              </a:rPr>
              <a:t>定理</a:t>
            </a:r>
            <a:r>
              <a:rPr lang="en-US" altLang="zh-CN" b="1">
                <a:solidFill>
                  <a:srgbClr val="FF0000"/>
                </a:solidFill>
              </a:rPr>
              <a:t>4.1</a:t>
            </a:r>
            <a:r>
              <a:rPr lang="zh-CN" altLang="en-US">
                <a:solidFill>
                  <a:srgbClr val="FF0000"/>
                </a:solidFill>
              </a:rPr>
              <a:t>：</a:t>
            </a:r>
            <a:r>
              <a:rPr lang="zh-CN" altLang="en-US"/>
              <a:t>若</a:t>
            </a:r>
            <a:r>
              <a:rPr lang="en-GB" altLang="zh-CN" i="1"/>
              <a:t>x</a:t>
            </a:r>
            <a:r>
              <a:rPr lang="en-GB" altLang="zh-CN" baseline="-25000"/>
              <a:t>0</a:t>
            </a:r>
            <a:r>
              <a:rPr lang="en-GB" altLang="zh-CN"/>
              <a:t>、 </a:t>
            </a:r>
            <a:r>
              <a:rPr lang="en-GB" altLang="zh-CN" i="1"/>
              <a:t>x</a:t>
            </a:r>
            <a:r>
              <a:rPr lang="en-GB" altLang="zh-CN" baseline="-25000"/>
              <a:t>1</a:t>
            </a:r>
            <a:r>
              <a:rPr lang="en-GB" altLang="zh-CN"/>
              <a:t>、…、 </a:t>
            </a:r>
            <a:r>
              <a:rPr lang="en-GB" altLang="zh-CN" i="1"/>
              <a:t>x</a:t>
            </a:r>
            <a:r>
              <a:rPr lang="en-GB" altLang="zh-CN" baseline="-25000"/>
              <a:t>n</a:t>
            </a:r>
            <a:r>
              <a:rPr lang="zh-CN" altLang="en-GB"/>
              <a:t>是互异的节点，且</a:t>
            </a:r>
            <a:r>
              <a:rPr lang="en-GB" altLang="zh-CN" i="1"/>
              <a:t>f </a:t>
            </a:r>
            <a:r>
              <a:rPr lang="en-GB" altLang="zh-CN"/>
              <a:t>(</a:t>
            </a:r>
            <a:r>
              <a:rPr lang="en-GB" altLang="zh-CN" i="1"/>
              <a:t>x</a:t>
            </a:r>
            <a:r>
              <a:rPr lang="en-GB" altLang="zh-CN" i="1" baseline="-25000"/>
              <a:t>j</a:t>
            </a:r>
            <a:r>
              <a:rPr lang="en-GB" altLang="zh-CN"/>
              <a:t>) ( (</a:t>
            </a:r>
            <a:r>
              <a:rPr lang="en-GB" altLang="zh-CN" i="1"/>
              <a:t>j </a:t>
            </a:r>
            <a:r>
              <a:rPr lang="en-GB" altLang="zh-CN"/>
              <a:t>= 0,1,…,</a:t>
            </a:r>
            <a:r>
              <a:rPr lang="en-GB" altLang="zh-CN" i="1"/>
              <a:t>n</a:t>
            </a:r>
            <a:r>
              <a:rPr lang="en-GB" altLang="zh-CN"/>
              <a:t>)</a:t>
            </a:r>
            <a:r>
              <a:rPr lang="zh-CN" altLang="en-GB"/>
              <a:t>已知，则存在唯一不超过</a:t>
            </a:r>
            <a:r>
              <a:rPr lang="en-GB" altLang="zh-CN" i="1"/>
              <a:t>n</a:t>
            </a:r>
            <a:r>
              <a:rPr lang="zh-CN" altLang="en-GB"/>
              <a:t>的多项式</a:t>
            </a:r>
            <a:r>
              <a:rPr lang="en-GB" altLang="zh-CN" i="1"/>
              <a:t>P</a:t>
            </a:r>
            <a:r>
              <a:rPr lang="en-GB" altLang="zh-CN" i="1" baseline="-25000"/>
              <a:t>n</a:t>
            </a:r>
            <a:r>
              <a:rPr lang="en-GB" altLang="zh-CN"/>
              <a:t>(</a:t>
            </a:r>
            <a:r>
              <a:rPr lang="en-GB" altLang="zh-CN" i="1"/>
              <a:t>x</a:t>
            </a:r>
            <a:r>
              <a:rPr lang="en-GB" altLang="zh-CN"/>
              <a:t>)</a:t>
            </a:r>
            <a:r>
              <a:rPr lang="zh-CN" altLang="en-GB"/>
              <a:t>，使得</a:t>
            </a:r>
          </a:p>
          <a:p>
            <a:pPr>
              <a:lnSpc>
                <a:spcPct val="125000"/>
              </a:lnSpc>
              <a:spcBef>
                <a:spcPct val="20000"/>
              </a:spcBef>
              <a:defRPr/>
            </a:pPr>
            <a:r>
              <a:rPr lang="zh-CN" altLang="en-GB"/>
              <a:t>                         </a:t>
            </a:r>
            <a:r>
              <a:rPr lang="en-GB" altLang="zh-CN" i="1"/>
              <a:t>P</a:t>
            </a:r>
            <a:r>
              <a:rPr lang="en-GB" altLang="zh-CN" i="1" baseline="-25000"/>
              <a:t>n</a:t>
            </a:r>
            <a:r>
              <a:rPr lang="en-GB" altLang="zh-CN"/>
              <a:t>(</a:t>
            </a:r>
            <a:r>
              <a:rPr lang="en-GB" altLang="zh-CN" i="1"/>
              <a:t>x</a:t>
            </a:r>
            <a:r>
              <a:rPr lang="en-GB" altLang="zh-CN" i="1" baseline="-25000"/>
              <a:t>j</a:t>
            </a:r>
            <a:r>
              <a:rPr lang="en-GB" altLang="zh-CN"/>
              <a:t>)= </a:t>
            </a:r>
            <a:r>
              <a:rPr lang="en-GB" altLang="zh-CN" i="1"/>
              <a:t>f </a:t>
            </a:r>
            <a:r>
              <a:rPr lang="en-GB" altLang="zh-CN"/>
              <a:t>(</a:t>
            </a:r>
            <a:r>
              <a:rPr lang="en-GB" altLang="zh-CN" i="1"/>
              <a:t>x</a:t>
            </a:r>
            <a:r>
              <a:rPr lang="en-GB" altLang="zh-CN" i="1" baseline="-25000"/>
              <a:t>j</a:t>
            </a:r>
            <a:r>
              <a:rPr lang="en-GB" altLang="zh-CN"/>
              <a:t>)  ( </a:t>
            </a:r>
            <a:r>
              <a:rPr lang="en-GB" altLang="zh-CN" i="1"/>
              <a:t>j </a:t>
            </a:r>
            <a:r>
              <a:rPr lang="en-GB" altLang="zh-CN"/>
              <a:t>= 0,1,…,</a:t>
            </a:r>
            <a:r>
              <a:rPr lang="en-GB" altLang="zh-CN" i="1"/>
              <a:t>n</a:t>
            </a:r>
            <a:r>
              <a:rPr lang="en-GB" altLang="zh-CN"/>
              <a:t>)</a:t>
            </a:r>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idx="1"/>
          </p:nvPr>
        </p:nvSpPr>
        <p:spPr>
          <a:xfrm>
            <a:off x="642938" y="1987550"/>
            <a:ext cx="7772400" cy="2305050"/>
          </a:xfrm>
        </p:spPr>
        <p:txBody>
          <a:bodyPr/>
          <a:lstStyle/>
          <a:p>
            <a:pPr marL="0" indent="0" eaLnBrk="1" hangingPunct="1">
              <a:lnSpc>
                <a:spcPct val="125000"/>
              </a:lnSpc>
              <a:buFontTx/>
              <a:buNone/>
            </a:pPr>
            <a:r>
              <a:rPr lang="en-US" altLang="zh-CN" sz="2400" smtClean="0"/>
              <a:t>        </a:t>
            </a:r>
            <a:r>
              <a:rPr lang="zh-CN" altLang="en-US" sz="2400" smtClean="0"/>
              <a:t>在科学研究和工程中，常常会遇到计算函数</a:t>
            </a:r>
            <a:r>
              <a:rPr lang="en-GB" altLang="zh-CN" sz="2400" i="1" smtClean="0"/>
              <a:t>y</a:t>
            </a:r>
            <a:r>
              <a:rPr lang="en-GB" altLang="zh-CN" sz="2400" smtClean="0"/>
              <a:t>=</a:t>
            </a:r>
            <a:r>
              <a:rPr lang="en-GB" altLang="zh-CN" sz="2400" i="1" smtClean="0"/>
              <a:t>f</a:t>
            </a:r>
            <a:r>
              <a:rPr lang="en-GB" altLang="zh-CN" sz="2400" smtClean="0"/>
              <a:t>(</a:t>
            </a:r>
            <a:r>
              <a:rPr lang="en-GB" altLang="zh-CN" sz="2400" i="1" smtClean="0"/>
              <a:t>x</a:t>
            </a:r>
            <a:r>
              <a:rPr lang="en-GB" altLang="zh-CN" sz="2400" smtClean="0"/>
              <a:t>)</a:t>
            </a:r>
            <a:r>
              <a:rPr lang="zh-CN" altLang="en-GB" sz="2400" smtClean="0"/>
              <a:t>的函数值、导数值、零点、极值或积分值</a:t>
            </a:r>
            <a:r>
              <a:rPr lang="zh-CN" altLang="en-US" sz="2400" smtClean="0"/>
              <a:t>等一类问题。然而函数关系往往是很复杂的，甚至没有明显的解析表达式。</a:t>
            </a:r>
          </a:p>
          <a:p>
            <a:pPr marL="0" indent="0" eaLnBrk="1" hangingPunct="1">
              <a:lnSpc>
                <a:spcPct val="80000"/>
              </a:lnSpc>
              <a:buFontTx/>
              <a:buNone/>
            </a:pPr>
            <a:r>
              <a:rPr lang="zh-CN" altLang="en-US" sz="2400" smtClean="0"/>
              <a:t>        </a:t>
            </a:r>
          </a:p>
        </p:txBody>
      </p:sp>
      <p:sp>
        <p:nvSpPr>
          <p:cNvPr id="7680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E69BF2B-0D8D-4A21-AB7E-C4EA5E29A7B8}" type="slidenum">
              <a:rPr lang="en-US" altLang="zh-CN" sz="1200">
                <a:solidFill>
                  <a:srgbClr val="000000"/>
                </a:solidFill>
              </a:rPr>
              <a:pPr eaLnBrk="1" hangingPunct="1"/>
              <a:t>2</a:t>
            </a:fld>
            <a:endParaRPr lang="en-US" altLang="zh-CN" sz="1200">
              <a:solidFill>
                <a:srgbClr val="000000"/>
              </a:solidFill>
            </a:endParaRPr>
          </a:p>
        </p:txBody>
      </p:sp>
      <p:sp>
        <p:nvSpPr>
          <p:cNvPr id="132100" name="Text Box 4"/>
          <p:cNvSpPr txBox="1">
            <a:spLocks noChangeArrowheads="1"/>
          </p:cNvSpPr>
          <p:nvPr/>
        </p:nvSpPr>
        <p:spPr bwMode="auto">
          <a:xfrm>
            <a:off x="755650" y="549275"/>
            <a:ext cx="2774950" cy="457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US" altLang="zh-CN" dirty="0"/>
              <a:t>4.1 </a:t>
            </a:r>
            <a:r>
              <a:rPr lang="zh-CN" altLang="en-US" dirty="0"/>
              <a:t>引例及问题综述</a:t>
            </a:r>
          </a:p>
        </p:txBody>
      </p:sp>
      <p:sp>
        <p:nvSpPr>
          <p:cNvPr id="76805" name="Text Box 8"/>
          <p:cNvSpPr txBox="1">
            <a:spLocks noChangeArrowheads="1"/>
          </p:cNvSpPr>
          <p:nvPr/>
        </p:nvSpPr>
        <p:spPr bwMode="auto">
          <a:xfrm>
            <a:off x="785813" y="1487488"/>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4.1.1 </a:t>
            </a:r>
            <a:r>
              <a:rPr lang="zh-CN" altLang="en-US"/>
              <a:t>问题综述</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658FCF7-1512-4780-95CC-B27745247FB2}" type="slidenum">
              <a:rPr lang="en-US" altLang="zh-CN" sz="1200">
                <a:solidFill>
                  <a:srgbClr val="000000"/>
                </a:solidFill>
              </a:rPr>
              <a:pPr eaLnBrk="1" hangingPunct="1"/>
              <a:t>20</a:t>
            </a:fld>
            <a:endParaRPr lang="en-US" altLang="zh-CN" sz="1200">
              <a:solidFill>
                <a:srgbClr val="000000"/>
              </a:solidFill>
            </a:endParaRPr>
          </a:p>
        </p:txBody>
      </p:sp>
      <p:sp>
        <p:nvSpPr>
          <p:cNvPr id="15366" name="Rectangle 5"/>
          <p:cNvSpPr>
            <a:spLocks noChangeArrowheads="1"/>
          </p:cNvSpPr>
          <p:nvPr/>
        </p:nvSpPr>
        <p:spPr bwMode="auto">
          <a:xfrm>
            <a:off x="971550" y="692150"/>
            <a:ext cx="6197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i="1"/>
              <a:t>h</a:t>
            </a:r>
            <a:r>
              <a:rPr lang="en-US" altLang="zh-CN"/>
              <a:t>(</a:t>
            </a:r>
            <a:r>
              <a:rPr lang="en-US" altLang="zh-CN" i="1"/>
              <a:t>x</a:t>
            </a:r>
            <a:r>
              <a:rPr lang="en-US" altLang="zh-CN" i="1" baseline="-25000"/>
              <a:t>j</a:t>
            </a:r>
            <a:r>
              <a:rPr lang="en-US" altLang="zh-CN"/>
              <a:t>)=</a:t>
            </a:r>
            <a:r>
              <a:rPr lang="en-US" altLang="zh-CN" i="1"/>
              <a:t>P</a:t>
            </a:r>
            <a:r>
              <a:rPr lang="en-US" altLang="zh-CN" baseline="-25000"/>
              <a:t>n</a:t>
            </a:r>
            <a:r>
              <a:rPr lang="en-US" altLang="zh-CN"/>
              <a:t>(</a:t>
            </a:r>
            <a:r>
              <a:rPr lang="en-US" altLang="zh-CN" i="1"/>
              <a:t>x</a:t>
            </a:r>
            <a:r>
              <a:rPr lang="en-US" altLang="zh-CN" i="1" baseline="-25000"/>
              <a:t>j</a:t>
            </a:r>
            <a:r>
              <a:rPr lang="en-US" altLang="zh-CN"/>
              <a:t>)-</a:t>
            </a:r>
            <a:r>
              <a:rPr lang="en-US" altLang="zh-CN" i="1"/>
              <a:t>L</a:t>
            </a:r>
            <a:r>
              <a:rPr lang="en-US" altLang="zh-CN" baseline="-25000"/>
              <a:t>n</a:t>
            </a:r>
            <a:r>
              <a:rPr lang="en-US" altLang="zh-CN"/>
              <a:t>(</a:t>
            </a:r>
            <a:r>
              <a:rPr lang="en-US" altLang="zh-CN" i="1"/>
              <a:t>x</a:t>
            </a:r>
            <a:r>
              <a:rPr lang="en-US" altLang="zh-CN" i="1" baseline="-25000"/>
              <a:t>j</a:t>
            </a:r>
            <a:r>
              <a:rPr lang="en-US" altLang="zh-CN"/>
              <a:t>)= </a:t>
            </a:r>
            <a:r>
              <a:rPr lang="en-GB" altLang="zh-CN" i="1"/>
              <a:t>f </a:t>
            </a:r>
            <a:r>
              <a:rPr lang="en-GB" altLang="zh-CN"/>
              <a:t>(</a:t>
            </a:r>
            <a:r>
              <a:rPr lang="en-GB" altLang="zh-CN" i="1"/>
              <a:t>x</a:t>
            </a:r>
            <a:r>
              <a:rPr lang="en-GB" altLang="zh-CN" i="1" baseline="-25000"/>
              <a:t>j</a:t>
            </a:r>
            <a:r>
              <a:rPr lang="en-GB" altLang="zh-CN"/>
              <a:t>) - </a:t>
            </a:r>
            <a:r>
              <a:rPr lang="en-GB" altLang="zh-CN" i="1"/>
              <a:t>f </a:t>
            </a:r>
            <a:r>
              <a:rPr lang="en-GB" altLang="zh-CN"/>
              <a:t>(</a:t>
            </a:r>
            <a:r>
              <a:rPr lang="en-GB" altLang="zh-CN" i="1"/>
              <a:t>x</a:t>
            </a:r>
            <a:r>
              <a:rPr lang="en-GB" altLang="zh-CN" i="1" baseline="-25000"/>
              <a:t>j</a:t>
            </a:r>
            <a:r>
              <a:rPr lang="en-GB" altLang="zh-CN"/>
              <a:t>) =0  ( </a:t>
            </a:r>
            <a:r>
              <a:rPr lang="en-GB" altLang="zh-CN" i="1"/>
              <a:t>j </a:t>
            </a:r>
            <a:r>
              <a:rPr lang="en-GB" altLang="zh-CN"/>
              <a:t>= 0,1,…,</a:t>
            </a:r>
            <a:r>
              <a:rPr lang="en-GB" altLang="zh-CN" i="1"/>
              <a:t>n</a:t>
            </a:r>
            <a:r>
              <a:rPr lang="en-GB" altLang="zh-CN"/>
              <a:t>)</a:t>
            </a:r>
            <a:endParaRPr lang="en-US" altLang="zh-CN"/>
          </a:p>
        </p:txBody>
      </p:sp>
      <p:sp>
        <p:nvSpPr>
          <p:cNvPr id="15367" name="Text Box 6"/>
          <p:cNvSpPr txBox="1">
            <a:spLocks noChangeArrowheads="1"/>
          </p:cNvSpPr>
          <p:nvPr/>
        </p:nvSpPr>
        <p:spPr bwMode="auto">
          <a:xfrm>
            <a:off x="808038" y="1360488"/>
            <a:ext cx="65849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即</a:t>
            </a:r>
            <a:r>
              <a:rPr lang="en-US" altLang="zh-CN" i="1"/>
              <a:t>h</a:t>
            </a:r>
            <a:r>
              <a:rPr lang="en-US" altLang="zh-CN"/>
              <a:t>(</a:t>
            </a:r>
            <a:r>
              <a:rPr lang="en-US" altLang="zh-CN" i="1"/>
              <a:t>x</a:t>
            </a:r>
            <a:r>
              <a:rPr lang="en-US" altLang="zh-CN"/>
              <a:t>)</a:t>
            </a:r>
            <a:r>
              <a:rPr lang="zh-CN" altLang="en-US"/>
              <a:t>有</a:t>
            </a:r>
            <a:r>
              <a:rPr lang="en-US" altLang="zh-CN" i="1"/>
              <a:t>n</a:t>
            </a:r>
            <a:r>
              <a:rPr lang="en-US" altLang="zh-CN"/>
              <a:t> +1</a:t>
            </a:r>
            <a:r>
              <a:rPr lang="zh-CN" altLang="en-US"/>
              <a:t>个互异的根。</a:t>
            </a:r>
          </a:p>
          <a:p>
            <a:pPr eaLnBrk="1" hangingPunct="1"/>
            <a:r>
              <a:rPr lang="zh-CN" altLang="en-US"/>
              <a:t>由代数基本定理知</a:t>
            </a:r>
            <a:r>
              <a:rPr lang="en-US" altLang="zh-CN" i="1"/>
              <a:t>n</a:t>
            </a:r>
            <a:r>
              <a:rPr lang="zh-CN" altLang="en-US"/>
              <a:t>次代数方程有且仅有</a:t>
            </a:r>
            <a:r>
              <a:rPr lang="en-US" altLang="zh-CN" i="1"/>
              <a:t>n</a:t>
            </a:r>
            <a:r>
              <a:rPr lang="zh-CN" altLang="en-US"/>
              <a:t>个根，</a:t>
            </a:r>
          </a:p>
          <a:p>
            <a:pPr eaLnBrk="1" hangingPunct="1"/>
            <a:r>
              <a:rPr lang="zh-CN" altLang="en-US"/>
              <a:t>因此</a:t>
            </a:r>
          </a:p>
          <a:p>
            <a:pPr eaLnBrk="1" hangingPunct="1"/>
            <a:endParaRPr lang="en-US" altLang="zh-CN"/>
          </a:p>
        </p:txBody>
      </p:sp>
      <p:graphicFrame>
        <p:nvGraphicFramePr>
          <p:cNvPr id="15362" name="Object 7"/>
          <p:cNvGraphicFramePr>
            <a:graphicFrameLocks noChangeAspect="1"/>
          </p:cNvGraphicFramePr>
          <p:nvPr/>
        </p:nvGraphicFramePr>
        <p:xfrm>
          <a:off x="1692275" y="2420938"/>
          <a:ext cx="1439863" cy="549275"/>
        </p:xfrm>
        <a:graphic>
          <a:graphicData uri="http://schemas.openxmlformats.org/presentationml/2006/ole">
            <mc:AlternateContent xmlns:mc="http://schemas.openxmlformats.org/markup-compatibility/2006">
              <mc:Choice xmlns:v="urn:schemas-microsoft-com:vml" Requires="v">
                <p:oleObj spid="_x0000_s15393" name="Equation" r:id="rId3" imgW="533160" imgH="203040" progId="Equation.DSMT4">
                  <p:embed/>
                </p:oleObj>
              </mc:Choice>
              <mc:Fallback>
                <p:oleObj name="Equation" r:id="rId3" imgW="533160" imgH="20304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420938"/>
                        <a:ext cx="1439863"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8" name="Text Box 8"/>
          <p:cNvSpPr txBox="1">
            <a:spLocks noChangeArrowheads="1"/>
          </p:cNvSpPr>
          <p:nvPr/>
        </p:nvSpPr>
        <p:spPr bwMode="auto">
          <a:xfrm>
            <a:off x="808038" y="3160713"/>
            <a:ext cx="372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故</a:t>
            </a:r>
            <a:r>
              <a:rPr lang="en-US" altLang="zh-CN" i="1"/>
              <a:t>P</a:t>
            </a:r>
            <a:r>
              <a:rPr lang="en-US" altLang="zh-CN" baseline="-25000"/>
              <a:t>n</a:t>
            </a:r>
            <a:r>
              <a:rPr lang="en-US" altLang="zh-CN"/>
              <a:t>(</a:t>
            </a:r>
            <a:r>
              <a:rPr lang="en-US" altLang="zh-CN" i="1"/>
              <a:t>x</a:t>
            </a:r>
            <a:r>
              <a:rPr lang="en-US" altLang="zh-CN"/>
              <a:t>)=</a:t>
            </a:r>
            <a:r>
              <a:rPr lang="en-US" altLang="zh-CN" i="1"/>
              <a:t>L</a:t>
            </a:r>
            <a:r>
              <a:rPr lang="en-US" altLang="zh-CN" baseline="-25000"/>
              <a:t>n</a:t>
            </a:r>
            <a:r>
              <a:rPr lang="en-US" altLang="zh-CN"/>
              <a:t>(</a:t>
            </a:r>
            <a:r>
              <a:rPr lang="en-US" altLang="zh-CN" i="1"/>
              <a:t>x</a:t>
            </a:r>
            <a:r>
              <a:rPr lang="en-US" altLang="zh-CN"/>
              <a:t>)</a:t>
            </a:r>
            <a:r>
              <a:rPr lang="zh-CN" altLang="en-US"/>
              <a:t>。定理得证。</a:t>
            </a:r>
          </a:p>
        </p:txBody>
      </p:sp>
      <p:sp>
        <p:nvSpPr>
          <p:cNvPr id="8" name="AutoShape 23" descr="再生纸"/>
          <p:cNvSpPr>
            <a:spLocks noChangeArrowheads="1"/>
          </p:cNvSpPr>
          <p:nvPr/>
        </p:nvSpPr>
        <p:spPr bwMode="auto">
          <a:xfrm>
            <a:off x="533400" y="4343400"/>
            <a:ext cx="8077200" cy="1981200"/>
          </a:xfrm>
          <a:prstGeom prst="roundRect">
            <a:avLst>
              <a:gd name="adj" fmla="val 16667"/>
            </a:avLst>
          </a:prstGeom>
          <a:blipFill dpi="0" rotWithShape="0">
            <a:blip r:embed="rId5"/>
            <a:srcRect/>
            <a:tile tx="0" ty="0" sx="100000" sy="100000" flip="none" algn="tl"/>
          </a:blipFill>
          <a:ln>
            <a:noFill/>
          </a:ln>
          <a:effectLst>
            <a:prstShdw prst="shdw17" dist="17961" dir="2700000">
              <a:srgbClr val="999999"/>
            </a:prstShdw>
          </a:effectLst>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accent2"/>
                </a:solidFill>
              </a:rPr>
              <a:t>注：</a:t>
            </a:r>
            <a:r>
              <a:rPr lang="zh-CN" altLang="en-US" b="1"/>
              <a:t>若不将多项式次数限制为 </a:t>
            </a:r>
            <a:r>
              <a:rPr lang="en-US" altLang="zh-CN" b="1" i="1">
                <a:solidFill>
                  <a:schemeClr val="accent2"/>
                </a:solidFill>
              </a:rPr>
              <a:t>n</a:t>
            </a:r>
            <a:r>
              <a:rPr lang="en-US" altLang="zh-CN" b="1"/>
              <a:t> </a:t>
            </a:r>
            <a:r>
              <a:rPr lang="zh-CN" altLang="en-US" b="1"/>
              <a:t>，则插值多项式</a:t>
            </a:r>
            <a:r>
              <a:rPr lang="zh-CN" altLang="en-US" b="1">
                <a:solidFill>
                  <a:srgbClr val="FF3300"/>
                </a:solidFill>
              </a:rPr>
              <a:t>不唯一</a:t>
            </a:r>
            <a:r>
              <a:rPr lang="zh-CN" altLang="en-US" b="1"/>
              <a:t>。</a:t>
            </a:r>
          </a:p>
          <a:p>
            <a:pPr eaLnBrk="1" hangingPunct="1"/>
            <a:endParaRPr lang="en-US" altLang="zh-CN" b="1"/>
          </a:p>
        </p:txBody>
      </p:sp>
      <p:grpSp>
        <p:nvGrpSpPr>
          <p:cNvPr id="2" name="Group 24"/>
          <p:cNvGrpSpPr>
            <a:grpSpLocks/>
          </p:cNvGrpSpPr>
          <p:nvPr/>
        </p:nvGrpSpPr>
        <p:grpSpPr bwMode="auto">
          <a:xfrm>
            <a:off x="1295400" y="4953000"/>
            <a:ext cx="7162800" cy="1187450"/>
            <a:chOff x="768" y="3024"/>
            <a:chExt cx="4512" cy="748"/>
          </a:xfrm>
        </p:grpSpPr>
        <p:sp>
          <p:nvSpPr>
            <p:cNvPr id="15371" name="Text Box 25"/>
            <p:cNvSpPr txBox="1">
              <a:spLocks noChangeArrowheads="1"/>
            </p:cNvSpPr>
            <p:nvPr/>
          </p:nvSpPr>
          <p:spPr bwMode="auto">
            <a:xfrm>
              <a:off x="768" y="3024"/>
              <a:ext cx="451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b="1"/>
                <a:t>例如                                                        也是一个插值多项式，其中       可以是任意多项式。</a:t>
              </a:r>
            </a:p>
          </p:txBody>
        </p:sp>
        <p:graphicFrame>
          <p:nvGraphicFramePr>
            <p:cNvPr id="15363" name="Object 7"/>
            <p:cNvGraphicFramePr>
              <a:graphicFrameLocks noChangeAspect="1"/>
            </p:cNvGraphicFramePr>
            <p:nvPr/>
          </p:nvGraphicFramePr>
          <p:xfrm>
            <a:off x="1248" y="3024"/>
            <a:ext cx="2608" cy="480"/>
          </p:xfrm>
          <a:graphic>
            <a:graphicData uri="http://schemas.openxmlformats.org/presentationml/2006/ole">
              <mc:AlternateContent xmlns:mc="http://schemas.openxmlformats.org/markup-compatibility/2006">
                <mc:Choice xmlns:v="urn:schemas-microsoft-com:vml" Requires="v">
                  <p:oleObj spid="_x0000_s15394" name="Equation" r:id="rId6" imgW="2006280" imgH="431640" progId="Equation.3">
                    <p:embed/>
                  </p:oleObj>
                </mc:Choice>
                <mc:Fallback>
                  <p:oleObj name="Equation" r:id="rId6" imgW="2006280" imgH="43164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8" y="3024"/>
                          <a:ext cx="2608"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8"/>
            <p:cNvGraphicFramePr>
              <a:graphicFrameLocks noChangeAspect="1"/>
            </p:cNvGraphicFramePr>
            <p:nvPr/>
          </p:nvGraphicFramePr>
          <p:xfrm>
            <a:off x="1968" y="3504"/>
            <a:ext cx="384" cy="213"/>
          </p:xfrm>
          <a:graphic>
            <a:graphicData uri="http://schemas.openxmlformats.org/presentationml/2006/ole">
              <mc:AlternateContent xmlns:mc="http://schemas.openxmlformats.org/markup-compatibility/2006">
                <mc:Choice xmlns:v="urn:schemas-microsoft-com:vml" Requires="v">
                  <p:oleObj spid="_x0000_s15395" name="Equation" r:id="rId8" imgW="355320" imgH="203040" progId="Equation.3">
                    <p:embed/>
                  </p:oleObj>
                </mc:Choice>
                <mc:Fallback>
                  <p:oleObj name="Equation" r:id="rId8" imgW="355320" imgH="20304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8" y="3504"/>
                          <a:ext cx="384"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 name="文本框 11"/>
          <p:cNvSpPr txBox="1"/>
          <p:nvPr/>
        </p:nvSpPr>
        <p:spPr>
          <a:xfrm>
            <a:off x="1309694" y="6356350"/>
            <a:ext cx="7632848" cy="400110"/>
          </a:xfrm>
          <a:prstGeom prst="rect">
            <a:avLst/>
          </a:prstGeom>
          <a:noFill/>
        </p:spPr>
        <p:txBody>
          <a:bodyPr wrap="square" rtlCol="0">
            <a:spAutoFit/>
          </a:bodyPr>
          <a:lstStyle/>
          <a:p>
            <a:r>
              <a:rPr lang="zh-CN" altLang="en-US" sz="2000" b="1" dirty="0" smtClean="0">
                <a:solidFill>
                  <a:srgbClr val="FF0000"/>
                </a:solidFill>
              </a:rPr>
              <a:t>例如：过两点的直线只有一条，但过两点的抛物线有无限多条！</a:t>
            </a:r>
            <a:endParaRPr lang="zh-CN" altLang="en-US" sz="2000"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4E6BDCC-AED7-4FFD-9BA3-A622FF05F9EC}" type="slidenum">
              <a:rPr lang="en-US" altLang="zh-CN" sz="1200">
                <a:solidFill>
                  <a:srgbClr val="000000"/>
                </a:solidFill>
              </a:rPr>
              <a:pPr eaLnBrk="1" hangingPunct="1"/>
              <a:t>21</a:t>
            </a:fld>
            <a:endParaRPr lang="en-US" altLang="zh-CN" sz="1200">
              <a:solidFill>
                <a:srgbClr val="000000"/>
              </a:solidFill>
            </a:endParaRPr>
          </a:p>
        </p:txBody>
      </p:sp>
      <p:sp>
        <p:nvSpPr>
          <p:cNvPr id="16390" name="Rectangle 3"/>
          <p:cNvSpPr>
            <a:spLocks noGrp="1" noChangeArrowheads="1"/>
          </p:cNvSpPr>
          <p:nvPr>
            <p:ph idx="4294967295"/>
          </p:nvPr>
        </p:nvSpPr>
        <p:spPr>
          <a:xfrm>
            <a:off x="0" y="692150"/>
            <a:ext cx="7772400" cy="865188"/>
          </a:xfrm>
        </p:spPr>
        <p:txBody>
          <a:bodyPr/>
          <a:lstStyle/>
          <a:p>
            <a:pPr eaLnBrk="1" hangingPunct="1">
              <a:buFontTx/>
              <a:buNone/>
            </a:pPr>
            <a:r>
              <a:rPr lang="zh-CN" altLang="en-US" sz="2400" b="1" smtClean="0"/>
              <a:t>例</a:t>
            </a:r>
            <a:r>
              <a:rPr lang="en-US" altLang="zh-CN" sz="2400" b="1" smtClean="0"/>
              <a:t>4.1</a:t>
            </a:r>
            <a:r>
              <a:rPr lang="en-US" altLang="zh-CN" sz="2400" smtClean="0"/>
              <a:t>  </a:t>
            </a:r>
            <a:r>
              <a:rPr lang="zh-CN" altLang="en-US" sz="2400" smtClean="0"/>
              <a:t>已知函数</a:t>
            </a:r>
            <a:r>
              <a:rPr lang="en-US" altLang="zh-CN" sz="2400" i="1" smtClean="0"/>
              <a:t>f </a:t>
            </a:r>
            <a:r>
              <a:rPr lang="en-US" altLang="zh-CN" sz="2400" smtClean="0"/>
              <a:t>(</a:t>
            </a:r>
            <a:r>
              <a:rPr lang="en-US" altLang="zh-CN" sz="2400" i="1" smtClean="0"/>
              <a:t>x</a:t>
            </a:r>
            <a:r>
              <a:rPr lang="en-US" altLang="zh-CN" sz="2400" smtClean="0"/>
              <a:t>)</a:t>
            </a:r>
            <a:r>
              <a:rPr lang="zh-CN" altLang="en-US" sz="2400" smtClean="0"/>
              <a:t>在节点</a:t>
            </a:r>
            <a:r>
              <a:rPr lang="en-US" altLang="zh-CN" sz="2400" smtClean="0"/>
              <a:t>-1</a:t>
            </a:r>
            <a:r>
              <a:rPr lang="zh-CN" altLang="en-US" sz="2400" smtClean="0"/>
              <a:t>，</a:t>
            </a:r>
            <a:r>
              <a:rPr lang="en-US" altLang="zh-CN" sz="2400" smtClean="0"/>
              <a:t>0</a:t>
            </a:r>
            <a:r>
              <a:rPr lang="zh-CN" altLang="en-US" sz="2400" smtClean="0"/>
              <a:t>，</a:t>
            </a:r>
            <a:r>
              <a:rPr lang="en-US" altLang="zh-CN" sz="2400" smtClean="0"/>
              <a:t>1</a:t>
            </a:r>
            <a:r>
              <a:rPr lang="zh-CN" altLang="en-US" sz="2400" smtClean="0"/>
              <a:t>处的值分别为</a:t>
            </a:r>
            <a:r>
              <a:rPr lang="en-US" altLang="zh-CN" sz="2400" smtClean="0"/>
              <a:t>0.3679</a:t>
            </a:r>
            <a:r>
              <a:rPr lang="zh-CN" altLang="en-US" sz="2400" smtClean="0"/>
              <a:t>，</a:t>
            </a:r>
            <a:r>
              <a:rPr lang="en-US" altLang="zh-CN" sz="2400" smtClean="0"/>
              <a:t>1.000</a:t>
            </a:r>
            <a:r>
              <a:rPr lang="zh-CN" altLang="en-US" sz="2400" smtClean="0"/>
              <a:t>，</a:t>
            </a:r>
            <a:r>
              <a:rPr lang="en-US" altLang="zh-CN" sz="2400" smtClean="0"/>
              <a:t>2.7182</a:t>
            </a:r>
            <a:r>
              <a:rPr lang="zh-CN" altLang="en-US" sz="2400" smtClean="0"/>
              <a:t>，求出拉格朗日插值多项式。</a:t>
            </a:r>
          </a:p>
        </p:txBody>
      </p:sp>
      <p:sp>
        <p:nvSpPr>
          <p:cNvPr id="16391" name="Text Box 4"/>
          <p:cNvSpPr txBox="1">
            <a:spLocks noChangeArrowheads="1"/>
          </p:cNvSpPr>
          <p:nvPr/>
        </p:nvSpPr>
        <p:spPr bwMode="auto">
          <a:xfrm>
            <a:off x="755650" y="16287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解法一</a:t>
            </a:r>
          </a:p>
        </p:txBody>
      </p:sp>
      <p:sp>
        <p:nvSpPr>
          <p:cNvPr id="16392" name="Text Box 5"/>
          <p:cNvSpPr txBox="1">
            <a:spLocks noChangeArrowheads="1"/>
          </p:cNvSpPr>
          <p:nvPr/>
        </p:nvSpPr>
        <p:spPr bwMode="auto">
          <a:xfrm>
            <a:off x="2247900" y="1628775"/>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设所求的多项式为</a:t>
            </a:r>
          </a:p>
        </p:txBody>
      </p:sp>
      <p:graphicFrame>
        <p:nvGraphicFramePr>
          <p:cNvPr id="16386" name="Object 6"/>
          <p:cNvGraphicFramePr>
            <a:graphicFrameLocks noChangeAspect="1"/>
          </p:cNvGraphicFramePr>
          <p:nvPr>
            <p:extLst>
              <p:ext uri="{D42A27DB-BD31-4B8C-83A1-F6EECF244321}">
                <p14:modId xmlns:p14="http://schemas.microsoft.com/office/powerpoint/2010/main" val="1262159890"/>
              </p:ext>
            </p:extLst>
          </p:nvPr>
        </p:nvGraphicFramePr>
        <p:xfrm>
          <a:off x="5004048" y="1556792"/>
          <a:ext cx="3384550" cy="590550"/>
        </p:xfrm>
        <a:graphic>
          <a:graphicData uri="http://schemas.openxmlformats.org/presentationml/2006/ole">
            <mc:AlternateContent xmlns:mc="http://schemas.openxmlformats.org/markup-compatibility/2006">
              <mc:Choice xmlns:v="urn:schemas-microsoft-com:vml" Requires="v">
                <p:oleObj spid="_x0000_s16427" name="Equation" r:id="rId3" imgW="1384200" imgH="241200" progId="Equation.DSMT4">
                  <p:embed/>
                </p:oleObj>
              </mc:Choice>
              <mc:Fallback>
                <p:oleObj name="Equation" r:id="rId3" imgW="1384200" imgH="241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556792"/>
                        <a:ext cx="3384550"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3" name="Text Box 7"/>
          <p:cNvSpPr txBox="1">
            <a:spLocks noChangeArrowheads="1"/>
          </p:cNvSpPr>
          <p:nvPr/>
        </p:nvSpPr>
        <p:spPr bwMode="auto">
          <a:xfrm>
            <a:off x="808038" y="2204864"/>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把已知条件代入得到：</a:t>
            </a:r>
          </a:p>
        </p:txBody>
      </p:sp>
      <p:graphicFrame>
        <p:nvGraphicFramePr>
          <p:cNvPr id="16387" name="Object 8"/>
          <p:cNvGraphicFramePr>
            <a:graphicFrameLocks noChangeAspect="1"/>
          </p:cNvGraphicFramePr>
          <p:nvPr>
            <p:extLst>
              <p:ext uri="{D42A27DB-BD31-4B8C-83A1-F6EECF244321}">
                <p14:modId xmlns:p14="http://schemas.microsoft.com/office/powerpoint/2010/main" val="3709997930"/>
              </p:ext>
            </p:extLst>
          </p:nvPr>
        </p:nvGraphicFramePr>
        <p:xfrm>
          <a:off x="4139952" y="2132856"/>
          <a:ext cx="4464050" cy="1703387"/>
        </p:xfrm>
        <a:graphic>
          <a:graphicData uri="http://schemas.openxmlformats.org/presentationml/2006/ole">
            <mc:AlternateContent xmlns:mc="http://schemas.openxmlformats.org/markup-compatibility/2006">
              <mc:Choice xmlns:v="urn:schemas-microsoft-com:vml" Requires="v">
                <p:oleObj spid="_x0000_s16428" name="Equation" r:id="rId5" imgW="1930320" imgH="736560" progId="Equation.DSMT4">
                  <p:embed/>
                </p:oleObj>
              </mc:Choice>
              <mc:Fallback>
                <p:oleObj name="Equation" r:id="rId5" imgW="1930320" imgH="73656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9952" y="2132856"/>
                        <a:ext cx="4464050" cy="170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4" name="Text Box 9"/>
          <p:cNvSpPr txBox="1">
            <a:spLocks noChangeArrowheads="1"/>
          </p:cNvSpPr>
          <p:nvPr/>
        </p:nvSpPr>
        <p:spPr bwMode="auto">
          <a:xfrm>
            <a:off x="814090" y="3212976"/>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求出系数得到：</a:t>
            </a:r>
          </a:p>
        </p:txBody>
      </p:sp>
      <p:graphicFrame>
        <p:nvGraphicFramePr>
          <p:cNvPr id="16388" name="Object 10"/>
          <p:cNvGraphicFramePr>
            <a:graphicFrameLocks noChangeAspect="1"/>
          </p:cNvGraphicFramePr>
          <p:nvPr>
            <p:extLst>
              <p:ext uri="{D42A27DB-BD31-4B8C-83A1-F6EECF244321}">
                <p14:modId xmlns:p14="http://schemas.microsoft.com/office/powerpoint/2010/main" val="3494528740"/>
              </p:ext>
            </p:extLst>
          </p:nvPr>
        </p:nvGraphicFramePr>
        <p:xfrm>
          <a:off x="1979613" y="3861048"/>
          <a:ext cx="4532312" cy="590550"/>
        </p:xfrm>
        <a:graphic>
          <a:graphicData uri="http://schemas.openxmlformats.org/presentationml/2006/ole">
            <mc:AlternateContent xmlns:mc="http://schemas.openxmlformats.org/markup-compatibility/2006">
              <mc:Choice xmlns:v="urn:schemas-microsoft-com:vml" Requires="v">
                <p:oleObj spid="_x0000_s16429" name="Equation" r:id="rId7" imgW="1854000" imgH="241200" progId="Equation.DSMT4">
                  <p:embed/>
                </p:oleObj>
              </mc:Choice>
              <mc:Fallback>
                <p:oleObj name="Equation" r:id="rId7" imgW="1854000" imgH="2412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3861048"/>
                        <a:ext cx="4532312"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4"/>
          <p:cNvSpPr txBox="1">
            <a:spLocks noChangeArrowheads="1"/>
          </p:cNvSpPr>
          <p:nvPr/>
        </p:nvSpPr>
        <p:spPr bwMode="auto">
          <a:xfrm>
            <a:off x="755650" y="4509120"/>
            <a:ext cx="1576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smtClean="0"/>
              <a:t>解法二  ？</a:t>
            </a:r>
            <a:endParaRPr lang="zh-CN" altLang="en-US" b="1" dirty="0"/>
          </a:p>
        </p:txBody>
      </p:sp>
      <p:graphicFrame>
        <p:nvGraphicFramePr>
          <p:cNvPr id="12" name="Object 6"/>
          <p:cNvGraphicFramePr>
            <a:graphicFrameLocks noChangeAspect="1"/>
          </p:cNvGraphicFramePr>
          <p:nvPr>
            <p:extLst>
              <p:ext uri="{D42A27DB-BD31-4B8C-83A1-F6EECF244321}">
                <p14:modId xmlns:p14="http://schemas.microsoft.com/office/powerpoint/2010/main" val="3098095451"/>
              </p:ext>
            </p:extLst>
          </p:nvPr>
        </p:nvGraphicFramePr>
        <p:xfrm>
          <a:off x="35496" y="5301208"/>
          <a:ext cx="7677150" cy="1393825"/>
        </p:xfrm>
        <a:graphic>
          <a:graphicData uri="http://schemas.openxmlformats.org/presentationml/2006/ole">
            <mc:AlternateContent xmlns:mc="http://schemas.openxmlformats.org/markup-compatibility/2006">
              <mc:Choice xmlns:v="urn:schemas-microsoft-com:vml" Requires="v">
                <p:oleObj spid="_x0000_s16430" name="Equation" r:id="rId9" imgW="3670200" imgH="660240" progId="Equation.DSMT4">
                  <p:embed/>
                </p:oleObj>
              </mc:Choice>
              <mc:Fallback>
                <p:oleObj name="Equation" r:id="rId9" imgW="3670200" imgH="6602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96" y="5301208"/>
                        <a:ext cx="7677150" cy="139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6"/>
          <p:cNvGraphicFramePr>
            <a:graphicFrameLocks noChangeAspect="1"/>
          </p:cNvGraphicFramePr>
          <p:nvPr>
            <p:extLst>
              <p:ext uri="{D42A27DB-BD31-4B8C-83A1-F6EECF244321}">
                <p14:modId xmlns:p14="http://schemas.microsoft.com/office/powerpoint/2010/main" val="2571551105"/>
              </p:ext>
            </p:extLst>
          </p:nvPr>
        </p:nvGraphicFramePr>
        <p:xfrm>
          <a:off x="5044504" y="4277270"/>
          <a:ext cx="4064000" cy="1023938"/>
        </p:xfrm>
        <a:graphic>
          <a:graphicData uri="http://schemas.openxmlformats.org/presentationml/2006/ole">
            <mc:AlternateContent xmlns:mc="http://schemas.openxmlformats.org/markup-compatibility/2006">
              <mc:Choice xmlns:v="urn:schemas-microsoft-com:vml" Requires="v">
                <p:oleObj spid="_x0000_s16431" name="Equation" r:id="rId11" imgW="1714320" imgH="431640" progId="Equation.DSMT4">
                  <p:embed/>
                </p:oleObj>
              </mc:Choice>
              <mc:Fallback>
                <p:oleObj name="Equation" r:id="rId11" imgW="1714320" imgH="4316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44504" y="4277270"/>
                        <a:ext cx="4064000" cy="1023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 name="直接连接符 2"/>
          <p:cNvCxnSpPr/>
          <p:nvPr/>
        </p:nvCxnSpPr>
        <p:spPr>
          <a:xfrm>
            <a:off x="35496" y="4365104"/>
            <a:ext cx="9073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5FC4820-BC85-4CB5-BF55-BF66FDAFA2C7}" type="slidenum">
              <a:rPr lang="en-US" altLang="zh-CN" sz="1200">
                <a:solidFill>
                  <a:srgbClr val="000000"/>
                </a:solidFill>
              </a:rPr>
              <a:pPr eaLnBrk="1" hangingPunct="1"/>
              <a:t>22</a:t>
            </a:fld>
            <a:endParaRPr lang="en-US" altLang="zh-CN" sz="1200">
              <a:solidFill>
                <a:srgbClr val="000000"/>
              </a:solidFill>
            </a:endParaRPr>
          </a:p>
        </p:txBody>
      </p:sp>
      <p:sp>
        <p:nvSpPr>
          <p:cNvPr id="17413" name="Text Box 4"/>
          <p:cNvSpPr txBox="1">
            <a:spLocks noChangeArrowheads="1"/>
          </p:cNvSpPr>
          <p:nvPr/>
        </p:nvSpPr>
        <p:spPr bwMode="auto">
          <a:xfrm>
            <a:off x="1835150" y="620713"/>
            <a:ext cx="213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利用公式</a:t>
            </a:r>
            <a:r>
              <a:rPr lang="en-US" altLang="zh-CN"/>
              <a:t>(4.17)</a:t>
            </a:r>
          </a:p>
        </p:txBody>
      </p:sp>
      <p:sp>
        <p:nvSpPr>
          <p:cNvPr id="17414" name="Text Box 5"/>
          <p:cNvSpPr txBox="1">
            <a:spLocks noChangeArrowheads="1"/>
          </p:cNvSpPr>
          <p:nvPr/>
        </p:nvSpPr>
        <p:spPr bwMode="auto">
          <a:xfrm>
            <a:off x="468313" y="549275"/>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smtClean="0"/>
              <a:t>解法</a:t>
            </a:r>
            <a:r>
              <a:rPr lang="zh-CN" altLang="en-US" b="1" dirty="0"/>
              <a:t>二</a:t>
            </a:r>
          </a:p>
        </p:txBody>
      </p:sp>
      <p:graphicFrame>
        <p:nvGraphicFramePr>
          <p:cNvPr id="17410" name="Object 6"/>
          <p:cNvGraphicFramePr>
            <a:graphicFrameLocks noChangeAspect="1"/>
          </p:cNvGraphicFramePr>
          <p:nvPr>
            <p:extLst>
              <p:ext uri="{D42A27DB-BD31-4B8C-83A1-F6EECF244321}">
                <p14:modId xmlns:p14="http://schemas.microsoft.com/office/powerpoint/2010/main" val="3314758729"/>
              </p:ext>
            </p:extLst>
          </p:nvPr>
        </p:nvGraphicFramePr>
        <p:xfrm>
          <a:off x="684213" y="1243087"/>
          <a:ext cx="7677150" cy="1393825"/>
        </p:xfrm>
        <a:graphic>
          <a:graphicData uri="http://schemas.openxmlformats.org/presentationml/2006/ole">
            <mc:AlternateContent xmlns:mc="http://schemas.openxmlformats.org/markup-compatibility/2006">
              <mc:Choice xmlns:v="urn:schemas-microsoft-com:vml" Requires="v">
                <p:oleObj spid="_x0000_s17431" name="Equation" r:id="rId3" imgW="3670200" imgH="660240" progId="Equation.DSMT4">
                  <p:embed/>
                </p:oleObj>
              </mc:Choice>
              <mc:Fallback>
                <p:oleObj name="Equation" r:id="rId3" imgW="3670200" imgH="6602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243087"/>
                        <a:ext cx="7677150" cy="139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1" name="Object 7"/>
          <p:cNvGraphicFramePr>
            <a:graphicFrameLocks noChangeAspect="1"/>
          </p:cNvGraphicFramePr>
          <p:nvPr/>
        </p:nvGraphicFramePr>
        <p:xfrm>
          <a:off x="1476375" y="2852738"/>
          <a:ext cx="5400675" cy="2959100"/>
        </p:xfrm>
        <a:graphic>
          <a:graphicData uri="http://schemas.openxmlformats.org/presentationml/2006/ole">
            <mc:AlternateContent xmlns:mc="http://schemas.openxmlformats.org/markup-compatibility/2006">
              <mc:Choice xmlns:v="urn:schemas-microsoft-com:vml" Requires="v">
                <p:oleObj spid="_x0000_s17432" name="Equation" r:id="rId5" imgW="2387520" imgH="1307880" progId="Equation.DSMT4">
                  <p:embed/>
                </p:oleObj>
              </mc:Choice>
              <mc:Fallback>
                <p:oleObj name="Equation" r:id="rId5" imgW="2387520" imgH="13078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852738"/>
                        <a:ext cx="5400675" cy="295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931CCC1-0A5E-4EC5-A6D0-1A07264B73AA}" type="slidenum">
              <a:rPr lang="en-US" altLang="zh-CN" sz="1200">
                <a:solidFill>
                  <a:srgbClr val="000000"/>
                </a:solidFill>
              </a:rPr>
              <a:pPr eaLnBrk="1" hangingPunct="1"/>
              <a:t>23</a:t>
            </a:fld>
            <a:endParaRPr lang="en-US" altLang="zh-CN" sz="1200">
              <a:solidFill>
                <a:srgbClr val="000000"/>
              </a:solidFill>
            </a:endParaRPr>
          </a:p>
        </p:txBody>
      </p:sp>
      <p:sp>
        <p:nvSpPr>
          <p:cNvPr id="18438" name="Text Box 5"/>
          <p:cNvSpPr txBox="1">
            <a:spLocks noChangeArrowheads="1"/>
          </p:cNvSpPr>
          <p:nvPr/>
        </p:nvSpPr>
        <p:spPr bwMode="auto">
          <a:xfrm>
            <a:off x="447675" y="568325"/>
            <a:ext cx="1530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代入</a:t>
            </a:r>
            <a:r>
              <a:rPr lang="en-US" altLang="zh-CN"/>
              <a:t>(4.18)</a:t>
            </a:r>
          </a:p>
          <a:p>
            <a:pPr eaLnBrk="1" hangingPunct="1"/>
            <a:r>
              <a:rPr lang="zh-CN" altLang="en-US"/>
              <a:t>得</a:t>
            </a:r>
          </a:p>
        </p:txBody>
      </p:sp>
      <p:graphicFrame>
        <p:nvGraphicFramePr>
          <p:cNvPr id="18434" name="Object 6"/>
          <p:cNvGraphicFramePr>
            <a:graphicFrameLocks noChangeAspect="1"/>
          </p:cNvGraphicFramePr>
          <p:nvPr/>
        </p:nvGraphicFramePr>
        <p:xfrm>
          <a:off x="2268538" y="333375"/>
          <a:ext cx="4064000" cy="1023938"/>
        </p:xfrm>
        <a:graphic>
          <a:graphicData uri="http://schemas.openxmlformats.org/presentationml/2006/ole">
            <mc:AlternateContent xmlns:mc="http://schemas.openxmlformats.org/markup-compatibility/2006">
              <mc:Choice xmlns:v="urn:schemas-microsoft-com:vml" Requires="v">
                <p:oleObj spid="_x0000_s18465" name="Equation" r:id="rId3" imgW="1714320" imgH="431640" progId="Equation.DSMT4">
                  <p:embed/>
                </p:oleObj>
              </mc:Choice>
              <mc:Fallback>
                <p:oleObj name="Equation" r:id="rId3" imgW="1714320" imgH="4316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333375"/>
                        <a:ext cx="4064000" cy="1023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7"/>
          <p:cNvGraphicFramePr>
            <a:graphicFrameLocks noChangeAspect="1"/>
          </p:cNvGraphicFramePr>
          <p:nvPr/>
        </p:nvGraphicFramePr>
        <p:xfrm>
          <a:off x="684213" y="1628775"/>
          <a:ext cx="8027987" cy="636588"/>
        </p:xfrm>
        <a:graphic>
          <a:graphicData uri="http://schemas.openxmlformats.org/presentationml/2006/ole">
            <mc:AlternateContent xmlns:mc="http://schemas.openxmlformats.org/markup-compatibility/2006">
              <mc:Choice xmlns:v="urn:schemas-microsoft-com:vml" Requires="v">
                <p:oleObj spid="_x0000_s18466" name="Equation" r:id="rId5" imgW="2882880" imgH="228600" progId="Equation.DSMT4">
                  <p:embed/>
                </p:oleObj>
              </mc:Choice>
              <mc:Fallback>
                <p:oleObj name="Equation" r:id="rId5" imgW="288288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1628775"/>
                        <a:ext cx="8027987"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9" name="Text Box 8"/>
          <p:cNvSpPr txBox="1">
            <a:spLocks noChangeArrowheads="1"/>
          </p:cNvSpPr>
          <p:nvPr/>
        </p:nvSpPr>
        <p:spPr bwMode="auto">
          <a:xfrm>
            <a:off x="592138" y="24923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即</a:t>
            </a:r>
          </a:p>
        </p:txBody>
      </p:sp>
      <p:graphicFrame>
        <p:nvGraphicFramePr>
          <p:cNvPr id="18436" name="Object 9"/>
          <p:cNvGraphicFramePr>
            <a:graphicFrameLocks noChangeAspect="1"/>
          </p:cNvGraphicFramePr>
          <p:nvPr/>
        </p:nvGraphicFramePr>
        <p:xfrm>
          <a:off x="1908175" y="2852738"/>
          <a:ext cx="5164138" cy="673100"/>
        </p:xfrm>
        <a:graphic>
          <a:graphicData uri="http://schemas.openxmlformats.org/presentationml/2006/ole">
            <mc:AlternateContent xmlns:mc="http://schemas.openxmlformats.org/markup-compatibility/2006">
              <mc:Choice xmlns:v="urn:schemas-microsoft-com:vml" Requires="v">
                <p:oleObj spid="_x0000_s18467" name="Equation" r:id="rId7" imgW="1854000" imgH="241200" progId="Equation.DSMT4">
                  <p:embed/>
                </p:oleObj>
              </mc:Choice>
              <mc:Fallback>
                <p:oleObj name="Equation" r:id="rId7" imgW="1854000" imgH="2412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2852738"/>
                        <a:ext cx="5164138"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0" name="Text Box 10"/>
          <p:cNvSpPr txBox="1">
            <a:spLocks noChangeArrowheads="1"/>
          </p:cNvSpPr>
          <p:nvPr/>
        </p:nvSpPr>
        <p:spPr bwMode="auto">
          <a:xfrm>
            <a:off x="250825" y="3933825"/>
            <a:ext cx="871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两种不同方法结论完全一样。</a:t>
            </a:r>
            <a:r>
              <a:rPr lang="en-US" altLang="zh-CN"/>
              <a:t>——</a:t>
            </a:r>
            <a:r>
              <a:rPr lang="zh-CN" altLang="en-US"/>
              <a:t>插值多项式是存在且唯一的。</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A665BFC-6B3D-4FDD-9699-23E5543E5FC1}" type="slidenum">
              <a:rPr lang="en-US" altLang="zh-CN" smtClean="0"/>
              <a:pPr/>
              <a:t>24</a:t>
            </a:fld>
            <a:endParaRPr lang="en-US" altLang="zh-CN"/>
          </a:p>
        </p:txBody>
      </p:sp>
      <p:sp>
        <p:nvSpPr>
          <p:cNvPr id="3" name="文本框 2"/>
          <p:cNvSpPr txBox="1"/>
          <p:nvPr/>
        </p:nvSpPr>
        <p:spPr>
          <a:xfrm>
            <a:off x="460374" y="548680"/>
            <a:ext cx="8360098" cy="3785652"/>
          </a:xfrm>
          <a:prstGeom prst="rect">
            <a:avLst/>
          </a:prstGeom>
          <a:noFill/>
        </p:spPr>
        <p:txBody>
          <a:bodyPr wrap="square" rtlCol="0">
            <a:spAutoFit/>
          </a:bodyPr>
          <a:lstStyle/>
          <a:p>
            <a:r>
              <a:rPr lang="zh-CN" altLang="en-US" dirty="0" smtClean="0"/>
              <a:t>思考：</a:t>
            </a:r>
            <a:endParaRPr lang="en-US" altLang="zh-CN" dirty="0" smtClean="0"/>
          </a:p>
          <a:p>
            <a:endParaRPr lang="en-US" altLang="zh-CN" dirty="0"/>
          </a:p>
          <a:p>
            <a:pPr marL="457200" indent="-457200">
              <a:buAutoNum type="arabicPeriod"/>
            </a:pPr>
            <a:r>
              <a:rPr lang="zh-CN" altLang="en-US" dirty="0" smtClean="0"/>
              <a:t>拉格朗日方法似乎更麻烦？那为什么要用拉格朗日方法？用解线性方程组的方法不是更好吗？</a:t>
            </a:r>
            <a:endParaRPr lang="en-US" altLang="zh-CN" dirty="0" smtClean="0"/>
          </a:p>
          <a:p>
            <a:pPr marL="457200" indent="-457200">
              <a:buAutoNum type="arabicPeriod"/>
            </a:pPr>
            <a:endParaRPr lang="en-US" altLang="zh-CN" dirty="0"/>
          </a:p>
          <a:p>
            <a:pPr marL="457200" indent="-457200">
              <a:buAutoNum type="arabicPeriod"/>
            </a:pPr>
            <a:endParaRPr lang="en-US" altLang="zh-CN" dirty="0" smtClean="0"/>
          </a:p>
          <a:p>
            <a:pPr marL="457200" indent="-457200">
              <a:buAutoNum type="arabicPeriod"/>
            </a:pPr>
            <a:r>
              <a:rPr lang="zh-CN" altLang="en-US" dirty="0" smtClean="0"/>
              <a:t>用拉格朗日方法解决实际差值问题时，有必要计算出</a:t>
            </a:r>
            <a:r>
              <a:rPr lang="en-US" altLang="zh-CN" i="1" dirty="0" err="1" smtClean="0"/>
              <a:t>a</a:t>
            </a:r>
            <a:r>
              <a:rPr lang="en-US" altLang="zh-CN" i="1" baseline="-25000" dirty="0" err="1" smtClean="0"/>
              <a:t>i</a:t>
            </a:r>
            <a:r>
              <a:rPr lang="zh-CN" altLang="en-US" dirty="0" smtClean="0"/>
              <a:t>吗？</a:t>
            </a:r>
            <a:endParaRPr lang="en-US" altLang="zh-CN" dirty="0" smtClean="0"/>
          </a:p>
          <a:p>
            <a:pPr marL="457200" indent="-457200">
              <a:buAutoNum type="arabicPeriod"/>
            </a:pPr>
            <a:endParaRPr lang="en-US" altLang="zh-CN" dirty="0"/>
          </a:p>
          <a:p>
            <a:pPr marL="457200" indent="-457200">
              <a:buAutoNum type="arabicPeriod"/>
            </a:pPr>
            <a:endParaRPr lang="en-US" altLang="zh-CN" dirty="0" smtClean="0"/>
          </a:p>
          <a:p>
            <a:pPr marL="457200" indent="-457200">
              <a:buAutoNum type="arabicPeriod"/>
            </a:pPr>
            <a:endParaRPr lang="zh-CN" altLang="en-US" dirty="0"/>
          </a:p>
        </p:txBody>
      </p:sp>
    </p:spTree>
    <p:extLst>
      <p:ext uri="{BB962C8B-B14F-4D97-AF65-F5344CB8AC3E}">
        <p14:creationId xmlns:p14="http://schemas.microsoft.com/office/powerpoint/2010/main" val="24817393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0117EE8-E2AE-47C7-8E92-2B859BDEE62B}" type="slidenum">
              <a:rPr lang="en-US" altLang="zh-CN" sz="1200">
                <a:solidFill>
                  <a:srgbClr val="000000"/>
                </a:solidFill>
              </a:rPr>
              <a:pPr eaLnBrk="1" hangingPunct="1"/>
              <a:t>25</a:t>
            </a:fld>
            <a:endParaRPr lang="en-US" altLang="zh-CN" sz="1200">
              <a:solidFill>
                <a:srgbClr val="000000"/>
              </a:solidFill>
            </a:endParaRPr>
          </a:p>
        </p:txBody>
      </p:sp>
      <p:sp>
        <p:nvSpPr>
          <p:cNvPr id="20485" name="Rectangle 2"/>
          <p:cNvSpPr>
            <a:spLocks noChangeArrowheads="1"/>
          </p:cNvSpPr>
          <p:nvPr/>
        </p:nvSpPr>
        <p:spPr bwMode="auto">
          <a:xfrm>
            <a:off x="1692275" y="476250"/>
            <a:ext cx="2233613"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342900" indent="-342900">
              <a:spcBef>
                <a:spcPct val="20000"/>
              </a:spcBef>
              <a:defRPr/>
            </a:pPr>
            <a:r>
              <a:rPr lang="en-US" altLang="zh-CN" dirty="0"/>
              <a:t>4</a:t>
            </a:r>
            <a:r>
              <a:rPr lang="zh-CN" altLang="en-GB" dirty="0"/>
              <a:t>.</a:t>
            </a:r>
            <a:r>
              <a:rPr lang="en-US" altLang="zh-CN" dirty="0"/>
              <a:t>2.4</a:t>
            </a:r>
            <a:r>
              <a:rPr lang="en-GB" altLang="zh-CN" dirty="0"/>
              <a:t> </a:t>
            </a:r>
            <a:r>
              <a:rPr lang="zh-CN" altLang="en-GB" dirty="0"/>
              <a:t>插值余项</a:t>
            </a:r>
            <a:endParaRPr lang="zh-CN" altLang="en-US" dirty="0"/>
          </a:p>
        </p:txBody>
      </p:sp>
      <p:sp>
        <p:nvSpPr>
          <p:cNvPr id="19462" name="Rectangle 6"/>
          <p:cNvSpPr>
            <a:spLocks noChangeArrowheads="1"/>
          </p:cNvSpPr>
          <p:nvPr/>
        </p:nvSpPr>
        <p:spPr bwMode="auto">
          <a:xfrm>
            <a:off x="209550" y="981075"/>
            <a:ext cx="861060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dirty="0">
                <a:latin typeface="宋体" panose="02010600030101010101" pitchFamily="2" charset="-122"/>
              </a:rPr>
              <a:t>    </a:t>
            </a:r>
            <a:r>
              <a:rPr lang="zh-CN" altLang="en-US" dirty="0">
                <a:latin typeface="宋体" panose="02010600030101010101" pitchFamily="2" charset="-122"/>
              </a:rPr>
              <a:t>在插值区间</a:t>
            </a:r>
            <a:r>
              <a:rPr lang="en-US" altLang="zh-CN" dirty="0">
                <a:latin typeface="宋体" panose="02010600030101010101" pitchFamily="2" charset="-122"/>
              </a:rPr>
              <a:t>[</a:t>
            </a:r>
            <a:r>
              <a:rPr lang="en-US" altLang="zh-CN" i="1" dirty="0" err="1"/>
              <a:t>a</a:t>
            </a:r>
            <a:r>
              <a:rPr lang="en-US" altLang="zh-CN" dirty="0" err="1">
                <a:latin typeface="宋体" panose="02010600030101010101" pitchFamily="2" charset="-122"/>
              </a:rPr>
              <a:t>,</a:t>
            </a:r>
            <a:r>
              <a:rPr lang="en-US" altLang="zh-CN" i="1" dirty="0" err="1"/>
              <a:t>b</a:t>
            </a:r>
            <a:r>
              <a:rPr lang="en-US" altLang="zh-CN" dirty="0">
                <a:latin typeface="宋体" panose="02010600030101010101" pitchFamily="2" charset="-122"/>
              </a:rPr>
              <a:t>]</a:t>
            </a:r>
            <a:r>
              <a:rPr lang="zh-CN" altLang="en-US" dirty="0">
                <a:latin typeface="宋体" panose="02010600030101010101" pitchFamily="2" charset="-122"/>
              </a:rPr>
              <a:t>上用</a:t>
            </a:r>
            <a:r>
              <a:rPr lang="en-US" altLang="zh-CN" i="1" dirty="0"/>
              <a:t>n</a:t>
            </a:r>
            <a:r>
              <a:rPr lang="zh-CN" altLang="en-US" dirty="0">
                <a:latin typeface="宋体" panose="02010600030101010101" pitchFamily="2" charset="-122"/>
              </a:rPr>
              <a:t>次插值多项式</a:t>
            </a:r>
            <a:r>
              <a:rPr lang="en-GB" altLang="zh-CN" i="1" dirty="0"/>
              <a:t>L</a:t>
            </a:r>
            <a:r>
              <a:rPr lang="en-US" altLang="zh-CN" i="1" baseline="-30000" dirty="0"/>
              <a:t>n</a:t>
            </a:r>
            <a:r>
              <a:rPr lang="en-US" altLang="zh-CN" dirty="0">
                <a:latin typeface="宋体" panose="02010600030101010101" pitchFamily="2" charset="-122"/>
              </a:rPr>
              <a:t>(</a:t>
            </a:r>
            <a:r>
              <a:rPr lang="en-US" altLang="zh-CN" i="1" dirty="0"/>
              <a:t>x</a:t>
            </a:r>
            <a:r>
              <a:rPr lang="en-US" altLang="zh-CN" dirty="0">
                <a:latin typeface="宋体" panose="02010600030101010101" pitchFamily="2" charset="-122"/>
              </a:rPr>
              <a:t>)</a:t>
            </a:r>
            <a:r>
              <a:rPr lang="zh-CN" altLang="en-US" dirty="0">
                <a:latin typeface="宋体" panose="02010600030101010101" pitchFamily="2" charset="-122"/>
              </a:rPr>
              <a:t>近似代替</a:t>
            </a:r>
            <a:r>
              <a:rPr lang="en-US" altLang="zh-CN" i="1" dirty="0"/>
              <a:t>f</a:t>
            </a:r>
            <a:r>
              <a:rPr lang="en-US" altLang="zh-CN" dirty="0">
                <a:latin typeface="宋体" panose="02010600030101010101" pitchFamily="2" charset="-122"/>
              </a:rPr>
              <a:t>(</a:t>
            </a:r>
            <a:r>
              <a:rPr lang="en-US" altLang="zh-CN" i="1" dirty="0"/>
              <a:t>x</a:t>
            </a:r>
            <a:r>
              <a:rPr lang="en-US" altLang="zh-CN" dirty="0">
                <a:latin typeface="宋体" panose="02010600030101010101" pitchFamily="2" charset="-122"/>
              </a:rPr>
              <a:t>)</a:t>
            </a:r>
            <a:r>
              <a:rPr lang="zh-CN" altLang="en-US" dirty="0">
                <a:latin typeface="宋体" panose="02010600030101010101" pitchFamily="2" charset="-122"/>
              </a:rPr>
              <a:t>，除了在插值节点</a:t>
            </a:r>
            <a:r>
              <a:rPr lang="en-US" altLang="zh-CN" i="1" dirty="0"/>
              <a:t>x</a:t>
            </a:r>
            <a:r>
              <a:rPr lang="en-GB" altLang="zh-CN" i="1" baseline="-30000" dirty="0"/>
              <a:t>j</a:t>
            </a:r>
            <a:r>
              <a:rPr lang="en-GB" altLang="zh-CN" dirty="0"/>
              <a:t>( </a:t>
            </a:r>
            <a:r>
              <a:rPr lang="en-GB" altLang="zh-CN" i="1" dirty="0"/>
              <a:t>j </a:t>
            </a:r>
            <a:r>
              <a:rPr lang="en-GB" altLang="zh-CN" dirty="0"/>
              <a:t>= 0,1,…,</a:t>
            </a:r>
            <a:r>
              <a:rPr lang="en-GB" altLang="zh-CN" i="1" dirty="0"/>
              <a:t>n</a:t>
            </a:r>
            <a:r>
              <a:rPr lang="en-GB" altLang="zh-CN" dirty="0"/>
              <a:t>)</a:t>
            </a:r>
            <a:r>
              <a:rPr lang="zh-CN" altLang="en-US" dirty="0">
                <a:latin typeface="宋体" panose="02010600030101010101" pitchFamily="2" charset="-122"/>
              </a:rPr>
              <a:t>上没有误差外，</a:t>
            </a:r>
          </a:p>
          <a:p>
            <a:pPr eaLnBrk="1" hangingPunct="1"/>
            <a:endParaRPr lang="en-US" altLang="zh-CN" sz="1100" dirty="0"/>
          </a:p>
        </p:txBody>
      </p:sp>
      <p:sp>
        <p:nvSpPr>
          <p:cNvPr id="9223" name="Rectangle 7"/>
          <p:cNvSpPr>
            <a:spLocks noChangeArrowheads="1"/>
          </p:cNvSpPr>
          <p:nvPr/>
        </p:nvSpPr>
        <p:spPr bwMode="auto">
          <a:xfrm>
            <a:off x="179388" y="4365625"/>
            <a:ext cx="8610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宋体" panose="02010600030101010101" pitchFamily="2" charset="-122"/>
              </a:rPr>
              <a:t>     </a:t>
            </a:r>
            <a:r>
              <a:rPr lang="zh-CN" altLang="en-US">
                <a:latin typeface="宋体" panose="02010600030101010101" pitchFamily="2" charset="-122"/>
              </a:rPr>
              <a:t>若记</a:t>
            </a:r>
            <a:r>
              <a:rPr lang="en-US" altLang="zh-CN"/>
              <a:t>R</a:t>
            </a:r>
            <a:r>
              <a:rPr lang="en-US" altLang="zh-CN" i="1" baseline="-30000"/>
              <a:t>n</a:t>
            </a:r>
            <a:r>
              <a:rPr lang="en-US" altLang="zh-CN">
                <a:latin typeface="宋体" panose="02010600030101010101" pitchFamily="2" charset="-122"/>
              </a:rPr>
              <a:t>(</a:t>
            </a:r>
            <a:r>
              <a:rPr lang="en-US" altLang="zh-CN" i="1"/>
              <a:t>x</a:t>
            </a:r>
            <a:r>
              <a:rPr lang="en-US" altLang="zh-CN">
                <a:latin typeface="宋体" panose="02010600030101010101" pitchFamily="2" charset="-122"/>
              </a:rPr>
              <a:t>)=</a:t>
            </a:r>
            <a:r>
              <a:rPr lang="en-US" altLang="zh-CN" i="1"/>
              <a:t>f</a:t>
            </a:r>
            <a:r>
              <a:rPr lang="en-US" altLang="zh-CN">
                <a:latin typeface="宋体" panose="02010600030101010101" pitchFamily="2" charset="-122"/>
              </a:rPr>
              <a:t>(</a:t>
            </a:r>
            <a:r>
              <a:rPr lang="en-US" altLang="zh-CN" i="1"/>
              <a:t>x</a:t>
            </a:r>
            <a:r>
              <a:rPr lang="en-US" altLang="zh-CN">
                <a:latin typeface="宋体" panose="02010600030101010101" pitchFamily="2" charset="-122"/>
              </a:rPr>
              <a:t>)-</a:t>
            </a:r>
            <a:r>
              <a:rPr lang="en-GB" altLang="zh-CN" i="1"/>
              <a:t>L</a:t>
            </a:r>
            <a:r>
              <a:rPr lang="en-US" altLang="zh-CN" i="1" baseline="-30000"/>
              <a:t>n</a:t>
            </a:r>
            <a:r>
              <a:rPr lang="en-US" altLang="zh-CN">
                <a:latin typeface="宋体" panose="02010600030101010101" pitchFamily="2" charset="-122"/>
              </a:rPr>
              <a:t>(</a:t>
            </a:r>
            <a:r>
              <a:rPr lang="en-US" altLang="zh-CN" i="1"/>
              <a:t>x</a:t>
            </a:r>
            <a:r>
              <a:rPr lang="en-US" altLang="zh-CN">
                <a:latin typeface="宋体" panose="02010600030101010101" pitchFamily="2" charset="-122"/>
              </a:rPr>
              <a:t>),</a:t>
            </a:r>
          </a:p>
          <a:p>
            <a:pPr eaLnBrk="1" hangingPunct="1"/>
            <a:r>
              <a:rPr lang="en-US" altLang="zh-CN">
                <a:latin typeface="宋体" panose="02010600030101010101" pitchFamily="2" charset="-122"/>
              </a:rPr>
              <a:t>     </a:t>
            </a:r>
            <a:r>
              <a:rPr lang="zh-CN" altLang="en-US">
                <a:latin typeface="宋体" panose="02010600030101010101" pitchFamily="2" charset="-122"/>
              </a:rPr>
              <a:t>则</a:t>
            </a:r>
            <a:r>
              <a:rPr lang="en-US" altLang="zh-CN"/>
              <a:t>R</a:t>
            </a:r>
            <a:r>
              <a:rPr lang="en-US" altLang="zh-CN" i="1" baseline="-30000"/>
              <a:t>n</a:t>
            </a:r>
            <a:r>
              <a:rPr lang="en-US" altLang="zh-CN">
                <a:latin typeface="宋体" panose="02010600030101010101" pitchFamily="2" charset="-122"/>
              </a:rPr>
              <a:t>(</a:t>
            </a:r>
            <a:r>
              <a:rPr lang="en-US" altLang="zh-CN" i="1"/>
              <a:t>x</a:t>
            </a:r>
            <a:r>
              <a:rPr lang="en-US" altLang="zh-CN">
                <a:latin typeface="宋体" panose="02010600030101010101" pitchFamily="2" charset="-122"/>
              </a:rPr>
              <a:t>)</a:t>
            </a:r>
            <a:r>
              <a:rPr lang="zh-CN" altLang="en-US">
                <a:latin typeface="宋体" panose="02010600030101010101" pitchFamily="2" charset="-122"/>
              </a:rPr>
              <a:t>就是用</a:t>
            </a:r>
            <a:r>
              <a:rPr lang="en-GB" altLang="zh-CN" i="1"/>
              <a:t>L</a:t>
            </a:r>
            <a:r>
              <a:rPr lang="en-US" altLang="zh-CN" i="1" baseline="-30000"/>
              <a:t>n</a:t>
            </a:r>
            <a:r>
              <a:rPr lang="en-US" altLang="zh-CN">
                <a:latin typeface="宋体" panose="02010600030101010101" pitchFamily="2" charset="-122"/>
              </a:rPr>
              <a:t>(</a:t>
            </a:r>
            <a:r>
              <a:rPr lang="en-US" altLang="zh-CN" i="1"/>
              <a:t>x</a:t>
            </a:r>
            <a:r>
              <a:rPr lang="en-US" altLang="zh-CN">
                <a:latin typeface="宋体" panose="02010600030101010101" pitchFamily="2" charset="-122"/>
              </a:rPr>
              <a:t>)</a:t>
            </a:r>
            <a:r>
              <a:rPr lang="zh-CN" altLang="en-US">
                <a:latin typeface="宋体" panose="02010600030101010101" pitchFamily="2" charset="-122"/>
              </a:rPr>
              <a:t>近似代替</a:t>
            </a:r>
            <a:r>
              <a:rPr lang="en-US" altLang="zh-CN" i="1"/>
              <a:t>f</a:t>
            </a:r>
            <a:r>
              <a:rPr lang="en-US" altLang="zh-CN">
                <a:latin typeface="宋体" panose="02010600030101010101" pitchFamily="2" charset="-122"/>
              </a:rPr>
              <a:t>(</a:t>
            </a:r>
            <a:r>
              <a:rPr lang="en-US" altLang="zh-CN" i="1"/>
              <a:t>x</a:t>
            </a:r>
            <a:r>
              <a:rPr lang="en-US" altLang="zh-CN">
                <a:latin typeface="宋体" panose="02010600030101010101" pitchFamily="2" charset="-122"/>
              </a:rPr>
              <a:t>)</a:t>
            </a:r>
            <a:r>
              <a:rPr lang="zh-CN" altLang="en-US">
                <a:latin typeface="宋体" panose="02010600030101010101" pitchFamily="2" charset="-122"/>
              </a:rPr>
              <a:t>时的</a:t>
            </a:r>
            <a:r>
              <a:rPr lang="zh-CN" altLang="en-US" b="1">
                <a:solidFill>
                  <a:srgbClr val="FF0000"/>
                </a:solidFill>
                <a:latin typeface="宋体" panose="02010600030101010101" pitchFamily="2" charset="-122"/>
              </a:rPr>
              <a:t>截断误差</a:t>
            </a:r>
            <a:r>
              <a:rPr lang="zh-CN" altLang="en-US">
                <a:latin typeface="宋体" panose="02010600030101010101" pitchFamily="2" charset="-122"/>
              </a:rPr>
              <a:t>（不考虑舍入误差）。</a:t>
            </a:r>
          </a:p>
          <a:p>
            <a:pPr eaLnBrk="1" hangingPunct="1"/>
            <a:r>
              <a:rPr lang="zh-CN" altLang="en-US">
                <a:latin typeface="宋体" panose="02010600030101010101" pitchFamily="2" charset="-122"/>
              </a:rPr>
              <a:t>     称</a:t>
            </a:r>
            <a:r>
              <a:rPr lang="en-US" altLang="zh-CN">
                <a:solidFill>
                  <a:srgbClr val="FF0000"/>
                </a:solidFill>
              </a:rPr>
              <a:t>R</a:t>
            </a:r>
            <a:r>
              <a:rPr lang="en-US" altLang="zh-CN" i="1" baseline="-30000">
                <a:solidFill>
                  <a:srgbClr val="FF0000"/>
                </a:solidFill>
              </a:rPr>
              <a:t>n</a:t>
            </a:r>
            <a:r>
              <a:rPr lang="en-US" altLang="zh-CN">
                <a:solidFill>
                  <a:srgbClr val="FF0000"/>
                </a:solidFill>
                <a:latin typeface="宋体" panose="02010600030101010101" pitchFamily="2" charset="-122"/>
              </a:rPr>
              <a:t>(</a:t>
            </a:r>
            <a:r>
              <a:rPr lang="en-US" altLang="zh-CN" i="1">
                <a:solidFill>
                  <a:srgbClr val="FF0000"/>
                </a:solidFill>
              </a:rPr>
              <a:t>x</a:t>
            </a:r>
            <a:r>
              <a:rPr lang="en-US" altLang="zh-CN">
                <a:solidFill>
                  <a:srgbClr val="FF0000"/>
                </a:solidFill>
                <a:latin typeface="宋体" panose="02010600030101010101" pitchFamily="2" charset="-122"/>
              </a:rPr>
              <a:t>)</a:t>
            </a:r>
            <a:r>
              <a:rPr lang="zh-CN" altLang="en-US">
                <a:solidFill>
                  <a:srgbClr val="FF0000"/>
                </a:solidFill>
                <a:latin typeface="宋体" panose="02010600030101010101" pitchFamily="2" charset="-122"/>
              </a:rPr>
              <a:t>为</a:t>
            </a:r>
            <a:r>
              <a:rPr lang="zh-CN" altLang="en-US" b="1">
                <a:solidFill>
                  <a:srgbClr val="FF0000"/>
                </a:solidFill>
                <a:latin typeface="宋体" panose="02010600030101010101" pitchFamily="2" charset="-122"/>
              </a:rPr>
              <a:t>插值多项式</a:t>
            </a:r>
            <a:r>
              <a:rPr lang="en-GB" altLang="zh-CN" b="1" i="1">
                <a:solidFill>
                  <a:srgbClr val="FF0000"/>
                </a:solidFill>
              </a:rPr>
              <a:t>L</a:t>
            </a:r>
            <a:r>
              <a:rPr lang="en-US" altLang="zh-CN" b="1" i="1" baseline="-30000">
                <a:solidFill>
                  <a:srgbClr val="FF0000"/>
                </a:solidFill>
              </a:rPr>
              <a:t>n</a:t>
            </a:r>
            <a:r>
              <a:rPr lang="en-US" altLang="zh-CN" b="1">
                <a:solidFill>
                  <a:srgbClr val="FF0000"/>
                </a:solidFill>
                <a:latin typeface="宋体" panose="02010600030101010101" pitchFamily="2" charset="-122"/>
              </a:rPr>
              <a:t>(</a:t>
            </a:r>
            <a:r>
              <a:rPr lang="en-US" altLang="zh-CN" b="1" i="1">
                <a:solidFill>
                  <a:srgbClr val="FF0000"/>
                </a:solidFill>
              </a:rPr>
              <a:t>x</a:t>
            </a:r>
            <a:r>
              <a:rPr lang="en-US" altLang="zh-CN" b="1">
                <a:solidFill>
                  <a:srgbClr val="FF0000"/>
                </a:solidFill>
                <a:latin typeface="宋体" panose="02010600030101010101" pitchFamily="2" charset="-122"/>
              </a:rPr>
              <a:t>)</a:t>
            </a:r>
            <a:r>
              <a:rPr lang="zh-CN" altLang="en-US" b="1">
                <a:solidFill>
                  <a:srgbClr val="FF0000"/>
                </a:solidFill>
                <a:latin typeface="宋体" panose="02010600030101010101" pitchFamily="2" charset="-122"/>
              </a:rPr>
              <a:t>的余项</a:t>
            </a:r>
            <a:r>
              <a:rPr lang="zh-CN" altLang="en-US">
                <a:latin typeface="宋体" panose="02010600030101010101" pitchFamily="2" charset="-122"/>
              </a:rPr>
              <a:t>，并且可根据下面定理来估计它的大小。 </a:t>
            </a:r>
          </a:p>
        </p:txBody>
      </p:sp>
      <p:graphicFrame>
        <p:nvGraphicFramePr>
          <p:cNvPr id="19458" name="Object 1024"/>
          <p:cNvGraphicFramePr>
            <a:graphicFrameLocks noChangeAspect="1"/>
          </p:cNvGraphicFramePr>
          <p:nvPr/>
        </p:nvGraphicFramePr>
        <p:xfrm>
          <a:off x="1397000" y="2060575"/>
          <a:ext cx="6334125" cy="536575"/>
        </p:xfrm>
        <a:graphic>
          <a:graphicData uri="http://schemas.openxmlformats.org/presentationml/2006/ole">
            <mc:AlternateContent xmlns:mc="http://schemas.openxmlformats.org/markup-compatibility/2006">
              <mc:Choice xmlns:v="urn:schemas-microsoft-com:vml" Requires="v">
                <p:oleObj spid="_x0000_s19480" name="Equation" r:id="rId4" imgW="2438280" imgH="241200" progId="Equation.DSMT4">
                  <p:embed/>
                </p:oleObj>
              </mc:Choice>
              <mc:Fallback>
                <p:oleObj name="Equation" r:id="rId4" imgW="2438280" imgH="241200" progId="Equation.DSMT4">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7000" y="2060575"/>
                        <a:ext cx="633412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4" name="Rectangle 16"/>
          <p:cNvSpPr>
            <a:spLocks noChangeArrowheads="1"/>
          </p:cNvSpPr>
          <p:nvPr/>
        </p:nvSpPr>
        <p:spPr bwMode="auto">
          <a:xfrm>
            <a:off x="323850" y="2636838"/>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在其它点上一般是存在有误差的。</a:t>
            </a:r>
          </a:p>
        </p:txBody>
      </p:sp>
      <p:graphicFrame>
        <p:nvGraphicFramePr>
          <p:cNvPr id="19459" name="Object 1025"/>
          <p:cNvGraphicFramePr>
            <a:graphicFrameLocks noChangeAspect="1"/>
          </p:cNvGraphicFramePr>
          <p:nvPr/>
        </p:nvGraphicFramePr>
        <p:xfrm>
          <a:off x="2051050" y="3213100"/>
          <a:ext cx="4465638" cy="1011238"/>
        </p:xfrm>
        <a:graphic>
          <a:graphicData uri="http://schemas.openxmlformats.org/presentationml/2006/ole">
            <mc:AlternateContent xmlns:mc="http://schemas.openxmlformats.org/markup-compatibility/2006">
              <mc:Choice xmlns:v="urn:schemas-microsoft-com:vml" Requires="v">
                <p:oleObj spid="_x0000_s19481" name="Equation" r:id="rId6" imgW="2133360" imgH="482400" progId="Equation.DSMT4">
                  <p:embed/>
                </p:oleObj>
              </mc:Choice>
              <mc:Fallback>
                <p:oleObj name="Equation" r:id="rId6" imgW="2133360" imgH="482400" progId="Equation.DSMT4">
                  <p:embed/>
                  <p:pic>
                    <p:nvPicPr>
                      <p:cNvPr id="0"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3213100"/>
                        <a:ext cx="4465638"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9465" name="Picture 5" descr="EXAMIN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260350"/>
            <a:ext cx="1323975"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23850" y="981075"/>
            <a:ext cx="8351838" cy="388778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486"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8951D6C-7603-4072-A4E4-9B80D4444AD4}" type="slidenum">
              <a:rPr lang="en-US" altLang="zh-CN" sz="1200">
                <a:solidFill>
                  <a:srgbClr val="000000"/>
                </a:solidFill>
              </a:rPr>
              <a:pPr eaLnBrk="1" hangingPunct="1"/>
              <a:t>26</a:t>
            </a:fld>
            <a:endParaRPr lang="en-US" altLang="zh-CN" sz="1200">
              <a:solidFill>
                <a:srgbClr val="000000"/>
              </a:solidFill>
            </a:endParaRPr>
          </a:p>
        </p:txBody>
      </p:sp>
      <p:graphicFrame>
        <p:nvGraphicFramePr>
          <p:cNvPr id="20482" name="Object 14"/>
          <p:cNvGraphicFramePr>
            <a:graphicFrameLocks noGrp="1" noChangeAspect="1"/>
          </p:cNvGraphicFramePr>
          <p:nvPr>
            <p:ph idx="4294967295"/>
          </p:nvPr>
        </p:nvGraphicFramePr>
        <p:xfrm>
          <a:off x="1116013" y="4365625"/>
          <a:ext cx="936625" cy="319088"/>
        </p:xfrm>
        <a:graphic>
          <a:graphicData uri="http://schemas.openxmlformats.org/presentationml/2006/ole">
            <mc:AlternateContent xmlns:mc="http://schemas.openxmlformats.org/markup-compatibility/2006">
              <mc:Choice xmlns:v="urn:schemas-microsoft-com:vml" Requires="v">
                <p:oleObj spid="_x0000_s20512" name="Equation" r:id="rId3" imgW="596880" imgH="203040" progId="Equation.DSMT4">
                  <p:embed/>
                </p:oleObj>
              </mc:Choice>
              <mc:Fallback>
                <p:oleObj name="Equation" r:id="rId3" imgW="596880" imgH="20304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365625"/>
                        <a:ext cx="936625"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7" name="Rectangle 4"/>
          <p:cNvSpPr>
            <a:spLocks noChangeArrowheads="1"/>
          </p:cNvSpPr>
          <p:nvPr/>
        </p:nvSpPr>
        <p:spPr bwMode="auto">
          <a:xfrm>
            <a:off x="250825" y="981075"/>
            <a:ext cx="83883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latin typeface="宋体" panose="02010600030101010101" pitchFamily="2" charset="-122"/>
              </a:rPr>
              <a:t>定理</a:t>
            </a:r>
            <a:r>
              <a:rPr lang="en-US" altLang="zh-CN" b="1">
                <a:solidFill>
                  <a:srgbClr val="FF0000"/>
                </a:solidFill>
                <a:latin typeface="宋体" panose="02010600030101010101" pitchFamily="2" charset="-122"/>
              </a:rPr>
              <a:t>4.2  </a:t>
            </a:r>
            <a:r>
              <a:rPr lang="zh-CN" altLang="en-US" b="1">
                <a:latin typeface="宋体" panose="02010600030101010101" pitchFamily="2" charset="-122"/>
              </a:rPr>
              <a:t>设</a:t>
            </a:r>
            <a:r>
              <a:rPr lang="en-US" altLang="zh-CN" b="1" i="1"/>
              <a:t>f </a:t>
            </a:r>
            <a:r>
              <a:rPr lang="en-US" altLang="zh-CN" b="1">
                <a:latin typeface="宋体" panose="02010600030101010101" pitchFamily="2" charset="-122"/>
              </a:rPr>
              <a:t>(</a:t>
            </a:r>
            <a:r>
              <a:rPr lang="en-US" altLang="zh-CN" b="1" i="1"/>
              <a:t>x</a:t>
            </a:r>
            <a:r>
              <a:rPr lang="en-US" altLang="zh-CN" b="1">
                <a:latin typeface="宋体" panose="02010600030101010101" pitchFamily="2" charset="-122"/>
              </a:rPr>
              <a:t>)</a:t>
            </a:r>
            <a:r>
              <a:rPr lang="zh-CN" altLang="en-US" b="1">
                <a:latin typeface="宋体" panose="02010600030101010101" pitchFamily="2" charset="-122"/>
              </a:rPr>
              <a:t>在包含</a:t>
            </a:r>
            <a:r>
              <a:rPr lang="en-US" altLang="zh-CN" b="1" i="1"/>
              <a:t>n</a:t>
            </a:r>
            <a:r>
              <a:rPr lang="en-US" altLang="zh-CN" b="1">
                <a:latin typeface="宋体" panose="02010600030101010101" pitchFamily="2" charset="-122"/>
              </a:rPr>
              <a:t>+1</a:t>
            </a:r>
            <a:r>
              <a:rPr lang="zh-CN" altLang="en-US" b="1">
                <a:latin typeface="宋体" panose="02010600030101010101" pitchFamily="2" charset="-122"/>
              </a:rPr>
              <a:t>个互异节点</a:t>
            </a:r>
            <a:r>
              <a:rPr lang="en-US" altLang="zh-CN" b="1" i="1"/>
              <a:t>x</a:t>
            </a:r>
            <a:r>
              <a:rPr lang="en-US" altLang="zh-CN" b="1" baseline="-30000">
                <a:latin typeface="宋体" panose="02010600030101010101" pitchFamily="2" charset="-122"/>
              </a:rPr>
              <a:t>0</a:t>
            </a:r>
            <a:r>
              <a:rPr lang="zh-CN" altLang="en-US" b="1">
                <a:latin typeface="宋体" panose="02010600030101010101" pitchFamily="2" charset="-122"/>
              </a:rPr>
              <a:t>、</a:t>
            </a:r>
            <a:r>
              <a:rPr lang="en-US" altLang="zh-CN" b="1" i="1"/>
              <a:t>x</a:t>
            </a:r>
            <a:r>
              <a:rPr lang="en-US" altLang="zh-CN" b="1" baseline="-30000">
                <a:latin typeface="宋体" panose="02010600030101010101" pitchFamily="2" charset="-122"/>
              </a:rPr>
              <a:t>1</a:t>
            </a:r>
            <a:r>
              <a:rPr lang="zh-CN" altLang="en-US" b="1">
                <a:latin typeface="宋体" panose="02010600030101010101" pitchFamily="2" charset="-122"/>
              </a:rPr>
              <a:t>、</a:t>
            </a:r>
            <a:r>
              <a:rPr lang="en-US" altLang="zh-CN" b="1"/>
              <a:t>…</a:t>
            </a:r>
            <a:r>
              <a:rPr lang="zh-CN" altLang="en-US" b="1">
                <a:latin typeface="宋体" panose="02010600030101010101" pitchFamily="2" charset="-122"/>
              </a:rPr>
              <a:t>、</a:t>
            </a:r>
            <a:r>
              <a:rPr lang="en-US" altLang="zh-CN" b="1" i="1"/>
              <a:t>x</a:t>
            </a:r>
            <a:r>
              <a:rPr lang="en-US" altLang="zh-CN" b="1" i="1" baseline="-30000"/>
              <a:t>n</a:t>
            </a:r>
            <a:r>
              <a:rPr lang="zh-CN" altLang="en-US" b="1">
                <a:latin typeface="宋体" panose="02010600030101010101" pitchFamily="2" charset="-122"/>
              </a:rPr>
              <a:t>的区间</a:t>
            </a:r>
            <a:r>
              <a:rPr lang="en-US" altLang="zh-CN" b="1">
                <a:latin typeface="宋体" panose="02010600030101010101" pitchFamily="2" charset="-122"/>
              </a:rPr>
              <a:t>[</a:t>
            </a:r>
            <a:r>
              <a:rPr lang="en-US" altLang="zh-CN" b="1" i="1"/>
              <a:t>a</a:t>
            </a:r>
            <a:r>
              <a:rPr lang="en-US" altLang="zh-CN" b="1">
                <a:latin typeface="宋体" panose="02010600030101010101" pitchFamily="2" charset="-122"/>
              </a:rPr>
              <a:t>,</a:t>
            </a:r>
            <a:r>
              <a:rPr lang="en-US" altLang="zh-CN" b="1" i="1"/>
              <a:t>b</a:t>
            </a:r>
            <a:r>
              <a:rPr lang="en-US" altLang="zh-CN" b="1">
                <a:latin typeface="宋体" panose="02010600030101010101" pitchFamily="2" charset="-122"/>
              </a:rPr>
              <a:t>]</a:t>
            </a:r>
            <a:r>
              <a:rPr lang="zh-CN" altLang="en-US" b="1">
                <a:latin typeface="宋体" panose="02010600030101010101" pitchFamily="2" charset="-122"/>
              </a:rPr>
              <a:t>上具有</a:t>
            </a:r>
            <a:r>
              <a:rPr lang="en-US" altLang="zh-CN" b="1" i="1"/>
              <a:t>n</a:t>
            </a:r>
            <a:r>
              <a:rPr lang="zh-CN" altLang="en-US" b="1"/>
              <a:t>阶连续导数，且在</a:t>
            </a:r>
            <a:r>
              <a:rPr lang="zh-CN" altLang="en-US" b="1">
                <a:latin typeface="宋体" panose="02010600030101010101" pitchFamily="2" charset="-122"/>
              </a:rPr>
              <a:t>（</a:t>
            </a:r>
            <a:r>
              <a:rPr lang="en-US" altLang="zh-CN" b="1" i="1"/>
              <a:t>a</a:t>
            </a:r>
            <a:r>
              <a:rPr lang="en-US" altLang="zh-CN" b="1">
                <a:latin typeface="宋体" panose="02010600030101010101" pitchFamily="2" charset="-122"/>
              </a:rPr>
              <a:t>,</a:t>
            </a:r>
            <a:r>
              <a:rPr lang="en-US" altLang="zh-CN" b="1" i="1"/>
              <a:t>b</a:t>
            </a:r>
            <a:r>
              <a:rPr lang="zh-CN" altLang="en-US" b="1">
                <a:latin typeface="宋体" panose="02010600030101010101" pitchFamily="2" charset="-122"/>
              </a:rPr>
              <a:t>）内存在</a:t>
            </a:r>
            <a:r>
              <a:rPr lang="en-US" altLang="zh-CN" b="1" i="1"/>
              <a:t>n</a:t>
            </a:r>
            <a:r>
              <a:rPr lang="en-US" altLang="zh-CN" b="1">
                <a:latin typeface="宋体" panose="02010600030101010101" pitchFamily="2" charset="-122"/>
              </a:rPr>
              <a:t>+1</a:t>
            </a:r>
            <a:r>
              <a:rPr lang="zh-CN" altLang="en-US" b="1">
                <a:latin typeface="宋体" panose="02010600030101010101" pitchFamily="2" charset="-122"/>
              </a:rPr>
              <a:t>阶导数，</a:t>
            </a:r>
            <a:r>
              <a:rPr lang="zh-CN" altLang="en-US" b="1" i="1"/>
              <a:t> </a:t>
            </a:r>
            <a:r>
              <a:rPr lang="zh-CN" altLang="en-US" b="1"/>
              <a:t>则对任意</a:t>
            </a:r>
            <a:r>
              <a:rPr lang="en-US" altLang="zh-CN" b="1" i="1"/>
              <a:t>x</a:t>
            </a:r>
            <a:r>
              <a:rPr lang="en-US" altLang="zh-CN" b="1"/>
              <a:t>∈</a:t>
            </a:r>
            <a:r>
              <a:rPr lang="en-US" altLang="zh-CN" b="1">
                <a:latin typeface="宋体" panose="02010600030101010101" pitchFamily="2" charset="-122"/>
              </a:rPr>
              <a:t>[</a:t>
            </a:r>
            <a:r>
              <a:rPr lang="en-US" altLang="zh-CN" b="1" i="1"/>
              <a:t>a</a:t>
            </a:r>
            <a:r>
              <a:rPr lang="en-US" altLang="zh-CN" b="1">
                <a:latin typeface="宋体" panose="02010600030101010101" pitchFamily="2" charset="-122"/>
              </a:rPr>
              <a:t>,</a:t>
            </a:r>
            <a:r>
              <a:rPr lang="en-US" altLang="zh-CN" b="1" i="1"/>
              <a:t>b</a:t>
            </a:r>
            <a:r>
              <a:rPr lang="en-US" altLang="zh-CN" b="1">
                <a:latin typeface="宋体" panose="02010600030101010101" pitchFamily="2" charset="-122"/>
              </a:rPr>
              <a:t>]</a:t>
            </a:r>
            <a:r>
              <a:rPr lang="zh-CN" altLang="en-US" b="1">
                <a:latin typeface="宋体" panose="02010600030101010101" pitchFamily="2" charset="-122"/>
              </a:rPr>
              <a:t>，必存在一点</a:t>
            </a:r>
            <a:r>
              <a:rPr lang="en-US" altLang="zh-CN" b="1">
                <a:latin typeface="宋体" panose="02010600030101010101" pitchFamily="2" charset="-122"/>
              </a:rPr>
              <a:t>ξ</a:t>
            </a:r>
            <a:r>
              <a:rPr lang="en-US" altLang="zh-CN" b="1"/>
              <a:t>∈(</a:t>
            </a:r>
            <a:r>
              <a:rPr lang="en-US" altLang="zh-CN" b="1" i="1"/>
              <a:t>a</a:t>
            </a:r>
            <a:r>
              <a:rPr lang="en-US" altLang="zh-CN" b="1"/>
              <a:t>,</a:t>
            </a:r>
            <a:r>
              <a:rPr lang="en-US" altLang="zh-CN" b="1" i="1"/>
              <a:t>b</a:t>
            </a:r>
            <a:r>
              <a:rPr lang="en-US" altLang="zh-CN" b="1"/>
              <a:t>)</a:t>
            </a:r>
            <a:r>
              <a:rPr lang="zh-CN" altLang="en-US" b="1"/>
              <a:t>，使得</a:t>
            </a:r>
            <a:endParaRPr lang="zh-CN" altLang="en-US">
              <a:latin typeface="宋体" panose="02010600030101010101" pitchFamily="2" charset="-122"/>
            </a:endParaRPr>
          </a:p>
        </p:txBody>
      </p:sp>
      <p:grpSp>
        <p:nvGrpSpPr>
          <p:cNvPr id="20488" name="Group 5"/>
          <p:cNvGrpSpPr>
            <a:grpSpLocks/>
          </p:cNvGrpSpPr>
          <p:nvPr/>
        </p:nvGrpSpPr>
        <p:grpSpPr bwMode="auto">
          <a:xfrm>
            <a:off x="611188" y="2276475"/>
            <a:ext cx="6729412" cy="1981200"/>
            <a:chOff x="144" y="2784"/>
            <a:chExt cx="4239" cy="1248"/>
          </a:xfrm>
        </p:grpSpPr>
        <p:graphicFrame>
          <p:nvGraphicFramePr>
            <p:cNvPr id="20483" name="Object 6"/>
            <p:cNvGraphicFramePr>
              <a:graphicFrameLocks noChangeAspect="1"/>
            </p:cNvGraphicFramePr>
            <p:nvPr/>
          </p:nvGraphicFramePr>
          <p:xfrm>
            <a:off x="545" y="2784"/>
            <a:ext cx="3838" cy="720"/>
          </p:xfrm>
          <a:graphic>
            <a:graphicData uri="http://schemas.openxmlformats.org/presentationml/2006/ole">
              <mc:AlternateContent xmlns:mc="http://schemas.openxmlformats.org/markup-compatibility/2006">
                <mc:Choice xmlns:v="urn:schemas-microsoft-com:vml" Requires="v">
                  <p:oleObj spid="_x0000_s20513" name="Equation" r:id="rId5" imgW="2489040" imgH="444240" progId="Equation.DSMT4">
                    <p:embed/>
                  </p:oleObj>
                </mc:Choice>
                <mc:Fallback>
                  <p:oleObj name="Equation" r:id="rId5" imgW="2489040" imgH="4442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 y="2784"/>
                          <a:ext cx="3838" cy="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0" name="Rectangle 7"/>
            <p:cNvSpPr>
              <a:spLocks noChangeArrowheads="1"/>
            </p:cNvSpPr>
            <p:nvPr/>
          </p:nvSpPr>
          <p:spPr bwMode="auto">
            <a:xfrm>
              <a:off x="144" y="3504"/>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宋体" panose="02010600030101010101" pitchFamily="2" charset="-122"/>
                </a:rPr>
                <a:t>其中</a:t>
              </a:r>
              <a:r>
                <a:rPr lang="zh-CN" altLang="en-US">
                  <a:latin typeface="宋体" panose="02010600030101010101" pitchFamily="2" charset="-122"/>
                </a:rPr>
                <a:t> </a:t>
              </a:r>
            </a:p>
          </p:txBody>
        </p:sp>
        <p:graphicFrame>
          <p:nvGraphicFramePr>
            <p:cNvPr id="20484" name="Object 8"/>
            <p:cNvGraphicFramePr>
              <a:graphicFrameLocks noChangeAspect="1"/>
            </p:cNvGraphicFramePr>
            <p:nvPr/>
          </p:nvGraphicFramePr>
          <p:xfrm>
            <a:off x="682" y="3456"/>
            <a:ext cx="3629" cy="576"/>
          </p:xfrm>
          <a:graphic>
            <a:graphicData uri="http://schemas.openxmlformats.org/presentationml/2006/ole">
              <mc:AlternateContent xmlns:mc="http://schemas.openxmlformats.org/markup-compatibility/2006">
                <mc:Choice xmlns:v="urn:schemas-microsoft-com:vml" Requires="v">
                  <p:oleObj spid="_x0000_s20514" name="Equation" r:id="rId7" imgW="2920680" imgH="431640" progId="Equation.DSMT4">
                    <p:embed/>
                  </p:oleObj>
                </mc:Choice>
                <mc:Fallback>
                  <p:oleObj name="Equation" r:id="rId7" imgW="2920680" imgH="43164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2" y="3456"/>
                          <a:ext cx="3629"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489" name="Text Box 13"/>
          <p:cNvSpPr txBox="1">
            <a:spLocks noChangeArrowheads="1"/>
          </p:cNvSpPr>
          <p:nvPr/>
        </p:nvSpPr>
        <p:spPr bwMode="auto">
          <a:xfrm>
            <a:off x="2411413" y="4292600"/>
            <a:ext cx="2452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与</a:t>
            </a:r>
            <a:r>
              <a:rPr lang="en-US" altLang="zh-CN" i="1"/>
              <a:t>x</a:t>
            </a:r>
            <a:r>
              <a:rPr lang="zh-CN" altLang="en-US"/>
              <a:t>的位置有关。</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13" name="Text Box 177"/>
          <p:cNvSpPr txBox="1">
            <a:spLocks noChangeArrowheads="1"/>
          </p:cNvSpPr>
          <p:nvPr/>
        </p:nvSpPr>
        <p:spPr bwMode="auto">
          <a:xfrm>
            <a:off x="971550" y="404813"/>
            <a:ext cx="335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b="1"/>
              <a:t>证明：</a:t>
            </a:r>
          </a:p>
        </p:txBody>
      </p:sp>
      <p:graphicFrame>
        <p:nvGraphicFramePr>
          <p:cNvPr id="65714" name="Object 2"/>
          <p:cNvGraphicFramePr>
            <a:graphicFrameLocks noGrp="1" noChangeAspect="1"/>
          </p:cNvGraphicFramePr>
          <p:nvPr>
            <p:ph/>
          </p:nvPr>
        </p:nvGraphicFramePr>
        <p:xfrm>
          <a:off x="1116013" y="1452563"/>
          <a:ext cx="6985000" cy="3200400"/>
        </p:xfrm>
        <a:graphic>
          <a:graphicData uri="http://schemas.openxmlformats.org/presentationml/2006/ole">
            <mc:AlternateContent xmlns:mc="http://schemas.openxmlformats.org/markup-compatibility/2006">
              <mc:Choice xmlns:v="urn:schemas-microsoft-com:vml" Requires="v">
                <p:oleObj spid="_x0000_s21516" name="公式" r:id="rId3" imgW="3492360" imgH="1600200" progId="Equation.3">
                  <p:embed/>
                </p:oleObj>
              </mc:Choice>
              <mc:Fallback>
                <p:oleObj name="公式" r:id="rId3" imgW="3492360" imgH="1600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452563"/>
                        <a:ext cx="6985000" cy="320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1" name="Object 2"/>
          <p:cNvGraphicFramePr>
            <a:graphicFrameLocks noGrp="1" noChangeAspect="1"/>
          </p:cNvGraphicFramePr>
          <p:nvPr>
            <p:ph/>
          </p:nvPr>
        </p:nvGraphicFramePr>
        <p:xfrm>
          <a:off x="395288" y="576263"/>
          <a:ext cx="8280400" cy="3003550"/>
        </p:xfrm>
        <a:graphic>
          <a:graphicData uri="http://schemas.openxmlformats.org/presentationml/2006/ole">
            <mc:AlternateContent xmlns:mc="http://schemas.openxmlformats.org/markup-compatibility/2006">
              <mc:Choice xmlns:v="urn:schemas-microsoft-com:vml" Requires="v">
                <p:oleObj spid="_x0000_s22557" name="公式" r:id="rId3" imgW="3886200" imgH="1409400" progId="Equation.3">
                  <p:embed/>
                </p:oleObj>
              </mc:Choice>
              <mc:Fallback>
                <p:oleObj name="公式" r:id="rId3" imgW="3886200" imgH="1409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576263"/>
                        <a:ext cx="8280400" cy="300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2" name="Object 3"/>
          <p:cNvGraphicFramePr>
            <a:graphicFrameLocks noChangeAspect="1"/>
          </p:cNvGraphicFramePr>
          <p:nvPr/>
        </p:nvGraphicFramePr>
        <p:xfrm>
          <a:off x="395288" y="3789363"/>
          <a:ext cx="6276975" cy="974725"/>
        </p:xfrm>
        <a:graphic>
          <a:graphicData uri="http://schemas.openxmlformats.org/presentationml/2006/ole">
            <mc:AlternateContent xmlns:mc="http://schemas.openxmlformats.org/markup-compatibility/2006">
              <mc:Choice xmlns:v="urn:schemas-microsoft-com:vml" Requires="v">
                <p:oleObj spid="_x0000_s22558" name="公式" r:id="rId5" imgW="2946240" imgH="457200" progId="Equation.3">
                  <p:embed/>
                </p:oleObj>
              </mc:Choice>
              <mc:Fallback>
                <p:oleObj name="公式" r:id="rId5" imgW="294624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3789363"/>
                        <a:ext cx="6276975"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3" name="Object 4"/>
          <p:cNvGraphicFramePr>
            <a:graphicFrameLocks noChangeAspect="1"/>
          </p:cNvGraphicFramePr>
          <p:nvPr/>
        </p:nvGraphicFramePr>
        <p:xfrm>
          <a:off x="395288" y="4508500"/>
          <a:ext cx="7874000" cy="487363"/>
        </p:xfrm>
        <a:graphic>
          <a:graphicData uri="http://schemas.openxmlformats.org/presentationml/2006/ole">
            <mc:AlternateContent xmlns:mc="http://schemas.openxmlformats.org/markup-compatibility/2006">
              <mc:Choice xmlns:v="urn:schemas-microsoft-com:vml" Requires="v">
                <p:oleObj spid="_x0000_s22559" name="公式" r:id="rId7" imgW="3695400" imgH="228600" progId="Equation.3">
                  <p:embed/>
                </p:oleObj>
              </mc:Choice>
              <mc:Fallback>
                <p:oleObj name="公式" r:id="rId7" imgW="36954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4508500"/>
                        <a:ext cx="7874000"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9600" y="1781175"/>
            <a:ext cx="7924800" cy="3352800"/>
            <a:chOff x="384" y="1536"/>
            <a:chExt cx="4992" cy="2112"/>
          </a:xfrm>
        </p:grpSpPr>
        <p:sp>
          <p:nvSpPr>
            <p:cNvPr id="23726" name="AutoShape 3"/>
            <p:cNvSpPr>
              <a:spLocks noChangeArrowheads="1"/>
            </p:cNvSpPr>
            <p:nvPr/>
          </p:nvSpPr>
          <p:spPr bwMode="auto">
            <a:xfrm>
              <a:off x="384" y="1536"/>
              <a:ext cx="4992" cy="2112"/>
            </a:xfrm>
            <a:prstGeom prst="foldedCorner">
              <a:avLst>
                <a:gd name="adj" fmla="val 6569"/>
              </a:avLst>
            </a:prstGeom>
            <a:gradFill rotWithShape="0">
              <a:gsLst>
                <a:gs pos="0">
                  <a:srgbClr val="FFFFCC"/>
                </a:gs>
                <a:gs pos="100000">
                  <a:srgbClr val="CCFFFF"/>
                </a:gs>
              </a:gsLst>
              <a:lin ang="5400000" scaled="1"/>
            </a:gradFill>
            <a:ln w="9525">
              <a:solidFill>
                <a:schemeClr val="tx1"/>
              </a:solidFill>
              <a:round/>
              <a:headEnd/>
              <a:tailEnd/>
            </a:ln>
          </p:spPr>
          <p:txBody>
            <a:bodyPr wrap="none" lIns="126000" tIns="118800" rIns="126000" bIns="118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b="1">
                  <a:solidFill>
                    <a:schemeClr val="accent2"/>
                  </a:solidFill>
                </a:rPr>
                <a:t>Rolle’s Theorem:  </a:t>
              </a:r>
              <a:r>
                <a:rPr lang="zh-CN" altLang="en-US" b="1"/>
                <a:t>若        充分光滑，                           ，则</a:t>
              </a:r>
            </a:p>
            <a:p>
              <a:pPr eaLnBrk="1" hangingPunct="1">
                <a:lnSpc>
                  <a:spcPct val="110000"/>
                </a:lnSpc>
              </a:pPr>
              <a:r>
                <a:rPr lang="zh-CN" altLang="en-US" b="1"/>
                <a:t>存在                    使得              。</a:t>
              </a:r>
            </a:p>
          </p:txBody>
        </p:sp>
        <p:graphicFrame>
          <p:nvGraphicFramePr>
            <p:cNvPr id="23564" name="Object 12"/>
            <p:cNvGraphicFramePr>
              <a:graphicFrameLocks noChangeAspect="1"/>
            </p:cNvGraphicFramePr>
            <p:nvPr/>
          </p:nvGraphicFramePr>
          <p:xfrm>
            <a:off x="2160" y="1632"/>
            <a:ext cx="384" cy="228"/>
          </p:xfrm>
          <a:graphic>
            <a:graphicData uri="http://schemas.openxmlformats.org/presentationml/2006/ole">
              <mc:AlternateContent xmlns:mc="http://schemas.openxmlformats.org/markup-compatibility/2006">
                <mc:Choice xmlns:v="urn:schemas-microsoft-com:vml" Requires="v">
                  <p:oleObj spid="_x0000_s23839" name="Equation" r:id="rId3" imgW="342720" imgH="203040" progId="Equation.3">
                    <p:embed/>
                  </p:oleObj>
                </mc:Choice>
                <mc:Fallback>
                  <p:oleObj name="Equation" r:id="rId3" imgW="342720" imgH="20304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 y="1632"/>
                          <a:ext cx="384"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5" name="Object 13"/>
            <p:cNvGraphicFramePr>
              <a:graphicFrameLocks noChangeAspect="1"/>
            </p:cNvGraphicFramePr>
            <p:nvPr/>
          </p:nvGraphicFramePr>
          <p:xfrm>
            <a:off x="3456" y="1632"/>
            <a:ext cx="1344" cy="251"/>
          </p:xfrm>
          <a:graphic>
            <a:graphicData uri="http://schemas.openxmlformats.org/presentationml/2006/ole">
              <mc:AlternateContent xmlns:mc="http://schemas.openxmlformats.org/markup-compatibility/2006">
                <mc:Choice xmlns:v="urn:schemas-microsoft-com:vml" Requires="v">
                  <p:oleObj spid="_x0000_s23840" name="Equation" r:id="rId5" imgW="1143000" imgH="228600" progId="Equation.3">
                    <p:embed/>
                  </p:oleObj>
                </mc:Choice>
                <mc:Fallback>
                  <p:oleObj name="Equation" r:id="rId5" imgW="1143000" imgH="2286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6" y="1632"/>
                          <a:ext cx="1344"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6" name="Object 14"/>
            <p:cNvGraphicFramePr>
              <a:graphicFrameLocks noChangeAspect="1"/>
            </p:cNvGraphicFramePr>
            <p:nvPr/>
          </p:nvGraphicFramePr>
          <p:xfrm>
            <a:off x="912" y="1872"/>
            <a:ext cx="864" cy="260"/>
          </p:xfrm>
          <a:graphic>
            <a:graphicData uri="http://schemas.openxmlformats.org/presentationml/2006/ole">
              <mc:AlternateContent xmlns:mc="http://schemas.openxmlformats.org/markup-compatibility/2006">
                <mc:Choice xmlns:v="urn:schemas-microsoft-com:vml" Requires="v">
                  <p:oleObj spid="_x0000_s23841" name="Equation" r:id="rId7" imgW="761760" imgH="228600" progId="Equation.3">
                    <p:embed/>
                  </p:oleObj>
                </mc:Choice>
                <mc:Fallback>
                  <p:oleObj name="Equation" r:id="rId7" imgW="761760" imgH="2286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 y="1872"/>
                          <a:ext cx="864"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7" name="Object 15"/>
            <p:cNvGraphicFramePr>
              <a:graphicFrameLocks noChangeAspect="1"/>
            </p:cNvGraphicFramePr>
            <p:nvPr/>
          </p:nvGraphicFramePr>
          <p:xfrm>
            <a:off x="2208" y="1872"/>
            <a:ext cx="672" cy="230"/>
          </p:xfrm>
          <a:graphic>
            <a:graphicData uri="http://schemas.openxmlformats.org/presentationml/2006/ole">
              <mc:AlternateContent xmlns:mc="http://schemas.openxmlformats.org/markup-compatibility/2006">
                <mc:Choice xmlns:v="urn:schemas-microsoft-com:vml" Requires="v">
                  <p:oleObj spid="_x0000_s23842" name="Equation" r:id="rId9" imgW="596880" imgH="203040" progId="Equation.3">
                    <p:embed/>
                  </p:oleObj>
                </mc:Choice>
                <mc:Fallback>
                  <p:oleObj name="Equation" r:id="rId9" imgW="596880" imgH="20304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8" y="1872"/>
                          <a:ext cx="67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
          <p:cNvGrpSpPr>
            <a:grpSpLocks/>
          </p:cNvGrpSpPr>
          <p:nvPr/>
        </p:nvGrpSpPr>
        <p:grpSpPr bwMode="auto">
          <a:xfrm>
            <a:off x="685800" y="2771775"/>
            <a:ext cx="4267200" cy="457200"/>
            <a:chOff x="432" y="1968"/>
            <a:chExt cx="2688" cy="288"/>
          </a:xfrm>
        </p:grpSpPr>
        <p:sp>
          <p:nvSpPr>
            <p:cNvPr id="23725" name="Text Box 9"/>
            <p:cNvSpPr txBox="1">
              <a:spLocks noChangeArrowheads="1"/>
            </p:cNvSpPr>
            <p:nvPr/>
          </p:nvSpPr>
          <p:spPr bwMode="auto">
            <a:xfrm>
              <a:off x="432" y="1968"/>
              <a:ext cx="9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accent2"/>
                  </a:solidFill>
                </a:rPr>
                <a:t>推广：</a:t>
              </a:r>
              <a:r>
                <a:rPr lang="zh-CN" altLang="en-US" b="1"/>
                <a:t>若</a:t>
              </a:r>
            </a:p>
          </p:txBody>
        </p:sp>
        <p:graphicFrame>
          <p:nvGraphicFramePr>
            <p:cNvPr id="23563" name="Object 11"/>
            <p:cNvGraphicFramePr>
              <a:graphicFrameLocks noChangeAspect="1"/>
            </p:cNvGraphicFramePr>
            <p:nvPr/>
          </p:nvGraphicFramePr>
          <p:xfrm>
            <a:off x="1276" y="1989"/>
            <a:ext cx="1844" cy="267"/>
          </p:xfrm>
          <a:graphic>
            <a:graphicData uri="http://schemas.openxmlformats.org/presentationml/2006/ole">
              <mc:AlternateContent xmlns:mc="http://schemas.openxmlformats.org/markup-compatibility/2006">
                <mc:Choice xmlns:v="urn:schemas-microsoft-com:vml" Requires="v">
                  <p:oleObj spid="_x0000_s23843" name="Equation" r:id="rId11" imgW="1650960" imgH="228600" progId="Equation.3">
                    <p:embed/>
                  </p:oleObj>
                </mc:Choice>
                <mc:Fallback>
                  <p:oleObj name="Equation" r:id="rId11" imgW="1650960" imgH="2286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6" y="1989"/>
                          <a:ext cx="1844"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1"/>
          <p:cNvGrpSpPr>
            <a:grpSpLocks/>
          </p:cNvGrpSpPr>
          <p:nvPr/>
        </p:nvGrpSpPr>
        <p:grpSpPr bwMode="auto">
          <a:xfrm>
            <a:off x="5029200" y="2847975"/>
            <a:ext cx="3200400" cy="382588"/>
            <a:chOff x="3168" y="2016"/>
            <a:chExt cx="2016" cy="241"/>
          </a:xfrm>
        </p:grpSpPr>
        <p:graphicFrame>
          <p:nvGraphicFramePr>
            <p:cNvPr id="23562" name="Object 10"/>
            <p:cNvGraphicFramePr>
              <a:graphicFrameLocks noChangeAspect="1"/>
            </p:cNvGraphicFramePr>
            <p:nvPr/>
          </p:nvGraphicFramePr>
          <p:xfrm>
            <a:off x="3456" y="2016"/>
            <a:ext cx="1728" cy="241"/>
          </p:xfrm>
          <a:graphic>
            <a:graphicData uri="http://schemas.openxmlformats.org/presentationml/2006/ole">
              <mc:AlternateContent xmlns:mc="http://schemas.openxmlformats.org/markup-compatibility/2006">
                <mc:Choice xmlns:v="urn:schemas-microsoft-com:vml" Requires="v">
                  <p:oleObj spid="_x0000_s23844" name="Equation" r:id="rId13" imgW="1676160" imgH="228600" progId="Equation.3">
                    <p:embed/>
                  </p:oleObj>
                </mc:Choice>
                <mc:Fallback>
                  <p:oleObj name="Equation" r:id="rId13" imgW="1676160" imgH="2286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56" y="2016"/>
                          <a:ext cx="1728"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724" name="AutoShape 13"/>
            <p:cNvSpPr>
              <a:spLocks noChangeArrowheads="1"/>
            </p:cNvSpPr>
            <p:nvPr/>
          </p:nvSpPr>
          <p:spPr bwMode="auto">
            <a:xfrm>
              <a:off x="3168" y="2064"/>
              <a:ext cx="240" cy="96"/>
            </a:xfrm>
            <a:prstGeom prst="rightArrow">
              <a:avLst>
                <a:gd name="adj1" fmla="val 50000"/>
                <a:gd name="adj2" fmla="val 62500"/>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 name="Group 14"/>
          <p:cNvGrpSpPr>
            <a:grpSpLocks/>
          </p:cNvGrpSpPr>
          <p:nvPr/>
        </p:nvGrpSpPr>
        <p:grpSpPr bwMode="auto">
          <a:xfrm>
            <a:off x="1600200" y="3228975"/>
            <a:ext cx="2819400" cy="465138"/>
            <a:chOff x="1008" y="2256"/>
            <a:chExt cx="1776" cy="293"/>
          </a:xfrm>
        </p:grpSpPr>
        <p:sp>
          <p:nvSpPr>
            <p:cNvPr id="23723" name="Text Box 15"/>
            <p:cNvSpPr txBox="1">
              <a:spLocks noChangeArrowheads="1"/>
            </p:cNvSpPr>
            <p:nvPr/>
          </p:nvSpPr>
          <p:spPr bwMode="auto">
            <a:xfrm>
              <a:off x="1008" y="2256"/>
              <a:ext cx="5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使得</a:t>
              </a:r>
            </a:p>
          </p:txBody>
        </p:sp>
        <p:graphicFrame>
          <p:nvGraphicFramePr>
            <p:cNvPr id="23561" name="Object 9"/>
            <p:cNvGraphicFramePr>
              <a:graphicFrameLocks noChangeAspect="1"/>
            </p:cNvGraphicFramePr>
            <p:nvPr/>
          </p:nvGraphicFramePr>
          <p:xfrm>
            <a:off x="1488" y="2304"/>
            <a:ext cx="1296" cy="245"/>
          </p:xfrm>
          <a:graphic>
            <a:graphicData uri="http://schemas.openxmlformats.org/presentationml/2006/ole">
              <mc:AlternateContent xmlns:mc="http://schemas.openxmlformats.org/markup-compatibility/2006">
                <mc:Choice xmlns:v="urn:schemas-microsoft-com:vml" Requires="v">
                  <p:oleObj spid="_x0000_s23845" name="Equation" r:id="rId15" imgW="1168200" imgH="228600" progId="Equation.3">
                    <p:embed/>
                  </p:oleObj>
                </mc:Choice>
                <mc:Fallback>
                  <p:oleObj name="Equation" r:id="rId15" imgW="1168200" imgH="2286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88" y="2304"/>
                          <a:ext cx="1296"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7"/>
          <p:cNvGrpSpPr>
            <a:grpSpLocks/>
          </p:cNvGrpSpPr>
          <p:nvPr/>
        </p:nvGrpSpPr>
        <p:grpSpPr bwMode="auto">
          <a:xfrm>
            <a:off x="4495800" y="3228975"/>
            <a:ext cx="3429000" cy="457200"/>
            <a:chOff x="2832" y="2256"/>
            <a:chExt cx="2160" cy="288"/>
          </a:xfrm>
        </p:grpSpPr>
        <p:graphicFrame>
          <p:nvGraphicFramePr>
            <p:cNvPr id="23559" name="Object 7"/>
            <p:cNvGraphicFramePr>
              <a:graphicFrameLocks noChangeAspect="1"/>
            </p:cNvGraphicFramePr>
            <p:nvPr/>
          </p:nvGraphicFramePr>
          <p:xfrm>
            <a:off x="3072" y="2304"/>
            <a:ext cx="768" cy="234"/>
          </p:xfrm>
          <a:graphic>
            <a:graphicData uri="http://schemas.openxmlformats.org/presentationml/2006/ole">
              <mc:AlternateContent xmlns:mc="http://schemas.openxmlformats.org/markup-compatibility/2006">
                <mc:Choice xmlns:v="urn:schemas-microsoft-com:vml" Requires="v">
                  <p:oleObj spid="_x0000_s23846" name="Equation" r:id="rId17" imgW="723600" imgH="228600" progId="Equation.3">
                    <p:embed/>
                  </p:oleObj>
                </mc:Choice>
                <mc:Fallback>
                  <p:oleObj name="Equation" r:id="rId17" imgW="723600" imgH="228600" progId="Equation.3">
                    <p:embed/>
                    <p:pic>
                      <p:nvPicPr>
                        <p:cNvPr id="0"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72" y="2304"/>
                          <a:ext cx="768"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721" name="AutoShape 19"/>
            <p:cNvSpPr>
              <a:spLocks noChangeArrowheads="1"/>
            </p:cNvSpPr>
            <p:nvPr/>
          </p:nvSpPr>
          <p:spPr bwMode="auto">
            <a:xfrm>
              <a:off x="2832" y="2352"/>
              <a:ext cx="192" cy="96"/>
            </a:xfrm>
            <a:prstGeom prst="rightArrow">
              <a:avLst>
                <a:gd name="adj1" fmla="val 50000"/>
                <a:gd name="adj2" fmla="val 50000"/>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722" name="Text Box 20"/>
            <p:cNvSpPr txBox="1">
              <a:spLocks noChangeArrowheads="1"/>
            </p:cNvSpPr>
            <p:nvPr/>
          </p:nvSpPr>
          <p:spPr bwMode="auto">
            <a:xfrm>
              <a:off x="3792" y="225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使得</a:t>
              </a:r>
            </a:p>
          </p:txBody>
        </p:sp>
        <p:graphicFrame>
          <p:nvGraphicFramePr>
            <p:cNvPr id="23560" name="Object 8"/>
            <p:cNvGraphicFramePr>
              <a:graphicFrameLocks noChangeAspect="1"/>
            </p:cNvGraphicFramePr>
            <p:nvPr/>
          </p:nvGraphicFramePr>
          <p:xfrm>
            <a:off x="4272" y="2304"/>
            <a:ext cx="720" cy="227"/>
          </p:xfrm>
          <a:graphic>
            <a:graphicData uri="http://schemas.openxmlformats.org/presentationml/2006/ole">
              <mc:AlternateContent xmlns:mc="http://schemas.openxmlformats.org/markup-compatibility/2006">
                <mc:Choice xmlns:v="urn:schemas-microsoft-com:vml" Requires="v">
                  <p:oleObj spid="_x0000_s23847" name="Equation" r:id="rId19" imgW="622080" imgH="203040" progId="Equation.3">
                    <p:embed/>
                  </p:oleObj>
                </mc:Choice>
                <mc:Fallback>
                  <p:oleObj name="Equation" r:id="rId19" imgW="622080" imgH="203040" progId="Equation.3">
                    <p:embed/>
                    <p:pic>
                      <p:nvPicPr>
                        <p:cNvPr id="0" name="Object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72" y="2304"/>
                          <a:ext cx="72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6582" name="Object 2"/>
          <p:cNvGraphicFramePr>
            <a:graphicFrameLocks noChangeAspect="1"/>
          </p:cNvGraphicFramePr>
          <p:nvPr/>
        </p:nvGraphicFramePr>
        <p:xfrm>
          <a:off x="2819400" y="3762375"/>
          <a:ext cx="2895600" cy="439738"/>
        </p:xfrm>
        <a:graphic>
          <a:graphicData uri="http://schemas.openxmlformats.org/presentationml/2006/ole">
            <mc:AlternateContent xmlns:mc="http://schemas.openxmlformats.org/markup-compatibility/2006">
              <mc:Choice xmlns:v="urn:schemas-microsoft-com:vml" Requires="v">
                <p:oleObj spid="_x0000_s23848" name="Equation" r:id="rId21" imgW="1434960" imgH="228600" progId="Equation.3">
                  <p:embed/>
                </p:oleObj>
              </mc:Choice>
              <mc:Fallback>
                <p:oleObj name="Equation" r:id="rId21" imgW="1434960" imgH="228600" progId="Equation.3">
                  <p:embed/>
                  <p:pic>
                    <p:nvPicPr>
                      <p:cNvPr id="0" name="Object 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19400" y="3762375"/>
                        <a:ext cx="2895600"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23"/>
          <p:cNvGrpSpPr>
            <a:grpSpLocks/>
          </p:cNvGrpSpPr>
          <p:nvPr/>
        </p:nvGrpSpPr>
        <p:grpSpPr bwMode="auto">
          <a:xfrm>
            <a:off x="1981200" y="4295775"/>
            <a:ext cx="4267200" cy="457200"/>
            <a:chOff x="960" y="3024"/>
            <a:chExt cx="2688" cy="288"/>
          </a:xfrm>
        </p:grpSpPr>
        <p:sp>
          <p:nvSpPr>
            <p:cNvPr id="23718" name="Text Box 24"/>
            <p:cNvSpPr txBox="1">
              <a:spLocks noChangeArrowheads="1"/>
            </p:cNvSpPr>
            <p:nvPr/>
          </p:nvSpPr>
          <p:spPr bwMode="auto">
            <a:xfrm>
              <a:off x="1200" y="3024"/>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存在</a:t>
              </a:r>
            </a:p>
          </p:txBody>
        </p:sp>
        <p:graphicFrame>
          <p:nvGraphicFramePr>
            <p:cNvPr id="23557" name="Object 5"/>
            <p:cNvGraphicFramePr>
              <a:graphicFrameLocks noChangeAspect="1"/>
            </p:cNvGraphicFramePr>
            <p:nvPr/>
          </p:nvGraphicFramePr>
          <p:xfrm>
            <a:off x="1632" y="3072"/>
            <a:ext cx="720" cy="234"/>
          </p:xfrm>
          <a:graphic>
            <a:graphicData uri="http://schemas.openxmlformats.org/presentationml/2006/ole">
              <mc:AlternateContent xmlns:mc="http://schemas.openxmlformats.org/markup-compatibility/2006">
                <mc:Choice xmlns:v="urn:schemas-microsoft-com:vml" Requires="v">
                  <p:oleObj spid="_x0000_s23849" name="Equation" r:id="rId23" imgW="596880" imgH="203040" progId="Equation.3">
                    <p:embed/>
                  </p:oleObj>
                </mc:Choice>
                <mc:Fallback>
                  <p:oleObj name="Equation" r:id="rId23" imgW="596880" imgH="203040" progId="Equation.3">
                    <p:embed/>
                    <p:pic>
                      <p:nvPicPr>
                        <p:cNvPr id="0" name="Object 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32" y="3072"/>
                          <a:ext cx="72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719" name="Text Box 26"/>
            <p:cNvSpPr txBox="1">
              <a:spLocks noChangeArrowheads="1"/>
            </p:cNvSpPr>
            <p:nvPr/>
          </p:nvSpPr>
          <p:spPr bwMode="auto">
            <a:xfrm>
              <a:off x="2304" y="3024"/>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使得</a:t>
              </a:r>
            </a:p>
          </p:txBody>
        </p:sp>
        <p:graphicFrame>
          <p:nvGraphicFramePr>
            <p:cNvPr id="23558" name="Object 6"/>
            <p:cNvGraphicFramePr>
              <a:graphicFrameLocks noChangeAspect="1"/>
            </p:cNvGraphicFramePr>
            <p:nvPr/>
          </p:nvGraphicFramePr>
          <p:xfrm>
            <a:off x="2784" y="3024"/>
            <a:ext cx="864" cy="265"/>
          </p:xfrm>
          <a:graphic>
            <a:graphicData uri="http://schemas.openxmlformats.org/presentationml/2006/ole">
              <mc:AlternateContent xmlns:mc="http://schemas.openxmlformats.org/markup-compatibility/2006">
                <mc:Choice xmlns:v="urn:schemas-microsoft-com:vml" Requires="v">
                  <p:oleObj spid="_x0000_s23850" name="Equation" r:id="rId25" imgW="711000" imgH="228600" progId="Equation.3">
                    <p:embed/>
                  </p:oleObj>
                </mc:Choice>
                <mc:Fallback>
                  <p:oleObj name="Equation" r:id="rId25" imgW="711000" imgH="228600" progId="Equation.3">
                    <p:embed/>
                    <p:pic>
                      <p:nvPicPr>
                        <p:cNvPr id="0" name="Object 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784" y="3024"/>
                          <a:ext cx="864"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720" name="AutoShape 28"/>
            <p:cNvSpPr>
              <a:spLocks noChangeArrowheads="1"/>
            </p:cNvSpPr>
            <p:nvPr/>
          </p:nvSpPr>
          <p:spPr bwMode="auto">
            <a:xfrm>
              <a:off x="960" y="3120"/>
              <a:ext cx="240" cy="144"/>
            </a:xfrm>
            <a:prstGeom prst="rightArrow">
              <a:avLst>
                <a:gd name="adj1" fmla="val 50000"/>
                <a:gd name="adj2" fmla="val 41667"/>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66589" name="Rectangle 29"/>
          <p:cNvSpPr>
            <a:spLocks noChangeArrowheads="1"/>
          </p:cNvSpPr>
          <p:nvPr/>
        </p:nvSpPr>
        <p:spPr bwMode="auto">
          <a:xfrm>
            <a:off x="609600" y="1781175"/>
            <a:ext cx="7924800" cy="3352800"/>
          </a:xfrm>
          <a:prstGeom prst="rect">
            <a:avLst/>
          </a:prstGeom>
          <a:solidFill>
            <a:srgbClr val="FFFFCC"/>
          </a:solidFill>
          <a:ln w="9525">
            <a:solidFill>
              <a:srgbClr val="FFFFCC"/>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590" name="Text Box 30"/>
          <p:cNvSpPr txBox="1">
            <a:spLocks noChangeArrowheads="1"/>
          </p:cNvSpPr>
          <p:nvPr/>
        </p:nvSpPr>
        <p:spPr bwMode="auto">
          <a:xfrm>
            <a:off x="609600" y="1781175"/>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t>R</a:t>
            </a:r>
            <a:r>
              <a:rPr lang="en-US" altLang="zh-CN" b="1" i="1" baseline="-25000"/>
              <a:t>n</a:t>
            </a:r>
            <a:r>
              <a:rPr lang="en-US" altLang="zh-CN" b="1"/>
              <a:t>(</a:t>
            </a:r>
            <a:r>
              <a:rPr lang="en-US" altLang="zh-CN" b="1" i="1"/>
              <a:t>x</a:t>
            </a:r>
            <a:r>
              <a:rPr lang="en-US" altLang="zh-CN" b="1"/>
              <a:t>) </a:t>
            </a:r>
            <a:r>
              <a:rPr lang="zh-CN" altLang="en-US" b="1"/>
              <a:t>至少有        个根</a:t>
            </a:r>
          </a:p>
        </p:txBody>
      </p:sp>
      <p:sp>
        <p:nvSpPr>
          <p:cNvPr id="66591" name="Text Box 31"/>
          <p:cNvSpPr txBox="1">
            <a:spLocks noChangeArrowheads="1"/>
          </p:cNvSpPr>
          <p:nvPr/>
        </p:nvSpPr>
        <p:spPr bwMode="auto">
          <a:xfrm>
            <a:off x="2339975" y="177165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solidFill>
                  <a:srgbClr val="FF3300"/>
                </a:solidFill>
              </a:rPr>
              <a:t>n</a:t>
            </a:r>
            <a:r>
              <a:rPr lang="en-US" altLang="zh-CN" b="1">
                <a:solidFill>
                  <a:srgbClr val="FF3300"/>
                </a:solidFill>
              </a:rPr>
              <a:t>+1</a:t>
            </a:r>
            <a:endParaRPr lang="en-US" altLang="zh-CN" b="1" i="1">
              <a:solidFill>
                <a:srgbClr val="FF3300"/>
              </a:solidFill>
            </a:endParaRPr>
          </a:p>
        </p:txBody>
      </p:sp>
      <p:grpSp>
        <p:nvGrpSpPr>
          <p:cNvPr id="8" name="Group 32"/>
          <p:cNvGrpSpPr>
            <a:grpSpLocks/>
          </p:cNvGrpSpPr>
          <p:nvPr/>
        </p:nvGrpSpPr>
        <p:grpSpPr bwMode="auto">
          <a:xfrm>
            <a:off x="3733800" y="1628775"/>
            <a:ext cx="3255963" cy="719138"/>
            <a:chOff x="2400" y="1411"/>
            <a:chExt cx="2051" cy="453"/>
          </a:xfrm>
        </p:grpSpPr>
        <p:sp>
          <p:nvSpPr>
            <p:cNvPr id="23696" name="Rectangle 33"/>
            <p:cNvSpPr>
              <a:spLocks noChangeArrowheads="1"/>
            </p:cNvSpPr>
            <p:nvPr/>
          </p:nvSpPr>
          <p:spPr bwMode="auto">
            <a:xfrm>
              <a:off x="3732" y="1460"/>
              <a:ext cx="197"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solidFill>
                    <a:srgbClr val="000000"/>
                  </a:solidFill>
                  <a:latin typeface="Symbol" panose="05050102010706020507" pitchFamily="18" charset="2"/>
                  <a:sym typeface="Symbol" panose="05050102010706020507" pitchFamily="18" charset="2"/>
                </a:rPr>
                <a:t></a:t>
              </a:r>
              <a:endParaRPr lang="en-US" altLang="zh-CN"/>
            </a:p>
          </p:txBody>
        </p:sp>
        <p:sp>
          <p:nvSpPr>
            <p:cNvPr id="23697" name="Rectangle 34"/>
            <p:cNvSpPr>
              <a:spLocks noChangeArrowheads="1"/>
            </p:cNvSpPr>
            <p:nvPr/>
          </p:nvSpPr>
          <p:spPr bwMode="auto">
            <a:xfrm>
              <a:off x="3801" y="1739"/>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solidFill>
                    <a:srgbClr val="000000"/>
                  </a:solidFill>
                  <a:latin typeface="Symbol" panose="05050102010706020507" pitchFamily="18" charset="2"/>
                </a:rPr>
                <a:t>=</a:t>
              </a:r>
              <a:endParaRPr lang="en-US" altLang="zh-CN"/>
            </a:p>
          </p:txBody>
        </p:sp>
        <p:sp>
          <p:nvSpPr>
            <p:cNvPr id="23698" name="Rectangle 35"/>
            <p:cNvSpPr>
              <a:spLocks noChangeArrowheads="1"/>
            </p:cNvSpPr>
            <p:nvPr/>
          </p:nvSpPr>
          <p:spPr bwMode="auto">
            <a:xfrm>
              <a:off x="4130" y="1504"/>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latin typeface="Symbol" panose="05050102010706020507" pitchFamily="18" charset="2"/>
                </a:rPr>
                <a:t>-</a:t>
              </a:r>
              <a:endParaRPr lang="en-US" altLang="zh-CN"/>
            </a:p>
          </p:txBody>
        </p:sp>
        <p:sp>
          <p:nvSpPr>
            <p:cNvPr id="23699" name="Rectangle 36"/>
            <p:cNvSpPr>
              <a:spLocks noChangeArrowheads="1"/>
            </p:cNvSpPr>
            <p:nvPr/>
          </p:nvSpPr>
          <p:spPr bwMode="auto">
            <a:xfrm>
              <a:off x="3232" y="1504"/>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latin typeface="Symbol" panose="05050102010706020507" pitchFamily="18" charset="2"/>
                </a:rPr>
                <a:t>=</a:t>
              </a:r>
              <a:endParaRPr lang="en-US" altLang="zh-CN"/>
            </a:p>
          </p:txBody>
        </p:sp>
        <p:sp>
          <p:nvSpPr>
            <p:cNvPr id="23700" name="Rectangle 37"/>
            <p:cNvSpPr>
              <a:spLocks noChangeArrowheads="1"/>
            </p:cNvSpPr>
            <p:nvPr/>
          </p:nvSpPr>
          <p:spPr bwMode="auto">
            <a:xfrm>
              <a:off x="3808" y="1411"/>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i="1">
                  <a:solidFill>
                    <a:srgbClr val="000000"/>
                  </a:solidFill>
                </a:rPr>
                <a:t>n</a:t>
              </a:r>
              <a:endParaRPr lang="en-US" altLang="zh-CN"/>
            </a:p>
          </p:txBody>
        </p:sp>
        <p:sp>
          <p:nvSpPr>
            <p:cNvPr id="23701" name="Rectangle 38"/>
            <p:cNvSpPr>
              <a:spLocks noChangeArrowheads="1"/>
            </p:cNvSpPr>
            <p:nvPr/>
          </p:nvSpPr>
          <p:spPr bwMode="auto">
            <a:xfrm>
              <a:off x="3765" y="1749"/>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i="1">
                  <a:solidFill>
                    <a:srgbClr val="000000"/>
                  </a:solidFill>
                </a:rPr>
                <a:t>i</a:t>
              </a:r>
              <a:endParaRPr lang="en-US" altLang="zh-CN"/>
            </a:p>
          </p:txBody>
        </p:sp>
        <p:sp>
          <p:nvSpPr>
            <p:cNvPr id="23702" name="Rectangle 39"/>
            <p:cNvSpPr>
              <a:spLocks noChangeArrowheads="1"/>
            </p:cNvSpPr>
            <p:nvPr/>
          </p:nvSpPr>
          <p:spPr bwMode="auto">
            <a:xfrm>
              <a:off x="4343" y="1628"/>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i="1">
                  <a:solidFill>
                    <a:schemeClr val="accent2"/>
                  </a:solidFill>
                </a:rPr>
                <a:t>i</a:t>
              </a:r>
              <a:endParaRPr lang="en-US" altLang="zh-CN">
                <a:solidFill>
                  <a:schemeClr val="accent2"/>
                </a:solidFill>
              </a:endParaRPr>
            </a:p>
          </p:txBody>
        </p:sp>
        <p:sp>
          <p:nvSpPr>
            <p:cNvPr id="23703" name="Rectangle 40"/>
            <p:cNvSpPr>
              <a:spLocks noChangeArrowheads="1"/>
            </p:cNvSpPr>
            <p:nvPr/>
          </p:nvSpPr>
          <p:spPr bwMode="auto">
            <a:xfrm>
              <a:off x="2918" y="1628"/>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i="1">
                  <a:solidFill>
                    <a:srgbClr val="000000"/>
                  </a:solidFill>
                </a:rPr>
                <a:t>n</a:t>
              </a:r>
              <a:endParaRPr lang="en-US" altLang="zh-CN"/>
            </a:p>
          </p:txBody>
        </p:sp>
        <p:sp>
          <p:nvSpPr>
            <p:cNvPr id="23704" name="Rectangle 41"/>
            <p:cNvSpPr>
              <a:spLocks noChangeArrowheads="1"/>
            </p:cNvSpPr>
            <p:nvPr/>
          </p:nvSpPr>
          <p:spPr bwMode="auto">
            <a:xfrm>
              <a:off x="4259" y="1523"/>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chemeClr val="accent2"/>
                  </a:solidFill>
                </a:rPr>
                <a:t>x</a:t>
              </a:r>
              <a:endParaRPr lang="en-US" altLang="zh-CN">
                <a:solidFill>
                  <a:schemeClr val="accent2"/>
                </a:solidFill>
              </a:endParaRPr>
            </a:p>
          </p:txBody>
        </p:sp>
        <p:sp>
          <p:nvSpPr>
            <p:cNvPr id="23705" name="Rectangle 42"/>
            <p:cNvSpPr>
              <a:spLocks noChangeArrowheads="1"/>
            </p:cNvSpPr>
            <p:nvPr/>
          </p:nvSpPr>
          <p:spPr bwMode="auto">
            <a:xfrm>
              <a:off x="4019" y="1523"/>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rgbClr val="000000"/>
                  </a:solidFill>
                </a:rPr>
                <a:t>x</a:t>
              </a:r>
              <a:endParaRPr lang="en-US" altLang="zh-CN"/>
            </a:p>
          </p:txBody>
        </p:sp>
        <p:sp>
          <p:nvSpPr>
            <p:cNvPr id="23706" name="Rectangle 43"/>
            <p:cNvSpPr>
              <a:spLocks noChangeArrowheads="1"/>
            </p:cNvSpPr>
            <p:nvPr/>
          </p:nvSpPr>
          <p:spPr bwMode="auto">
            <a:xfrm>
              <a:off x="3561" y="1523"/>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rgbClr val="000000"/>
                  </a:solidFill>
                </a:rPr>
                <a:t>x</a:t>
              </a:r>
              <a:endParaRPr lang="en-US" altLang="zh-CN"/>
            </a:p>
          </p:txBody>
        </p:sp>
        <p:sp>
          <p:nvSpPr>
            <p:cNvPr id="23707" name="Rectangle 44"/>
            <p:cNvSpPr>
              <a:spLocks noChangeArrowheads="1"/>
            </p:cNvSpPr>
            <p:nvPr/>
          </p:nvSpPr>
          <p:spPr bwMode="auto">
            <a:xfrm>
              <a:off x="3366" y="1523"/>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rgbClr val="FF3300"/>
                  </a:solidFill>
                </a:rPr>
                <a:t>K</a:t>
              </a:r>
              <a:endParaRPr lang="en-US" altLang="zh-CN">
                <a:solidFill>
                  <a:srgbClr val="FF3300"/>
                </a:solidFill>
              </a:endParaRPr>
            </a:p>
          </p:txBody>
        </p:sp>
        <p:sp>
          <p:nvSpPr>
            <p:cNvPr id="23708" name="Rectangle 45"/>
            <p:cNvSpPr>
              <a:spLocks noChangeArrowheads="1"/>
            </p:cNvSpPr>
            <p:nvPr/>
          </p:nvSpPr>
          <p:spPr bwMode="auto">
            <a:xfrm>
              <a:off x="3057" y="1523"/>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rgbClr val="000000"/>
                  </a:solidFill>
                </a:rPr>
                <a:t>x</a:t>
              </a:r>
              <a:endParaRPr lang="en-US" altLang="zh-CN"/>
            </a:p>
          </p:txBody>
        </p:sp>
        <p:sp>
          <p:nvSpPr>
            <p:cNvPr id="23709" name="Rectangle 46"/>
            <p:cNvSpPr>
              <a:spLocks noChangeArrowheads="1"/>
            </p:cNvSpPr>
            <p:nvPr/>
          </p:nvSpPr>
          <p:spPr bwMode="auto">
            <a:xfrm>
              <a:off x="2815" y="1523"/>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rgbClr val="000000"/>
                  </a:solidFill>
                </a:rPr>
                <a:t>R</a:t>
              </a:r>
              <a:endParaRPr lang="en-US" altLang="zh-CN"/>
            </a:p>
          </p:txBody>
        </p:sp>
        <p:sp>
          <p:nvSpPr>
            <p:cNvPr id="23710" name="Rectangle 47"/>
            <p:cNvSpPr>
              <a:spLocks noChangeArrowheads="1"/>
            </p:cNvSpPr>
            <p:nvPr/>
          </p:nvSpPr>
          <p:spPr bwMode="auto">
            <a:xfrm>
              <a:off x="3857" y="1748"/>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solidFill>
                    <a:srgbClr val="000000"/>
                  </a:solidFill>
                </a:rPr>
                <a:t>0</a:t>
              </a:r>
              <a:endParaRPr lang="en-US" altLang="zh-CN"/>
            </a:p>
          </p:txBody>
        </p:sp>
        <p:sp>
          <p:nvSpPr>
            <p:cNvPr id="23711" name="Rectangle 48"/>
            <p:cNvSpPr>
              <a:spLocks noChangeArrowheads="1"/>
            </p:cNvSpPr>
            <p:nvPr/>
          </p:nvSpPr>
          <p:spPr bwMode="auto">
            <a:xfrm>
              <a:off x="4395" y="1523"/>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712" name="Rectangle 49"/>
            <p:cNvSpPr>
              <a:spLocks noChangeArrowheads="1"/>
            </p:cNvSpPr>
            <p:nvPr/>
          </p:nvSpPr>
          <p:spPr bwMode="auto">
            <a:xfrm>
              <a:off x="3947" y="1523"/>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713" name="Rectangle 50"/>
            <p:cNvSpPr>
              <a:spLocks noChangeArrowheads="1"/>
            </p:cNvSpPr>
            <p:nvPr/>
          </p:nvSpPr>
          <p:spPr bwMode="auto">
            <a:xfrm>
              <a:off x="3650" y="1523"/>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714" name="Rectangle 51"/>
            <p:cNvSpPr>
              <a:spLocks noChangeArrowheads="1"/>
            </p:cNvSpPr>
            <p:nvPr/>
          </p:nvSpPr>
          <p:spPr bwMode="auto">
            <a:xfrm>
              <a:off x="3490" y="1523"/>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715" name="Rectangle 52"/>
            <p:cNvSpPr>
              <a:spLocks noChangeArrowheads="1"/>
            </p:cNvSpPr>
            <p:nvPr/>
          </p:nvSpPr>
          <p:spPr bwMode="auto">
            <a:xfrm>
              <a:off x="3146" y="1523"/>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716" name="Rectangle 53"/>
            <p:cNvSpPr>
              <a:spLocks noChangeArrowheads="1"/>
            </p:cNvSpPr>
            <p:nvPr/>
          </p:nvSpPr>
          <p:spPr bwMode="auto">
            <a:xfrm>
              <a:off x="2985" y="1523"/>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717" name="AutoShape 54"/>
            <p:cNvSpPr>
              <a:spLocks noChangeArrowheads="1"/>
            </p:cNvSpPr>
            <p:nvPr/>
          </p:nvSpPr>
          <p:spPr bwMode="auto">
            <a:xfrm>
              <a:off x="2400" y="1584"/>
              <a:ext cx="288" cy="96"/>
            </a:xfrm>
            <a:prstGeom prst="rightArrow">
              <a:avLst>
                <a:gd name="adj1" fmla="val 50000"/>
                <a:gd name="adj2" fmla="val 75000"/>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 name="Group 55"/>
          <p:cNvGrpSpPr>
            <a:grpSpLocks/>
          </p:cNvGrpSpPr>
          <p:nvPr/>
        </p:nvGrpSpPr>
        <p:grpSpPr bwMode="auto">
          <a:xfrm>
            <a:off x="609600" y="2314575"/>
            <a:ext cx="7891463" cy="711200"/>
            <a:chOff x="384" y="1632"/>
            <a:chExt cx="4971" cy="448"/>
          </a:xfrm>
        </p:grpSpPr>
        <p:sp>
          <p:nvSpPr>
            <p:cNvPr id="23669" name="Text Box 56"/>
            <p:cNvSpPr txBox="1">
              <a:spLocks noChangeArrowheads="1"/>
            </p:cNvSpPr>
            <p:nvPr/>
          </p:nvSpPr>
          <p:spPr bwMode="auto">
            <a:xfrm>
              <a:off x="384" y="1680"/>
              <a:ext cx="29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任意固定 </a:t>
              </a:r>
              <a:r>
                <a:rPr lang="en-US" altLang="zh-CN" sz="2000" b="1" i="1">
                  <a:solidFill>
                    <a:schemeClr val="accent2"/>
                  </a:solidFill>
                </a:rPr>
                <a:t>x</a:t>
              </a:r>
              <a:r>
                <a:rPr lang="en-US" altLang="zh-CN" sz="2000" b="1" i="1"/>
                <a:t> </a:t>
              </a:r>
              <a:r>
                <a:rPr lang="en-US" altLang="zh-CN" sz="2000" b="1">
                  <a:sym typeface="Symbol" panose="05050102010706020507" pitchFamily="18" charset="2"/>
                </a:rPr>
                <a:t> </a:t>
              </a:r>
              <a:r>
                <a:rPr lang="en-US" altLang="zh-CN" sz="2000" b="1" i="1">
                  <a:solidFill>
                    <a:schemeClr val="accent2"/>
                  </a:solidFill>
                  <a:sym typeface="Symbol" panose="05050102010706020507" pitchFamily="18" charset="2"/>
                </a:rPr>
                <a:t>x</a:t>
              </a:r>
              <a:r>
                <a:rPr lang="en-US" altLang="zh-CN" sz="2000" b="1" i="1" baseline="-25000">
                  <a:solidFill>
                    <a:schemeClr val="accent2"/>
                  </a:solidFill>
                  <a:sym typeface="Symbol" panose="05050102010706020507" pitchFamily="18" charset="2"/>
                </a:rPr>
                <a:t>i</a:t>
              </a:r>
              <a:r>
                <a:rPr lang="en-US" altLang="zh-CN" b="1">
                  <a:sym typeface="Symbol" panose="05050102010706020507" pitchFamily="18" charset="2"/>
                </a:rPr>
                <a:t>  (</a:t>
              </a:r>
              <a:r>
                <a:rPr lang="en-US" altLang="zh-CN" sz="2000" b="1" i="1">
                  <a:sym typeface="Symbol" panose="05050102010706020507" pitchFamily="18" charset="2"/>
                </a:rPr>
                <a:t>i</a:t>
              </a:r>
              <a:r>
                <a:rPr lang="en-US" altLang="zh-CN" sz="2000" b="1">
                  <a:sym typeface="Symbol" panose="05050102010706020507" pitchFamily="18" charset="2"/>
                </a:rPr>
                <a:t> = 0, …, </a:t>
              </a:r>
              <a:r>
                <a:rPr lang="en-US" altLang="zh-CN" sz="2000" b="1" i="1">
                  <a:sym typeface="Symbol" panose="05050102010706020507" pitchFamily="18" charset="2"/>
                </a:rPr>
                <a:t>n</a:t>
              </a:r>
              <a:r>
                <a:rPr lang="en-US" altLang="zh-CN" b="1">
                  <a:sym typeface="Symbol" panose="05050102010706020507" pitchFamily="18" charset="2"/>
                </a:rPr>
                <a:t>)</a:t>
              </a:r>
              <a:r>
                <a:rPr lang="en-US" altLang="zh-CN" b="1"/>
                <a:t>, </a:t>
              </a:r>
              <a:r>
                <a:rPr lang="zh-CN" altLang="en-US" b="1"/>
                <a:t>考察</a:t>
              </a:r>
            </a:p>
          </p:txBody>
        </p:sp>
        <p:grpSp>
          <p:nvGrpSpPr>
            <p:cNvPr id="23670" name="Group 57"/>
            <p:cNvGrpSpPr>
              <a:grpSpLocks/>
            </p:cNvGrpSpPr>
            <p:nvPr/>
          </p:nvGrpSpPr>
          <p:grpSpPr bwMode="auto">
            <a:xfrm>
              <a:off x="3072" y="1632"/>
              <a:ext cx="2283" cy="448"/>
              <a:chOff x="1344" y="2179"/>
              <a:chExt cx="2283" cy="448"/>
            </a:xfrm>
          </p:grpSpPr>
          <p:sp>
            <p:nvSpPr>
              <p:cNvPr id="23671" name="Rectangle 58"/>
              <p:cNvSpPr>
                <a:spLocks noChangeArrowheads="1"/>
              </p:cNvSpPr>
              <p:nvPr/>
            </p:nvSpPr>
            <p:spPr bwMode="auto">
              <a:xfrm>
                <a:off x="2850" y="2227"/>
                <a:ext cx="19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100" b="1">
                    <a:solidFill>
                      <a:srgbClr val="000000"/>
                    </a:solidFill>
                    <a:latin typeface="Symbol" panose="05050102010706020507" pitchFamily="18" charset="2"/>
                    <a:sym typeface="Symbol" panose="05050102010706020507" pitchFamily="18" charset="2"/>
                  </a:rPr>
                  <a:t></a:t>
                </a:r>
                <a:endParaRPr lang="en-US" altLang="zh-CN"/>
              </a:p>
            </p:txBody>
          </p:sp>
          <p:sp>
            <p:nvSpPr>
              <p:cNvPr id="23672" name="Rectangle 59"/>
              <p:cNvSpPr>
                <a:spLocks noChangeArrowheads="1"/>
              </p:cNvSpPr>
              <p:nvPr/>
            </p:nvSpPr>
            <p:spPr bwMode="auto">
              <a:xfrm>
                <a:off x="2930" y="2501"/>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solidFill>
                      <a:srgbClr val="000000"/>
                    </a:solidFill>
                    <a:latin typeface="Symbol" panose="05050102010706020507" pitchFamily="18" charset="2"/>
                  </a:rPr>
                  <a:t>=</a:t>
                </a:r>
                <a:endParaRPr lang="en-US" altLang="zh-CN"/>
              </a:p>
            </p:txBody>
          </p:sp>
          <p:sp>
            <p:nvSpPr>
              <p:cNvPr id="23673" name="Rectangle 60"/>
              <p:cNvSpPr>
                <a:spLocks noChangeArrowheads="1"/>
              </p:cNvSpPr>
              <p:nvPr/>
            </p:nvSpPr>
            <p:spPr bwMode="auto">
              <a:xfrm>
                <a:off x="3264" y="2271"/>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latin typeface="Symbol" panose="05050102010706020507" pitchFamily="18" charset="2"/>
                  </a:rPr>
                  <a:t>-</a:t>
                </a:r>
                <a:endParaRPr lang="en-US" altLang="zh-CN"/>
              </a:p>
            </p:txBody>
          </p:sp>
          <p:sp>
            <p:nvSpPr>
              <p:cNvPr id="23674" name="Rectangle 61"/>
              <p:cNvSpPr>
                <a:spLocks noChangeArrowheads="1"/>
              </p:cNvSpPr>
              <p:nvPr/>
            </p:nvSpPr>
            <p:spPr bwMode="auto">
              <a:xfrm>
                <a:off x="2279" y="2271"/>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latin typeface="Symbol" panose="05050102010706020507" pitchFamily="18" charset="2"/>
                    <a:sym typeface="Symbol" panose="05050102010706020507" pitchFamily="18" charset="2"/>
                  </a:rPr>
                  <a:t></a:t>
                </a:r>
                <a:endParaRPr lang="en-US" altLang="zh-CN"/>
              </a:p>
            </p:txBody>
          </p:sp>
          <p:sp>
            <p:nvSpPr>
              <p:cNvPr id="23675" name="Rectangle 62"/>
              <p:cNvSpPr>
                <a:spLocks noChangeArrowheads="1"/>
              </p:cNvSpPr>
              <p:nvPr/>
            </p:nvSpPr>
            <p:spPr bwMode="auto">
              <a:xfrm>
                <a:off x="1712" y="2256"/>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latin typeface="Symbol" panose="05050102010706020507" pitchFamily="18" charset="2"/>
                  </a:rPr>
                  <a:t>=</a:t>
                </a:r>
                <a:endParaRPr lang="en-US" altLang="zh-CN"/>
              </a:p>
            </p:txBody>
          </p:sp>
          <p:sp>
            <p:nvSpPr>
              <p:cNvPr id="23676" name="Rectangle 63"/>
              <p:cNvSpPr>
                <a:spLocks noChangeArrowheads="1"/>
              </p:cNvSpPr>
              <p:nvPr/>
            </p:nvSpPr>
            <p:spPr bwMode="auto">
              <a:xfrm>
                <a:off x="2938" y="2179"/>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i="1">
                    <a:solidFill>
                      <a:srgbClr val="000000"/>
                    </a:solidFill>
                  </a:rPr>
                  <a:t>n</a:t>
                </a:r>
                <a:endParaRPr lang="en-US" altLang="zh-CN"/>
              </a:p>
            </p:txBody>
          </p:sp>
          <p:sp>
            <p:nvSpPr>
              <p:cNvPr id="23677" name="Rectangle 64"/>
              <p:cNvSpPr>
                <a:spLocks noChangeArrowheads="1"/>
              </p:cNvSpPr>
              <p:nvPr/>
            </p:nvSpPr>
            <p:spPr bwMode="auto">
              <a:xfrm>
                <a:off x="2888" y="2512"/>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i="1">
                    <a:solidFill>
                      <a:srgbClr val="000000"/>
                    </a:solidFill>
                  </a:rPr>
                  <a:t>i</a:t>
                </a:r>
                <a:endParaRPr lang="en-US" altLang="zh-CN"/>
              </a:p>
            </p:txBody>
          </p:sp>
          <p:sp>
            <p:nvSpPr>
              <p:cNvPr id="23678" name="Rectangle 65"/>
              <p:cNvSpPr>
                <a:spLocks noChangeArrowheads="1"/>
              </p:cNvSpPr>
              <p:nvPr/>
            </p:nvSpPr>
            <p:spPr bwMode="auto">
              <a:xfrm>
                <a:off x="3511" y="2392"/>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i="1">
                    <a:solidFill>
                      <a:schemeClr val="accent2"/>
                    </a:solidFill>
                  </a:rPr>
                  <a:t>i</a:t>
                </a:r>
                <a:endParaRPr lang="en-US" altLang="zh-CN">
                  <a:solidFill>
                    <a:schemeClr val="accent2"/>
                  </a:solidFill>
                </a:endParaRPr>
              </a:p>
            </p:txBody>
          </p:sp>
          <p:sp>
            <p:nvSpPr>
              <p:cNvPr id="23679" name="Rectangle 66"/>
              <p:cNvSpPr>
                <a:spLocks noChangeArrowheads="1"/>
              </p:cNvSpPr>
              <p:nvPr/>
            </p:nvSpPr>
            <p:spPr bwMode="auto">
              <a:xfrm>
                <a:off x="3413" y="2290"/>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chemeClr val="accent2"/>
                    </a:solidFill>
                  </a:rPr>
                  <a:t>x</a:t>
                </a:r>
                <a:endParaRPr lang="en-US" altLang="zh-CN">
                  <a:solidFill>
                    <a:schemeClr val="accent2"/>
                  </a:solidFill>
                </a:endParaRPr>
              </a:p>
            </p:txBody>
          </p:sp>
          <p:sp>
            <p:nvSpPr>
              <p:cNvPr id="23680" name="Rectangle 67"/>
              <p:cNvSpPr>
                <a:spLocks noChangeArrowheads="1"/>
              </p:cNvSpPr>
              <p:nvPr/>
            </p:nvSpPr>
            <p:spPr bwMode="auto">
              <a:xfrm>
                <a:off x="3169" y="2290"/>
                <a:ext cx="4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rgbClr val="000000"/>
                    </a:solidFill>
                  </a:rPr>
                  <a:t>t</a:t>
                </a:r>
                <a:endParaRPr lang="en-US" altLang="zh-CN"/>
              </a:p>
            </p:txBody>
          </p:sp>
          <p:sp>
            <p:nvSpPr>
              <p:cNvPr id="23681" name="Rectangle 68"/>
              <p:cNvSpPr>
                <a:spLocks noChangeArrowheads="1"/>
              </p:cNvSpPr>
              <p:nvPr/>
            </p:nvSpPr>
            <p:spPr bwMode="auto">
              <a:xfrm>
                <a:off x="2652" y="2290"/>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chemeClr val="accent2"/>
                    </a:solidFill>
                  </a:rPr>
                  <a:t>x</a:t>
                </a:r>
                <a:endParaRPr lang="en-US" altLang="zh-CN">
                  <a:solidFill>
                    <a:schemeClr val="accent2"/>
                  </a:solidFill>
                </a:endParaRPr>
              </a:p>
            </p:txBody>
          </p:sp>
          <p:sp>
            <p:nvSpPr>
              <p:cNvPr id="23682" name="Rectangle 69"/>
              <p:cNvSpPr>
                <a:spLocks noChangeArrowheads="1"/>
              </p:cNvSpPr>
              <p:nvPr/>
            </p:nvSpPr>
            <p:spPr bwMode="auto">
              <a:xfrm>
                <a:off x="2425" y="2290"/>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rgbClr val="FF3300"/>
                    </a:solidFill>
                  </a:rPr>
                  <a:t>K</a:t>
                </a:r>
                <a:endParaRPr lang="en-US" altLang="zh-CN">
                  <a:solidFill>
                    <a:srgbClr val="FF3300"/>
                  </a:solidFill>
                </a:endParaRPr>
              </a:p>
            </p:txBody>
          </p:sp>
          <p:sp>
            <p:nvSpPr>
              <p:cNvPr id="23683" name="Rectangle 70"/>
              <p:cNvSpPr>
                <a:spLocks noChangeArrowheads="1"/>
              </p:cNvSpPr>
              <p:nvPr/>
            </p:nvSpPr>
            <p:spPr bwMode="auto">
              <a:xfrm>
                <a:off x="2121" y="2290"/>
                <a:ext cx="4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rgbClr val="000000"/>
                    </a:solidFill>
                  </a:rPr>
                  <a:t>t</a:t>
                </a:r>
                <a:endParaRPr lang="en-US" altLang="zh-CN"/>
              </a:p>
            </p:txBody>
          </p:sp>
          <p:sp>
            <p:nvSpPr>
              <p:cNvPr id="23684" name="Rectangle 71"/>
              <p:cNvSpPr>
                <a:spLocks noChangeArrowheads="1"/>
              </p:cNvSpPr>
              <p:nvPr/>
            </p:nvSpPr>
            <p:spPr bwMode="auto">
              <a:xfrm>
                <a:off x="1849" y="2280"/>
                <a:ext cx="17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rgbClr val="000000"/>
                    </a:solidFill>
                  </a:rPr>
                  <a:t>R</a:t>
                </a:r>
                <a:r>
                  <a:rPr lang="en-US" altLang="zh-CN" sz="2100" b="1" i="1" baseline="-25000">
                    <a:solidFill>
                      <a:srgbClr val="000000"/>
                    </a:solidFill>
                  </a:rPr>
                  <a:t>n</a:t>
                </a:r>
                <a:endParaRPr lang="en-US" altLang="zh-CN"/>
              </a:p>
            </p:txBody>
          </p:sp>
          <p:sp>
            <p:nvSpPr>
              <p:cNvPr id="23685" name="Rectangle 72"/>
              <p:cNvSpPr>
                <a:spLocks noChangeArrowheads="1"/>
              </p:cNvSpPr>
              <p:nvPr/>
            </p:nvSpPr>
            <p:spPr bwMode="auto">
              <a:xfrm>
                <a:off x="1543" y="2275"/>
                <a:ext cx="4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rgbClr val="000000"/>
                    </a:solidFill>
                  </a:rPr>
                  <a:t>t</a:t>
                </a:r>
                <a:endParaRPr lang="en-US" altLang="zh-CN"/>
              </a:p>
            </p:txBody>
          </p:sp>
          <p:sp>
            <p:nvSpPr>
              <p:cNvPr id="23686" name="Rectangle 73"/>
              <p:cNvSpPr>
                <a:spLocks noChangeArrowheads="1"/>
              </p:cNvSpPr>
              <p:nvPr/>
            </p:nvSpPr>
            <p:spPr bwMode="auto">
              <a:xfrm>
                <a:off x="2995" y="2510"/>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solidFill>
                      <a:srgbClr val="000000"/>
                    </a:solidFill>
                  </a:rPr>
                  <a:t>0</a:t>
                </a:r>
                <a:endParaRPr lang="en-US" altLang="zh-CN"/>
              </a:p>
            </p:txBody>
          </p:sp>
          <p:sp>
            <p:nvSpPr>
              <p:cNvPr id="23687" name="Rectangle 74"/>
              <p:cNvSpPr>
                <a:spLocks noChangeArrowheads="1"/>
              </p:cNvSpPr>
              <p:nvPr/>
            </p:nvSpPr>
            <p:spPr bwMode="auto">
              <a:xfrm>
                <a:off x="3571" y="2290"/>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688" name="Rectangle 75"/>
              <p:cNvSpPr>
                <a:spLocks noChangeArrowheads="1"/>
              </p:cNvSpPr>
              <p:nvPr/>
            </p:nvSpPr>
            <p:spPr bwMode="auto">
              <a:xfrm>
                <a:off x="3100" y="2290"/>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689" name="Rectangle 76"/>
              <p:cNvSpPr>
                <a:spLocks noChangeArrowheads="1"/>
              </p:cNvSpPr>
              <p:nvPr/>
            </p:nvSpPr>
            <p:spPr bwMode="auto">
              <a:xfrm>
                <a:off x="2755" y="2290"/>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690" name="Rectangle 77"/>
              <p:cNvSpPr>
                <a:spLocks noChangeArrowheads="1"/>
              </p:cNvSpPr>
              <p:nvPr/>
            </p:nvSpPr>
            <p:spPr bwMode="auto">
              <a:xfrm>
                <a:off x="2569" y="2290"/>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691" name="Rectangle 78"/>
              <p:cNvSpPr>
                <a:spLocks noChangeArrowheads="1"/>
              </p:cNvSpPr>
              <p:nvPr/>
            </p:nvSpPr>
            <p:spPr bwMode="auto">
              <a:xfrm>
                <a:off x="2189" y="2290"/>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692" name="Rectangle 79"/>
              <p:cNvSpPr>
                <a:spLocks noChangeArrowheads="1"/>
              </p:cNvSpPr>
              <p:nvPr/>
            </p:nvSpPr>
            <p:spPr bwMode="auto">
              <a:xfrm>
                <a:off x="2052" y="2290"/>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693" name="Rectangle 80"/>
              <p:cNvSpPr>
                <a:spLocks noChangeArrowheads="1"/>
              </p:cNvSpPr>
              <p:nvPr/>
            </p:nvSpPr>
            <p:spPr bwMode="auto">
              <a:xfrm>
                <a:off x="1612" y="2275"/>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694" name="Rectangle 81"/>
              <p:cNvSpPr>
                <a:spLocks noChangeArrowheads="1"/>
              </p:cNvSpPr>
              <p:nvPr/>
            </p:nvSpPr>
            <p:spPr bwMode="auto">
              <a:xfrm>
                <a:off x="1474" y="2275"/>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695" name="Rectangle 82"/>
              <p:cNvSpPr>
                <a:spLocks noChangeArrowheads="1"/>
              </p:cNvSpPr>
              <p:nvPr/>
            </p:nvSpPr>
            <p:spPr bwMode="auto">
              <a:xfrm>
                <a:off x="1344" y="2256"/>
                <a:ext cx="10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rgbClr val="000000"/>
                    </a:solidFill>
                    <a:latin typeface="Symbol" panose="05050102010706020507" pitchFamily="18" charset="2"/>
                  </a:rPr>
                  <a:t>j</a:t>
                </a:r>
                <a:endParaRPr lang="en-US" altLang="zh-CN"/>
              </a:p>
            </p:txBody>
          </p:sp>
        </p:grpSp>
      </p:grpSp>
      <p:sp>
        <p:nvSpPr>
          <p:cNvPr id="66643" name="Text Box 83"/>
          <p:cNvSpPr txBox="1">
            <a:spLocks noChangeArrowheads="1"/>
          </p:cNvSpPr>
          <p:nvPr/>
        </p:nvSpPr>
        <p:spPr bwMode="auto">
          <a:xfrm>
            <a:off x="533400" y="3076575"/>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sym typeface="Symbol" panose="05050102010706020507" pitchFamily="18" charset="2"/>
              </a:rPr>
              <a:t></a:t>
            </a:r>
            <a:r>
              <a:rPr lang="en-US" altLang="zh-CN" b="1">
                <a:sym typeface="Symbol" panose="05050102010706020507" pitchFamily="18" charset="2"/>
              </a:rPr>
              <a:t>(</a:t>
            </a:r>
            <a:r>
              <a:rPr lang="en-US" altLang="zh-CN" b="1" i="1">
                <a:sym typeface="Symbol" panose="05050102010706020507" pitchFamily="18" charset="2"/>
              </a:rPr>
              <a:t>x</a:t>
            </a:r>
            <a:r>
              <a:rPr lang="en-US" altLang="zh-CN" b="1">
                <a:sym typeface="Symbol" panose="05050102010706020507" pitchFamily="18" charset="2"/>
              </a:rPr>
              <a:t>)</a:t>
            </a:r>
            <a:r>
              <a:rPr lang="zh-CN" altLang="en-US" b="1"/>
              <a:t>有 </a:t>
            </a:r>
            <a:r>
              <a:rPr lang="en-US" altLang="zh-CN" b="1" i="1">
                <a:solidFill>
                  <a:srgbClr val="FF3300"/>
                </a:solidFill>
              </a:rPr>
              <a:t>n</a:t>
            </a:r>
            <a:r>
              <a:rPr lang="en-US" altLang="zh-CN" b="1">
                <a:solidFill>
                  <a:srgbClr val="FF3300"/>
                </a:solidFill>
              </a:rPr>
              <a:t>+2</a:t>
            </a:r>
            <a:r>
              <a:rPr lang="en-US" altLang="zh-CN" b="1"/>
              <a:t> </a:t>
            </a:r>
            <a:r>
              <a:rPr lang="zh-CN" altLang="en-US" b="1"/>
              <a:t>个不同的根 </a:t>
            </a:r>
            <a:r>
              <a:rPr lang="en-US" altLang="zh-CN" sz="2000" b="1" i="1">
                <a:solidFill>
                  <a:schemeClr val="accent2"/>
                </a:solidFill>
                <a:sym typeface="Symbol" panose="05050102010706020507" pitchFamily="18" charset="2"/>
              </a:rPr>
              <a:t>x</a:t>
            </a:r>
            <a:r>
              <a:rPr lang="en-US" altLang="zh-CN" sz="2000" b="1" baseline="-25000">
                <a:solidFill>
                  <a:schemeClr val="accent2"/>
                </a:solidFill>
                <a:sym typeface="Symbol" panose="05050102010706020507" pitchFamily="18" charset="2"/>
              </a:rPr>
              <a:t>0</a:t>
            </a:r>
            <a:r>
              <a:rPr lang="en-US" altLang="zh-CN" sz="2000" b="1">
                <a:solidFill>
                  <a:schemeClr val="accent2"/>
                </a:solidFill>
                <a:sym typeface="Symbol" panose="05050102010706020507" pitchFamily="18" charset="2"/>
              </a:rPr>
              <a:t> … </a:t>
            </a:r>
            <a:r>
              <a:rPr lang="en-US" altLang="zh-CN" sz="2000" b="1" i="1" baseline="-25000">
                <a:solidFill>
                  <a:schemeClr val="accent2"/>
                </a:solidFill>
                <a:sym typeface="Symbol" panose="05050102010706020507" pitchFamily="18" charset="2"/>
              </a:rPr>
              <a:t> </a:t>
            </a:r>
            <a:r>
              <a:rPr lang="en-US" altLang="zh-CN" sz="2000" b="1" i="1">
                <a:solidFill>
                  <a:schemeClr val="accent2"/>
                </a:solidFill>
                <a:sym typeface="Symbol" panose="05050102010706020507" pitchFamily="18" charset="2"/>
              </a:rPr>
              <a:t>x</a:t>
            </a:r>
            <a:r>
              <a:rPr lang="en-US" altLang="zh-CN" sz="2000" b="1" i="1" baseline="-25000">
                <a:solidFill>
                  <a:schemeClr val="accent2"/>
                </a:solidFill>
                <a:sym typeface="Symbol" panose="05050102010706020507" pitchFamily="18" charset="2"/>
              </a:rPr>
              <a:t>n</a:t>
            </a:r>
            <a:r>
              <a:rPr lang="en-US" altLang="zh-CN" sz="2000" b="1" i="1">
                <a:solidFill>
                  <a:schemeClr val="accent2"/>
                </a:solidFill>
                <a:sym typeface="Symbol" panose="05050102010706020507" pitchFamily="18" charset="2"/>
              </a:rPr>
              <a:t> </a:t>
            </a:r>
            <a:r>
              <a:rPr lang="en-US" altLang="zh-CN" sz="2000" b="1" i="1" baseline="-25000">
                <a:solidFill>
                  <a:schemeClr val="accent2"/>
                </a:solidFill>
                <a:sym typeface="Symbol" panose="05050102010706020507" pitchFamily="18" charset="2"/>
              </a:rPr>
              <a:t> </a:t>
            </a:r>
            <a:r>
              <a:rPr lang="en-US" altLang="zh-CN" sz="2000" b="1" i="1">
                <a:solidFill>
                  <a:schemeClr val="accent2"/>
                </a:solidFill>
                <a:sym typeface="Symbol" panose="05050102010706020507" pitchFamily="18" charset="2"/>
              </a:rPr>
              <a:t>x</a:t>
            </a:r>
            <a:endParaRPr lang="en-US" altLang="zh-CN" sz="2000" b="1" i="1" baseline="-25000">
              <a:solidFill>
                <a:schemeClr val="accent2"/>
              </a:solidFill>
              <a:sym typeface="Symbol" panose="05050102010706020507" pitchFamily="18" charset="2"/>
            </a:endParaRPr>
          </a:p>
        </p:txBody>
      </p:sp>
      <p:graphicFrame>
        <p:nvGraphicFramePr>
          <p:cNvPr id="66644" name="Object 3"/>
          <p:cNvGraphicFramePr>
            <a:graphicFrameLocks noChangeAspect="1"/>
          </p:cNvGraphicFramePr>
          <p:nvPr/>
        </p:nvGraphicFramePr>
        <p:xfrm>
          <a:off x="5638800" y="3152775"/>
          <a:ext cx="2971800" cy="403225"/>
        </p:xfrm>
        <a:graphic>
          <a:graphicData uri="http://schemas.openxmlformats.org/presentationml/2006/ole">
            <mc:AlternateContent xmlns:mc="http://schemas.openxmlformats.org/markup-compatibility/2006">
              <mc:Choice xmlns:v="urn:schemas-microsoft-com:vml" Requires="v">
                <p:oleObj spid="_x0000_s23851" name="Equation" r:id="rId27" imgW="1676160" imgH="241200" progId="Equation.3">
                  <p:embed/>
                </p:oleObj>
              </mc:Choice>
              <mc:Fallback>
                <p:oleObj name="Equation" r:id="rId27" imgW="1676160" imgH="241200" progId="Equation.3">
                  <p:embed/>
                  <p:pic>
                    <p:nvPicPr>
                      <p:cNvPr id="0" name="Object 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638800" y="3152775"/>
                        <a:ext cx="2971800"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645" name="AutoShape 85"/>
          <p:cNvSpPr>
            <a:spLocks noChangeArrowheads="1"/>
          </p:cNvSpPr>
          <p:nvPr/>
        </p:nvSpPr>
        <p:spPr bwMode="auto">
          <a:xfrm>
            <a:off x="5029200" y="3305175"/>
            <a:ext cx="533400" cy="152400"/>
          </a:xfrm>
          <a:prstGeom prst="rightArrow">
            <a:avLst>
              <a:gd name="adj1" fmla="val 50000"/>
              <a:gd name="adj2" fmla="val 87500"/>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1" name="Group 86"/>
          <p:cNvGrpSpPr>
            <a:grpSpLocks/>
          </p:cNvGrpSpPr>
          <p:nvPr/>
        </p:nvGrpSpPr>
        <p:grpSpPr bwMode="auto">
          <a:xfrm>
            <a:off x="5486400" y="3914775"/>
            <a:ext cx="3024188" cy="406400"/>
            <a:chOff x="3492" y="2457"/>
            <a:chExt cx="1905" cy="256"/>
          </a:xfrm>
        </p:grpSpPr>
        <p:sp>
          <p:nvSpPr>
            <p:cNvPr id="23647" name="Rectangle 87"/>
            <p:cNvSpPr>
              <a:spLocks noChangeArrowheads="1"/>
            </p:cNvSpPr>
            <p:nvPr/>
          </p:nvSpPr>
          <p:spPr bwMode="auto">
            <a:xfrm>
              <a:off x="5338" y="2481"/>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48" name="Rectangle 88"/>
            <p:cNvSpPr>
              <a:spLocks noChangeArrowheads="1"/>
            </p:cNvSpPr>
            <p:nvPr/>
          </p:nvSpPr>
          <p:spPr bwMode="auto">
            <a:xfrm>
              <a:off x="5250" y="2481"/>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49" name="Rectangle 89"/>
            <p:cNvSpPr>
              <a:spLocks noChangeArrowheads="1"/>
            </p:cNvSpPr>
            <p:nvPr/>
          </p:nvSpPr>
          <p:spPr bwMode="auto">
            <a:xfrm>
              <a:off x="5162" y="2481"/>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1</a:t>
              </a:r>
              <a:endParaRPr lang="en-US" altLang="zh-CN"/>
            </a:p>
          </p:txBody>
        </p:sp>
        <p:sp>
          <p:nvSpPr>
            <p:cNvPr id="23650" name="Rectangle 90"/>
            <p:cNvSpPr>
              <a:spLocks noChangeArrowheads="1"/>
            </p:cNvSpPr>
            <p:nvPr/>
          </p:nvSpPr>
          <p:spPr bwMode="auto">
            <a:xfrm>
              <a:off x="4842" y="2481"/>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51" name="Rectangle 91"/>
            <p:cNvSpPr>
              <a:spLocks noChangeArrowheads="1"/>
            </p:cNvSpPr>
            <p:nvPr/>
          </p:nvSpPr>
          <p:spPr bwMode="auto">
            <a:xfrm>
              <a:off x="4700" y="2481"/>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52" name="Rectangle 92"/>
            <p:cNvSpPr>
              <a:spLocks noChangeArrowheads="1"/>
            </p:cNvSpPr>
            <p:nvPr/>
          </p:nvSpPr>
          <p:spPr bwMode="auto">
            <a:xfrm>
              <a:off x="4515" y="2481"/>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53" name="Rectangle 93"/>
            <p:cNvSpPr>
              <a:spLocks noChangeArrowheads="1"/>
            </p:cNvSpPr>
            <p:nvPr/>
          </p:nvSpPr>
          <p:spPr bwMode="auto">
            <a:xfrm>
              <a:off x="4146" y="2481"/>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54" name="Rectangle 94"/>
            <p:cNvSpPr>
              <a:spLocks noChangeArrowheads="1"/>
            </p:cNvSpPr>
            <p:nvPr/>
          </p:nvSpPr>
          <p:spPr bwMode="auto">
            <a:xfrm>
              <a:off x="3900" y="2481"/>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55" name="Rectangle 95"/>
            <p:cNvSpPr>
              <a:spLocks noChangeArrowheads="1"/>
            </p:cNvSpPr>
            <p:nvPr/>
          </p:nvSpPr>
          <p:spPr bwMode="auto">
            <a:xfrm>
              <a:off x="3848" y="246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solidFill>
                    <a:srgbClr val="000000"/>
                  </a:solidFill>
                </a:rPr>
                <a:t>)</a:t>
              </a:r>
              <a:endParaRPr lang="en-US" altLang="zh-CN"/>
            </a:p>
          </p:txBody>
        </p:sp>
        <p:sp>
          <p:nvSpPr>
            <p:cNvPr id="23656" name="Rectangle 96"/>
            <p:cNvSpPr>
              <a:spLocks noChangeArrowheads="1"/>
            </p:cNvSpPr>
            <p:nvPr/>
          </p:nvSpPr>
          <p:spPr bwMode="auto">
            <a:xfrm>
              <a:off x="3790" y="246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solidFill>
                    <a:srgbClr val="000000"/>
                  </a:solidFill>
                </a:rPr>
                <a:t>1</a:t>
              </a:r>
              <a:endParaRPr lang="en-US" altLang="zh-CN"/>
            </a:p>
          </p:txBody>
        </p:sp>
        <p:sp>
          <p:nvSpPr>
            <p:cNvPr id="23657" name="Rectangle 97"/>
            <p:cNvSpPr>
              <a:spLocks noChangeArrowheads="1"/>
            </p:cNvSpPr>
            <p:nvPr/>
          </p:nvSpPr>
          <p:spPr bwMode="auto">
            <a:xfrm>
              <a:off x="3621" y="246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solidFill>
                    <a:srgbClr val="000000"/>
                  </a:solidFill>
                </a:rPr>
                <a:t>(</a:t>
              </a:r>
              <a:endParaRPr lang="en-US" altLang="zh-CN"/>
            </a:p>
          </p:txBody>
        </p:sp>
        <p:sp>
          <p:nvSpPr>
            <p:cNvPr id="23658" name="Rectangle 98"/>
            <p:cNvSpPr>
              <a:spLocks noChangeArrowheads="1"/>
            </p:cNvSpPr>
            <p:nvPr/>
          </p:nvSpPr>
          <p:spPr bwMode="auto">
            <a:xfrm>
              <a:off x="5040" y="2462"/>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solidFill>
                    <a:srgbClr val="000000"/>
                  </a:solidFill>
                  <a:latin typeface="Symbol" panose="05050102010706020507" pitchFamily="18" charset="2"/>
                </a:rPr>
                <a:t>+</a:t>
              </a:r>
              <a:endParaRPr lang="en-US" altLang="zh-CN"/>
            </a:p>
          </p:txBody>
        </p:sp>
        <p:sp>
          <p:nvSpPr>
            <p:cNvPr id="23659" name="Rectangle 99"/>
            <p:cNvSpPr>
              <a:spLocks noChangeArrowheads="1"/>
            </p:cNvSpPr>
            <p:nvPr/>
          </p:nvSpPr>
          <p:spPr bwMode="auto">
            <a:xfrm>
              <a:off x="4234" y="2462"/>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solidFill>
                    <a:srgbClr val="000000"/>
                  </a:solidFill>
                  <a:latin typeface="Symbol" panose="05050102010706020507" pitchFamily="18" charset="2"/>
                </a:rPr>
                <a:t>-</a:t>
              </a:r>
              <a:endParaRPr lang="en-US" altLang="zh-CN"/>
            </a:p>
          </p:txBody>
        </p:sp>
        <p:sp>
          <p:nvSpPr>
            <p:cNvPr id="23660" name="Rectangle 100"/>
            <p:cNvSpPr>
              <a:spLocks noChangeArrowheads="1"/>
            </p:cNvSpPr>
            <p:nvPr/>
          </p:nvSpPr>
          <p:spPr bwMode="auto">
            <a:xfrm>
              <a:off x="3731" y="2457"/>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a:solidFill>
                    <a:srgbClr val="000000"/>
                  </a:solidFill>
                  <a:latin typeface="Symbol" panose="05050102010706020507" pitchFamily="18" charset="2"/>
                </a:rPr>
                <a:t>+</a:t>
              </a:r>
              <a:endParaRPr lang="en-US" altLang="zh-CN"/>
            </a:p>
          </p:txBody>
        </p:sp>
        <p:sp>
          <p:nvSpPr>
            <p:cNvPr id="23661" name="Rectangle 101"/>
            <p:cNvSpPr>
              <a:spLocks noChangeArrowheads="1"/>
            </p:cNvSpPr>
            <p:nvPr/>
          </p:nvSpPr>
          <p:spPr bwMode="auto">
            <a:xfrm>
              <a:off x="4910" y="2481"/>
              <a:ext cx="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solidFill>
                    <a:srgbClr val="000000"/>
                  </a:solidFill>
                </a:rPr>
                <a:t>n</a:t>
              </a:r>
              <a:endParaRPr lang="en-US" altLang="zh-CN"/>
            </a:p>
          </p:txBody>
        </p:sp>
        <p:sp>
          <p:nvSpPr>
            <p:cNvPr id="23662" name="Rectangle 102"/>
            <p:cNvSpPr>
              <a:spLocks noChangeArrowheads="1"/>
            </p:cNvSpPr>
            <p:nvPr/>
          </p:nvSpPr>
          <p:spPr bwMode="auto">
            <a:xfrm>
              <a:off x="4598" y="2481"/>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solidFill>
                    <a:schemeClr val="accent2"/>
                  </a:solidFill>
                </a:rPr>
                <a:t>x</a:t>
              </a:r>
              <a:endParaRPr lang="en-US" altLang="zh-CN">
                <a:solidFill>
                  <a:schemeClr val="accent2"/>
                </a:solidFill>
              </a:endParaRPr>
            </a:p>
          </p:txBody>
        </p:sp>
        <p:sp>
          <p:nvSpPr>
            <p:cNvPr id="23663" name="Rectangle 103"/>
            <p:cNvSpPr>
              <a:spLocks noChangeArrowheads="1"/>
            </p:cNvSpPr>
            <p:nvPr/>
          </p:nvSpPr>
          <p:spPr bwMode="auto">
            <a:xfrm>
              <a:off x="4373" y="2481"/>
              <a:ext cx="11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solidFill>
                    <a:srgbClr val="FF3300"/>
                  </a:solidFill>
                </a:rPr>
                <a:t>K</a:t>
              </a:r>
              <a:endParaRPr lang="en-US" altLang="zh-CN">
                <a:solidFill>
                  <a:srgbClr val="FF3300"/>
                </a:solidFill>
              </a:endParaRPr>
            </a:p>
          </p:txBody>
        </p:sp>
        <p:sp>
          <p:nvSpPr>
            <p:cNvPr id="23664" name="Rectangle 104"/>
            <p:cNvSpPr>
              <a:spLocks noChangeArrowheads="1"/>
            </p:cNvSpPr>
            <p:nvPr/>
          </p:nvSpPr>
          <p:spPr bwMode="auto">
            <a:xfrm>
              <a:off x="3492" y="2481"/>
              <a:ext cx="11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solidFill>
                    <a:srgbClr val="000000"/>
                  </a:solidFill>
                </a:rPr>
                <a:t>R</a:t>
              </a:r>
              <a:endParaRPr lang="en-US" altLang="zh-CN"/>
            </a:p>
          </p:txBody>
        </p:sp>
        <p:sp>
          <p:nvSpPr>
            <p:cNvPr id="23665" name="Rectangle 105"/>
            <p:cNvSpPr>
              <a:spLocks noChangeArrowheads="1"/>
            </p:cNvSpPr>
            <p:nvPr/>
          </p:nvSpPr>
          <p:spPr bwMode="auto">
            <a:xfrm>
              <a:off x="4065" y="2588"/>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solidFill>
                    <a:srgbClr val="000000"/>
                  </a:solidFill>
                </a:rPr>
                <a:t>x</a:t>
              </a:r>
              <a:endParaRPr lang="en-US" altLang="zh-CN"/>
            </a:p>
          </p:txBody>
        </p:sp>
        <p:sp>
          <p:nvSpPr>
            <p:cNvPr id="23666" name="Rectangle 106"/>
            <p:cNvSpPr>
              <a:spLocks noChangeArrowheads="1"/>
            </p:cNvSpPr>
            <p:nvPr/>
          </p:nvSpPr>
          <p:spPr bwMode="auto">
            <a:xfrm>
              <a:off x="3667" y="2468"/>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solidFill>
                    <a:srgbClr val="000000"/>
                  </a:solidFill>
                </a:rPr>
                <a:t>n</a:t>
              </a:r>
              <a:endParaRPr lang="en-US" altLang="zh-CN"/>
            </a:p>
          </p:txBody>
        </p:sp>
        <p:sp>
          <p:nvSpPr>
            <p:cNvPr id="23667" name="Rectangle 107"/>
            <p:cNvSpPr>
              <a:spLocks noChangeArrowheads="1"/>
            </p:cNvSpPr>
            <p:nvPr/>
          </p:nvSpPr>
          <p:spPr bwMode="auto">
            <a:xfrm>
              <a:off x="3610" y="2588"/>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solidFill>
                    <a:srgbClr val="000000"/>
                  </a:solidFill>
                </a:rPr>
                <a:t>n</a:t>
              </a:r>
              <a:endParaRPr lang="en-US" altLang="zh-CN"/>
            </a:p>
          </p:txBody>
        </p:sp>
        <p:sp>
          <p:nvSpPr>
            <p:cNvPr id="23668" name="Rectangle 108"/>
            <p:cNvSpPr>
              <a:spLocks noChangeArrowheads="1"/>
            </p:cNvSpPr>
            <p:nvPr/>
          </p:nvSpPr>
          <p:spPr bwMode="auto">
            <a:xfrm>
              <a:off x="3954" y="2462"/>
              <a:ext cx="8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solidFill>
                    <a:srgbClr val="000000"/>
                  </a:solidFill>
                  <a:latin typeface="Symbol" panose="05050102010706020507" pitchFamily="18" charset="2"/>
                </a:rPr>
                <a:t>x</a:t>
              </a:r>
              <a:endParaRPr lang="en-US" altLang="zh-CN"/>
            </a:p>
          </p:txBody>
        </p:sp>
      </p:grpSp>
      <p:grpSp>
        <p:nvGrpSpPr>
          <p:cNvPr id="12" name="Group 109"/>
          <p:cNvGrpSpPr>
            <a:grpSpLocks/>
          </p:cNvGrpSpPr>
          <p:nvPr/>
        </p:nvGrpSpPr>
        <p:grpSpPr bwMode="auto">
          <a:xfrm>
            <a:off x="6019800" y="3686175"/>
            <a:ext cx="76200" cy="228600"/>
            <a:chOff x="3792" y="2304"/>
            <a:chExt cx="48" cy="144"/>
          </a:xfrm>
        </p:grpSpPr>
        <p:sp>
          <p:nvSpPr>
            <p:cNvPr id="23645" name="Line 110"/>
            <p:cNvSpPr>
              <a:spLocks noChangeShapeType="1"/>
            </p:cNvSpPr>
            <p:nvPr/>
          </p:nvSpPr>
          <p:spPr bwMode="auto">
            <a:xfrm>
              <a:off x="3792" y="2304"/>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6" name="Line 111"/>
            <p:cNvSpPr>
              <a:spLocks noChangeShapeType="1"/>
            </p:cNvSpPr>
            <p:nvPr/>
          </p:nvSpPr>
          <p:spPr bwMode="auto">
            <a:xfrm>
              <a:off x="3840" y="2304"/>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672" name="AutoShape 112"/>
          <p:cNvSpPr>
            <a:spLocks noChangeArrowheads="1"/>
          </p:cNvSpPr>
          <p:nvPr/>
        </p:nvSpPr>
        <p:spPr bwMode="auto">
          <a:xfrm>
            <a:off x="900113" y="2347913"/>
            <a:ext cx="4114800" cy="685800"/>
          </a:xfrm>
          <a:prstGeom prst="wedgeEllipseCallout">
            <a:avLst>
              <a:gd name="adj1" fmla="val 70449"/>
              <a:gd name="adj2" fmla="val 86111"/>
            </a:avLst>
          </a:prstGeom>
          <a:gradFill rotWithShape="0">
            <a:gsLst>
              <a:gs pos="0">
                <a:schemeClr val="bg1"/>
              </a:gs>
              <a:gs pos="100000">
                <a:srgbClr val="C0C0C0"/>
              </a:gs>
            </a:gsLst>
            <a:lin ang="2700000" scaled="1"/>
          </a:gradFill>
          <a:ln w="9525">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注意这里是对 </a:t>
            </a:r>
            <a:r>
              <a:rPr lang="en-US" altLang="zh-CN" b="1" i="1"/>
              <a:t>t </a:t>
            </a:r>
            <a:r>
              <a:rPr lang="zh-CN" altLang="en-US" b="1"/>
              <a:t>求导</a:t>
            </a:r>
          </a:p>
        </p:txBody>
      </p:sp>
      <p:grpSp>
        <p:nvGrpSpPr>
          <p:cNvPr id="13" name="Group 113"/>
          <p:cNvGrpSpPr>
            <a:grpSpLocks/>
          </p:cNvGrpSpPr>
          <p:nvPr/>
        </p:nvGrpSpPr>
        <p:grpSpPr bwMode="auto">
          <a:xfrm>
            <a:off x="838200" y="3914775"/>
            <a:ext cx="4767263" cy="436563"/>
            <a:chOff x="546" y="2456"/>
            <a:chExt cx="3003" cy="275"/>
          </a:xfrm>
        </p:grpSpPr>
        <p:sp>
          <p:nvSpPr>
            <p:cNvPr id="23612" name="Rectangle 114"/>
            <p:cNvSpPr>
              <a:spLocks noChangeArrowheads="1"/>
            </p:cNvSpPr>
            <p:nvPr/>
          </p:nvSpPr>
          <p:spPr bwMode="auto">
            <a:xfrm>
              <a:off x="3324" y="2462"/>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t>
              </a:r>
            </a:p>
          </p:txBody>
        </p:sp>
        <p:sp>
          <p:nvSpPr>
            <p:cNvPr id="23613" name="Rectangle 115"/>
            <p:cNvSpPr>
              <a:spLocks noChangeArrowheads="1"/>
            </p:cNvSpPr>
            <p:nvPr/>
          </p:nvSpPr>
          <p:spPr bwMode="auto">
            <a:xfrm>
              <a:off x="2919" y="2462"/>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latin typeface="Symbol" panose="05050102010706020507" pitchFamily="18" charset="2"/>
                </a:rPr>
                <a:t>+</a:t>
              </a:r>
              <a:endParaRPr lang="en-US" altLang="zh-CN"/>
            </a:p>
          </p:txBody>
        </p:sp>
        <p:sp>
          <p:nvSpPr>
            <p:cNvPr id="23614" name="Rectangle 116"/>
            <p:cNvSpPr>
              <a:spLocks noChangeArrowheads="1"/>
            </p:cNvSpPr>
            <p:nvPr/>
          </p:nvSpPr>
          <p:spPr bwMode="auto">
            <a:xfrm>
              <a:off x="2169" y="2462"/>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latin typeface="Symbol" panose="05050102010706020507" pitchFamily="18" charset="2"/>
                </a:rPr>
                <a:t>=</a:t>
              </a:r>
              <a:endParaRPr lang="en-US" altLang="zh-CN"/>
            </a:p>
          </p:txBody>
        </p:sp>
        <p:sp>
          <p:nvSpPr>
            <p:cNvPr id="23615" name="Rectangle 117"/>
            <p:cNvSpPr>
              <a:spLocks noChangeArrowheads="1"/>
            </p:cNvSpPr>
            <p:nvPr/>
          </p:nvSpPr>
          <p:spPr bwMode="auto">
            <a:xfrm>
              <a:off x="1292" y="2462"/>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latin typeface="Symbol" panose="05050102010706020507" pitchFamily="18" charset="2"/>
                </a:rPr>
                <a:t>-</a:t>
              </a:r>
              <a:endParaRPr lang="en-US" altLang="zh-CN"/>
            </a:p>
          </p:txBody>
        </p:sp>
        <p:sp>
          <p:nvSpPr>
            <p:cNvPr id="23616" name="Rectangle 118"/>
            <p:cNvSpPr>
              <a:spLocks noChangeArrowheads="1"/>
            </p:cNvSpPr>
            <p:nvPr/>
          </p:nvSpPr>
          <p:spPr bwMode="auto">
            <a:xfrm>
              <a:off x="1647" y="2456"/>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solidFill>
                    <a:srgbClr val="000000"/>
                  </a:solidFill>
                  <a:latin typeface="Symbol" panose="05050102010706020507" pitchFamily="18" charset="2"/>
                </a:rPr>
                <a:t>+</a:t>
              </a:r>
              <a:endParaRPr lang="en-US" altLang="zh-CN"/>
            </a:p>
          </p:txBody>
        </p:sp>
        <p:sp>
          <p:nvSpPr>
            <p:cNvPr id="23617" name="Rectangle 119"/>
            <p:cNvSpPr>
              <a:spLocks noChangeArrowheads="1"/>
            </p:cNvSpPr>
            <p:nvPr/>
          </p:nvSpPr>
          <p:spPr bwMode="auto">
            <a:xfrm>
              <a:off x="770" y="2456"/>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solidFill>
                    <a:srgbClr val="000000"/>
                  </a:solidFill>
                  <a:latin typeface="Symbol" panose="05050102010706020507" pitchFamily="18" charset="2"/>
                </a:rPr>
                <a:t>+</a:t>
              </a:r>
              <a:endParaRPr lang="en-US" altLang="zh-CN"/>
            </a:p>
          </p:txBody>
        </p:sp>
        <p:sp>
          <p:nvSpPr>
            <p:cNvPr id="23618" name="Rectangle 120"/>
            <p:cNvSpPr>
              <a:spLocks noChangeArrowheads="1"/>
            </p:cNvSpPr>
            <p:nvPr/>
          </p:nvSpPr>
          <p:spPr bwMode="auto">
            <a:xfrm>
              <a:off x="3230" y="2482"/>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19" name="Rectangle 121"/>
            <p:cNvSpPr>
              <a:spLocks noChangeArrowheads="1"/>
            </p:cNvSpPr>
            <p:nvPr/>
          </p:nvSpPr>
          <p:spPr bwMode="auto">
            <a:xfrm>
              <a:off x="3139" y="2482"/>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20" name="Rectangle 122"/>
            <p:cNvSpPr>
              <a:spLocks noChangeArrowheads="1"/>
            </p:cNvSpPr>
            <p:nvPr/>
          </p:nvSpPr>
          <p:spPr bwMode="auto">
            <a:xfrm>
              <a:off x="3049" y="248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1</a:t>
              </a:r>
              <a:endParaRPr lang="en-US" altLang="zh-CN"/>
            </a:p>
          </p:txBody>
        </p:sp>
        <p:sp>
          <p:nvSpPr>
            <p:cNvPr id="23621" name="Rectangle 123"/>
            <p:cNvSpPr>
              <a:spLocks noChangeArrowheads="1"/>
            </p:cNvSpPr>
            <p:nvPr/>
          </p:nvSpPr>
          <p:spPr bwMode="auto">
            <a:xfrm>
              <a:off x="2653" y="2482"/>
              <a:ext cx="11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22" name="Rectangle 124"/>
            <p:cNvSpPr>
              <a:spLocks noChangeArrowheads="1"/>
            </p:cNvSpPr>
            <p:nvPr/>
          </p:nvSpPr>
          <p:spPr bwMode="auto">
            <a:xfrm>
              <a:off x="2462" y="2482"/>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23" name="Rectangle 125"/>
            <p:cNvSpPr>
              <a:spLocks noChangeArrowheads="1"/>
            </p:cNvSpPr>
            <p:nvPr/>
          </p:nvSpPr>
          <p:spPr bwMode="auto">
            <a:xfrm>
              <a:off x="2078" y="2482"/>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24" name="Rectangle 126"/>
            <p:cNvSpPr>
              <a:spLocks noChangeArrowheads="1"/>
            </p:cNvSpPr>
            <p:nvPr/>
          </p:nvSpPr>
          <p:spPr bwMode="auto">
            <a:xfrm>
              <a:off x="1823" y="2482"/>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25" name="Rectangle 127"/>
            <p:cNvSpPr>
              <a:spLocks noChangeArrowheads="1"/>
            </p:cNvSpPr>
            <p:nvPr/>
          </p:nvSpPr>
          <p:spPr bwMode="auto">
            <a:xfrm>
              <a:off x="1201" y="2482"/>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26" name="Rectangle 128"/>
            <p:cNvSpPr>
              <a:spLocks noChangeArrowheads="1"/>
            </p:cNvSpPr>
            <p:nvPr/>
          </p:nvSpPr>
          <p:spPr bwMode="auto">
            <a:xfrm>
              <a:off x="946" y="2482"/>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27" name="Rectangle 129"/>
            <p:cNvSpPr>
              <a:spLocks noChangeArrowheads="1"/>
            </p:cNvSpPr>
            <p:nvPr/>
          </p:nvSpPr>
          <p:spPr bwMode="auto">
            <a:xfrm>
              <a:off x="1769" y="246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solidFill>
                    <a:srgbClr val="000000"/>
                  </a:solidFill>
                </a:rPr>
                <a:t>)</a:t>
              </a:r>
              <a:endParaRPr lang="en-US" altLang="zh-CN"/>
            </a:p>
          </p:txBody>
        </p:sp>
        <p:sp>
          <p:nvSpPr>
            <p:cNvPr id="23628" name="Rectangle 130"/>
            <p:cNvSpPr>
              <a:spLocks noChangeArrowheads="1"/>
            </p:cNvSpPr>
            <p:nvPr/>
          </p:nvSpPr>
          <p:spPr bwMode="auto">
            <a:xfrm>
              <a:off x="1710" y="246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solidFill>
                    <a:srgbClr val="000000"/>
                  </a:solidFill>
                </a:rPr>
                <a:t>1</a:t>
              </a:r>
              <a:endParaRPr lang="en-US" altLang="zh-CN"/>
            </a:p>
          </p:txBody>
        </p:sp>
        <p:sp>
          <p:nvSpPr>
            <p:cNvPr id="23629" name="Rectangle 131"/>
            <p:cNvSpPr>
              <a:spLocks noChangeArrowheads="1"/>
            </p:cNvSpPr>
            <p:nvPr/>
          </p:nvSpPr>
          <p:spPr bwMode="auto">
            <a:xfrm>
              <a:off x="1533" y="246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solidFill>
                    <a:srgbClr val="000000"/>
                  </a:solidFill>
                </a:rPr>
                <a:t>(</a:t>
              </a:r>
              <a:endParaRPr lang="en-US" altLang="zh-CN"/>
            </a:p>
          </p:txBody>
        </p:sp>
        <p:sp>
          <p:nvSpPr>
            <p:cNvPr id="23630" name="Rectangle 132"/>
            <p:cNvSpPr>
              <a:spLocks noChangeArrowheads="1"/>
            </p:cNvSpPr>
            <p:nvPr/>
          </p:nvSpPr>
          <p:spPr bwMode="auto">
            <a:xfrm>
              <a:off x="892" y="246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solidFill>
                    <a:srgbClr val="000000"/>
                  </a:solidFill>
                </a:rPr>
                <a:t>)</a:t>
              </a:r>
              <a:endParaRPr lang="en-US" altLang="zh-CN"/>
            </a:p>
          </p:txBody>
        </p:sp>
        <p:sp>
          <p:nvSpPr>
            <p:cNvPr id="23631" name="Rectangle 133"/>
            <p:cNvSpPr>
              <a:spLocks noChangeArrowheads="1"/>
            </p:cNvSpPr>
            <p:nvPr/>
          </p:nvSpPr>
          <p:spPr bwMode="auto">
            <a:xfrm>
              <a:off x="833" y="246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solidFill>
                    <a:srgbClr val="000000"/>
                  </a:solidFill>
                </a:rPr>
                <a:t>1</a:t>
              </a:r>
              <a:endParaRPr lang="en-US" altLang="zh-CN"/>
            </a:p>
          </p:txBody>
        </p:sp>
        <p:sp>
          <p:nvSpPr>
            <p:cNvPr id="23632" name="Rectangle 134"/>
            <p:cNvSpPr>
              <a:spLocks noChangeArrowheads="1"/>
            </p:cNvSpPr>
            <p:nvPr/>
          </p:nvSpPr>
          <p:spPr bwMode="auto">
            <a:xfrm>
              <a:off x="656" y="246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solidFill>
                    <a:srgbClr val="000000"/>
                  </a:solidFill>
                </a:rPr>
                <a:t>(</a:t>
              </a:r>
              <a:endParaRPr lang="en-US" altLang="zh-CN"/>
            </a:p>
          </p:txBody>
        </p:sp>
        <p:sp>
          <p:nvSpPr>
            <p:cNvPr id="23633" name="Rectangle 135"/>
            <p:cNvSpPr>
              <a:spLocks noChangeArrowheads="1"/>
            </p:cNvSpPr>
            <p:nvPr/>
          </p:nvSpPr>
          <p:spPr bwMode="auto">
            <a:xfrm>
              <a:off x="2785" y="2482"/>
              <a:ext cx="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solidFill>
                    <a:srgbClr val="000000"/>
                  </a:solidFill>
                </a:rPr>
                <a:t>n</a:t>
              </a:r>
              <a:endParaRPr lang="en-US" altLang="zh-CN"/>
            </a:p>
          </p:txBody>
        </p:sp>
        <p:sp>
          <p:nvSpPr>
            <p:cNvPr id="23634" name="Rectangle 136"/>
            <p:cNvSpPr>
              <a:spLocks noChangeArrowheads="1"/>
            </p:cNvSpPr>
            <p:nvPr/>
          </p:nvSpPr>
          <p:spPr bwMode="auto">
            <a:xfrm>
              <a:off x="2547" y="248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solidFill>
                    <a:srgbClr val="000000"/>
                  </a:solidFill>
                </a:rPr>
                <a:t>x</a:t>
              </a:r>
              <a:endParaRPr lang="en-US" altLang="zh-CN"/>
            </a:p>
          </p:txBody>
        </p:sp>
        <p:sp>
          <p:nvSpPr>
            <p:cNvPr id="23635" name="Rectangle 137"/>
            <p:cNvSpPr>
              <a:spLocks noChangeArrowheads="1"/>
            </p:cNvSpPr>
            <p:nvPr/>
          </p:nvSpPr>
          <p:spPr bwMode="auto">
            <a:xfrm>
              <a:off x="2315" y="2482"/>
              <a:ext cx="11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solidFill>
                    <a:srgbClr val="FF3300"/>
                  </a:solidFill>
                </a:rPr>
                <a:t>K</a:t>
              </a:r>
              <a:endParaRPr lang="en-US" altLang="zh-CN">
                <a:solidFill>
                  <a:srgbClr val="FF3300"/>
                </a:solidFill>
              </a:endParaRPr>
            </a:p>
          </p:txBody>
        </p:sp>
        <p:sp>
          <p:nvSpPr>
            <p:cNvPr id="23636" name="Rectangle 138"/>
            <p:cNvSpPr>
              <a:spLocks noChangeArrowheads="1"/>
            </p:cNvSpPr>
            <p:nvPr/>
          </p:nvSpPr>
          <p:spPr bwMode="auto">
            <a:xfrm>
              <a:off x="1438" y="2482"/>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solidFill>
                    <a:schemeClr val="accent2"/>
                  </a:solidFill>
                </a:rPr>
                <a:t>L</a:t>
              </a:r>
              <a:endParaRPr lang="en-US" altLang="zh-CN">
                <a:solidFill>
                  <a:schemeClr val="accent2"/>
                </a:solidFill>
              </a:endParaRPr>
            </a:p>
          </p:txBody>
        </p:sp>
        <p:sp>
          <p:nvSpPr>
            <p:cNvPr id="23637" name="Rectangle 139"/>
            <p:cNvSpPr>
              <a:spLocks noChangeArrowheads="1"/>
            </p:cNvSpPr>
            <p:nvPr/>
          </p:nvSpPr>
          <p:spPr bwMode="auto">
            <a:xfrm>
              <a:off x="546" y="2482"/>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solidFill>
                    <a:srgbClr val="000000"/>
                  </a:solidFill>
                </a:rPr>
                <a:t>f</a:t>
              </a:r>
              <a:endParaRPr lang="en-US" altLang="zh-CN"/>
            </a:p>
          </p:txBody>
        </p:sp>
        <p:sp>
          <p:nvSpPr>
            <p:cNvPr id="23638" name="Rectangle 140"/>
            <p:cNvSpPr>
              <a:spLocks noChangeArrowheads="1"/>
            </p:cNvSpPr>
            <p:nvPr/>
          </p:nvSpPr>
          <p:spPr bwMode="auto">
            <a:xfrm>
              <a:off x="1994" y="2589"/>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solidFill>
                    <a:srgbClr val="000000"/>
                  </a:solidFill>
                </a:rPr>
                <a:t>x</a:t>
              </a:r>
              <a:endParaRPr lang="en-US" altLang="zh-CN"/>
            </a:p>
          </p:txBody>
        </p:sp>
        <p:sp>
          <p:nvSpPr>
            <p:cNvPr id="23639" name="Rectangle 141"/>
            <p:cNvSpPr>
              <a:spLocks noChangeArrowheads="1"/>
            </p:cNvSpPr>
            <p:nvPr/>
          </p:nvSpPr>
          <p:spPr bwMode="auto">
            <a:xfrm>
              <a:off x="1580" y="2467"/>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solidFill>
                    <a:srgbClr val="000000"/>
                  </a:solidFill>
                </a:rPr>
                <a:t>n</a:t>
              </a:r>
              <a:endParaRPr lang="en-US" altLang="zh-CN"/>
            </a:p>
          </p:txBody>
        </p:sp>
        <p:sp>
          <p:nvSpPr>
            <p:cNvPr id="23640" name="Rectangle 142"/>
            <p:cNvSpPr>
              <a:spLocks noChangeArrowheads="1"/>
            </p:cNvSpPr>
            <p:nvPr/>
          </p:nvSpPr>
          <p:spPr bwMode="auto">
            <a:xfrm>
              <a:off x="1545" y="2589"/>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solidFill>
                    <a:schemeClr val="accent2"/>
                  </a:solidFill>
                </a:rPr>
                <a:t>n</a:t>
              </a:r>
              <a:endParaRPr lang="en-US" altLang="zh-CN">
                <a:solidFill>
                  <a:schemeClr val="accent2"/>
                </a:solidFill>
              </a:endParaRPr>
            </a:p>
          </p:txBody>
        </p:sp>
        <p:sp>
          <p:nvSpPr>
            <p:cNvPr id="23641" name="Rectangle 143"/>
            <p:cNvSpPr>
              <a:spLocks noChangeArrowheads="1"/>
            </p:cNvSpPr>
            <p:nvPr/>
          </p:nvSpPr>
          <p:spPr bwMode="auto">
            <a:xfrm>
              <a:off x="1117" y="2589"/>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solidFill>
                    <a:srgbClr val="000000"/>
                  </a:solidFill>
                </a:rPr>
                <a:t>x</a:t>
              </a:r>
              <a:endParaRPr lang="en-US" altLang="zh-CN"/>
            </a:p>
          </p:txBody>
        </p:sp>
        <p:sp>
          <p:nvSpPr>
            <p:cNvPr id="23642" name="Rectangle 144"/>
            <p:cNvSpPr>
              <a:spLocks noChangeArrowheads="1"/>
            </p:cNvSpPr>
            <p:nvPr/>
          </p:nvSpPr>
          <p:spPr bwMode="auto">
            <a:xfrm>
              <a:off x="703" y="2467"/>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solidFill>
                    <a:srgbClr val="000000"/>
                  </a:solidFill>
                </a:rPr>
                <a:t>n</a:t>
              </a:r>
              <a:endParaRPr lang="en-US" altLang="zh-CN"/>
            </a:p>
          </p:txBody>
        </p:sp>
        <p:sp>
          <p:nvSpPr>
            <p:cNvPr id="23643" name="Rectangle 145"/>
            <p:cNvSpPr>
              <a:spLocks noChangeArrowheads="1"/>
            </p:cNvSpPr>
            <p:nvPr/>
          </p:nvSpPr>
          <p:spPr bwMode="auto">
            <a:xfrm>
              <a:off x="1879" y="2462"/>
              <a:ext cx="8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solidFill>
                    <a:srgbClr val="000000"/>
                  </a:solidFill>
                  <a:latin typeface="Symbol" panose="05050102010706020507" pitchFamily="18" charset="2"/>
                </a:rPr>
                <a:t>x</a:t>
              </a:r>
              <a:endParaRPr lang="en-US" altLang="zh-CN"/>
            </a:p>
          </p:txBody>
        </p:sp>
        <p:sp>
          <p:nvSpPr>
            <p:cNvPr id="23644" name="Rectangle 146"/>
            <p:cNvSpPr>
              <a:spLocks noChangeArrowheads="1"/>
            </p:cNvSpPr>
            <p:nvPr/>
          </p:nvSpPr>
          <p:spPr bwMode="auto">
            <a:xfrm>
              <a:off x="1002" y="2462"/>
              <a:ext cx="8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solidFill>
                    <a:srgbClr val="000000"/>
                  </a:solidFill>
                  <a:latin typeface="Symbol" panose="05050102010706020507" pitchFamily="18" charset="2"/>
                </a:rPr>
                <a:t>x</a:t>
              </a:r>
              <a:endParaRPr lang="en-US" altLang="zh-CN"/>
            </a:p>
          </p:txBody>
        </p:sp>
      </p:grpSp>
      <p:sp>
        <p:nvSpPr>
          <p:cNvPr id="66707" name="Line 147"/>
          <p:cNvSpPr>
            <a:spLocks noChangeShapeType="1"/>
          </p:cNvSpPr>
          <p:nvPr/>
        </p:nvSpPr>
        <p:spPr bwMode="auto">
          <a:xfrm flipV="1">
            <a:off x="2362200" y="3914775"/>
            <a:ext cx="685800" cy="4572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08" name="AutoShape 148"/>
          <p:cNvSpPr>
            <a:spLocks noChangeArrowheads="1"/>
          </p:cNvSpPr>
          <p:nvPr/>
        </p:nvSpPr>
        <p:spPr bwMode="auto">
          <a:xfrm>
            <a:off x="838200" y="5133975"/>
            <a:ext cx="533400" cy="152400"/>
          </a:xfrm>
          <a:prstGeom prst="rightArrow">
            <a:avLst>
              <a:gd name="adj1" fmla="val 50000"/>
              <a:gd name="adj2" fmla="val 87500"/>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4" name="Group 149"/>
          <p:cNvGrpSpPr>
            <a:grpSpLocks/>
          </p:cNvGrpSpPr>
          <p:nvPr/>
        </p:nvGrpSpPr>
        <p:grpSpPr bwMode="auto">
          <a:xfrm>
            <a:off x="1676400" y="4829175"/>
            <a:ext cx="2195513" cy="769938"/>
            <a:chOff x="950" y="2896"/>
            <a:chExt cx="1383" cy="485"/>
          </a:xfrm>
        </p:grpSpPr>
        <p:sp>
          <p:nvSpPr>
            <p:cNvPr id="23590" name="Line 150"/>
            <p:cNvSpPr>
              <a:spLocks noChangeShapeType="1"/>
            </p:cNvSpPr>
            <p:nvPr/>
          </p:nvSpPr>
          <p:spPr bwMode="auto">
            <a:xfrm>
              <a:off x="1550" y="3157"/>
              <a:ext cx="783"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1" name="Rectangle 151"/>
            <p:cNvSpPr>
              <a:spLocks noChangeArrowheads="1"/>
            </p:cNvSpPr>
            <p:nvPr/>
          </p:nvSpPr>
          <p:spPr bwMode="auto">
            <a:xfrm>
              <a:off x="2176" y="3160"/>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solidFill>
                    <a:srgbClr val="000000"/>
                  </a:solidFill>
                </a:rPr>
                <a:t>!</a:t>
              </a:r>
              <a:endParaRPr lang="en-US" altLang="zh-CN"/>
            </a:p>
          </p:txBody>
        </p:sp>
        <p:sp>
          <p:nvSpPr>
            <p:cNvPr id="23592" name="Rectangle 152"/>
            <p:cNvSpPr>
              <a:spLocks noChangeArrowheads="1"/>
            </p:cNvSpPr>
            <p:nvPr/>
          </p:nvSpPr>
          <p:spPr bwMode="auto">
            <a:xfrm>
              <a:off x="2084" y="3160"/>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solidFill>
                    <a:srgbClr val="000000"/>
                  </a:solidFill>
                </a:rPr>
                <a:t>)</a:t>
              </a:r>
              <a:endParaRPr lang="en-US" altLang="zh-CN"/>
            </a:p>
          </p:txBody>
        </p:sp>
        <p:sp>
          <p:nvSpPr>
            <p:cNvPr id="23593" name="Rectangle 153"/>
            <p:cNvSpPr>
              <a:spLocks noChangeArrowheads="1"/>
            </p:cNvSpPr>
            <p:nvPr/>
          </p:nvSpPr>
          <p:spPr bwMode="auto">
            <a:xfrm>
              <a:off x="1992" y="3160"/>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solidFill>
                    <a:srgbClr val="000000"/>
                  </a:solidFill>
                </a:rPr>
                <a:t>1</a:t>
              </a:r>
              <a:endParaRPr lang="en-US" altLang="zh-CN"/>
            </a:p>
          </p:txBody>
        </p:sp>
        <p:sp>
          <p:nvSpPr>
            <p:cNvPr id="23594" name="Rectangle 154"/>
            <p:cNvSpPr>
              <a:spLocks noChangeArrowheads="1"/>
            </p:cNvSpPr>
            <p:nvPr/>
          </p:nvSpPr>
          <p:spPr bwMode="auto">
            <a:xfrm>
              <a:off x="1653" y="3160"/>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solidFill>
                    <a:srgbClr val="000000"/>
                  </a:solidFill>
                </a:rPr>
                <a:t>(</a:t>
              </a:r>
              <a:endParaRPr lang="en-US" altLang="zh-CN"/>
            </a:p>
          </p:txBody>
        </p:sp>
        <p:sp>
          <p:nvSpPr>
            <p:cNvPr id="23595" name="Rectangle 155"/>
            <p:cNvSpPr>
              <a:spLocks noChangeArrowheads="1"/>
            </p:cNvSpPr>
            <p:nvPr/>
          </p:nvSpPr>
          <p:spPr bwMode="auto">
            <a:xfrm>
              <a:off x="2264" y="2922"/>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solidFill>
                    <a:srgbClr val="000000"/>
                  </a:solidFill>
                </a:rPr>
                <a:t>)</a:t>
              </a:r>
              <a:endParaRPr lang="en-US" altLang="zh-CN"/>
            </a:p>
          </p:txBody>
        </p:sp>
        <p:sp>
          <p:nvSpPr>
            <p:cNvPr id="23596" name="Rectangle 156"/>
            <p:cNvSpPr>
              <a:spLocks noChangeArrowheads="1"/>
            </p:cNvSpPr>
            <p:nvPr/>
          </p:nvSpPr>
          <p:spPr bwMode="auto">
            <a:xfrm>
              <a:off x="2006" y="2922"/>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solidFill>
                    <a:srgbClr val="000000"/>
                  </a:solidFill>
                </a:rPr>
                <a:t>(</a:t>
              </a:r>
              <a:endParaRPr lang="en-US" altLang="zh-CN"/>
            </a:p>
          </p:txBody>
        </p:sp>
        <p:sp>
          <p:nvSpPr>
            <p:cNvPr id="23597" name="Rectangle 157"/>
            <p:cNvSpPr>
              <a:spLocks noChangeArrowheads="1"/>
            </p:cNvSpPr>
            <p:nvPr/>
          </p:nvSpPr>
          <p:spPr bwMode="auto">
            <a:xfrm>
              <a:off x="1291" y="3039"/>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solidFill>
                    <a:srgbClr val="000000"/>
                  </a:solidFill>
                </a:rPr>
                <a:t>)</a:t>
              </a:r>
              <a:endParaRPr lang="en-US" altLang="zh-CN"/>
            </a:p>
          </p:txBody>
        </p:sp>
        <p:sp>
          <p:nvSpPr>
            <p:cNvPr id="23598" name="Rectangle 158"/>
            <p:cNvSpPr>
              <a:spLocks noChangeArrowheads="1"/>
            </p:cNvSpPr>
            <p:nvPr/>
          </p:nvSpPr>
          <p:spPr bwMode="auto">
            <a:xfrm>
              <a:off x="1098" y="3039"/>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solidFill>
                    <a:srgbClr val="000000"/>
                  </a:solidFill>
                </a:rPr>
                <a:t>(</a:t>
              </a:r>
              <a:endParaRPr lang="en-US" altLang="zh-CN"/>
            </a:p>
          </p:txBody>
        </p:sp>
        <p:sp>
          <p:nvSpPr>
            <p:cNvPr id="23599" name="Rectangle 159"/>
            <p:cNvSpPr>
              <a:spLocks noChangeArrowheads="1"/>
            </p:cNvSpPr>
            <p:nvPr/>
          </p:nvSpPr>
          <p:spPr bwMode="auto">
            <a:xfrm>
              <a:off x="1952" y="2906"/>
              <a:ext cx="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00"/>
                  </a:solidFill>
                </a:rPr>
                <a:t>)</a:t>
              </a:r>
              <a:endParaRPr lang="en-US" altLang="zh-CN"/>
            </a:p>
          </p:txBody>
        </p:sp>
        <p:sp>
          <p:nvSpPr>
            <p:cNvPr id="23600" name="Rectangle 160"/>
            <p:cNvSpPr>
              <a:spLocks noChangeArrowheads="1"/>
            </p:cNvSpPr>
            <p:nvPr/>
          </p:nvSpPr>
          <p:spPr bwMode="auto">
            <a:xfrm>
              <a:off x="1892" y="2906"/>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00"/>
                  </a:solidFill>
                </a:rPr>
                <a:t>1</a:t>
              </a:r>
              <a:endParaRPr lang="en-US" altLang="zh-CN"/>
            </a:p>
          </p:txBody>
        </p:sp>
        <p:sp>
          <p:nvSpPr>
            <p:cNvPr id="23601" name="Rectangle 161"/>
            <p:cNvSpPr>
              <a:spLocks noChangeArrowheads="1"/>
            </p:cNvSpPr>
            <p:nvPr/>
          </p:nvSpPr>
          <p:spPr bwMode="auto">
            <a:xfrm>
              <a:off x="1712" y="2906"/>
              <a:ext cx="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00"/>
                  </a:solidFill>
                </a:rPr>
                <a:t>(</a:t>
              </a:r>
              <a:endParaRPr lang="en-US" altLang="zh-CN"/>
            </a:p>
          </p:txBody>
        </p:sp>
        <p:sp>
          <p:nvSpPr>
            <p:cNvPr id="23602" name="Rectangle 162"/>
            <p:cNvSpPr>
              <a:spLocks noChangeArrowheads="1"/>
            </p:cNvSpPr>
            <p:nvPr/>
          </p:nvSpPr>
          <p:spPr bwMode="auto">
            <a:xfrm>
              <a:off x="1861" y="3139"/>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solidFill>
                    <a:srgbClr val="000000"/>
                  </a:solidFill>
                  <a:latin typeface="Symbol" panose="05050102010706020507" pitchFamily="18" charset="2"/>
                </a:rPr>
                <a:t>+</a:t>
              </a:r>
              <a:endParaRPr lang="en-US" altLang="zh-CN"/>
            </a:p>
          </p:txBody>
        </p:sp>
        <p:sp>
          <p:nvSpPr>
            <p:cNvPr id="23603" name="Rectangle 163"/>
            <p:cNvSpPr>
              <a:spLocks noChangeArrowheads="1"/>
            </p:cNvSpPr>
            <p:nvPr/>
          </p:nvSpPr>
          <p:spPr bwMode="auto">
            <a:xfrm>
              <a:off x="1395" y="3018"/>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solidFill>
                    <a:srgbClr val="000000"/>
                  </a:solidFill>
                  <a:latin typeface="Symbol" panose="05050102010706020507" pitchFamily="18" charset="2"/>
                </a:rPr>
                <a:t>=</a:t>
              </a:r>
              <a:endParaRPr lang="en-US" altLang="zh-CN"/>
            </a:p>
          </p:txBody>
        </p:sp>
        <p:sp>
          <p:nvSpPr>
            <p:cNvPr id="23604" name="Rectangle 164"/>
            <p:cNvSpPr>
              <a:spLocks noChangeArrowheads="1"/>
            </p:cNvSpPr>
            <p:nvPr/>
          </p:nvSpPr>
          <p:spPr bwMode="auto">
            <a:xfrm>
              <a:off x="1828" y="2896"/>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00"/>
                  </a:solidFill>
                  <a:latin typeface="Symbol" panose="05050102010706020507" pitchFamily="18" charset="2"/>
                </a:rPr>
                <a:t>+</a:t>
              </a:r>
              <a:endParaRPr lang="en-US" altLang="zh-CN"/>
            </a:p>
          </p:txBody>
        </p:sp>
        <p:sp>
          <p:nvSpPr>
            <p:cNvPr id="23605" name="Rectangle 165"/>
            <p:cNvSpPr>
              <a:spLocks noChangeArrowheads="1"/>
            </p:cNvSpPr>
            <p:nvPr/>
          </p:nvSpPr>
          <p:spPr bwMode="auto">
            <a:xfrm>
              <a:off x="1725" y="3160"/>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solidFill>
                    <a:srgbClr val="000000"/>
                  </a:solidFill>
                </a:rPr>
                <a:t>n</a:t>
              </a:r>
              <a:endParaRPr lang="en-US" altLang="zh-CN"/>
            </a:p>
          </p:txBody>
        </p:sp>
        <p:sp>
          <p:nvSpPr>
            <p:cNvPr id="23606" name="Rectangle 166"/>
            <p:cNvSpPr>
              <a:spLocks noChangeArrowheads="1"/>
            </p:cNvSpPr>
            <p:nvPr/>
          </p:nvSpPr>
          <p:spPr bwMode="auto">
            <a:xfrm>
              <a:off x="1601" y="2922"/>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solidFill>
                    <a:srgbClr val="000000"/>
                  </a:solidFill>
                </a:rPr>
                <a:t>f</a:t>
              </a:r>
              <a:endParaRPr lang="en-US" altLang="zh-CN"/>
            </a:p>
          </p:txBody>
        </p:sp>
        <p:sp>
          <p:nvSpPr>
            <p:cNvPr id="23607" name="Rectangle 167"/>
            <p:cNvSpPr>
              <a:spLocks noChangeArrowheads="1"/>
            </p:cNvSpPr>
            <p:nvPr/>
          </p:nvSpPr>
          <p:spPr bwMode="auto">
            <a:xfrm>
              <a:off x="1184" y="3039"/>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solidFill>
                    <a:srgbClr val="000000"/>
                  </a:solidFill>
                </a:rPr>
                <a:t>x</a:t>
              </a:r>
              <a:endParaRPr lang="en-US" altLang="zh-CN"/>
            </a:p>
          </p:txBody>
        </p:sp>
        <p:sp>
          <p:nvSpPr>
            <p:cNvPr id="23608" name="Rectangle 168"/>
            <p:cNvSpPr>
              <a:spLocks noChangeArrowheads="1"/>
            </p:cNvSpPr>
            <p:nvPr/>
          </p:nvSpPr>
          <p:spPr bwMode="auto">
            <a:xfrm>
              <a:off x="950" y="3039"/>
              <a:ext cx="12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solidFill>
                    <a:srgbClr val="FF3300"/>
                  </a:solidFill>
                </a:rPr>
                <a:t>K</a:t>
              </a:r>
              <a:endParaRPr lang="en-US" altLang="zh-CN">
                <a:solidFill>
                  <a:srgbClr val="FF3300"/>
                </a:solidFill>
              </a:endParaRPr>
            </a:p>
          </p:txBody>
        </p:sp>
        <p:sp>
          <p:nvSpPr>
            <p:cNvPr id="23609" name="Rectangle 169"/>
            <p:cNvSpPr>
              <a:spLocks noChangeArrowheads="1"/>
            </p:cNvSpPr>
            <p:nvPr/>
          </p:nvSpPr>
          <p:spPr bwMode="auto">
            <a:xfrm>
              <a:off x="2179" y="3036"/>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i="1">
                  <a:solidFill>
                    <a:srgbClr val="000000"/>
                  </a:solidFill>
                </a:rPr>
                <a:t>x</a:t>
              </a:r>
              <a:endParaRPr lang="en-US" altLang="zh-CN"/>
            </a:p>
          </p:txBody>
        </p:sp>
        <p:sp>
          <p:nvSpPr>
            <p:cNvPr id="23610" name="Rectangle 170"/>
            <p:cNvSpPr>
              <a:spLocks noChangeArrowheads="1"/>
            </p:cNvSpPr>
            <p:nvPr/>
          </p:nvSpPr>
          <p:spPr bwMode="auto">
            <a:xfrm>
              <a:off x="1760" y="2907"/>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i="1">
                  <a:solidFill>
                    <a:srgbClr val="000000"/>
                  </a:solidFill>
                </a:rPr>
                <a:t>n</a:t>
              </a:r>
              <a:endParaRPr lang="en-US" altLang="zh-CN"/>
            </a:p>
          </p:txBody>
        </p:sp>
        <p:sp>
          <p:nvSpPr>
            <p:cNvPr id="23611" name="Rectangle 171"/>
            <p:cNvSpPr>
              <a:spLocks noChangeArrowheads="1"/>
            </p:cNvSpPr>
            <p:nvPr/>
          </p:nvSpPr>
          <p:spPr bwMode="auto">
            <a:xfrm>
              <a:off x="2063" y="2901"/>
              <a:ext cx="9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solidFill>
                    <a:srgbClr val="000000"/>
                  </a:solidFill>
                  <a:latin typeface="Symbol" panose="05050102010706020507" pitchFamily="18" charset="2"/>
                </a:rPr>
                <a:t>x</a:t>
              </a:r>
              <a:endParaRPr lang="en-US" altLang="zh-CN"/>
            </a:p>
          </p:txBody>
        </p:sp>
      </p:grpSp>
      <p:grpSp>
        <p:nvGrpSpPr>
          <p:cNvPr id="15" name="Group 172"/>
          <p:cNvGrpSpPr>
            <a:grpSpLocks/>
          </p:cNvGrpSpPr>
          <p:nvPr/>
        </p:nvGrpSpPr>
        <p:grpSpPr bwMode="auto">
          <a:xfrm>
            <a:off x="4495800" y="4676775"/>
            <a:ext cx="3505200" cy="990600"/>
            <a:chOff x="2736" y="2832"/>
            <a:chExt cx="2064" cy="528"/>
          </a:xfrm>
        </p:grpSpPr>
        <p:sp>
          <p:nvSpPr>
            <p:cNvPr id="23589" name="AutoShape 173" descr="再生纸"/>
            <p:cNvSpPr>
              <a:spLocks noChangeArrowheads="1"/>
            </p:cNvSpPr>
            <p:nvPr/>
          </p:nvSpPr>
          <p:spPr bwMode="auto">
            <a:xfrm>
              <a:off x="2736" y="2832"/>
              <a:ext cx="2064" cy="528"/>
            </a:xfrm>
            <a:prstGeom prst="bevel">
              <a:avLst>
                <a:gd name="adj" fmla="val 4648"/>
              </a:avLst>
            </a:prstGeom>
            <a:blipFill dpi="0" rotWithShape="0">
              <a:blip r:embed="rId29"/>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3556" name="Object 4"/>
            <p:cNvGraphicFramePr>
              <a:graphicFrameLocks noChangeAspect="1"/>
            </p:cNvGraphicFramePr>
            <p:nvPr/>
          </p:nvGraphicFramePr>
          <p:xfrm>
            <a:off x="2832" y="2862"/>
            <a:ext cx="1872" cy="442"/>
          </p:xfrm>
          <a:graphic>
            <a:graphicData uri="http://schemas.openxmlformats.org/presentationml/2006/ole">
              <mc:AlternateContent xmlns:mc="http://schemas.openxmlformats.org/markup-compatibility/2006">
                <mc:Choice xmlns:v="urn:schemas-microsoft-com:vml" Requires="v">
                  <p:oleObj spid="_x0000_s23852" name="Equation" r:id="rId30" imgW="1917360" imgH="444240" progId="Equation.3">
                    <p:embed/>
                  </p:oleObj>
                </mc:Choice>
                <mc:Fallback>
                  <p:oleObj name="Equation" r:id="rId30" imgW="1917360" imgH="444240" progId="Equation.3">
                    <p:embed/>
                    <p:pic>
                      <p:nvPicPr>
                        <p:cNvPr id="0" name="Object 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832" y="2862"/>
                          <a:ext cx="1872"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6582"/>
                                        </p:tgtEl>
                                        <p:attrNameLst>
                                          <p:attrName>style.visibility</p:attrName>
                                        </p:attrNameLst>
                                      </p:cBhvr>
                                      <p:to>
                                        <p:strVal val="visible"/>
                                      </p:to>
                                    </p:set>
                                    <p:animEffect transition="in" filter="wipe(left)">
                                      <p:cBhvr>
                                        <p:cTn id="31" dur="500"/>
                                        <p:tgtEl>
                                          <p:spTgt spid="6658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66589"/>
                                        </p:tgtEl>
                                        <p:attrNameLst>
                                          <p:attrName>style.visibility</p:attrName>
                                        </p:attrNameLst>
                                      </p:cBhvr>
                                      <p:to>
                                        <p:strVal val="visible"/>
                                      </p:to>
                                    </p:set>
                                    <p:animEffect transition="in" filter="dissolve">
                                      <p:cBhvr>
                                        <p:cTn id="41" dur="500"/>
                                        <p:tgtEl>
                                          <p:spTgt spid="66589"/>
                                        </p:tgtEl>
                                      </p:cBhvr>
                                    </p:animEffect>
                                  </p:childTnLst>
                                </p:cTn>
                              </p:par>
                            </p:childTnLst>
                          </p:cTn>
                        </p:par>
                        <p:par>
                          <p:cTn id="42" fill="hold" nodeType="afterGroup">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66590"/>
                                        </p:tgtEl>
                                        <p:attrNameLst>
                                          <p:attrName>style.visibility</p:attrName>
                                        </p:attrNameLst>
                                      </p:cBhvr>
                                      <p:to>
                                        <p:strVal val="visible"/>
                                      </p:to>
                                    </p:set>
                                    <p:animEffect transition="in" filter="wipe(up)">
                                      <p:cBhvr>
                                        <p:cTn id="45" dur="500"/>
                                        <p:tgtEl>
                                          <p:spTgt spid="6659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66591"/>
                                        </p:tgtEl>
                                        <p:attrNameLst>
                                          <p:attrName>style.visibility</p:attrName>
                                        </p:attrNameLst>
                                      </p:cBhvr>
                                      <p:to>
                                        <p:strVal val="visible"/>
                                      </p:to>
                                    </p:set>
                                    <p:animEffect transition="in" filter="wipe(up)">
                                      <p:cBhvr>
                                        <p:cTn id="50" dur="500"/>
                                        <p:tgtEl>
                                          <p:spTgt spid="6659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left)">
                                      <p:cBhvr>
                                        <p:cTn id="55" dur="500"/>
                                        <p:tgtEl>
                                          <p:spTgt spid="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66643"/>
                                        </p:tgtEl>
                                        <p:attrNameLst>
                                          <p:attrName>style.visibility</p:attrName>
                                        </p:attrNameLst>
                                      </p:cBhvr>
                                      <p:to>
                                        <p:strVal val="visible"/>
                                      </p:to>
                                    </p:set>
                                    <p:animEffect transition="in" filter="wipe(left)">
                                      <p:cBhvr>
                                        <p:cTn id="65" dur="500"/>
                                        <p:tgtEl>
                                          <p:spTgt spid="6664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7" presetClass="entr" presetSubtype="8" fill="hold" grpId="0" nodeType="clickEffect">
                                  <p:stCondLst>
                                    <p:cond delay="0"/>
                                  </p:stCondLst>
                                  <p:childTnLst>
                                    <p:set>
                                      <p:cBhvr>
                                        <p:cTn id="69" dur="1" fill="hold">
                                          <p:stCondLst>
                                            <p:cond delay="0"/>
                                          </p:stCondLst>
                                        </p:cTn>
                                        <p:tgtEl>
                                          <p:spTgt spid="66645"/>
                                        </p:tgtEl>
                                        <p:attrNameLst>
                                          <p:attrName>style.visibility</p:attrName>
                                        </p:attrNameLst>
                                      </p:cBhvr>
                                      <p:to>
                                        <p:strVal val="visible"/>
                                      </p:to>
                                    </p:set>
                                    <p:anim calcmode="lin" valueType="num">
                                      <p:cBhvr>
                                        <p:cTn id="70" dur="500" fill="hold"/>
                                        <p:tgtEl>
                                          <p:spTgt spid="66645"/>
                                        </p:tgtEl>
                                        <p:attrNameLst>
                                          <p:attrName>ppt_x</p:attrName>
                                        </p:attrNameLst>
                                      </p:cBhvr>
                                      <p:tavLst>
                                        <p:tav tm="0">
                                          <p:val>
                                            <p:strVal val="#ppt_x-#ppt_w/2"/>
                                          </p:val>
                                        </p:tav>
                                        <p:tav tm="100000">
                                          <p:val>
                                            <p:strVal val="#ppt_x"/>
                                          </p:val>
                                        </p:tav>
                                      </p:tavLst>
                                    </p:anim>
                                    <p:anim calcmode="lin" valueType="num">
                                      <p:cBhvr>
                                        <p:cTn id="71" dur="500" fill="hold"/>
                                        <p:tgtEl>
                                          <p:spTgt spid="66645"/>
                                        </p:tgtEl>
                                        <p:attrNameLst>
                                          <p:attrName>ppt_y</p:attrName>
                                        </p:attrNameLst>
                                      </p:cBhvr>
                                      <p:tavLst>
                                        <p:tav tm="0">
                                          <p:val>
                                            <p:strVal val="#ppt_y"/>
                                          </p:val>
                                        </p:tav>
                                        <p:tav tm="100000">
                                          <p:val>
                                            <p:strVal val="#ppt_y"/>
                                          </p:val>
                                        </p:tav>
                                      </p:tavLst>
                                    </p:anim>
                                    <p:anim calcmode="lin" valueType="num">
                                      <p:cBhvr>
                                        <p:cTn id="72" dur="500" fill="hold"/>
                                        <p:tgtEl>
                                          <p:spTgt spid="66645"/>
                                        </p:tgtEl>
                                        <p:attrNameLst>
                                          <p:attrName>ppt_w</p:attrName>
                                        </p:attrNameLst>
                                      </p:cBhvr>
                                      <p:tavLst>
                                        <p:tav tm="0">
                                          <p:val>
                                            <p:fltVal val="0"/>
                                          </p:val>
                                        </p:tav>
                                        <p:tav tm="100000">
                                          <p:val>
                                            <p:strVal val="#ppt_w"/>
                                          </p:val>
                                        </p:tav>
                                      </p:tavLst>
                                    </p:anim>
                                    <p:anim calcmode="lin" valueType="num">
                                      <p:cBhvr>
                                        <p:cTn id="73" dur="500" fill="hold"/>
                                        <p:tgtEl>
                                          <p:spTgt spid="66645"/>
                                        </p:tgtEl>
                                        <p:attrNameLst>
                                          <p:attrName>ppt_h</p:attrName>
                                        </p:attrNameLst>
                                      </p:cBhvr>
                                      <p:tavLst>
                                        <p:tav tm="0">
                                          <p:val>
                                            <p:strVal val="#ppt_h"/>
                                          </p:val>
                                        </p:tav>
                                        <p:tav tm="100000">
                                          <p:val>
                                            <p:strVal val="#ppt_h"/>
                                          </p:val>
                                        </p:tav>
                                      </p:tavLst>
                                    </p:anim>
                                  </p:childTnLst>
                                </p:cTn>
                              </p:par>
                            </p:childTnLst>
                          </p:cTn>
                        </p:par>
                        <p:par>
                          <p:cTn id="74" fill="hold" nodeType="afterGroup">
                            <p:stCondLst>
                              <p:cond delay="500"/>
                            </p:stCondLst>
                            <p:childTnLst>
                              <p:par>
                                <p:cTn id="75" presetID="22" presetClass="entr" presetSubtype="8" fill="hold" nodeType="afterEffect">
                                  <p:stCondLst>
                                    <p:cond delay="0"/>
                                  </p:stCondLst>
                                  <p:childTnLst>
                                    <p:set>
                                      <p:cBhvr>
                                        <p:cTn id="76" dur="1" fill="hold">
                                          <p:stCondLst>
                                            <p:cond delay="0"/>
                                          </p:stCondLst>
                                        </p:cTn>
                                        <p:tgtEl>
                                          <p:spTgt spid="66644"/>
                                        </p:tgtEl>
                                        <p:attrNameLst>
                                          <p:attrName>style.visibility</p:attrName>
                                        </p:attrNameLst>
                                      </p:cBhvr>
                                      <p:to>
                                        <p:strVal val="visible"/>
                                      </p:to>
                                    </p:set>
                                    <p:animEffect transition="in" filter="wipe(left)">
                                      <p:cBhvr>
                                        <p:cTn id="77" dur="500"/>
                                        <p:tgtEl>
                                          <p:spTgt spid="6664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8" presetClass="entr" presetSubtype="9" fill="hold" grpId="0" nodeType="clickEffect">
                                  <p:stCondLst>
                                    <p:cond delay="0"/>
                                  </p:stCondLst>
                                  <p:childTnLst>
                                    <p:set>
                                      <p:cBhvr>
                                        <p:cTn id="81" dur="1" fill="hold">
                                          <p:stCondLst>
                                            <p:cond delay="0"/>
                                          </p:stCondLst>
                                        </p:cTn>
                                        <p:tgtEl>
                                          <p:spTgt spid="66672"/>
                                        </p:tgtEl>
                                        <p:attrNameLst>
                                          <p:attrName>style.visibility</p:attrName>
                                        </p:attrNameLst>
                                      </p:cBhvr>
                                      <p:to>
                                        <p:strVal val="visible"/>
                                      </p:to>
                                    </p:set>
                                    <p:animEffect transition="in" filter="strips(upLeft)">
                                      <p:cBhvr>
                                        <p:cTn id="82" dur="500"/>
                                        <p:tgtEl>
                                          <p:spTgt spid="66672"/>
                                        </p:tgtEl>
                                      </p:cBhvr>
                                    </p:animEffect>
                                  </p:childTnLst>
                                  <p:subTnLst>
                                    <p:set>
                                      <p:cBhvr override="childStyle">
                                        <p:cTn dur="1" fill="hold" display="0" masterRel="nextClick" afterEffect="1"/>
                                        <p:tgtEl>
                                          <p:spTgt spid="66672"/>
                                        </p:tgtEl>
                                        <p:attrNameLst>
                                          <p:attrName>style.visibility</p:attrName>
                                        </p:attrNameLst>
                                      </p:cBhvr>
                                      <p:to>
                                        <p:strVal val="hidden"/>
                                      </p:to>
                                    </p:set>
                                  </p:sub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nodeType="click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wipe(up)">
                                      <p:cBhvr>
                                        <p:cTn id="87" dur="500"/>
                                        <p:tgtEl>
                                          <p:spTgt spid="12"/>
                                        </p:tgtEl>
                                      </p:cBhvr>
                                    </p:animEffect>
                                  </p:childTnLst>
                                </p:cTn>
                              </p:par>
                            </p:childTnLst>
                          </p:cTn>
                        </p:par>
                        <p:par>
                          <p:cTn id="88" fill="hold" nodeType="afterGroup">
                            <p:stCondLst>
                              <p:cond delay="500"/>
                            </p:stCondLst>
                            <p:childTnLst>
                              <p:par>
                                <p:cTn id="89" presetID="22" presetClass="entr" presetSubtype="1" fill="hold" nodeType="after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wipe(up)">
                                      <p:cBhvr>
                                        <p:cTn id="91" dur="500"/>
                                        <p:tgtEl>
                                          <p:spTgt spid="1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2" fill="hold" nodeType="clickEffect">
                                  <p:stCondLst>
                                    <p:cond delay="0"/>
                                  </p:stCondLst>
                                  <p:childTnLst>
                                    <p:set>
                                      <p:cBhvr>
                                        <p:cTn id="95" dur="1" fill="hold">
                                          <p:stCondLst>
                                            <p:cond delay="0"/>
                                          </p:stCondLst>
                                        </p:cTn>
                                        <p:tgtEl>
                                          <p:spTgt spid="13"/>
                                        </p:tgtEl>
                                        <p:attrNameLst>
                                          <p:attrName>style.visibility</p:attrName>
                                        </p:attrNameLst>
                                      </p:cBhvr>
                                      <p:to>
                                        <p:strVal val="visible"/>
                                      </p:to>
                                    </p:set>
                                    <p:animEffect transition="in" filter="wipe(right)">
                                      <p:cBhvr>
                                        <p:cTn id="96" dur="500"/>
                                        <p:tgtEl>
                                          <p:spTgt spid="13"/>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66707"/>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7" presetClass="entr" presetSubtype="8" fill="hold" grpId="0" nodeType="clickEffect">
                                  <p:stCondLst>
                                    <p:cond delay="0"/>
                                  </p:stCondLst>
                                  <p:childTnLst>
                                    <p:set>
                                      <p:cBhvr>
                                        <p:cTn id="104" dur="1" fill="hold">
                                          <p:stCondLst>
                                            <p:cond delay="0"/>
                                          </p:stCondLst>
                                        </p:cTn>
                                        <p:tgtEl>
                                          <p:spTgt spid="66708"/>
                                        </p:tgtEl>
                                        <p:attrNameLst>
                                          <p:attrName>style.visibility</p:attrName>
                                        </p:attrNameLst>
                                      </p:cBhvr>
                                      <p:to>
                                        <p:strVal val="visible"/>
                                      </p:to>
                                    </p:set>
                                    <p:anim calcmode="lin" valueType="num">
                                      <p:cBhvr>
                                        <p:cTn id="105" dur="500" fill="hold"/>
                                        <p:tgtEl>
                                          <p:spTgt spid="66708"/>
                                        </p:tgtEl>
                                        <p:attrNameLst>
                                          <p:attrName>ppt_x</p:attrName>
                                        </p:attrNameLst>
                                      </p:cBhvr>
                                      <p:tavLst>
                                        <p:tav tm="0">
                                          <p:val>
                                            <p:strVal val="#ppt_x-#ppt_w/2"/>
                                          </p:val>
                                        </p:tav>
                                        <p:tav tm="100000">
                                          <p:val>
                                            <p:strVal val="#ppt_x"/>
                                          </p:val>
                                        </p:tav>
                                      </p:tavLst>
                                    </p:anim>
                                    <p:anim calcmode="lin" valueType="num">
                                      <p:cBhvr>
                                        <p:cTn id="106" dur="500" fill="hold"/>
                                        <p:tgtEl>
                                          <p:spTgt spid="66708"/>
                                        </p:tgtEl>
                                        <p:attrNameLst>
                                          <p:attrName>ppt_y</p:attrName>
                                        </p:attrNameLst>
                                      </p:cBhvr>
                                      <p:tavLst>
                                        <p:tav tm="0">
                                          <p:val>
                                            <p:strVal val="#ppt_y"/>
                                          </p:val>
                                        </p:tav>
                                        <p:tav tm="100000">
                                          <p:val>
                                            <p:strVal val="#ppt_y"/>
                                          </p:val>
                                        </p:tav>
                                      </p:tavLst>
                                    </p:anim>
                                    <p:anim calcmode="lin" valueType="num">
                                      <p:cBhvr>
                                        <p:cTn id="107" dur="500" fill="hold"/>
                                        <p:tgtEl>
                                          <p:spTgt spid="66708"/>
                                        </p:tgtEl>
                                        <p:attrNameLst>
                                          <p:attrName>ppt_w</p:attrName>
                                        </p:attrNameLst>
                                      </p:cBhvr>
                                      <p:tavLst>
                                        <p:tav tm="0">
                                          <p:val>
                                            <p:fltVal val="0"/>
                                          </p:val>
                                        </p:tav>
                                        <p:tav tm="100000">
                                          <p:val>
                                            <p:strVal val="#ppt_w"/>
                                          </p:val>
                                        </p:tav>
                                      </p:tavLst>
                                    </p:anim>
                                    <p:anim calcmode="lin" valueType="num">
                                      <p:cBhvr>
                                        <p:cTn id="108" dur="500" fill="hold"/>
                                        <p:tgtEl>
                                          <p:spTgt spid="66708"/>
                                        </p:tgtEl>
                                        <p:attrNameLst>
                                          <p:attrName>ppt_h</p:attrName>
                                        </p:attrNameLst>
                                      </p:cBhvr>
                                      <p:tavLst>
                                        <p:tav tm="0">
                                          <p:val>
                                            <p:strVal val="#ppt_h"/>
                                          </p:val>
                                        </p:tav>
                                        <p:tav tm="100000">
                                          <p:val>
                                            <p:strVal val="#ppt_h"/>
                                          </p:val>
                                        </p:tav>
                                      </p:tavLst>
                                    </p:anim>
                                  </p:childTnLst>
                                </p:cTn>
                              </p:par>
                            </p:childTnLst>
                          </p:cTn>
                        </p:par>
                        <p:par>
                          <p:cTn id="109" fill="hold" nodeType="afterGroup">
                            <p:stCondLst>
                              <p:cond delay="500"/>
                            </p:stCondLst>
                            <p:childTnLst>
                              <p:par>
                                <p:cTn id="110" presetID="22" presetClass="entr" presetSubtype="8" fill="hold" nodeType="after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wipe(left)">
                                      <p:cBhvr>
                                        <p:cTn id="112" dur="500"/>
                                        <p:tgtEl>
                                          <p:spTgt spid="14"/>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4" presetClass="entr" presetSubtype="16" fill="hold" nodeType="clickEffect">
                                  <p:stCondLst>
                                    <p:cond delay="0"/>
                                  </p:stCondLst>
                                  <p:childTnLst>
                                    <p:set>
                                      <p:cBhvr>
                                        <p:cTn id="116" dur="1" fill="hold">
                                          <p:stCondLst>
                                            <p:cond delay="0"/>
                                          </p:stCondLst>
                                        </p:cTn>
                                        <p:tgtEl>
                                          <p:spTgt spid="15"/>
                                        </p:tgtEl>
                                        <p:attrNameLst>
                                          <p:attrName>style.visibility</p:attrName>
                                        </p:attrNameLst>
                                      </p:cBhvr>
                                      <p:to>
                                        <p:strVal val="visible"/>
                                      </p:to>
                                    </p:set>
                                    <p:animEffect transition="in" filter="box(in)">
                                      <p:cBhvr>
                                        <p:cTn id="1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89" grpId="0" animBg="1"/>
      <p:bldP spid="66590" grpId="0" autoUpdateAnimBg="0"/>
      <p:bldP spid="66591" grpId="0" autoUpdateAnimBg="0"/>
      <p:bldP spid="66643" grpId="0" autoUpdateAnimBg="0"/>
      <p:bldP spid="66645" grpId="0" animBg="1"/>
      <p:bldP spid="66672" grpId="0" animBg="1" autoUpdateAnimBg="0"/>
      <p:bldP spid="66707" grpId="0" animBg="1"/>
      <p:bldP spid="6670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ECCF41E-01E4-4063-B02A-333F7E3E9B77}" type="slidenum">
              <a:rPr lang="en-US" altLang="zh-CN" sz="1200">
                <a:solidFill>
                  <a:srgbClr val="000000"/>
                </a:solidFill>
              </a:rPr>
              <a:pPr eaLnBrk="1" hangingPunct="1"/>
              <a:t>3</a:t>
            </a:fld>
            <a:endParaRPr lang="en-US" altLang="zh-CN" sz="1200">
              <a:solidFill>
                <a:srgbClr val="000000"/>
              </a:solidFill>
            </a:endParaRPr>
          </a:p>
        </p:txBody>
      </p:sp>
      <p:graphicFrame>
        <p:nvGraphicFramePr>
          <p:cNvPr id="39970" name="Group 34"/>
          <p:cNvGraphicFramePr>
            <a:graphicFrameLocks noGrp="1"/>
          </p:cNvGraphicFramePr>
          <p:nvPr>
            <p:extLst>
              <p:ext uri="{D42A27DB-BD31-4B8C-83A1-F6EECF244321}">
                <p14:modId xmlns:p14="http://schemas.microsoft.com/office/powerpoint/2010/main" val="2648228838"/>
              </p:ext>
            </p:extLst>
          </p:nvPr>
        </p:nvGraphicFramePr>
        <p:xfrm>
          <a:off x="1428750" y="1571625"/>
          <a:ext cx="6096000" cy="1450975"/>
        </p:xfrm>
        <a:graphic>
          <a:graphicData uri="http://schemas.openxmlformats.org/drawingml/2006/table">
            <a:tbl>
              <a:tblPr/>
              <a:tblGrid>
                <a:gridCol w="1219200"/>
                <a:gridCol w="1219200"/>
                <a:gridCol w="1219200"/>
                <a:gridCol w="1219200"/>
                <a:gridCol w="1219200"/>
              </a:tblGrid>
              <a:tr h="736600">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n</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4375">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dirty="0" smtClean="0">
                          <a:ln>
                            <a:noFill/>
                          </a:ln>
                          <a:solidFill>
                            <a:schemeClr val="tx1"/>
                          </a:solidFill>
                          <a:effectLst/>
                          <a:latin typeface="Times New Roman" panose="02020603050405020304" pitchFamily="18" charset="0"/>
                          <a:ea typeface="宋体" panose="02010600030101010101" pitchFamily="2" charset="-122"/>
                        </a:rPr>
                        <a:t>0</a:t>
                      </a:r>
                      <a:r>
                        <a:rPr kumimoji="1"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n</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7847" name="Rectangle 36"/>
          <p:cNvSpPr>
            <a:spLocks noChangeArrowheads="1"/>
          </p:cNvSpPr>
          <p:nvPr/>
        </p:nvSpPr>
        <p:spPr bwMode="auto">
          <a:xfrm>
            <a:off x="468313" y="765175"/>
            <a:ext cx="8185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例如，根据观测或实验得到一系列的数据，确定了与自变量的某些点相应的函数值。</a:t>
            </a:r>
          </a:p>
        </p:txBody>
      </p:sp>
      <p:sp>
        <p:nvSpPr>
          <p:cNvPr id="77848" name="Text Box 37"/>
          <p:cNvSpPr txBox="1">
            <a:spLocks noChangeArrowheads="1"/>
          </p:cNvSpPr>
          <p:nvPr/>
        </p:nvSpPr>
        <p:spPr bwMode="auto">
          <a:xfrm>
            <a:off x="428625" y="3214688"/>
            <a:ext cx="8316913"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dirty="0"/>
              <a:t>       </a:t>
            </a:r>
            <a:r>
              <a:rPr lang="zh-CN" altLang="en-US" dirty="0"/>
              <a:t>当函数比较复杂或根本无法写出解析式时，往往根据观测数据构造一个适当的简单的函数近似地代替要寻求的函数。</a:t>
            </a:r>
          </a:p>
          <a:p>
            <a:pPr eaLnBrk="1" hangingPunct="1">
              <a:lnSpc>
                <a:spcPct val="125000"/>
              </a:lnSpc>
            </a:pPr>
            <a:r>
              <a:rPr lang="zh-CN" altLang="en-US" dirty="0"/>
              <a:t>        当近似的指标含义不同时，就构成了插值与拟合两种研究方法。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3"/>
          <p:cNvGrpSpPr>
            <a:grpSpLocks/>
          </p:cNvGrpSpPr>
          <p:nvPr/>
        </p:nvGrpSpPr>
        <p:grpSpPr bwMode="auto">
          <a:xfrm>
            <a:off x="457200" y="381000"/>
            <a:ext cx="8077200" cy="2895600"/>
            <a:chOff x="288" y="240"/>
            <a:chExt cx="5088" cy="1824"/>
          </a:xfrm>
        </p:grpSpPr>
        <p:sp>
          <p:nvSpPr>
            <p:cNvPr id="24585" name="AutoShape 124" descr="再生纸"/>
            <p:cNvSpPr>
              <a:spLocks noChangeArrowheads="1"/>
            </p:cNvSpPr>
            <p:nvPr/>
          </p:nvSpPr>
          <p:spPr bwMode="auto">
            <a:xfrm>
              <a:off x="288" y="240"/>
              <a:ext cx="5088" cy="1824"/>
            </a:xfrm>
            <a:prstGeom prst="roundRect">
              <a:avLst>
                <a:gd name="adj" fmla="val 16667"/>
              </a:avLst>
            </a:prstGeom>
            <a:blipFill dpi="0" rotWithShape="0">
              <a:blip r:embed="rId3"/>
              <a:srcRect/>
              <a:tile tx="0" ty="0" sx="100000" sy="100000" flip="none" algn="tl"/>
            </a:blipFill>
            <a:ln>
              <a:noFill/>
            </a:ln>
            <a:effectLst>
              <a:prstShdw prst="shdw17" dist="17961" dir="2700000">
                <a:srgbClr val="999999"/>
              </a:prstShdw>
            </a:effectLst>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accent2"/>
                  </a:solidFill>
                </a:rPr>
                <a:t>注：</a:t>
              </a:r>
              <a:r>
                <a:rPr lang="zh-CN" altLang="en-US" sz="3200" b="1">
                  <a:solidFill>
                    <a:schemeClr val="accent2"/>
                  </a:solidFill>
                  <a:sym typeface="Wingdings" panose="05000000000000000000" pitchFamily="2" charset="2"/>
                </a:rPr>
                <a:t></a:t>
              </a:r>
              <a:r>
                <a:rPr lang="zh-CN" altLang="en-US" b="1">
                  <a:solidFill>
                    <a:schemeClr val="accent2"/>
                  </a:solidFill>
                  <a:sym typeface="Wingdings" panose="05000000000000000000" pitchFamily="2" charset="2"/>
                </a:rPr>
                <a:t> </a:t>
              </a:r>
              <a:r>
                <a:rPr lang="zh-CN" altLang="en-US" b="1"/>
                <a:t>通常不能确定 </a:t>
              </a:r>
              <a:r>
                <a:rPr lang="zh-CN" altLang="en-US" sz="2000" b="1" i="1">
                  <a:sym typeface="Symbol" panose="05050102010706020507" pitchFamily="18" charset="2"/>
                </a:rPr>
                <a:t></a:t>
              </a:r>
              <a:r>
                <a:rPr lang="en-US" altLang="zh-CN" sz="2000" b="1" i="1" baseline="-25000">
                  <a:sym typeface="Symbol" panose="05050102010706020507" pitchFamily="18" charset="2"/>
                </a:rPr>
                <a:t>x</a:t>
              </a:r>
              <a:r>
                <a:rPr lang="en-US" altLang="zh-CN" b="1" i="1" baseline="-25000">
                  <a:sym typeface="Symbol" panose="05050102010706020507" pitchFamily="18" charset="2"/>
                </a:rPr>
                <a:t> </a:t>
              </a:r>
              <a:r>
                <a:rPr lang="en-US" altLang="zh-CN" b="1"/>
                <a:t>, </a:t>
              </a:r>
              <a:r>
                <a:rPr lang="zh-CN" altLang="en-US" b="1"/>
                <a:t>而是估计                        </a:t>
              </a:r>
              <a:r>
                <a:rPr lang="en-US" altLang="zh-CN" b="1"/>
                <a:t>, </a:t>
              </a:r>
              <a:r>
                <a:rPr lang="en-US" altLang="zh-CN" sz="2000" b="1">
                  <a:sym typeface="Symbol" panose="05050102010706020507" pitchFamily="18" charset="2"/>
                </a:rPr>
                <a:t></a:t>
              </a:r>
              <a:r>
                <a:rPr lang="en-US" altLang="zh-CN" sz="2000" b="1" i="1">
                  <a:sym typeface="Symbol" panose="05050102010706020507" pitchFamily="18" charset="2"/>
                </a:rPr>
                <a:t>x</a:t>
              </a:r>
              <a:r>
                <a:rPr lang="en-US" altLang="zh-CN" sz="2000" b="1">
                  <a:sym typeface="Symbol" panose="05050102010706020507" pitchFamily="18" charset="2"/>
                </a:rPr>
                <a:t>(</a:t>
              </a:r>
              <a:r>
                <a:rPr lang="en-US" altLang="zh-CN" sz="2000" b="1" i="1">
                  <a:sym typeface="Symbol" panose="05050102010706020507" pitchFamily="18" charset="2"/>
                </a:rPr>
                <a:t>a</a:t>
              </a:r>
              <a:r>
                <a:rPr lang="en-US" altLang="zh-CN" sz="2000" b="1">
                  <a:sym typeface="Symbol" panose="05050102010706020507" pitchFamily="18" charset="2"/>
                </a:rPr>
                <a:t>,</a:t>
              </a:r>
              <a:r>
                <a:rPr lang="en-US" altLang="zh-CN" sz="2000" b="1" i="1">
                  <a:sym typeface="Symbol" panose="05050102010706020507" pitchFamily="18" charset="2"/>
                </a:rPr>
                <a:t>b</a:t>
              </a:r>
              <a:r>
                <a:rPr lang="en-US" altLang="zh-CN" sz="2000" b="1">
                  <a:sym typeface="Symbol" panose="05050102010706020507" pitchFamily="18" charset="2"/>
                </a:rPr>
                <a:t>)</a:t>
              </a:r>
              <a:endParaRPr lang="en-US" altLang="zh-CN" sz="2000" b="1"/>
            </a:p>
            <a:p>
              <a:pPr eaLnBrk="1" hangingPunct="1">
                <a:spcBef>
                  <a:spcPct val="30000"/>
                </a:spcBef>
              </a:pPr>
              <a:r>
                <a:rPr lang="en-US" altLang="zh-CN" b="1"/>
                <a:t>              </a:t>
              </a:r>
              <a:r>
                <a:rPr lang="zh-CN" altLang="en-US" b="1"/>
                <a:t>将                              作为误差估计上限。</a:t>
              </a:r>
            </a:p>
          </p:txBody>
        </p:sp>
        <p:graphicFrame>
          <p:nvGraphicFramePr>
            <p:cNvPr id="24580" name="Object 4"/>
            <p:cNvGraphicFramePr>
              <a:graphicFrameLocks noChangeAspect="1"/>
            </p:cNvGraphicFramePr>
            <p:nvPr/>
          </p:nvGraphicFramePr>
          <p:xfrm>
            <a:off x="3360" y="384"/>
            <a:ext cx="1160" cy="271"/>
          </p:xfrm>
          <a:graphic>
            <a:graphicData uri="http://schemas.openxmlformats.org/presentationml/2006/ole">
              <mc:AlternateContent xmlns:mc="http://schemas.openxmlformats.org/markup-compatibility/2006">
                <mc:Choice xmlns:v="urn:schemas-microsoft-com:vml" Requires="v">
                  <p:oleObj spid="_x0000_s24618" name="Equation" r:id="rId4" imgW="1104840" imgH="279360" progId="Equation.3">
                    <p:embed/>
                  </p:oleObj>
                </mc:Choice>
                <mc:Fallback>
                  <p:oleObj name="Equation" r:id="rId4" imgW="1104840" imgH="2793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0" y="384"/>
                          <a:ext cx="1160"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5"/>
            <p:cNvGraphicFramePr>
              <a:graphicFrameLocks noChangeAspect="1"/>
            </p:cNvGraphicFramePr>
            <p:nvPr/>
          </p:nvGraphicFramePr>
          <p:xfrm>
            <a:off x="1344" y="624"/>
            <a:ext cx="1334" cy="464"/>
          </p:xfrm>
          <a:graphic>
            <a:graphicData uri="http://schemas.openxmlformats.org/presentationml/2006/ole">
              <mc:AlternateContent xmlns:mc="http://schemas.openxmlformats.org/markup-compatibility/2006">
                <mc:Choice xmlns:v="urn:schemas-microsoft-com:vml" Requires="v">
                  <p:oleObj spid="_x0000_s24619" name="Equation" r:id="rId6" imgW="1206360" imgH="431640" progId="Equation.3">
                    <p:embed/>
                  </p:oleObj>
                </mc:Choice>
                <mc:Fallback>
                  <p:oleObj name="Equation" r:id="rId6" imgW="1206360" imgH="43164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4" y="624"/>
                          <a:ext cx="1334"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32"/>
          <p:cNvGrpSpPr>
            <a:grpSpLocks/>
          </p:cNvGrpSpPr>
          <p:nvPr/>
        </p:nvGrpSpPr>
        <p:grpSpPr bwMode="auto">
          <a:xfrm>
            <a:off x="1219200" y="1676400"/>
            <a:ext cx="7086600" cy="1323975"/>
            <a:chOff x="528" y="2352"/>
            <a:chExt cx="4464" cy="834"/>
          </a:xfrm>
        </p:grpSpPr>
        <p:sp>
          <p:nvSpPr>
            <p:cNvPr id="24584" name="Text Box 129"/>
            <p:cNvSpPr txBox="1">
              <a:spLocks noChangeArrowheads="1"/>
            </p:cNvSpPr>
            <p:nvPr/>
          </p:nvSpPr>
          <p:spPr bwMode="auto">
            <a:xfrm>
              <a:off x="528" y="2352"/>
              <a:ext cx="4464"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chemeClr val="accent2"/>
                  </a:solidFill>
                  <a:sym typeface="Wingdings" panose="05000000000000000000" pitchFamily="2" charset="2"/>
                </a:rPr>
                <a:t></a:t>
              </a:r>
              <a:r>
                <a:rPr lang="zh-CN" altLang="en-US" b="1"/>
                <a:t>当</a:t>
              </a:r>
              <a:r>
                <a:rPr lang="zh-CN" altLang="en-US" b="1" i="1"/>
                <a:t> </a:t>
              </a:r>
              <a:r>
                <a:rPr lang="en-US" altLang="zh-CN" b="1" i="1"/>
                <a:t>f</a:t>
              </a:r>
              <a:r>
                <a:rPr lang="en-US" altLang="zh-CN" b="1"/>
                <a:t>(</a:t>
              </a:r>
              <a:r>
                <a:rPr lang="en-US" altLang="zh-CN" b="1" i="1"/>
                <a:t>x</a:t>
              </a:r>
              <a:r>
                <a:rPr lang="en-US" altLang="zh-CN" b="1"/>
                <a:t>) </a:t>
              </a:r>
              <a:r>
                <a:rPr lang="zh-CN" altLang="en-US" b="1"/>
                <a:t>为任一个次数</a:t>
              </a:r>
              <a:r>
                <a:rPr lang="zh-CN" altLang="en-US" b="1">
                  <a:sym typeface="Symbol" panose="05050102010706020507" pitchFamily="18" charset="2"/>
                </a:rPr>
                <a:t> </a:t>
              </a:r>
              <a:r>
                <a:rPr lang="en-US" altLang="zh-CN" b="1" i="1">
                  <a:sym typeface="Symbol" panose="05050102010706020507" pitchFamily="18" charset="2"/>
                </a:rPr>
                <a:t>n</a:t>
              </a:r>
              <a:r>
                <a:rPr lang="en-US" altLang="zh-CN" b="1">
                  <a:sym typeface="Symbol" panose="05050102010706020507" pitchFamily="18" charset="2"/>
                </a:rPr>
                <a:t> </a:t>
              </a:r>
              <a:r>
                <a:rPr lang="zh-CN" altLang="en-US" b="1"/>
                <a:t>的多项式时，                  </a:t>
              </a:r>
              <a:r>
                <a:rPr lang="en-US" altLang="zh-CN" b="1"/>
                <a:t>, </a:t>
              </a:r>
              <a:r>
                <a:rPr lang="zh-CN" altLang="en-US" b="1"/>
                <a:t>可知                ，即插值多项式对于次数</a:t>
              </a:r>
              <a:r>
                <a:rPr lang="zh-CN" altLang="en-US" b="1">
                  <a:sym typeface="Symbol" panose="05050102010706020507" pitchFamily="18" charset="2"/>
                </a:rPr>
                <a:t> </a:t>
              </a:r>
              <a:r>
                <a:rPr lang="en-US" altLang="zh-CN" b="1" i="1">
                  <a:sym typeface="Symbol" panose="05050102010706020507" pitchFamily="18" charset="2"/>
                </a:rPr>
                <a:t>n </a:t>
              </a:r>
              <a:r>
                <a:rPr lang="zh-CN" altLang="en-US" b="1">
                  <a:sym typeface="Symbol" panose="05050102010706020507" pitchFamily="18" charset="2"/>
                </a:rPr>
                <a:t>的</a:t>
              </a:r>
              <a:r>
                <a:rPr lang="zh-CN" altLang="en-US" b="1"/>
                <a:t>多项式是</a:t>
              </a:r>
              <a:r>
                <a:rPr lang="zh-CN" altLang="en-US" b="1">
                  <a:solidFill>
                    <a:srgbClr val="FF3300"/>
                  </a:solidFill>
                </a:rPr>
                <a:t>精确</a:t>
              </a:r>
              <a:r>
                <a:rPr lang="zh-CN" altLang="en-US" b="1"/>
                <a:t>的。</a:t>
              </a:r>
            </a:p>
          </p:txBody>
        </p:sp>
        <p:graphicFrame>
          <p:nvGraphicFramePr>
            <p:cNvPr id="24578" name="Object 2"/>
            <p:cNvGraphicFramePr>
              <a:graphicFrameLocks noChangeAspect="1"/>
            </p:cNvGraphicFramePr>
            <p:nvPr/>
          </p:nvGraphicFramePr>
          <p:xfrm>
            <a:off x="3984" y="2448"/>
            <a:ext cx="912" cy="249"/>
          </p:xfrm>
          <a:graphic>
            <a:graphicData uri="http://schemas.openxmlformats.org/presentationml/2006/ole">
              <mc:AlternateContent xmlns:mc="http://schemas.openxmlformats.org/markup-compatibility/2006">
                <mc:Choice xmlns:v="urn:schemas-microsoft-com:vml" Requires="v">
                  <p:oleObj spid="_x0000_s24620" name="Equation" r:id="rId8" imgW="838080" imgH="228600" progId="Equation.3">
                    <p:embed/>
                  </p:oleObj>
                </mc:Choice>
                <mc:Fallback>
                  <p:oleObj name="Equation" r:id="rId8" imgW="838080" imgH="228600"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4" y="2448"/>
                          <a:ext cx="912"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9" name="Object 3"/>
            <p:cNvGraphicFramePr>
              <a:graphicFrameLocks noChangeAspect="1"/>
            </p:cNvGraphicFramePr>
            <p:nvPr/>
          </p:nvGraphicFramePr>
          <p:xfrm>
            <a:off x="960" y="2688"/>
            <a:ext cx="753" cy="266"/>
          </p:xfrm>
          <a:graphic>
            <a:graphicData uri="http://schemas.openxmlformats.org/presentationml/2006/ole">
              <mc:AlternateContent xmlns:mc="http://schemas.openxmlformats.org/markup-compatibility/2006">
                <mc:Choice xmlns:v="urn:schemas-microsoft-com:vml" Requires="v">
                  <p:oleObj spid="_x0000_s24621" name="Equation" r:id="rId10" imgW="647640" imgH="228600" progId="Equation.3">
                    <p:embed/>
                  </p:oleObj>
                </mc:Choice>
                <mc:Fallback>
                  <p:oleObj name="Equation" r:id="rId10" imgW="647640" imgH="228600" progId="Equation.3">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0" y="2688"/>
                          <a:ext cx="753"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C824E58-1FD4-4A72-B0A0-36C0105A9AF2}" type="slidenum">
              <a:rPr lang="en-US" altLang="zh-CN" sz="1200">
                <a:solidFill>
                  <a:srgbClr val="000000"/>
                </a:solidFill>
              </a:rPr>
              <a:pPr eaLnBrk="1" hangingPunct="1"/>
              <a:t>31</a:t>
            </a:fld>
            <a:endParaRPr lang="en-US" altLang="zh-CN" sz="1200">
              <a:solidFill>
                <a:srgbClr val="000000"/>
              </a:solidFill>
            </a:endParaRPr>
          </a:p>
        </p:txBody>
      </p:sp>
      <p:graphicFrame>
        <p:nvGraphicFramePr>
          <p:cNvPr id="25602" name="Object 5"/>
          <p:cNvGraphicFramePr>
            <a:graphicFrameLocks noChangeAspect="1"/>
          </p:cNvGraphicFramePr>
          <p:nvPr/>
        </p:nvGraphicFramePr>
        <p:xfrm>
          <a:off x="987425" y="533400"/>
          <a:ext cx="6000750" cy="1143000"/>
        </p:xfrm>
        <a:graphic>
          <a:graphicData uri="http://schemas.openxmlformats.org/presentationml/2006/ole">
            <mc:AlternateContent xmlns:mc="http://schemas.openxmlformats.org/markup-compatibility/2006">
              <mc:Choice xmlns:v="urn:schemas-microsoft-com:vml" Requires="v">
                <p:oleObj spid="_x0000_s25630" name="Equation" r:id="rId3" imgW="2450880" imgH="444240" progId="Equation.DSMT4">
                  <p:embed/>
                </p:oleObj>
              </mc:Choice>
              <mc:Fallback>
                <p:oleObj name="Equation" r:id="rId3" imgW="2450880" imgH="4442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425" y="533400"/>
                        <a:ext cx="600075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6" name="Rectangle 6"/>
          <p:cNvSpPr>
            <a:spLocks noChangeArrowheads="1"/>
          </p:cNvSpPr>
          <p:nvPr/>
        </p:nvSpPr>
        <p:spPr bwMode="auto">
          <a:xfrm>
            <a:off x="533400" y="16764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如果</a:t>
            </a:r>
            <a:r>
              <a:rPr lang="en-GB" altLang="zh-CN" i="1"/>
              <a:t>f </a:t>
            </a:r>
            <a:r>
              <a:rPr lang="en-GB" altLang="zh-CN" baseline="30000"/>
              <a:t>(</a:t>
            </a:r>
            <a:r>
              <a:rPr lang="en-GB" altLang="zh-CN" i="1" baseline="30000"/>
              <a:t>n</a:t>
            </a:r>
            <a:r>
              <a:rPr lang="en-GB" altLang="zh-CN" baseline="30000"/>
              <a:t>+1)</a:t>
            </a:r>
            <a:r>
              <a:rPr lang="en-GB" altLang="zh-CN"/>
              <a:t>(</a:t>
            </a:r>
            <a:r>
              <a:rPr lang="en-GB" altLang="zh-CN" i="1"/>
              <a:t>x</a:t>
            </a:r>
            <a:r>
              <a:rPr lang="en-GB" altLang="zh-CN"/>
              <a:t>)</a:t>
            </a:r>
            <a:r>
              <a:rPr lang="zh-CN" altLang="en-GB"/>
              <a:t>在</a:t>
            </a:r>
            <a:r>
              <a:rPr lang="en-US" altLang="zh-CN">
                <a:latin typeface="宋体" panose="02010600030101010101" pitchFamily="2" charset="-122"/>
              </a:rPr>
              <a:t>[</a:t>
            </a:r>
            <a:r>
              <a:rPr lang="en-US" altLang="zh-CN" b="1" i="1"/>
              <a:t>a</a:t>
            </a:r>
            <a:r>
              <a:rPr lang="en-US" altLang="zh-CN">
                <a:latin typeface="宋体" panose="02010600030101010101" pitchFamily="2" charset="-122"/>
              </a:rPr>
              <a:t>,</a:t>
            </a:r>
            <a:r>
              <a:rPr lang="en-US" altLang="zh-CN"/>
              <a:t>b</a:t>
            </a:r>
            <a:r>
              <a:rPr lang="en-US" altLang="zh-CN">
                <a:latin typeface="宋体" panose="02010600030101010101" pitchFamily="2" charset="-122"/>
              </a:rPr>
              <a:t>]</a:t>
            </a:r>
            <a:r>
              <a:rPr lang="zh-CN" altLang="en-US">
                <a:latin typeface="宋体" panose="02010600030101010101" pitchFamily="2" charset="-122"/>
              </a:rPr>
              <a:t>上有界，即存在常数</a:t>
            </a:r>
            <a:r>
              <a:rPr lang="en-GB" altLang="zh-CN"/>
              <a:t>M</a:t>
            </a:r>
            <a:r>
              <a:rPr lang="en-GB" altLang="zh-CN">
                <a:latin typeface="宋体" panose="02010600030101010101" pitchFamily="2" charset="-122"/>
              </a:rPr>
              <a:t>，</a:t>
            </a:r>
            <a:r>
              <a:rPr lang="zh-CN" altLang="en-GB">
                <a:latin typeface="宋体" panose="02010600030101010101" pitchFamily="2" charset="-122"/>
              </a:rPr>
              <a:t>使</a:t>
            </a:r>
            <a:endParaRPr lang="zh-CN" altLang="en-US">
              <a:latin typeface="宋体" panose="02010600030101010101" pitchFamily="2" charset="-122"/>
            </a:endParaRPr>
          </a:p>
        </p:txBody>
      </p:sp>
      <p:graphicFrame>
        <p:nvGraphicFramePr>
          <p:cNvPr id="25603" name="Object 7"/>
          <p:cNvGraphicFramePr>
            <a:graphicFrameLocks noChangeAspect="1"/>
          </p:cNvGraphicFramePr>
          <p:nvPr/>
        </p:nvGraphicFramePr>
        <p:xfrm>
          <a:off x="755650" y="2205038"/>
          <a:ext cx="3917950" cy="701675"/>
        </p:xfrm>
        <a:graphic>
          <a:graphicData uri="http://schemas.openxmlformats.org/presentationml/2006/ole">
            <mc:AlternateContent xmlns:mc="http://schemas.openxmlformats.org/markup-compatibility/2006">
              <mc:Choice xmlns:v="urn:schemas-microsoft-com:vml" Requires="v">
                <p:oleObj spid="_x0000_s25631" name="Equation" r:id="rId5" imgW="1244520" imgH="304560" progId="Equation.DSMT4">
                  <p:embed/>
                </p:oleObj>
              </mc:Choice>
              <mc:Fallback>
                <p:oleObj name="Equation" r:id="rId5" imgW="1244520" imgH="3045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2205038"/>
                        <a:ext cx="3917950"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7" name="Rectangle 8"/>
          <p:cNvSpPr>
            <a:spLocks noChangeArrowheads="1"/>
          </p:cNvSpPr>
          <p:nvPr/>
        </p:nvSpPr>
        <p:spPr bwMode="auto">
          <a:xfrm>
            <a:off x="4572000" y="2209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则必有</a:t>
            </a:r>
            <a:endParaRPr lang="zh-CN" altLang="en-US"/>
          </a:p>
        </p:txBody>
      </p:sp>
      <p:graphicFrame>
        <p:nvGraphicFramePr>
          <p:cNvPr id="25604" name="Object 9"/>
          <p:cNvGraphicFramePr>
            <a:graphicFrameLocks noChangeAspect="1"/>
          </p:cNvGraphicFramePr>
          <p:nvPr/>
        </p:nvGraphicFramePr>
        <p:xfrm>
          <a:off x="1249363" y="2743200"/>
          <a:ext cx="5875337" cy="1076325"/>
        </p:xfrm>
        <a:graphic>
          <a:graphicData uri="http://schemas.openxmlformats.org/presentationml/2006/ole">
            <mc:AlternateContent xmlns:mc="http://schemas.openxmlformats.org/markup-compatibility/2006">
              <mc:Choice xmlns:v="urn:schemas-microsoft-com:vml" Requires="v">
                <p:oleObj spid="_x0000_s25632" name="Equation" r:id="rId7" imgW="2400120" imgH="419040" progId="Equation.DSMT4">
                  <p:embed/>
                </p:oleObj>
              </mc:Choice>
              <mc:Fallback>
                <p:oleObj name="Equation" r:id="rId7" imgW="2400120" imgH="41904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9363" y="2743200"/>
                        <a:ext cx="5875337"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8" name="Rectangle 10"/>
          <p:cNvSpPr>
            <a:spLocks noChangeArrowheads="1"/>
          </p:cNvSpPr>
          <p:nvPr/>
        </p:nvSpPr>
        <p:spPr bwMode="auto">
          <a:xfrm>
            <a:off x="533400" y="3962400"/>
            <a:ext cx="7924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由此可知，</a:t>
            </a:r>
            <a:r>
              <a:rPr lang="en-GB" altLang="zh-CN" i="1"/>
              <a:t>x</a:t>
            </a:r>
            <a:r>
              <a:rPr lang="en-GB" altLang="zh-CN">
                <a:latin typeface="宋体" panose="02010600030101010101" pitchFamily="2" charset="-122"/>
              </a:rPr>
              <a:t>（</a:t>
            </a:r>
            <a:r>
              <a:rPr lang="zh-CN" altLang="en-GB">
                <a:latin typeface="宋体" panose="02010600030101010101" pitchFamily="2" charset="-122"/>
              </a:rPr>
              <a:t>称</a:t>
            </a:r>
            <a:r>
              <a:rPr lang="zh-CN" altLang="en-GB" b="1">
                <a:latin typeface="宋体" panose="02010600030101010101" pitchFamily="2" charset="-122"/>
              </a:rPr>
              <a:t>插值点</a:t>
            </a:r>
            <a:r>
              <a:rPr lang="zh-CN" altLang="en-GB">
                <a:latin typeface="宋体" panose="02010600030101010101" pitchFamily="2" charset="-122"/>
              </a:rPr>
              <a:t>）邻近节点</a:t>
            </a:r>
            <a:r>
              <a:rPr lang="en-US" altLang="zh-CN" i="1"/>
              <a:t>x</a:t>
            </a:r>
            <a:r>
              <a:rPr lang="en-US" altLang="zh-CN" baseline="-30000">
                <a:latin typeface="宋体" panose="02010600030101010101" pitchFamily="2" charset="-122"/>
              </a:rPr>
              <a:t>0</a:t>
            </a:r>
            <a:r>
              <a:rPr lang="zh-CN" altLang="en-US">
                <a:latin typeface="宋体" panose="02010600030101010101" pitchFamily="2" charset="-122"/>
              </a:rPr>
              <a:t>、</a:t>
            </a:r>
            <a:r>
              <a:rPr lang="en-US" altLang="zh-CN" i="1"/>
              <a:t>x</a:t>
            </a:r>
            <a:r>
              <a:rPr lang="en-US" altLang="zh-CN" baseline="-30000">
                <a:latin typeface="宋体" panose="02010600030101010101" pitchFamily="2" charset="-122"/>
              </a:rPr>
              <a:t>1</a:t>
            </a:r>
            <a:r>
              <a:rPr lang="zh-CN" altLang="en-US">
                <a:latin typeface="宋体" panose="02010600030101010101" pitchFamily="2" charset="-122"/>
              </a:rPr>
              <a:t>、</a:t>
            </a:r>
            <a:r>
              <a:rPr lang="en-US" altLang="zh-CN"/>
              <a:t>…</a:t>
            </a:r>
            <a:r>
              <a:rPr lang="zh-CN" altLang="en-US">
                <a:latin typeface="宋体" panose="02010600030101010101" pitchFamily="2" charset="-122"/>
              </a:rPr>
              <a:t>、</a:t>
            </a:r>
            <a:r>
              <a:rPr lang="en-US" altLang="zh-CN" i="1"/>
              <a:t>x</a:t>
            </a:r>
            <a:r>
              <a:rPr lang="en-US" altLang="zh-CN" i="1" baseline="-30000"/>
              <a:t>n</a:t>
            </a:r>
            <a:r>
              <a:rPr lang="zh-CN" altLang="en-GB">
                <a:latin typeface="宋体" panose="02010600030101010101" pitchFamily="2" charset="-122"/>
              </a:rPr>
              <a:t>中某点时，插值多项式的误差|</a:t>
            </a:r>
            <a:r>
              <a:rPr lang="en-GB" altLang="zh-CN" i="1"/>
              <a:t>R</a:t>
            </a:r>
            <a:r>
              <a:rPr lang="en-GB" altLang="zh-CN" i="1" baseline="-25000"/>
              <a:t>n</a:t>
            </a:r>
            <a:r>
              <a:rPr lang="en-GB" altLang="zh-CN"/>
              <a:t>(</a:t>
            </a:r>
            <a:r>
              <a:rPr lang="en-GB" altLang="zh-CN" i="1"/>
              <a:t>x</a:t>
            </a:r>
            <a:r>
              <a:rPr lang="en-GB" altLang="zh-CN"/>
              <a:t>)</a:t>
            </a:r>
            <a:r>
              <a:rPr lang="en-GB" altLang="zh-CN">
                <a:latin typeface="宋体" panose="02010600030101010101" pitchFamily="2" charset="-122"/>
              </a:rPr>
              <a:t>|</a:t>
            </a:r>
            <a:r>
              <a:rPr lang="zh-CN" altLang="en-GB">
                <a:latin typeface="宋体" panose="02010600030101010101" pitchFamily="2" charset="-122"/>
              </a:rPr>
              <a:t>可能很小；不邻近任一节点时，误差可能很大。</a:t>
            </a:r>
            <a:endParaRPr lang="zh-CN" altLang="en-US">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7"/>
          <p:cNvGrpSpPr>
            <a:grpSpLocks/>
          </p:cNvGrpSpPr>
          <p:nvPr/>
        </p:nvGrpSpPr>
        <p:grpSpPr bwMode="auto">
          <a:xfrm>
            <a:off x="381000" y="228600"/>
            <a:ext cx="8153400" cy="1516063"/>
            <a:chOff x="240" y="240"/>
            <a:chExt cx="5136" cy="955"/>
          </a:xfrm>
        </p:grpSpPr>
        <p:sp>
          <p:nvSpPr>
            <p:cNvPr id="26683" name="Text Box 190"/>
            <p:cNvSpPr txBox="1">
              <a:spLocks noChangeArrowheads="1"/>
            </p:cNvSpPr>
            <p:nvPr/>
          </p:nvSpPr>
          <p:spPr bwMode="auto">
            <a:xfrm>
              <a:off x="240" y="288"/>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accent2"/>
                  </a:solidFill>
                </a:rPr>
                <a:t>例：</a:t>
              </a:r>
              <a:r>
                <a:rPr lang="zh-CN" altLang="en-US" b="1"/>
                <a:t>已知</a:t>
              </a:r>
            </a:p>
          </p:txBody>
        </p:sp>
        <p:graphicFrame>
          <p:nvGraphicFramePr>
            <p:cNvPr id="26637" name="Object 13"/>
            <p:cNvGraphicFramePr>
              <a:graphicFrameLocks noChangeAspect="1"/>
            </p:cNvGraphicFramePr>
            <p:nvPr/>
          </p:nvGraphicFramePr>
          <p:xfrm>
            <a:off x="1152" y="240"/>
            <a:ext cx="2352" cy="429"/>
          </p:xfrm>
          <a:graphic>
            <a:graphicData uri="http://schemas.openxmlformats.org/presentationml/2006/ole">
              <mc:AlternateContent xmlns:mc="http://schemas.openxmlformats.org/markup-compatibility/2006">
                <mc:Choice xmlns:v="urn:schemas-microsoft-com:vml" Requires="v">
                  <p:oleObj spid="_x0000_s26781" name="Equation" r:id="rId3" imgW="2323800" imgH="431640" progId="Equation.3">
                    <p:embed/>
                  </p:oleObj>
                </mc:Choice>
                <mc:Fallback>
                  <p:oleObj name="Equation" r:id="rId3" imgW="2323800" imgH="43164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240"/>
                          <a:ext cx="2352" cy="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84" name="Text Box 196"/>
            <p:cNvSpPr txBox="1">
              <a:spLocks noChangeArrowheads="1"/>
            </p:cNvSpPr>
            <p:nvPr/>
          </p:nvSpPr>
          <p:spPr bwMode="auto">
            <a:xfrm>
              <a:off x="624" y="672"/>
              <a:ext cx="475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分别利用 </a:t>
              </a:r>
              <a:r>
                <a:rPr lang="en-US" altLang="zh-CN" b="1"/>
                <a:t>sin </a:t>
              </a:r>
              <a:r>
                <a:rPr lang="en-US" altLang="zh-CN" b="1" i="1"/>
                <a:t>x </a:t>
              </a:r>
              <a:r>
                <a:rPr lang="zh-CN" altLang="en-US" b="1"/>
                <a:t>的</a:t>
              </a:r>
              <a:r>
                <a:rPr lang="en-US" altLang="zh-CN" b="1"/>
                <a:t>1</a:t>
              </a:r>
              <a:r>
                <a:rPr lang="zh-CN" altLang="en-US" b="1"/>
                <a:t>次、</a:t>
              </a:r>
              <a:r>
                <a:rPr lang="en-US" altLang="zh-CN" b="1"/>
                <a:t>2</a:t>
              </a:r>
              <a:r>
                <a:rPr lang="zh-CN" altLang="en-US" b="1"/>
                <a:t>次 </a:t>
              </a:r>
              <a:r>
                <a:rPr lang="en-US" altLang="zh-CN" b="1"/>
                <a:t>Lagrange </a:t>
              </a:r>
              <a:r>
                <a:rPr lang="zh-CN" altLang="en-US" b="1"/>
                <a:t>插值计算 </a:t>
              </a:r>
              <a:r>
                <a:rPr lang="en-US" altLang="zh-CN" b="1"/>
                <a:t>sin 50</a:t>
              </a:r>
              <a:r>
                <a:rPr lang="en-US" altLang="zh-CN" b="1">
                  <a:sym typeface="Symbol" panose="05050102010706020507" pitchFamily="18" charset="2"/>
                </a:rPr>
                <a:t></a:t>
              </a:r>
              <a:endParaRPr lang="en-US" altLang="zh-CN" b="1"/>
            </a:p>
            <a:p>
              <a:pPr eaLnBrk="1" hangingPunct="1"/>
              <a:r>
                <a:rPr lang="en-US" altLang="zh-CN" b="1"/>
                <a:t> </a:t>
              </a:r>
              <a:r>
                <a:rPr lang="zh-CN" altLang="en-US" b="1"/>
                <a:t>并估计误差。 </a:t>
              </a:r>
            </a:p>
          </p:txBody>
        </p:sp>
      </p:grpSp>
      <p:sp>
        <p:nvSpPr>
          <p:cNvPr id="53446" name="Text Box 198"/>
          <p:cNvSpPr txBox="1">
            <a:spLocks noChangeArrowheads="1"/>
          </p:cNvSpPr>
          <p:nvPr/>
        </p:nvSpPr>
        <p:spPr bwMode="auto">
          <a:xfrm>
            <a:off x="457200" y="1828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accent2"/>
                </a:solidFill>
              </a:rPr>
              <a:t>解：</a:t>
            </a:r>
            <a:endParaRPr lang="zh-CN" altLang="en-US" b="1"/>
          </a:p>
        </p:txBody>
      </p:sp>
      <p:grpSp>
        <p:nvGrpSpPr>
          <p:cNvPr id="3" name="Group 199"/>
          <p:cNvGrpSpPr>
            <a:grpSpLocks noChangeAspect="1"/>
          </p:cNvGrpSpPr>
          <p:nvPr/>
        </p:nvGrpSpPr>
        <p:grpSpPr bwMode="auto">
          <a:xfrm>
            <a:off x="6477000" y="2133600"/>
            <a:ext cx="1835150" cy="366713"/>
            <a:chOff x="3840" y="3168"/>
            <a:chExt cx="1440" cy="288"/>
          </a:xfrm>
        </p:grpSpPr>
        <p:sp>
          <p:nvSpPr>
            <p:cNvPr id="26679" name="Line 200"/>
            <p:cNvSpPr>
              <a:spLocks noChangeAspect="1" noChangeShapeType="1"/>
            </p:cNvSpPr>
            <p:nvPr/>
          </p:nvSpPr>
          <p:spPr bwMode="auto">
            <a:xfrm>
              <a:off x="3984" y="3216"/>
              <a:ext cx="1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0" name="Line 201"/>
            <p:cNvSpPr>
              <a:spLocks noChangeAspect="1" noChangeShapeType="1"/>
            </p:cNvSpPr>
            <p:nvPr/>
          </p:nvSpPr>
          <p:spPr bwMode="auto">
            <a:xfrm>
              <a:off x="3984" y="316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1" name="Line 202"/>
            <p:cNvSpPr>
              <a:spLocks noChangeAspect="1" noChangeShapeType="1"/>
            </p:cNvSpPr>
            <p:nvPr/>
          </p:nvSpPr>
          <p:spPr bwMode="auto">
            <a:xfrm flipV="1">
              <a:off x="4608" y="316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2" name="Line 203"/>
            <p:cNvSpPr>
              <a:spLocks noChangeAspect="1" noChangeShapeType="1"/>
            </p:cNvSpPr>
            <p:nvPr/>
          </p:nvSpPr>
          <p:spPr bwMode="auto">
            <a:xfrm flipV="1">
              <a:off x="5184" y="316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6634" name="Object 10"/>
            <p:cNvGraphicFramePr>
              <a:graphicFrameLocks noChangeAspect="1"/>
            </p:cNvGraphicFramePr>
            <p:nvPr/>
          </p:nvGraphicFramePr>
          <p:xfrm>
            <a:off x="3840" y="3168"/>
            <a:ext cx="240" cy="288"/>
          </p:xfrm>
          <a:graphic>
            <a:graphicData uri="http://schemas.openxmlformats.org/presentationml/2006/ole">
              <mc:AlternateContent xmlns:mc="http://schemas.openxmlformats.org/markup-compatibility/2006">
                <mc:Choice xmlns:v="urn:schemas-microsoft-com:vml" Requires="v">
                  <p:oleObj spid="_x0000_s26782" name="Equation" r:id="rId5" imgW="190440" imgH="228600" progId="Equation.3">
                    <p:embed/>
                  </p:oleObj>
                </mc:Choice>
                <mc:Fallback>
                  <p:oleObj name="Equation" r:id="rId5" imgW="190440" imgH="2286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0" y="3168"/>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5" name="Object 11"/>
            <p:cNvGraphicFramePr>
              <a:graphicFrameLocks noChangeAspect="1"/>
            </p:cNvGraphicFramePr>
            <p:nvPr/>
          </p:nvGraphicFramePr>
          <p:xfrm>
            <a:off x="4520" y="3176"/>
            <a:ext cx="224" cy="272"/>
          </p:xfrm>
          <a:graphic>
            <a:graphicData uri="http://schemas.openxmlformats.org/presentationml/2006/ole">
              <mc:AlternateContent xmlns:mc="http://schemas.openxmlformats.org/markup-compatibility/2006">
                <mc:Choice xmlns:v="urn:schemas-microsoft-com:vml" Requires="v">
                  <p:oleObj spid="_x0000_s26783" name="Equation" r:id="rId7" imgW="177480" imgH="215640" progId="Equation.3">
                    <p:embed/>
                  </p:oleObj>
                </mc:Choice>
                <mc:Fallback>
                  <p:oleObj name="Equation" r:id="rId7" imgW="177480" imgH="21564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20" y="3176"/>
                          <a:ext cx="22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6" name="Object 12"/>
            <p:cNvGraphicFramePr>
              <a:graphicFrameLocks noChangeAspect="1"/>
            </p:cNvGraphicFramePr>
            <p:nvPr/>
          </p:nvGraphicFramePr>
          <p:xfrm>
            <a:off x="5040" y="3176"/>
            <a:ext cx="240" cy="272"/>
          </p:xfrm>
          <a:graphic>
            <a:graphicData uri="http://schemas.openxmlformats.org/presentationml/2006/ole">
              <mc:AlternateContent xmlns:mc="http://schemas.openxmlformats.org/markup-compatibility/2006">
                <mc:Choice xmlns:v="urn:schemas-microsoft-com:vml" Requires="v">
                  <p:oleObj spid="_x0000_s26784" name="Equation" r:id="rId9" imgW="190440" imgH="215640" progId="Equation.3">
                    <p:embed/>
                  </p:oleObj>
                </mc:Choice>
                <mc:Fallback>
                  <p:oleObj name="Equation" r:id="rId9" imgW="190440" imgH="21564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40" y="3176"/>
                          <a:ext cx="24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207"/>
          <p:cNvGrpSpPr>
            <a:grpSpLocks/>
          </p:cNvGrpSpPr>
          <p:nvPr/>
        </p:nvGrpSpPr>
        <p:grpSpPr bwMode="auto">
          <a:xfrm>
            <a:off x="7543800" y="1295400"/>
            <a:ext cx="990600" cy="914400"/>
            <a:chOff x="4800" y="2640"/>
            <a:chExt cx="624" cy="576"/>
          </a:xfrm>
        </p:grpSpPr>
        <p:graphicFrame>
          <p:nvGraphicFramePr>
            <p:cNvPr id="26633" name="Object 9"/>
            <p:cNvGraphicFramePr>
              <a:graphicFrameLocks noChangeAspect="1"/>
            </p:cNvGraphicFramePr>
            <p:nvPr/>
          </p:nvGraphicFramePr>
          <p:xfrm>
            <a:off x="4800" y="2640"/>
            <a:ext cx="624" cy="344"/>
          </p:xfrm>
          <a:graphic>
            <a:graphicData uri="http://schemas.openxmlformats.org/presentationml/2006/ole">
              <mc:AlternateContent xmlns:mc="http://schemas.openxmlformats.org/markup-compatibility/2006">
                <mc:Choice xmlns:v="urn:schemas-microsoft-com:vml" Requires="v">
                  <p:oleObj spid="_x0000_s26785" name="Equation" r:id="rId11" imgW="622080" imgH="393480" progId="Equation.3">
                    <p:embed/>
                  </p:oleObj>
                </mc:Choice>
                <mc:Fallback>
                  <p:oleObj name="Equation" r:id="rId11" imgW="622080" imgH="39348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 y="2640"/>
                          <a:ext cx="624"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78" name="Line 209"/>
            <p:cNvSpPr>
              <a:spLocks noChangeShapeType="1"/>
            </p:cNvSpPr>
            <p:nvPr/>
          </p:nvSpPr>
          <p:spPr bwMode="auto">
            <a:xfrm>
              <a:off x="4896" y="2976"/>
              <a:ext cx="0" cy="24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53458" name="AutoShape 210" descr="再生纸"/>
          <p:cNvSpPr>
            <a:spLocks noChangeArrowheads="1"/>
          </p:cNvSpPr>
          <p:nvPr/>
        </p:nvSpPr>
        <p:spPr bwMode="auto">
          <a:xfrm>
            <a:off x="1143000" y="1828800"/>
            <a:ext cx="838200" cy="457200"/>
          </a:xfrm>
          <a:prstGeom prst="bevel">
            <a:avLst>
              <a:gd name="adj" fmla="val 9722"/>
            </a:avLst>
          </a:prstGeom>
          <a:blipFill dpi="0" rotWithShape="0">
            <a:blip r:embed="rId1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i="1"/>
              <a:t>n</a:t>
            </a:r>
            <a:r>
              <a:rPr lang="en-US" altLang="zh-CN" sz="2000" b="1"/>
              <a:t> = 1</a:t>
            </a:r>
          </a:p>
        </p:txBody>
      </p:sp>
      <p:sp>
        <p:nvSpPr>
          <p:cNvPr id="53459" name="Text Box 211"/>
          <p:cNvSpPr txBox="1">
            <a:spLocks noChangeArrowheads="1"/>
          </p:cNvSpPr>
          <p:nvPr/>
        </p:nvSpPr>
        <p:spPr bwMode="auto">
          <a:xfrm>
            <a:off x="2057400" y="18288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分别利用</a:t>
            </a:r>
            <a:r>
              <a:rPr lang="en-US" altLang="zh-CN" b="1" i="1"/>
              <a:t>x</a:t>
            </a:r>
            <a:r>
              <a:rPr lang="en-US" altLang="zh-CN" b="1" baseline="-25000"/>
              <a:t>0</a:t>
            </a:r>
            <a:r>
              <a:rPr lang="en-US" altLang="zh-CN" b="1"/>
              <a:t>, </a:t>
            </a:r>
            <a:r>
              <a:rPr lang="en-US" altLang="zh-CN" b="1" i="1"/>
              <a:t>x</a:t>
            </a:r>
            <a:r>
              <a:rPr lang="en-US" altLang="zh-CN" b="1" baseline="-25000"/>
              <a:t>1</a:t>
            </a:r>
            <a:r>
              <a:rPr lang="en-US" altLang="zh-CN" b="1"/>
              <a:t> </a:t>
            </a:r>
            <a:r>
              <a:rPr lang="zh-CN" altLang="en-US" b="1"/>
              <a:t>以及 </a:t>
            </a:r>
            <a:r>
              <a:rPr lang="en-US" altLang="zh-CN" b="1" i="1"/>
              <a:t>x</a:t>
            </a:r>
            <a:r>
              <a:rPr lang="en-US" altLang="zh-CN" b="1" baseline="-25000"/>
              <a:t>1</a:t>
            </a:r>
            <a:r>
              <a:rPr lang="en-US" altLang="zh-CN" b="1"/>
              <a:t>, </a:t>
            </a:r>
            <a:r>
              <a:rPr lang="en-US" altLang="zh-CN" b="1" i="1"/>
              <a:t>x</a:t>
            </a:r>
            <a:r>
              <a:rPr lang="en-US" altLang="zh-CN" b="1" baseline="-25000"/>
              <a:t>2</a:t>
            </a:r>
            <a:r>
              <a:rPr lang="en-US" altLang="zh-CN" b="1"/>
              <a:t> </a:t>
            </a:r>
            <a:r>
              <a:rPr lang="zh-CN" altLang="en-US" b="1"/>
              <a:t>计算</a:t>
            </a:r>
            <a:endParaRPr lang="zh-CN" altLang="en-US" b="1" baseline="-25000"/>
          </a:p>
        </p:txBody>
      </p:sp>
      <p:grpSp>
        <p:nvGrpSpPr>
          <p:cNvPr id="5" name="Group 231"/>
          <p:cNvGrpSpPr>
            <a:grpSpLocks/>
          </p:cNvGrpSpPr>
          <p:nvPr/>
        </p:nvGrpSpPr>
        <p:grpSpPr bwMode="auto">
          <a:xfrm>
            <a:off x="990600" y="2438400"/>
            <a:ext cx="2438400" cy="619125"/>
            <a:chOff x="624" y="1632"/>
            <a:chExt cx="1536" cy="390"/>
          </a:xfrm>
        </p:grpSpPr>
        <p:graphicFrame>
          <p:nvGraphicFramePr>
            <p:cNvPr id="26632" name="Object 8"/>
            <p:cNvGraphicFramePr>
              <a:graphicFrameLocks noChangeAspect="1"/>
            </p:cNvGraphicFramePr>
            <p:nvPr/>
          </p:nvGraphicFramePr>
          <p:xfrm>
            <a:off x="1200" y="1632"/>
            <a:ext cx="960" cy="390"/>
          </p:xfrm>
          <a:graphic>
            <a:graphicData uri="http://schemas.openxmlformats.org/presentationml/2006/ole">
              <mc:AlternateContent xmlns:mc="http://schemas.openxmlformats.org/markup-compatibility/2006">
                <mc:Choice xmlns:v="urn:schemas-microsoft-com:vml" Requires="v">
                  <p:oleObj spid="_x0000_s26786" name="Equation" r:id="rId14" imgW="1002960" imgH="393480" progId="Equation.3">
                    <p:embed/>
                  </p:oleObj>
                </mc:Choice>
                <mc:Fallback>
                  <p:oleObj name="Equation" r:id="rId14" imgW="1002960" imgH="393480"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00" y="1632"/>
                          <a:ext cx="96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77" name="Text Box 213"/>
            <p:cNvSpPr txBox="1">
              <a:spLocks noChangeArrowheads="1"/>
            </p:cNvSpPr>
            <p:nvPr/>
          </p:nvSpPr>
          <p:spPr bwMode="auto">
            <a:xfrm>
              <a:off x="624" y="1654"/>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a:solidFill>
                    <a:schemeClr val="accent2"/>
                  </a:solidFill>
                  <a:sym typeface="Wingdings" panose="05000000000000000000" pitchFamily="2" charset="2"/>
                </a:rPr>
                <a:t></a:t>
              </a:r>
              <a:r>
                <a:rPr lang="zh-CN" altLang="en-US" b="1"/>
                <a:t>利用</a:t>
              </a:r>
            </a:p>
          </p:txBody>
        </p:sp>
      </p:grpSp>
      <p:grpSp>
        <p:nvGrpSpPr>
          <p:cNvPr id="6" name="Group 217"/>
          <p:cNvGrpSpPr>
            <a:grpSpLocks/>
          </p:cNvGrpSpPr>
          <p:nvPr/>
        </p:nvGrpSpPr>
        <p:grpSpPr bwMode="auto">
          <a:xfrm>
            <a:off x="3657600" y="2514600"/>
            <a:ext cx="4648200" cy="633413"/>
            <a:chOff x="2304" y="1680"/>
            <a:chExt cx="2928" cy="399"/>
          </a:xfrm>
        </p:grpSpPr>
        <p:graphicFrame>
          <p:nvGraphicFramePr>
            <p:cNvPr id="26631" name="Object 7"/>
            <p:cNvGraphicFramePr>
              <a:graphicFrameLocks noChangeAspect="1"/>
            </p:cNvGraphicFramePr>
            <p:nvPr/>
          </p:nvGraphicFramePr>
          <p:xfrm>
            <a:off x="2640" y="1680"/>
            <a:ext cx="2592" cy="399"/>
          </p:xfrm>
          <a:graphic>
            <a:graphicData uri="http://schemas.openxmlformats.org/presentationml/2006/ole">
              <mc:AlternateContent xmlns:mc="http://schemas.openxmlformats.org/markup-compatibility/2006">
                <mc:Choice xmlns:v="urn:schemas-microsoft-com:vml" Requires="v">
                  <p:oleObj spid="_x0000_s26787" name="Equation" r:id="rId16" imgW="2641320" imgH="393480" progId="Equation.3">
                    <p:embed/>
                  </p:oleObj>
                </mc:Choice>
                <mc:Fallback>
                  <p:oleObj name="Equation" r:id="rId16" imgW="2641320" imgH="393480" progId="Equation.3">
                    <p:embed/>
                    <p:pic>
                      <p:nvPicPr>
                        <p:cNvPr id="0" name="Object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40" y="1680"/>
                          <a:ext cx="2592"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76" name="AutoShape 216"/>
            <p:cNvSpPr>
              <a:spLocks noChangeArrowheads="1"/>
            </p:cNvSpPr>
            <p:nvPr/>
          </p:nvSpPr>
          <p:spPr bwMode="auto">
            <a:xfrm>
              <a:off x="2304" y="1776"/>
              <a:ext cx="288" cy="144"/>
            </a:xfrm>
            <a:prstGeom prst="rightArrow">
              <a:avLst>
                <a:gd name="adj1" fmla="val 50000"/>
                <a:gd name="adj2" fmla="val 50000"/>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 name="Group 221"/>
          <p:cNvGrpSpPr>
            <a:grpSpLocks/>
          </p:cNvGrpSpPr>
          <p:nvPr/>
        </p:nvGrpSpPr>
        <p:grpSpPr bwMode="auto">
          <a:xfrm>
            <a:off x="4114800" y="3124200"/>
            <a:ext cx="4495800" cy="531813"/>
            <a:chOff x="2592" y="2112"/>
            <a:chExt cx="2832" cy="335"/>
          </a:xfrm>
        </p:grpSpPr>
        <p:sp>
          <p:nvSpPr>
            <p:cNvPr id="26675" name="Text Box 219"/>
            <p:cNvSpPr txBox="1">
              <a:spLocks noChangeArrowheads="1"/>
            </p:cNvSpPr>
            <p:nvPr/>
          </p:nvSpPr>
          <p:spPr bwMode="auto">
            <a:xfrm>
              <a:off x="2592" y="211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这里</a:t>
              </a:r>
            </a:p>
          </p:txBody>
        </p:sp>
        <p:graphicFrame>
          <p:nvGraphicFramePr>
            <p:cNvPr id="26630" name="Object 6"/>
            <p:cNvGraphicFramePr>
              <a:graphicFrameLocks noChangeAspect="1"/>
            </p:cNvGraphicFramePr>
            <p:nvPr/>
          </p:nvGraphicFramePr>
          <p:xfrm>
            <a:off x="3024" y="2112"/>
            <a:ext cx="2400" cy="335"/>
          </p:xfrm>
          <a:graphic>
            <a:graphicData uri="http://schemas.openxmlformats.org/presentationml/2006/ole">
              <mc:AlternateContent xmlns:mc="http://schemas.openxmlformats.org/markup-compatibility/2006">
                <mc:Choice xmlns:v="urn:schemas-microsoft-com:vml" Requires="v">
                  <p:oleObj spid="_x0000_s26788" name="Equation" r:id="rId18" imgW="2920680" imgH="355320" progId="Equation.3">
                    <p:embed/>
                  </p:oleObj>
                </mc:Choice>
                <mc:Fallback>
                  <p:oleObj name="Equation" r:id="rId18" imgW="2920680" imgH="355320" progId="Equation.3">
                    <p:embed/>
                    <p:pic>
                      <p:nvPicPr>
                        <p:cNvPr id="0" name="Object 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24" y="2112"/>
                          <a:ext cx="2400"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225"/>
          <p:cNvGrpSpPr>
            <a:grpSpLocks/>
          </p:cNvGrpSpPr>
          <p:nvPr/>
        </p:nvGrpSpPr>
        <p:grpSpPr bwMode="auto">
          <a:xfrm>
            <a:off x="1066800" y="3505200"/>
            <a:ext cx="5340350" cy="696913"/>
            <a:chOff x="768" y="2640"/>
            <a:chExt cx="3364" cy="439"/>
          </a:xfrm>
        </p:grpSpPr>
        <p:sp>
          <p:nvSpPr>
            <p:cNvPr id="26674" name="Text Box 223"/>
            <p:cNvSpPr txBox="1">
              <a:spLocks noChangeArrowheads="1"/>
            </p:cNvSpPr>
            <p:nvPr/>
          </p:nvSpPr>
          <p:spPr bwMode="auto">
            <a:xfrm>
              <a:off x="768" y="268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而</a:t>
              </a:r>
            </a:p>
          </p:txBody>
        </p:sp>
        <p:graphicFrame>
          <p:nvGraphicFramePr>
            <p:cNvPr id="26629" name="Object 5"/>
            <p:cNvGraphicFramePr>
              <a:graphicFrameLocks noChangeAspect="1"/>
            </p:cNvGraphicFramePr>
            <p:nvPr/>
          </p:nvGraphicFramePr>
          <p:xfrm>
            <a:off x="1104" y="2640"/>
            <a:ext cx="3028" cy="439"/>
          </p:xfrm>
          <a:graphic>
            <a:graphicData uri="http://schemas.openxmlformats.org/presentationml/2006/ole">
              <mc:AlternateContent xmlns:mc="http://schemas.openxmlformats.org/markup-compatibility/2006">
                <mc:Choice xmlns:v="urn:schemas-microsoft-com:vml" Requires="v">
                  <p:oleObj spid="_x0000_s26789" name="Equation" r:id="rId20" imgW="3276360" imgH="431640" progId="Equation.3">
                    <p:embed/>
                  </p:oleObj>
                </mc:Choice>
                <mc:Fallback>
                  <p:oleObj name="Equation" r:id="rId20" imgW="3276360" imgH="431640" progId="Equation.3">
                    <p:embed/>
                    <p:pic>
                      <p:nvPicPr>
                        <p:cNvPr id="0" name="Object 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04" y="2640"/>
                          <a:ext cx="3028" cy="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228"/>
          <p:cNvGrpSpPr>
            <a:grpSpLocks/>
          </p:cNvGrpSpPr>
          <p:nvPr/>
        </p:nvGrpSpPr>
        <p:grpSpPr bwMode="auto">
          <a:xfrm>
            <a:off x="1219200" y="4114800"/>
            <a:ext cx="3952875" cy="592138"/>
            <a:chOff x="768" y="2832"/>
            <a:chExt cx="2490" cy="373"/>
          </a:xfrm>
        </p:grpSpPr>
        <p:graphicFrame>
          <p:nvGraphicFramePr>
            <p:cNvPr id="26628" name="Object 4"/>
            <p:cNvGraphicFramePr>
              <a:graphicFrameLocks noChangeAspect="1"/>
            </p:cNvGraphicFramePr>
            <p:nvPr/>
          </p:nvGraphicFramePr>
          <p:xfrm>
            <a:off x="1152" y="2832"/>
            <a:ext cx="2106" cy="373"/>
          </p:xfrm>
          <a:graphic>
            <a:graphicData uri="http://schemas.openxmlformats.org/presentationml/2006/ole">
              <mc:AlternateContent xmlns:mc="http://schemas.openxmlformats.org/markup-compatibility/2006">
                <mc:Choice xmlns:v="urn:schemas-microsoft-com:vml" Requires="v">
                  <p:oleObj spid="_x0000_s26790" name="Equation" r:id="rId22" imgW="2006280" imgH="355320" progId="Equation.3">
                    <p:embed/>
                  </p:oleObj>
                </mc:Choice>
                <mc:Fallback>
                  <p:oleObj name="Equation" r:id="rId22" imgW="2006280" imgH="355320" progId="Equation.3">
                    <p:embed/>
                    <p:pic>
                      <p:nvPicPr>
                        <p:cNvPr id="0" name="Object 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52" y="2832"/>
                          <a:ext cx="2106"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73" name="AutoShape 227"/>
            <p:cNvSpPr>
              <a:spLocks noChangeArrowheads="1"/>
            </p:cNvSpPr>
            <p:nvPr/>
          </p:nvSpPr>
          <p:spPr bwMode="auto">
            <a:xfrm>
              <a:off x="768" y="2928"/>
              <a:ext cx="240" cy="144"/>
            </a:xfrm>
            <a:prstGeom prst="rightArrow">
              <a:avLst>
                <a:gd name="adj1" fmla="val 50000"/>
                <a:gd name="adj2" fmla="val 41667"/>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53477" name="Text Box 229"/>
          <p:cNvSpPr txBox="1">
            <a:spLocks noChangeArrowheads="1"/>
          </p:cNvSpPr>
          <p:nvPr/>
        </p:nvSpPr>
        <p:spPr bwMode="auto">
          <a:xfrm>
            <a:off x="5257800" y="3810000"/>
            <a:ext cx="35814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r>
              <a:rPr lang="en-US" altLang="zh-CN" sz="6600">
                <a:solidFill>
                  <a:srgbClr val="FF0000"/>
                </a:solidFill>
                <a:sym typeface="Webdings" panose="05030102010509060703" pitchFamily="18" charset="2"/>
              </a:rPr>
              <a:t></a:t>
            </a:r>
            <a:r>
              <a:rPr lang="en-US" altLang="zh-CN" b="1">
                <a:solidFill>
                  <a:srgbClr val="FF0000"/>
                </a:solidFill>
              </a:rPr>
              <a:t>sin 50</a:t>
            </a:r>
            <a:r>
              <a:rPr lang="en-US" altLang="zh-CN" b="1">
                <a:solidFill>
                  <a:srgbClr val="FF0000"/>
                </a:solidFill>
                <a:sym typeface="Symbol" panose="05050102010706020507" pitchFamily="18" charset="2"/>
              </a:rPr>
              <a:t> = 0.7660444…</a:t>
            </a:r>
          </a:p>
        </p:txBody>
      </p:sp>
      <p:grpSp>
        <p:nvGrpSpPr>
          <p:cNvPr id="10" name="Group 249"/>
          <p:cNvGrpSpPr>
            <a:grpSpLocks/>
          </p:cNvGrpSpPr>
          <p:nvPr/>
        </p:nvGrpSpPr>
        <p:grpSpPr bwMode="auto">
          <a:xfrm>
            <a:off x="1143000" y="3048000"/>
            <a:ext cx="3017838" cy="584200"/>
            <a:chOff x="739" y="2061"/>
            <a:chExt cx="1901" cy="368"/>
          </a:xfrm>
        </p:grpSpPr>
        <p:sp>
          <p:nvSpPr>
            <p:cNvPr id="26659" name="Line 232"/>
            <p:cNvSpPr>
              <a:spLocks noChangeShapeType="1"/>
            </p:cNvSpPr>
            <p:nvPr/>
          </p:nvSpPr>
          <p:spPr bwMode="auto">
            <a:xfrm>
              <a:off x="1568" y="2245"/>
              <a:ext cx="20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0" name="Rectangle 236"/>
            <p:cNvSpPr>
              <a:spLocks noChangeArrowheads="1"/>
            </p:cNvSpPr>
            <p:nvPr/>
          </p:nvSpPr>
          <p:spPr bwMode="auto">
            <a:xfrm>
              <a:off x="1781" y="2145"/>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rPr>
                <a:t>)</a:t>
              </a:r>
              <a:endParaRPr lang="en-US" altLang="zh-CN"/>
            </a:p>
          </p:txBody>
        </p:sp>
        <p:sp>
          <p:nvSpPr>
            <p:cNvPr id="26661" name="Rectangle 237"/>
            <p:cNvSpPr>
              <a:spLocks noChangeArrowheads="1"/>
            </p:cNvSpPr>
            <p:nvPr/>
          </p:nvSpPr>
          <p:spPr bwMode="auto">
            <a:xfrm>
              <a:off x="1586" y="2247"/>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rPr>
                <a:t>18</a:t>
              </a:r>
              <a:endParaRPr lang="en-US" altLang="zh-CN"/>
            </a:p>
          </p:txBody>
        </p:sp>
        <p:sp>
          <p:nvSpPr>
            <p:cNvPr id="26662" name="Rectangle 238"/>
            <p:cNvSpPr>
              <a:spLocks noChangeArrowheads="1"/>
            </p:cNvSpPr>
            <p:nvPr/>
          </p:nvSpPr>
          <p:spPr bwMode="auto">
            <a:xfrm>
              <a:off x="1576" y="207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rPr>
                <a:t>5</a:t>
              </a:r>
              <a:endParaRPr lang="en-US" altLang="zh-CN"/>
            </a:p>
          </p:txBody>
        </p:sp>
        <p:sp>
          <p:nvSpPr>
            <p:cNvPr id="26663" name="Rectangle 239"/>
            <p:cNvSpPr>
              <a:spLocks noChangeArrowheads="1"/>
            </p:cNvSpPr>
            <p:nvPr/>
          </p:nvSpPr>
          <p:spPr bwMode="auto">
            <a:xfrm>
              <a:off x="1505" y="2145"/>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rPr>
                <a:t>(</a:t>
              </a:r>
              <a:endParaRPr lang="en-US" altLang="zh-CN"/>
            </a:p>
          </p:txBody>
        </p:sp>
        <p:sp>
          <p:nvSpPr>
            <p:cNvPr id="26664" name="Rectangle 240"/>
            <p:cNvSpPr>
              <a:spLocks noChangeArrowheads="1"/>
            </p:cNvSpPr>
            <p:nvPr/>
          </p:nvSpPr>
          <p:spPr bwMode="auto">
            <a:xfrm>
              <a:off x="958" y="2145"/>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rPr>
                <a:t>50</a:t>
              </a:r>
              <a:endParaRPr lang="en-US" altLang="zh-CN"/>
            </a:p>
          </p:txBody>
        </p:sp>
        <p:sp>
          <p:nvSpPr>
            <p:cNvPr id="26665" name="Rectangle 241"/>
            <p:cNvSpPr>
              <a:spLocks noChangeArrowheads="1"/>
            </p:cNvSpPr>
            <p:nvPr/>
          </p:nvSpPr>
          <p:spPr bwMode="auto">
            <a:xfrm>
              <a:off x="739" y="2145"/>
              <a:ext cx="1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rPr>
                <a:t>sin</a:t>
              </a:r>
              <a:endParaRPr lang="en-US" altLang="zh-CN"/>
            </a:p>
          </p:txBody>
        </p:sp>
        <p:sp>
          <p:nvSpPr>
            <p:cNvPr id="26666" name="Rectangle 242"/>
            <p:cNvSpPr>
              <a:spLocks noChangeArrowheads="1"/>
            </p:cNvSpPr>
            <p:nvPr/>
          </p:nvSpPr>
          <p:spPr bwMode="auto">
            <a:xfrm>
              <a:off x="1445" y="2240"/>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b="1">
                  <a:solidFill>
                    <a:srgbClr val="000000"/>
                  </a:solidFill>
                </a:rPr>
                <a:t>1</a:t>
              </a:r>
              <a:endParaRPr lang="en-US" altLang="zh-CN"/>
            </a:p>
          </p:txBody>
        </p:sp>
        <p:sp>
          <p:nvSpPr>
            <p:cNvPr id="26667" name="Rectangle 243"/>
            <p:cNvSpPr>
              <a:spLocks noChangeArrowheads="1"/>
            </p:cNvSpPr>
            <p:nvPr/>
          </p:nvSpPr>
          <p:spPr bwMode="auto">
            <a:xfrm>
              <a:off x="1124" y="2132"/>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b="1">
                  <a:solidFill>
                    <a:srgbClr val="000000"/>
                  </a:solidFill>
                </a:rPr>
                <a:t>0</a:t>
              </a:r>
              <a:endParaRPr lang="en-US" altLang="zh-CN"/>
            </a:p>
          </p:txBody>
        </p:sp>
        <p:sp>
          <p:nvSpPr>
            <p:cNvPr id="26668" name="Rectangle 244"/>
            <p:cNvSpPr>
              <a:spLocks noChangeArrowheads="1"/>
            </p:cNvSpPr>
            <p:nvPr/>
          </p:nvSpPr>
          <p:spPr bwMode="auto">
            <a:xfrm>
              <a:off x="1869" y="2127"/>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latin typeface="Symbol" panose="05050102010706020507" pitchFamily="18" charset="2"/>
                  <a:sym typeface="Symbol" panose="05050102010706020507" pitchFamily="18" charset="2"/>
                </a:rPr>
                <a:t></a:t>
              </a:r>
              <a:endParaRPr lang="en-US" altLang="zh-CN"/>
            </a:p>
          </p:txBody>
        </p:sp>
        <p:sp>
          <p:nvSpPr>
            <p:cNvPr id="26669" name="Rectangle 245"/>
            <p:cNvSpPr>
              <a:spLocks noChangeArrowheads="1"/>
            </p:cNvSpPr>
            <p:nvPr/>
          </p:nvSpPr>
          <p:spPr bwMode="auto">
            <a:xfrm>
              <a:off x="1224" y="2127"/>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latin typeface="Symbol" panose="05050102010706020507" pitchFamily="18" charset="2"/>
                  <a:sym typeface="Symbol" panose="05050102010706020507" pitchFamily="18" charset="2"/>
                </a:rPr>
                <a:t></a:t>
              </a:r>
              <a:endParaRPr lang="en-US" altLang="zh-CN"/>
            </a:p>
          </p:txBody>
        </p:sp>
        <p:sp>
          <p:nvSpPr>
            <p:cNvPr id="26670" name="Rectangle 246"/>
            <p:cNvSpPr>
              <a:spLocks noChangeArrowheads="1"/>
            </p:cNvSpPr>
            <p:nvPr/>
          </p:nvSpPr>
          <p:spPr bwMode="auto">
            <a:xfrm>
              <a:off x="1647" y="2061"/>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i="1">
                  <a:solidFill>
                    <a:srgbClr val="000000"/>
                  </a:solidFill>
                  <a:latin typeface="Symbol" panose="05050102010706020507" pitchFamily="18" charset="2"/>
                </a:rPr>
                <a:t>p</a:t>
              </a:r>
              <a:endParaRPr lang="en-US" altLang="zh-CN"/>
            </a:p>
          </p:txBody>
        </p:sp>
        <p:sp>
          <p:nvSpPr>
            <p:cNvPr id="26671" name="Rectangle 247"/>
            <p:cNvSpPr>
              <a:spLocks noChangeArrowheads="1"/>
            </p:cNvSpPr>
            <p:nvPr/>
          </p:nvSpPr>
          <p:spPr bwMode="auto">
            <a:xfrm>
              <a:off x="1360" y="2145"/>
              <a:ext cx="9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i="1">
                  <a:solidFill>
                    <a:srgbClr val="000000"/>
                  </a:solidFill>
                </a:rPr>
                <a:t>L</a:t>
              </a:r>
              <a:endParaRPr lang="en-US" altLang="zh-CN"/>
            </a:p>
          </p:txBody>
        </p:sp>
        <p:sp>
          <p:nvSpPr>
            <p:cNvPr id="26672" name="Text Box 248"/>
            <p:cNvSpPr txBox="1">
              <a:spLocks noChangeArrowheads="1"/>
            </p:cNvSpPr>
            <p:nvPr/>
          </p:nvSpPr>
          <p:spPr bwMode="auto">
            <a:xfrm>
              <a:off x="1968" y="2112"/>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solidFill>
                    <a:srgbClr val="FF3300"/>
                  </a:solidFill>
                </a:rPr>
                <a:t>0.77614</a:t>
              </a:r>
            </a:p>
          </p:txBody>
        </p:sp>
      </p:grpSp>
      <p:sp>
        <p:nvSpPr>
          <p:cNvPr id="53499" name="Text Box 251"/>
          <p:cNvSpPr txBox="1">
            <a:spLocks noChangeArrowheads="1"/>
          </p:cNvSpPr>
          <p:nvPr/>
        </p:nvSpPr>
        <p:spPr bwMode="auto">
          <a:xfrm>
            <a:off x="1143000" y="46482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FF0000"/>
                </a:solidFill>
              </a:rPr>
              <a:t>外推 </a:t>
            </a:r>
            <a:r>
              <a:rPr lang="en-US" altLang="zh-CN" sz="2000" b="1">
                <a:solidFill>
                  <a:srgbClr val="FF0000"/>
                </a:solidFill>
                <a:latin typeface="Arial" panose="020B0604020202020204" pitchFamily="34" charset="0"/>
              </a:rPr>
              <a:t>/* extrapolation */</a:t>
            </a:r>
            <a:r>
              <a:rPr lang="en-US" altLang="zh-CN" b="1">
                <a:solidFill>
                  <a:srgbClr val="FF0000"/>
                </a:solidFill>
              </a:rPr>
              <a:t> </a:t>
            </a:r>
            <a:r>
              <a:rPr lang="zh-CN" altLang="en-US" b="1"/>
              <a:t>的实际误差 </a:t>
            </a:r>
            <a:r>
              <a:rPr lang="zh-CN" altLang="en-US" b="1">
                <a:latin typeface="Symbol" panose="05050102010706020507" pitchFamily="18" charset="2"/>
                <a:sym typeface="Symbol" panose="05050102010706020507" pitchFamily="18" charset="2"/>
              </a:rPr>
              <a:t> </a:t>
            </a:r>
            <a:r>
              <a:rPr lang="en-US" altLang="zh-CN" b="1">
                <a:latin typeface="Symbol" panose="05050102010706020507" pitchFamily="18" charset="2"/>
                <a:sym typeface="Symbol" panose="05050102010706020507" pitchFamily="18" charset="2"/>
              </a:rPr>
              <a:t>0.01001</a:t>
            </a:r>
          </a:p>
        </p:txBody>
      </p:sp>
      <p:grpSp>
        <p:nvGrpSpPr>
          <p:cNvPr id="11" name="Group 256"/>
          <p:cNvGrpSpPr>
            <a:grpSpLocks/>
          </p:cNvGrpSpPr>
          <p:nvPr/>
        </p:nvGrpSpPr>
        <p:grpSpPr bwMode="auto">
          <a:xfrm>
            <a:off x="990600" y="5181600"/>
            <a:ext cx="2447925" cy="560388"/>
            <a:chOff x="624" y="3570"/>
            <a:chExt cx="1542" cy="353"/>
          </a:xfrm>
        </p:grpSpPr>
        <p:graphicFrame>
          <p:nvGraphicFramePr>
            <p:cNvPr id="26627" name="Object 3"/>
            <p:cNvGraphicFramePr>
              <a:graphicFrameLocks noChangeAspect="1"/>
            </p:cNvGraphicFramePr>
            <p:nvPr/>
          </p:nvGraphicFramePr>
          <p:xfrm>
            <a:off x="1194" y="3570"/>
            <a:ext cx="972" cy="353"/>
          </p:xfrm>
          <a:graphic>
            <a:graphicData uri="http://schemas.openxmlformats.org/presentationml/2006/ole">
              <mc:AlternateContent xmlns:mc="http://schemas.openxmlformats.org/markup-compatibility/2006">
                <mc:Choice xmlns:v="urn:schemas-microsoft-com:vml" Requires="v">
                  <p:oleObj spid="_x0000_s26791" name="Equation" r:id="rId24" imgW="1015920" imgH="355320" progId="Equation.3">
                    <p:embed/>
                  </p:oleObj>
                </mc:Choice>
                <mc:Fallback>
                  <p:oleObj name="Equation" r:id="rId24" imgW="1015920" imgH="355320" progId="Equation.3">
                    <p:embed/>
                    <p:pic>
                      <p:nvPicPr>
                        <p:cNvPr id="0" name="Object 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94" y="3570"/>
                          <a:ext cx="972"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58" name="Text Box 255"/>
            <p:cNvSpPr txBox="1">
              <a:spLocks noChangeArrowheads="1"/>
            </p:cNvSpPr>
            <p:nvPr/>
          </p:nvSpPr>
          <p:spPr bwMode="auto">
            <a:xfrm>
              <a:off x="624" y="3574"/>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a:solidFill>
                    <a:schemeClr val="accent2"/>
                  </a:solidFill>
                  <a:sym typeface="Wingdings" panose="05000000000000000000" pitchFamily="2" charset="2"/>
                </a:rPr>
                <a:t></a:t>
              </a:r>
              <a:r>
                <a:rPr lang="zh-CN" altLang="en-US" b="1"/>
                <a:t>利用</a:t>
              </a:r>
            </a:p>
          </p:txBody>
        </p:sp>
      </p:grpSp>
      <p:grpSp>
        <p:nvGrpSpPr>
          <p:cNvPr id="12" name="Group 274"/>
          <p:cNvGrpSpPr>
            <a:grpSpLocks/>
          </p:cNvGrpSpPr>
          <p:nvPr/>
        </p:nvGrpSpPr>
        <p:grpSpPr bwMode="auto">
          <a:xfrm>
            <a:off x="3581400" y="5181600"/>
            <a:ext cx="5181600" cy="565150"/>
            <a:chOff x="2256" y="3600"/>
            <a:chExt cx="3264" cy="356"/>
          </a:xfrm>
        </p:grpSpPr>
        <p:sp>
          <p:nvSpPr>
            <p:cNvPr id="26656" name="Text Box 271"/>
            <p:cNvSpPr txBox="1">
              <a:spLocks noChangeArrowheads="1"/>
            </p:cNvSpPr>
            <p:nvPr/>
          </p:nvSpPr>
          <p:spPr bwMode="auto">
            <a:xfrm>
              <a:off x="2496" y="3648"/>
              <a:ext cx="14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sin 50</a:t>
              </a:r>
              <a:r>
                <a:rPr lang="en-US" altLang="zh-CN" sz="2000" b="1">
                  <a:sym typeface="Symbol" panose="05050102010706020507" pitchFamily="18" charset="2"/>
                </a:rPr>
                <a:t></a:t>
              </a:r>
              <a:r>
                <a:rPr lang="en-US" altLang="zh-CN" sz="1900" b="1">
                  <a:solidFill>
                    <a:srgbClr val="000000"/>
                  </a:solidFill>
                  <a:latin typeface="Symbol" panose="05050102010706020507" pitchFamily="18" charset="2"/>
                  <a:sym typeface="Symbol" panose="05050102010706020507" pitchFamily="18" charset="2"/>
                </a:rPr>
                <a:t> </a:t>
              </a:r>
              <a:r>
                <a:rPr lang="en-US" altLang="zh-CN" sz="2000" b="1">
                  <a:solidFill>
                    <a:srgbClr val="FF3300"/>
                  </a:solidFill>
                </a:rPr>
                <a:t> 0.76008</a:t>
              </a:r>
              <a:r>
                <a:rPr lang="en-US" altLang="zh-CN" sz="2000" b="1"/>
                <a:t>, </a:t>
              </a:r>
            </a:p>
          </p:txBody>
        </p:sp>
        <p:sp>
          <p:nvSpPr>
            <p:cNvPr id="26657" name="AutoShape 272"/>
            <p:cNvSpPr>
              <a:spLocks noChangeArrowheads="1"/>
            </p:cNvSpPr>
            <p:nvPr/>
          </p:nvSpPr>
          <p:spPr bwMode="auto">
            <a:xfrm>
              <a:off x="2256" y="3696"/>
              <a:ext cx="192" cy="144"/>
            </a:xfrm>
            <a:prstGeom prst="rightArrow">
              <a:avLst>
                <a:gd name="adj1" fmla="val 50000"/>
                <a:gd name="adj2" fmla="val 33333"/>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6626" name="Object 2"/>
            <p:cNvGraphicFramePr>
              <a:graphicFrameLocks noChangeAspect="1"/>
            </p:cNvGraphicFramePr>
            <p:nvPr/>
          </p:nvGraphicFramePr>
          <p:xfrm>
            <a:off x="3792" y="3600"/>
            <a:ext cx="1728" cy="356"/>
          </p:xfrm>
          <a:graphic>
            <a:graphicData uri="http://schemas.openxmlformats.org/presentationml/2006/ole">
              <mc:AlternateContent xmlns:mc="http://schemas.openxmlformats.org/markup-compatibility/2006">
                <mc:Choice xmlns:v="urn:schemas-microsoft-com:vml" Requires="v">
                  <p:oleObj spid="_x0000_s26792" name="Equation" r:id="rId26" imgW="1841400" imgH="380880" progId="Equation.3">
                    <p:embed/>
                  </p:oleObj>
                </mc:Choice>
                <mc:Fallback>
                  <p:oleObj name="Equation" r:id="rId26" imgW="1841400" imgH="380880" progId="Equation.3">
                    <p:embed/>
                    <p:pic>
                      <p:nvPicPr>
                        <p:cNvPr id="0" name="Object 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792" y="3600"/>
                          <a:ext cx="1728"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3523" name="Text Box 275"/>
          <p:cNvSpPr txBox="1">
            <a:spLocks noChangeArrowheads="1"/>
          </p:cNvSpPr>
          <p:nvPr/>
        </p:nvSpPr>
        <p:spPr bwMode="auto">
          <a:xfrm>
            <a:off x="1143000" y="5791200"/>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FF0000"/>
                </a:solidFill>
              </a:rPr>
              <a:t>内插 </a:t>
            </a:r>
            <a:r>
              <a:rPr lang="en-US" altLang="zh-CN" sz="2000" b="1">
                <a:solidFill>
                  <a:srgbClr val="FF0000"/>
                </a:solidFill>
                <a:latin typeface="Arial" panose="020B0604020202020204" pitchFamily="34" charset="0"/>
              </a:rPr>
              <a:t>/* interpolation */</a:t>
            </a:r>
            <a:r>
              <a:rPr lang="en-US" altLang="zh-CN" b="1">
                <a:solidFill>
                  <a:srgbClr val="FF0000"/>
                </a:solidFill>
              </a:rPr>
              <a:t> </a:t>
            </a:r>
            <a:r>
              <a:rPr lang="zh-CN" altLang="en-US" b="1"/>
              <a:t>的实际误差 </a:t>
            </a:r>
            <a:r>
              <a:rPr lang="zh-CN" altLang="en-US" b="1">
                <a:latin typeface="Symbol" panose="05050102010706020507" pitchFamily="18" charset="2"/>
                <a:sym typeface="Symbol" panose="05050102010706020507" pitchFamily="18" charset="2"/>
              </a:rPr>
              <a:t> </a:t>
            </a:r>
            <a:r>
              <a:rPr lang="en-US" altLang="zh-CN" b="1">
                <a:latin typeface="Symbol" panose="05050102010706020507" pitchFamily="18" charset="2"/>
                <a:sym typeface="Symbol" panose="05050102010706020507" pitchFamily="18" charset="2"/>
              </a:rPr>
              <a:t>0.00596</a:t>
            </a:r>
          </a:p>
        </p:txBody>
      </p:sp>
      <p:sp>
        <p:nvSpPr>
          <p:cNvPr id="53524" name="AutoShape 276"/>
          <p:cNvSpPr>
            <a:spLocks noChangeArrowheads="1"/>
          </p:cNvSpPr>
          <p:nvPr/>
        </p:nvSpPr>
        <p:spPr bwMode="auto">
          <a:xfrm>
            <a:off x="762000" y="2971800"/>
            <a:ext cx="5334000" cy="1676400"/>
          </a:xfrm>
          <a:prstGeom prst="wedgeEllipseCallout">
            <a:avLst>
              <a:gd name="adj1" fmla="val 49671"/>
              <a:gd name="adj2" fmla="val 125282"/>
            </a:avLst>
          </a:prstGeom>
          <a:gradFill rotWithShape="0">
            <a:gsLst>
              <a:gs pos="0">
                <a:schemeClr val="bg1"/>
              </a:gs>
              <a:gs pos="100000">
                <a:srgbClr val="C0C0C0"/>
              </a:gs>
            </a:gsLst>
            <a:lin ang="2700000" scaled="1"/>
          </a:gradFill>
          <a:ln w="9525">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内插通常优于外推。选择要计算的 </a:t>
            </a:r>
            <a:r>
              <a:rPr lang="en-US" altLang="zh-CN" b="1" i="1"/>
              <a:t>x</a:t>
            </a:r>
            <a:r>
              <a:rPr lang="en-US" altLang="zh-CN" b="1"/>
              <a:t> </a:t>
            </a:r>
            <a:r>
              <a:rPr lang="zh-CN" altLang="en-US" b="1"/>
              <a:t>所在的区间的端点，插值效果较好。</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446"/>
                                        </p:tgtEl>
                                        <p:attrNameLst>
                                          <p:attrName>style.visibility</p:attrName>
                                        </p:attrNameLst>
                                      </p:cBhvr>
                                      <p:to>
                                        <p:strVal val="visible"/>
                                      </p:to>
                                    </p:set>
                                    <p:animEffect transition="in" filter="wipe(up)">
                                      <p:cBhvr>
                                        <p:cTn id="12" dur="500"/>
                                        <p:tgtEl>
                                          <p:spTgt spid="53446"/>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53458"/>
                                        </p:tgtEl>
                                        <p:attrNameLst>
                                          <p:attrName>style.visibility</p:attrName>
                                        </p:attrNameLst>
                                      </p:cBhvr>
                                      <p:to>
                                        <p:strVal val="visible"/>
                                      </p:to>
                                    </p:set>
                                    <p:animEffect transition="in" filter="box(in)">
                                      <p:cBhvr>
                                        <p:cTn id="26" dur="500"/>
                                        <p:tgtEl>
                                          <p:spTgt spid="5345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3459"/>
                                        </p:tgtEl>
                                        <p:attrNameLst>
                                          <p:attrName>style.visibility</p:attrName>
                                        </p:attrNameLst>
                                      </p:cBhvr>
                                      <p:to>
                                        <p:strVal val="visible"/>
                                      </p:to>
                                    </p:set>
                                    <p:animEffect transition="in" filter="wipe(left)">
                                      <p:cBhvr>
                                        <p:cTn id="31" dur="500"/>
                                        <p:tgtEl>
                                          <p:spTgt spid="5345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left)">
                                      <p:cBhvr>
                                        <p:cTn id="56" dur="500"/>
                                        <p:tgtEl>
                                          <p:spTgt spid="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3477"/>
                                        </p:tgtEl>
                                        <p:attrNameLst>
                                          <p:attrName>style.visibility</p:attrName>
                                        </p:attrNameLst>
                                      </p:cBhvr>
                                      <p:to>
                                        <p:strVal val="visible"/>
                                      </p:to>
                                    </p:set>
                                    <p:animEffect transition="in" filter="wipe(left)">
                                      <p:cBhvr>
                                        <p:cTn id="66" dur="500"/>
                                        <p:tgtEl>
                                          <p:spTgt spid="5347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3499"/>
                                        </p:tgtEl>
                                        <p:attrNameLst>
                                          <p:attrName>style.visibility</p:attrName>
                                        </p:attrNameLst>
                                      </p:cBhvr>
                                      <p:to>
                                        <p:strVal val="visible"/>
                                      </p:to>
                                    </p:set>
                                    <p:animEffect transition="in" filter="wipe(left)">
                                      <p:cBhvr>
                                        <p:cTn id="71" dur="500"/>
                                        <p:tgtEl>
                                          <p:spTgt spid="5349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ipe(left)">
                                      <p:cBhvr>
                                        <p:cTn id="76" dur="500"/>
                                        <p:tgtEl>
                                          <p:spTgt spid="11"/>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wipe(left)">
                                      <p:cBhvr>
                                        <p:cTn id="81" dur="500"/>
                                        <p:tgtEl>
                                          <p:spTgt spid="12"/>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53523"/>
                                        </p:tgtEl>
                                        <p:attrNameLst>
                                          <p:attrName>style.visibility</p:attrName>
                                        </p:attrNameLst>
                                      </p:cBhvr>
                                      <p:to>
                                        <p:strVal val="visible"/>
                                      </p:to>
                                    </p:set>
                                    <p:animEffect transition="in" filter="wipe(left)">
                                      <p:cBhvr>
                                        <p:cTn id="86" dur="500"/>
                                        <p:tgtEl>
                                          <p:spTgt spid="53523"/>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8" presetClass="entr" presetSubtype="9" fill="hold" grpId="0" nodeType="clickEffect">
                                  <p:stCondLst>
                                    <p:cond delay="0"/>
                                  </p:stCondLst>
                                  <p:childTnLst>
                                    <p:set>
                                      <p:cBhvr>
                                        <p:cTn id="90" dur="1" fill="hold">
                                          <p:stCondLst>
                                            <p:cond delay="0"/>
                                          </p:stCondLst>
                                        </p:cTn>
                                        <p:tgtEl>
                                          <p:spTgt spid="53524"/>
                                        </p:tgtEl>
                                        <p:attrNameLst>
                                          <p:attrName>style.visibility</p:attrName>
                                        </p:attrNameLst>
                                      </p:cBhvr>
                                      <p:to>
                                        <p:strVal val="visible"/>
                                      </p:to>
                                    </p:set>
                                    <p:animEffect transition="in" filter="strips(upLeft)">
                                      <p:cBhvr>
                                        <p:cTn id="91" dur="500"/>
                                        <p:tgtEl>
                                          <p:spTgt spid="53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46" grpId="0" autoUpdateAnimBg="0"/>
      <p:bldP spid="53458" grpId="0" animBg="1" autoUpdateAnimBg="0"/>
      <p:bldP spid="53459" grpId="0" autoUpdateAnimBg="0"/>
      <p:bldP spid="53477" grpId="0" autoUpdateAnimBg="0"/>
      <p:bldP spid="53499" grpId="0" autoUpdateAnimBg="0"/>
      <p:bldP spid="53523" grpId="0" autoUpdateAnimBg="0"/>
      <p:bldP spid="5352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AutoShape 3" descr="再生纸"/>
          <p:cNvSpPr>
            <a:spLocks noChangeArrowheads="1"/>
          </p:cNvSpPr>
          <p:nvPr/>
        </p:nvSpPr>
        <p:spPr bwMode="auto">
          <a:xfrm>
            <a:off x="381000" y="1081088"/>
            <a:ext cx="838200" cy="457200"/>
          </a:xfrm>
          <a:prstGeom prst="bevel">
            <a:avLst>
              <a:gd name="adj" fmla="val 9722"/>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i="1"/>
              <a:t>n</a:t>
            </a:r>
            <a:r>
              <a:rPr lang="en-US" altLang="zh-CN" sz="2000" b="1"/>
              <a:t> = 2</a:t>
            </a:r>
          </a:p>
        </p:txBody>
      </p:sp>
      <p:graphicFrame>
        <p:nvGraphicFramePr>
          <p:cNvPr id="54276" name="Object 2"/>
          <p:cNvGraphicFramePr>
            <a:graphicFrameLocks noChangeAspect="1"/>
          </p:cNvGraphicFramePr>
          <p:nvPr/>
        </p:nvGraphicFramePr>
        <p:xfrm>
          <a:off x="1371600" y="1004888"/>
          <a:ext cx="7391400" cy="754062"/>
        </p:xfrm>
        <a:graphic>
          <a:graphicData uri="http://schemas.openxmlformats.org/presentationml/2006/ole">
            <mc:AlternateContent xmlns:mc="http://schemas.openxmlformats.org/markup-compatibility/2006">
              <mc:Choice xmlns:v="urn:schemas-microsoft-com:vml" Requires="v">
                <p:oleObj spid="_x0000_s27728" name="Equation" r:id="rId4" imgW="4368600" imgH="431640" progId="Equation.3">
                  <p:embed/>
                </p:oleObj>
              </mc:Choice>
              <mc:Fallback>
                <p:oleObj name="Equation" r:id="rId4" imgW="4368600" imgH="4316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004888"/>
                        <a:ext cx="7391400" cy="754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9"/>
          <p:cNvGrpSpPr>
            <a:grpSpLocks/>
          </p:cNvGrpSpPr>
          <p:nvPr/>
        </p:nvGrpSpPr>
        <p:grpSpPr bwMode="auto">
          <a:xfrm>
            <a:off x="1371600" y="1919288"/>
            <a:ext cx="3017838" cy="584200"/>
            <a:chOff x="739" y="2061"/>
            <a:chExt cx="1901" cy="368"/>
          </a:xfrm>
        </p:grpSpPr>
        <p:sp>
          <p:nvSpPr>
            <p:cNvPr id="27669" name="Line 10"/>
            <p:cNvSpPr>
              <a:spLocks noChangeShapeType="1"/>
            </p:cNvSpPr>
            <p:nvPr/>
          </p:nvSpPr>
          <p:spPr bwMode="auto">
            <a:xfrm>
              <a:off x="1568" y="2245"/>
              <a:ext cx="20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0" name="Rectangle 11"/>
            <p:cNvSpPr>
              <a:spLocks noChangeArrowheads="1"/>
            </p:cNvSpPr>
            <p:nvPr/>
          </p:nvSpPr>
          <p:spPr bwMode="auto">
            <a:xfrm>
              <a:off x="1781" y="2145"/>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rPr>
                <a:t>)</a:t>
              </a:r>
              <a:endParaRPr lang="en-US" altLang="zh-CN"/>
            </a:p>
          </p:txBody>
        </p:sp>
        <p:sp>
          <p:nvSpPr>
            <p:cNvPr id="27671" name="Rectangle 12"/>
            <p:cNvSpPr>
              <a:spLocks noChangeArrowheads="1"/>
            </p:cNvSpPr>
            <p:nvPr/>
          </p:nvSpPr>
          <p:spPr bwMode="auto">
            <a:xfrm>
              <a:off x="1586" y="2247"/>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rPr>
                <a:t>18</a:t>
              </a:r>
              <a:endParaRPr lang="en-US" altLang="zh-CN"/>
            </a:p>
          </p:txBody>
        </p:sp>
        <p:sp>
          <p:nvSpPr>
            <p:cNvPr id="27672" name="Rectangle 13"/>
            <p:cNvSpPr>
              <a:spLocks noChangeArrowheads="1"/>
            </p:cNvSpPr>
            <p:nvPr/>
          </p:nvSpPr>
          <p:spPr bwMode="auto">
            <a:xfrm>
              <a:off x="1576" y="207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rPr>
                <a:t>5</a:t>
              </a:r>
              <a:endParaRPr lang="en-US" altLang="zh-CN"/>
            </a:p>
          </p:txBody>
        </p:sp>
        <p:sp>
          <p:nvSpPr>
            <p:cNvPr id="27673" name="Rectangle 14"/>
            <p:cNvSpPr>
              <a:spLocks noChangeArrowheads="1"/>
            </p:cNvSpPr>
            <p:nvPr/>
          </p:nvSpPr>
          <p:spPr bwMode="auto">
            <a:xfrm>
              <a:off x="1505" y="2145"/>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rPr>
                <a:t>(</a:t>
              </a:r>
              <a:endParaRPr lang="en-US" altLang="zh-CN"/>
            </a:p>
          </p:txBody>
        </p:sp>
        <p:sp>
          <p:nvSpPr>
            <p:cNvPr id="27674" name="Rectangle 15"/>
            <p:cNvSpPr>
              <a:spLocks noChangeArrowheads="1"/>
            </p:cNvSpPr>
            <p:nvPr/>
          </p:nvSpPr>
          <p:spPr bwMode="auto">
            <a:xfrm>
              <a:off x="958" y="2145"/>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rPr>
                <a:t>50</a:t>
              </a:r>
              <a:endParaRPr lang="en-US" altLang="zh-CN"/>
            </a:p>
          </p:txBody>
        </p:sp>
        <p:sp>
          <p:nvSpPr>
            <p:cNvPr id="27675" name="Rectangle 16"/>
            <p:cNvSpPr>
              <a:spLocks noChangeArrowheads="1"/>
            </p:cNvSpPr>
            <p:nvPr/>
          </p:nvSpPr>
          <p:spPr bwMode="auto">
            <a:xfrm>
              <a:off x="739" y="2145"/>
              <a:ext cx="1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rPr>
                <a:t>sin</a:t>
              </a:r>
              <a:endParaRPr lang="en-US" altLang="zh-CN"/>
            </a:p>
          </p:txBody>
        </p:sp>
        <p:sp>
          <p:nvSpPr>
            <p:cNvPr id="27676" name="Rectangle 17"/>
            <p:cNvSpPr>
              <a:spLocks noChangeArrowheads="1"/>
            </p:cNvSpPr>
            <p:nvPr/>
          </p:nvSpPr>
          <p:spPr bwMode="auto">
            <a:xfrm>
              <a:off x="1445" y="2240"/>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b="1">
                  <a:solidFill>
                    <a:srgbClr val="000000"/>
                  </a:solidFill>
                </a:rPr>
                <a:t>2</a:t>
              </a:r>
              <a:endParaRPr lang="en-US" altLang="zh-CN"/>
            </a:p>
          </p:txBody>
        </p:sp>
        <p:sp>
          <p:nvSpPr>
            <p:cNvPr id="27677" name="Rectangle 18"/>
            <p:cNvSpPr>
              <a:spLocks noChangeArrowheads="1"/>
            </p:cNvSpPr>
            <p:nvPr/>
          </p:nvSpPr>
          <p:spPr bwMode="auto">
            <a:xfrm>
              <a:off x="1124" y="2132"/>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b="1">
                  <a:solidFill>
                    <a:srgbClr val="000000"/>
                  </a:solidFill>
                </a:rPr>
                <a:t>0</a:t>
              </a:r>
              <a:endParaRPr lang="en-US" altLang="zh-CN"/>
            </a:p>
          </p:txBody>
        </p:sp>
        <p:sp>
          <p:nvSpPr>
            <p:cNvPr id="27678" name="Rectangle 19"/>
            <p:cNvSpPr>
              <a:spLocks noChangeArrowheads="1"/>
            </p:cNvSpPr>
            <p:nvPr/>
          </p:nvSpPr>
          <p:spPr bwMode="auto">
            <a:xfrm>
              <a:off x="1869" y="2127"/>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latin typeface="Symbol" panose="05050102010706020507" pitchFamily="18" charset="2"/>
                  <a:sym typeface="Symbol" panose="05050102010706020507" pitchFamily="18" charset="2"/>
                </a:rPr>
                <a:t></a:t>
              </a:r>
              <a:endParaRPr lang="en-US" altLang="zh-CN"/>
            </a:p>
          </p:txBody>
        </p:sp>
        <p:sp>
          <p:nvSpPr>
            <p:cNvPr id="27679" name="Rectangle 20"/>
            <p:cNvSpPr>
              <a:spLocks noChangeArrowheads="1"/>
            </p:cNvSpPr>
            <p:nvPr/>
          </p:nvSpPr>
          <p:spPr bwMode="auto">
            <a:xfrm>
              <a:off x="1224" y="2127"/>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latin typeface="Symbol" panose="05050102010706020507" pitchFamily="18" charset="2"/>
                  <a:sym typeface="Symbol" panose="05050102010706020507" pitchFamily="18" charset="2"/>
                </a:rPr>
                <a:t></a:t>
              </a:r>
              <a:endParaRPr lang="en-US" altLang="zh-CN"/>
            </a:p>
          </p:txBody>
        </p:sp>
        <p:sp>
          <p:nvSpPr>
            <p:cNvPr id="27680" name="Rectangle 21"/>
            <p:cNvSpPr>
              <a:spLocks noChangeArrowheads="1"/>
            </p:cNvSpPr>
            <p:nvPr/>
          </p:nvSpPr>
          <p:spPr bwMode="auto">
            <a:xfrm>
              <a:off x="1647" y="2061"/>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i="1">
                  <a:solidFill>
                    <a:srgbClr val="000000"/>
                  </a:solidFill>
                  <a:latin typeface="Symbol" panose="05050102010706020507" pitchFamily="18" charset="2"/>
                </a:rPr>
                <a:t>p</a:t>
              </a:r>
              <a:endParaRPr lang="en-US" altLang="zh-CN"/>
            </a:p>
          </p:txBody>
        </p:sp>
        <p:sp>
          <p:nvSpPr>
            <p:cNvPr id="27681" name="Rectangle 22"/>
            <p:cNvSpPr>
              <a:spLocks noChangeArrowheads="1"/>
            </p:cNvSpPr>
            <p:nvPr/>
          </p:nvSpPr>
          <p:spPr bwMode="auto">
            <a:xfrm>
              <a:off x="1360" y="2145"/>
              <a:ext cx="9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i="1">
                  <a:solidFill>
                    <a:srgbClr val="000000"/>
                  </a:solidFill>
                </a:rPr>
                <a:t>L</a:t>
              </a:r>
              <a:endParaRPr lang="en-US" altLang="zh-CN"/>
            </a:p>
          </p:txBody>
        </p:sp>
        <p:sp>
          <p:nvSpPr>
            <p:cNvPr id="27682" name="Text Box 23"/>
            <p:cNvSpPr txBox="1">
              <a:spLocks noChangeArrowheads="1"/>
            </p:cNvSpPr>
            <p:nvPr/>
          </p:nvSpPr>
          <p:spPr bwMode="auto">
            <a:xfrm>
              <a:off x="1968" y="2112"/>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solidFill>
                    <a:srgbClr val="FF3300"/>
                  </a:solidFill>
                </a:rPr>
                <a:t>0.76543</a:t>
              </a:r>
            </a:p>
          </p:txBody>
        </p:sp>
      </p:grpSp>
      <p:graphicFrame>
        <p:nvGraphicFramePr>
          <p:cNvPr id="54296" name="Object 3"/>
          <p:cNvGraphicFramePr>
            <a:graphicFrameLocks noChangeAspect="1"/>
          </p:cNvGraphicFramePr>
          <p:nvPr/>
        </p:nvGraphicFramePr>
        <p:xfrm>
          <a:off x="1295400" y="2605088"/>
          <a:ext cx="6172200" cy="679450"/>
        </p:xfrm>
        <a:graphic>
          <a:graphicData uri="http://schemas.openxmlformats.org/presentationml/2006/ole">
            <mc:AlternateContent xmlns:mc="http://schemas.openxmlformats.org/markup-compatibility/2006">
              <mc:Choice xmlns:v="urn:schemas-microsoft-com:vml" Requires="v">
                <p:oleObj spid="_x0000_s27729" name="Equation" r:id="rId6" imgW="3771720" imgH="419040" progId="Equation.3">
                  <p:embed/>
                </p:oleObj>
              </mc:Choice>
              <mc:Fallback>
                <p:oleObj name="Equation" r:id="rId6" imgW="3771720" imgH="41904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2605088"/>
                        <a:ext cx="61722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7"/>
          <p:cNvGrpSpPr>
            <a:grpSpLocks/>
          </p:cNvGrpSpPr>
          <p:nvPr/>
        </p:nvGrpSpPr>
        <p:grpSpPr bwMode="auto">
          <a:xfrm>
            <a:off x="1371600" y="3367088"/>
            <a:ext cx="3986213" cy="666750"/>
            <a:chOff x="864" y="1680"/>
            <a:chExt cx="2511" cy="420"/>
          </a:xfrm>
        </p:grpSpPr>
        <p:graphicFrame>
          <p:nvGraphicFramePr>
            <p:cNvPr id="27654" name="Object 6"/>
            <p:cNvGraphicFramePr>
              <a:graphicFrameLocks noChangeAspect="1"/>
            </p:cNvGraphicFramePr>
            <p:nvPr/>
          </p:nvGraphicFramePr>
          <p:xfrm>
            <a:off x="1248" y="1680"/>
            <a:ext cx="2127" cy="420"/>
          </p:xfrm>
          <a:graphic>
            <a:graphicData uri="http://schemas.openxmlformats.org/presentationml/2006/ole">
              <mc:AlternateContent xmlns:mc="http://schemas.openxmlformats.org/markup-compatibility/2006">
                <mc:Choice xmlns:v="urn:schemas-microsoft-com:vml" Requires="v">
                  <p:oleObj spid="_x0000_s27730" name="Equation" r:id="rId8" imgW="1854000" imgH="380880" progId="Equation.3">
                    <p:embed/>
                  </p:oleObj>
                </mc:Choice>
                <mc:Fallback>
                  <p:oleObj name="Equation" r:id="rId8" imgW="1854000" imgH="38088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8" y="1680"/>
                          <a:ext cx="2127"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8" name="AutoShape 26"/>
            <p:cNvSpPr>
              <a:spLocks noChangeArrowheads="1"/>
            </p:cNvSpPr>
            <p:nvPr/>
          </p:nvSpPr>
          <p:spPr bwMode="auto">
            <a:xfrm>
              <a:off x="864" y="1824"/>
              <a:ext cx="240" cy="96"/>
            </a:xfrm>
            <a:prstGeom prst="rightArrow">
              <a:avLst>
                <a:gd name="adj1" fmla="val 50000"/>
                <a:gd name="adj2" fmla="val 62500"/>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54300" name="Text Box 28"/>
          <p:cNvSpPr txBox="1">
            <a:spLocks noChangeArrowheads="1"/>
          </p:cNvSpPr>
          <p:nvPr/>
        </p:nvSpPr>
        <p:spPr bwMode="auto">
          <a:xfrm>
            <a:off x="5334000" y="3138488"/>
            <a:ext cx="35814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r>
              <a:rPr lang="en-US" altLang="zh-CN" sz="6600">
                <a:solidFill>
                  <a:srgbClr val="FF0000"/>
                </a:solidFill>
                <a:sym typeface="Webdings" panose="05030102010509060703" pitchFamily="18" charset="2"/>
              </a:rPr>
              <a:t></a:t>
            </a:r>
            <a:r>
              <a:rPr lang="en-US" altLang="zh-CN" b="1">
                <a:solidFill>
                  <a:srgbClr val="FF0000"/>
                </a:solidFill>
              </a:rPr>
              <a:t>sin 50</a:t>
            </a:r>
            <a:r>
              <a:rPr lang="en-US" altLang="zh-CN" b="1">
                <a:solidFill>
                  <a:srgbClr val="FF0000"/>
                </a:solidFill>
                <a:sym typeface="Symbol" panose="05050102010706020507" pitchFamily="18" charset="2"/>
              </a:rPr>
              <a:t> = 0.7660444…</a:t>
            </a:r>
          </a:p>
        </p:txBody>
      </p:sp>
      <p:sp>
        <p:nvSpPr>
          <p:cNvPr id="54301" name="Text Box 29"/>
          <p:cNvSpPr txBox="1">
            <a:spLocks noChangeArrowheads="1"/>
          </p:cNvSpPr>
          <p:nvPr/>
        </p:nvSpPr>
        <p:spPr bwMode="auto">
          <a:xfrm>
            <a:off x="1295400" y="4205288"/>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2</a:t>
            </a:r>
            <a:r>
              <a:rPr lang="zh-CN" altLang="en-US" b="1"/>
              <a:t>次插值的实际误差 </a:t>
            </a:r>
            <a:r>
              <a:rPr lang="zh-CN" altLang="en-US" b="1">
                <a:solidFill>
                  <a:srgbClr val="000000"/>
                </a:solidFill>
                <a:latin typeface="Symbol" panose="05050102010706020507" pitchFamily="18" charset="2"/>
                <a:sym typeface="Symbol" panose="05050102010706020507" pitchFamily="18" charset="2"/>
              </a:rPr>
              <a:t> </a:t>
            </a:r>
            <a:r>
              <a:rPr lang="en-US" altLang="zh-CN" b="1">
                <a:solidFill>
                  <a:srgbClr val="000000"/>
                </a:solidFill>
                <a:latin typeface="Symbol" panose="05050102010706020507" pitchFamily="18" charset="2"/>
                <a:sym typeface="Symbol" panose="05050102010706020507" pitchFamily="18" charset="2"/>
              </a:rPr>
              <a:t>0.00061</a:t>
            </a:r>
          </a:p>
        </p:txBody>
      </p:sp>
      <p:sp>
        <p:nvSpPr>
          <p:cNvPr id="54302" name="AutoShape 30"/>
          <p:cNvSpPr>
            <a:spLocks noChangeArrowheads="1"/>
          </p:cNvSpPr>
          <p:nvPr/>
        </p:nvSpPr>
        <p:spPr bwMode="auto">
          <a:xfrm>
            <a:off x="5029200" y="4738688"/>
            <a:ext cx="3810000" cy="1066800"/>
          </a:xfrm>
          <a:prstGeom prst="wedgeEllipseCallout">
            <a:avLst>
              <a:gd name="adj1" fmla="val -57750"/>
              <a:gd name="adj2" fmla="val -64583"/>
            </a:avLst>
          </a:prstGeom>
          <a:gradFill rotWithShape="0">
            <a:gsLst>
              <a:gs pos="0">
                <a:srgbClr val="C0C0C0"/>
              </a:gs>
              <a:gs pos="100000">
                <a:schemeClr val="bg1"/>
              </a:gs>
            </a:gsLst>
            <a:lin ang="2700000" scaled="1"/>
          </a:gradFill>
          <a:ln w="9525">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高次插值通常优于低次插值</a:t>
            </a:r>
          </a:p>
        </p:txBody>
      </p:sp>
      <p:sp>
        <p:nvSpPr>
          <p:cNvPr id="54304" name="AutoShape 32"/>
          <p:cNvSpPr>
            <a:spLocks noChangeArrowheads="1"/>
          </p:cNvSpPr>
          <p:nvPr/>
        </p:nvSpPr>
        <p:spPr bwMode="auto">
          <a:xfrm>
            <a:off x="3124200" y="5257800"/>
            <a:ext cx="4267200" cy="1371600"/>
          </a:xfrm>
          <a:prstGeom prst="cloudCallout">
            <a:avLst>
              <a:gd name="adj1" fmla="val -74032"/>
              <a:gd name="adj2" fmla="val -25231"/>
            </a:avLst>
          </a:prstGeom>
          <a:gradFill rotWithShape="0">
            <a:gsLst>
              <a:gs pos="0">
                <a:srgbClr val="CCFFFF"/>
              </a:gs>
              <a:gs pos="100000">
                <a:schemeClr val="bg1"/>
              </a:gs>
            </a:gsLst>
            <a:lin ang="2700000" scaled="1"/>
          </a:gradFill>
          <a:ln w="9525">
            <a:solidFill>
              <a:schemeClr val="accent2"/>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t>但绝对不是次数越高就越</a:t>
            </a:r>
            <a:r>
              <a:rPr lang="zh-CN" altLang="en-US" b="1" dirty="0" smtClean="0"/>
              <a:t>好</a:t>
            </a:r>
            <a:r>
              <a:rPr lang="en-US" altLang="zh-CN" b="1" dirty="0" smtClean="0"/>
              <a:t>……</a:t>
            </a:r>
            <a:endParaRPr lang="en-US" altLang="zh-CN" b="1" dirty="0"/>
          </a:p>
        </p:txBody>
      </p:sp>
      <p:grpSp>
        <p:nvGrpSpPr>
          <p:cNvPr id="4" name="Group 34"/>
          <p:cNvGrpSpPr>
            <a:grpSpLocks/>
          </p:cNvGrpSpPr>
          <p:nvPr/>
        </p:nvGrpSpPr>
        <p:grpSpPr bwMode="auto">
          <a:xfrm>
            <a:off x="1258888" y="0"/>
            <a:ext cx="2667000" cy="1066800"/>
            <a:chOff x="960" y="3527"/>
            <a:chExt cx="1680" cy="672"/>
          </a:xfrm>
        </p:grpSpPr>
        <p:sp>
          <p:nvSpPr>
            <p:cNvPr id="27667" name="AutoShape 35" descr="再生纸"/>
            <p:cNvSpPr>
              <a:spLocks noChangeArrowheads="1"/>
            </p:cNvSpPr>
            <p:nvPr/>
          </p:nvSpPr>
          <p:spPr bwMode="auto">
            <a:xfrm>
              <a:off x="960" y="3527"/>
              <a:ext cx="1680" cy="672"/>
            </a:xfrm>
            <a:prstGeom prst="bevel">
              <a:avLst>
                <a:gd name="adj" fmla="val 5208"/>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7653" name="Object 5"/>
            <p:cNvGraphicFramePr>
              <a:graphicFrameLocks noChangeAspect="1"/>
            </p:cNvGraphicFramePr>
            <p:nvPr/>
          </p:nvGraphicFramePr>
          <p:xfrm>
            <a:off x="1152" y="3552"/>
            <a:ext cx="1344" cy="616"/>
          </p:xfrm>
          <a:graphic>
            <a:graphicData uri="http://schemas.openxmlformats.org/presentationml/2006/ole">
              <mc:AlternateContent xmlns:mc="http://schemas.openxmlformats.org/markup-compatibility/2006">
                <mc:Choice xmlns:v="urn:schemas-microsoft-com:vml" Requires="v">
                  <p:oleObj spid="_x0000_s27731" name="Equation" r:id="rId10" imgW="1269720" imgH="558720" progId="Equation.3">
                    <p:embed/>
                  </p:oleObj>
                </mc:Choice>
                <mc:Fallback>
                  <p:oleObj name="Equation" r:id="rId10" imgW="1269720" imgH="55872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2" y="3552"/>
                          <a:ext cx="1344"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37"/>
          <p:cNvGrpSpPr>
            <a:grpSpLocks/>
          </p:cNvGrpSpPr>
          <p:nvPr/>
        </p:nvGrpSpPr>
        <p:grpSpPr bwMode="auto">
          <a:xfrm>
            <a:off x="4916488" y="39688"/>
            <a:ext cx="2667000" cy="990600"/>
            <a:chOff x="3312" y="3482"/>
            <a:chExt cx="1680" cy="624"/>
          </a:xfrm>
        </p:grpSpPr>
        <p:sp>
          <p:nvSpPr>
            <p:cNvPr id="27666" name="AutoShape 38" descr="再生纸"/>
            <p:cNvSpPr>
              <a:spLocks noChangeArrowheads="1"/>
            </p:cNvSpPr>
            <p:nvPr/>
          </p:nvSpPr>
          <p:spPr bwMode="auto">
            <a:xfrm>
              <a:off x="3312" y="3482"/>
              <a:ext cx="1680" cy="624"/>
            </a:xfrm>
            <a:prstGeom prst="bevel">
              <a:avLst>
                <a:gd name="adj" fmla="val 6773"/>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7652" name="Object 4"/>
            <p:cNvGraphicFramePr>
              <a:graphicFrameLocks noChangeAspect="1"/>
            </p:cNvGraphicFramePr>
            <p:nvPr/>
          </p:nvGraphicFramePr>
          <p:xfrm>
            <a:off x="3456" y="3552"/>
            <a:ext cx="1448" cy="477"/>
          </p:xfrm>
          <a:graphic>
            <a:graphicData uri="http://schemas.openxmlformats.org/presentationml/2006/ole">
              <mc:AlternateContent xmlns:mc="http://schemas.openxmlformats.org/markup-compatibility/2006">
                <mc:Choice xmlns:v="urn:schemas-microsoft-com:vml" Requires="v">
                  <p:oleObj spid="_x0000_s27732" name="Equation" r:id="rId12" imgW="1193760" imgH="431640" progId="Equation.3">
                    <p:embed/>
                  </p:oleObj>
                </mc:Choice>
                <mc:Fallback>
                  <p:oleObj name="Equation" r:id="rId12" imgW="1193760" imgH="431640" progId="Equation.3">
                    <p:embed/>
                    <p:pic>
                      <p:nvPicPr>
                        <p:cNvPr id="0" name="Object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56" y="3552"/>
                          <a:ext cx="1448" cy="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4312" name="AutoShape 40"/>
          <p:cNvSpPr>
            <a:spLocks noChangeArrowheads="1"/>
          </p:cNvSpPr>
          <p:nvPr/>
        </p:nvSpPr>
        <p:spPr bwMode="auto">
          <a:xfrm>
            <a:off x="4078288" y="420688"/>
            <a:ext cx="685800" cy="304800"/>
          </a:xfrm>
          <a:custGeom>
            <a:avLst/>
            <a:gdLst>
              <a:gd name="T0" fmla="*/ 514350 w 21600"/>
              <a:gd name="T1" fmla="*/ 0 h 21600"/>
              <a:gd name="T2" fmla="*/ 0 w 21600"/>
              <a:gd name="T3" fmla="*/ 152400 h 21600"/>
              <a:gd name="T4" fmla="*/ 514350 w 21600"/>
              <a:gd name="T5" fmla="*/ 304800 h 21600"/>
              <a:gd name="T6" fmla="*/ 685800 w 21600"/>
              <a:gd name="T7" fmla="*/ 1524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box(in)">
                                      <p:cBhvr>
                                        <p:cTn id="7" dur="500"/>
                                        <p:tgtEl>
                                          <p:spTgt spid="542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276"/>
                                        </p:tgtEl>
                                        <p:attrNameLst>
                                          <p:attrName>style.visibility</p:attrName>
                                        </p:attrNameLst>
                                      </p:cBhvr>
                                      <p:to>
                                        <p:strVal val="visible"/>
                                      </p:to>
                                    </p:set>
                                    <p:animEffect transition="in" filter="wipe(left)">
                                      <p:cBhvr>
                                        <p:cTn id="12" dur="500"/>
                                        <p:tgtEl>
                                          <p:spTgt spid="542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par>
                                <p:cTn id="18" presetID="4" presetClass="entr" presetSubtype="16"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ox(in)">
                                      <p:cBhvr>
                                        <p:cTn id="20" dur="500"/>
                                        <p:tgtEl>
                                          <p:spTgt spid="5"/>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54312"/>
                                        </p:tgtEl>
                                        <p:attrNameLst>
                                          <p:attrName>style.visibility</p:attrName>
                                        </p:attrNameLst>
                                      </p:cBhvr>
                                      <p:to>
                                        <p:strVal val="visible"/>
                                      </p:to>
                                    </p:set>
                                    <p:animEffect transition="in" filter="box(in)">
                                      <p:cBhvr>
                                        <p:cTn id="23" dur="500"/>
                                        <p:tgtEl>
                                          <p:spTgt spid="5431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54296"/>
                                        </p:tgtEl>
                                        <p:attrNameLst>
                                          <p:attrName>style.visibility</p:attrName>
                                        </p:attrNameLst>
                                      </p:cBhvr>
                                      <p:to>
                                        <p:strVal val="visible"/>
                                      </p:to>
                                    </p:set>
                                    <p:animEffect transition="in" filter="wipe(left)">
                                      <p:cBhvr>
                                        <p:cTn id="33" dur="500"/>
                                        <p:tgtEl>
                                          <p:spTgt spid="5429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500"/>
                                        <p:tgtEl>
                                          <p:spTgt spid="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4300"/>
                                        </p:tgtEl>
                                        <p:attrNameLst>
                                          <p:attrName>style.visibility</p:attrName>
                                        </p:attrNameLst>
                                      </p:cBhvr>
                                      <p:to>
                                        <p:strVal val="visible"/>
                                      </p:to>
                                    </p:set>
                                    <p:animEffect transition="in" filter="wipe(left)">
                                      <p:cBhvr>
                                        <p:cTn id="43" dur="500"/>
                                        <p:tgtEl>
                                          <p:spTgt spid="5430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4301"/>
                                        </p:tgtEl>
                                        <p:attrNameLst>
                                          <p:attrName>style.visibility</p:attrName>
                                        </p:attrNameLst>
                                      </p:cBhvr>
                                      <p:to>
                                        <p:strVal val="visible"/>
                                      </p:to>
                                    </p:set>
                                    <p:animEffect transition="in" filter="wipe(left)">
                                      <p:cBhvr>
                                        <p:cTn id="48" dur="500"/>
                                        <p:tgtEl>
                                          <p:spTgt spid="5430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54302"/>
                                        </p:tgtEl>
                                        <p:attrNameLst>
                                          <p:attrName>style.visibility</p:attrName>
                                        </p:attrNameLst>
                                      </p:cBhvr>
                                      <p:to>
                                        <p:strVal val="visible"/>
                                      </p:to>
                                    </p:set>
                                    <p:animEffect transition="in" filter="strips(downRight)">
                                      <p:cBhvr>
                                        <p:cTn id="53" dur="500"/>
                                        <p:tgtEl>
                                          <p:spTgt spid="54302"/>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54304"/>
                                        </p:tgtEl>
                                        <p:attrNameLst>
                                          <p:attrName>style.visibility</p:attrName>
                                        </p:attrNameLst>
                                      </p:cBhvr>
                                      <p:to>
                                        <p:strVal val="visible"/>
                                      </p:to>
                                    </p:set>
                                    <p:animEffect transition="in" filter="wipe(left)">
                                      <p:cBhvr>
                                        <p:cTn id="57" dur="500"/>
                                        <p:tgtEl>
                                          <p:spTgt spid="5430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box(in)">
                                      <p:cBhvr>
                                        <p:cTn id="62" dur="500"/>
                                        <p:tgtEl>
                                          <p:spTgt spid="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8" fill="hold" grpId="1" nodeType="clickEffect">
                                  <p:stCondLst>
                                    <p:cond delay="0"/>
                                  </p:stCondLst>
                                  <p:childTnLst>
                                    <p:set>
                                      <p:cBhvr>
                                        <p:cTn id="66" dur="1" fill="hold">
                                          <p:stCondLst>
                                            <p:cond delay="0"/>
                                          </p:stCondLst>
                                        </p:cTn>
                                        <p:tgtEl>
                                          <p:spTgt spid="54312"/>
                                        </p:tgtEl>
                                        <p:attrNameLst>
                                          <p:attrName>style.visibility</p:attrName>
                                        </p:attrNameLst>
                                      </p:cBhvr>
                                      <p:to>
                                        <p:strVal val="visible"/>
                                      </p:to>
                                    </p:set>
                                    <p:anim calcmode="lin" valueType="num">
                                      <p:cBhvr>
                                        <p:cTn id="67" dur="500" fill="hold"/>
                                        <p:tgtEl>
                                          <p:spTgt spid="54312"/>
                                        </p:tgtEl>
                                        <p:attrNameLst>
                                          <p:attrName>ppt_x</p:attrName>
                                        </p:attrNameLst>
                                      </p:cBhvr>
                                      <p:tavLst>
                                        <p:tav tm="0">
                                          <p:val>
                                            <p:strVal val="#ppt_x-#ppt_w/2"/>
                                          </p:val>
                                        </p:tav>
                                        <p:tav tm="100000">
                                          <p:val>
                                            <p:strVal val="#ppt_x"/>
                                          </p:val>
                                        </p:tav>
                                      </p:tavLst>
                                    </p:anim>
                                    <p:anim calcmode="lin" valueType="num">
                                      <p:cBhvr>
                                        <p:cTn id="68" dur="500" fill="hold"/>
                                        <p:tgtEl>
                                          <p:spTgt spid="54312"/>
                                        </p:tgtEl>
                                        <p:attrNameLst>
                                          <p:attrName>ppt_y</p:attrName>
                                        </p:attrNameLst>
                                      </p:cBhvr>
                                      <p:tavLst>
                                        <p:tav tm="0">
                                          <p:val>
                                            <p:strVal val="#ppt_y"/>
                                          </p:val>
                                        </p:tav>
                                        <p:tav tm="100000">
                                          <p:val>
                                            <p:strVal val="#ppt_y"/>
                                          </p:val>
                                        </p:tav>
                                      </p:tavLst>
                                    </p:anim>
                                    <p:anim calcmode="lin" valueType="num">
                                      <p:cBhvr>
                                        <p:cTn id="69" dur="500" fill="hold"/>
                                        <p:tgtEl>
                                          <p:spTgt spid="54312"/>
                                        </p:tgtEl>
                                        <p:attrNameLst>
                                          <p:attrName>ppt_w</p:attrName>
                                        </p:attrNameLst>
                                      </p:cBhvr>
                                      <p:tavLst>
                                        <p:tav tm="0">
                                          <p:val>
                                            <p:fltVal val="0"/>
                                          </p:val>
                                        </p:tav>
                                        <p:tav tm="100000">
                                          <p:val>
                                            <p:strVal val="#ppt_w"/>
                                          </p:val>
                                        </p:tav>
                                      </p:tavLst>
                                    </p:anim>
                                    <p:anim calcmode="lin" valueType="num">
                                      <p:cBhvr>
                                        <p:cTn id="70" dur="500" fill="hold"/>
                                        <p:tgtEl>
                                          <p:spTgt spid="54312"/>
                                        </p:tgtEl>
                                        <p:attrNameLst>
                                          <p:attrName>ppt_h</p:attrName>
                                        </p:attrNameLst>
                                      </p:cBhvr>
                                      <p:tavLst>
                                        <p:tav tm="0">
                                          <p:val>
                                            <p:strVal val="#ppt_h"/>
                                          </p:val>
                                        </p:tav>
                                        <p:tav tm="100000">
                                          <p:val>
                                            <p:strVal val="#ppt_h"/>
                                          </p:val>
                                        </p:tav>
                                      </p:tavLst>
                                    </p:anim>
                                  </p:childTnLst>
                                </p:cTn>
                              </p:par>
                            </p:childTnLst>
                          </p:cTn>
                        </p:par>
                        <p:par>
                          <p:cTn id="71" fill="hold" nodeType="afterGroup">
                            <p:stCondLst>
                              <p:cond delay="500"/>
                            </p:stCondLst>
                            <p:childTnLst>
                              <p:par>
                                <p:cTn id="72" presetID="17" presetClass="entr" presetSubtype="1" fill="hold" nodeType="afterEffect">
                                  <p:stCondLst>
                                    <p:cond delay="0"/>
                                  </p:stCondLst>
                                  <p:childTnLst>
                                    <p:set>
                                      <p:cBhvr>
                                        <p:cTn id="73" dur="1" fill="hold">
                                          <p:stCondLst>
                                            <p:cond delay="0"/>
                                          </p:stCondLst>
                                        </p:cTn>
                                        <p:tgtEl>
                                          <p:spTgt spid="5"/>
                                        </p:tgtEl>
                                        <p:attrNameLst>
                                          <p:attrName>style.visibility</p:attrName>
                                        </p:attrNameLst>
                                      </p:cBhvr>
                                      <p:to>
                                        <p:strVal val="visible"/>
                                      </p:to>
                                    </p:set>
                                    <p:anim calcmode="lin" valueType="num">
                                      <p:cBhvr>
                                        <p:cTn id="74" dur="500" fill="hold"/>
                                        <p:tgtEl>
                                          <p:spTgt spid="5"/>
                                        </p:tgtEl>
                                        <p:attrNameLst>
                                          <p:attrName>ppt_x</p:attrName>
                                        </p:attrNameLst>
                                      </p:cBhvr>
                                      <p:tavLst>
                                        <p:tav tm="0">
                                          <p:val>
                                            <p:strVal val="#ppt_x"/>
                                          </p:val>
                                        </p:tav>
                                        <p:tav tm="100000">
                                          <p:val>
                                            <p:strVal val="#ppt_x"/>
                                          </p:val>
                                        </p:tav>
                                      </p:tavLst>
                                    </p:anim>
                                    <p:anim calcmode="lin" valueType="num">
                                      <p:cBhvr>
                                        <p:cTn id="75" dur="500" fill="hold"/>
                                        <p:tgtEl>
                                          <p:spTgt spid="5"/>
                                        </p:tgtEl>
                                        <p:attrNameLst>
                                          <p:attrName>ppt_y</p:attrName>
                                        </p:attrNameLst>
                                      </p:cBhvr>
                                      <p:tavLst>
                                        <p:tav tm="0">
                                          <p:val>
                                            <p:strVal val="#ppt_y-#ppt_h/2"/>
                                          </p:val>
                                        </p:tav>
                                        <p:tav tm="100000">
                                          <p:val>
                                            <p:strVal val="#ppt_y"/>
                                          </p:val>
                                        </p:tav>
                                      </p:tavLst>
                                    </p:anim>
                                    <p:anim calcmode="lin" valueType="num">
                                      <p:cBhvr>
                                        <p:cTn id="76" dur="500" fill="hold"/>
                                        <p:tgtEl>
                                          <p:spTgt spid="5"/>
                                        </p:tgtEl>
                                        <p:attrNameLst>
                                          <p:attrName>ppt_w</p:attrName>
                                        </p:attrNameLst>
                                      </p:cBhvr>
                                      <p:tavLst>
                                        <p:tav tm="0">
                                          <p:val>
                                            <p:strVal val="#ppt_w"/>
                                          </p:val>
                                        </p:tav>
                                        <p:tav tm="100000">
                                          <p:val>
                                            <p:strVal val="#ppt_w"/>
                                          </p:val>
                                        </p:tav>
                                      </p:tavLst>
                                    </p:anim>
                                    <p:anim calcmode="lin" valueType="num">
                                      <p:cBhvr>
                                        <p:cTn id="77"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nimBg="1" autoUpdateAnimBg="0"/>
      <p:bldP spid="54300" grpId="0" autoUpdateAnimBg="0"/>
      <p:bldP spid="54301" grpId="0" autoUpdateAnimBg="0"/>
      <p:bldP spid="54302" grpId="0" animBg="1" autoUpdateAnimBg="0"/>
      <p:bldP spid="54304" grpId="0" animBg="1" autoUpdateAnimBg="0"/>
      <p:bldP spid="54312" grpId="0" animBg="1"/>
      <p:bldP spid="54312"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0FAA871-AC7D-4E53-B82E-87D890EECA8D}" type="slidenum">
              <a:rPr lang="en-US" altLang="zh-CN" sz="1200">
                <a:solidFill>
                  <a:srgbClr val="000000"/>
                </a:solidFill>
              </a:rPr>
              <a:pPr eaLnBrk="1" hangingPunct="1"/>
              <a:t>34</a:t>
            </a:fld>
            <a:endParaRPr lang="en-US" altLang="zh-CN" sz="1200">
              <a:solidFill>
                <a:srgbClr val="000000"/>
              </a:solidFill>
            </a:endParaRPr>
          </a:p>
        </p:txBody>
      </p:sp>
      <p:sp>
        <p:nvSpPr>
          <p:cNvPr id="28678" name="Rectangle 4"/>
          <p:cNvSpPr>
            <a:spLocks noChangeArrowheads="1"/>
          </p:cNvSpPr>
          <p:nvPr/>
        </p:nvSpPr>
        <p:spPr bwMode="auto">
          <a:xfrm>
            <a:off x="381000" y="609600"/>
            <a:ext cx="58467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GB"/>
              <a:t>线性插值与抛物线插值的截断误差：</a:t>
            </a:r>
            <a:endParaRPr lang="zh-CN" altLang="en-US"/>
          </a:p>
        </p:txBody>
      </p:sp>
      <p:graphicFrame>
        <p:nvGraphicFramePr>
          <p:cNvPr id="28674" name="Object 5"/>
          <p:cNvGraphicFramePr>
            <a:graphicFrameLocks noChangeAspect="1"/>
          </p:cNvGraphicFramePr>
          <p:nvPr/>
        </p:nvGraphicFramePr>
        <p:xfrm>
          <a:off x="1042988" y="2349500"/>
          <a:ext cx="4538662" cy="587375"/>
        </p:xfrm>
        <a:graphic>
          <a:graphicData uri="http://schemas.openxmlformats.org/presentationml/2006/ole">
            <mc:AlternateContent xmlns:mc="http://schemas.openxmlformats.org/markup-compatibility/2006">
              <mc:Choice xmlns:v="urn:schemas-microsoft-com:vml" Requires="v">
                <p:oleObj spid="_x0000_s28700" name="Equation" r:id="rId3" imgW="1854000" imgH="228600" progId="Equation.3">
                  <p:embed/>
                </p:oleObj>
              </mc:Choice>
              <mc:Fallback>
                <p:oleObj name="Equation" r:id="rId3" imgW="18540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349500"/>
                        <a:ext cx="4538662"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5" name="Object 6"/>
          <p:cNvGraphicFramePr>
            <a:graphicFrameLocks noChangeAspect="1"/>
          </p:cNvGraphicFramePr>
          <p:nvPr/>
        </p:nvGraphicFramePr>
        <p:xfrm>
          <a:off x="1042988" y="3141663"/>
          <a:ext cx="5751512" cy="587375"/>
        </p:xfrm>
        <a:graphic>
          <a:graphicData uri="http://schemas.openxmlformats.org/presentationml/2006/ole">
            <mc:AlternateContent xmlns:mc="http://schemas.openxmlformats.org/markup-compatibility/2006">
              <mc:Choice xmlns:v="urn:schemas-microsoft-com:vml" Requires="v">
                <p:oleObj spid="_x0000_s28701" name="Equation" r:id="rId5" imgW="2349360" imgH="228600" progId="Equation.3">
                  <p:embed/>
                </p:oleObj>
              </mc:Choice>
              <mc:Fallback>
                <p:oleObj name="Equation" r:id="rId5" imgW="234936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3141663"/>
                        <a:ext cx="5751512"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6" name="Object 7"/>
          <p:cNvGraphicFramePr>
            <a:graphicFrameLocks noChangeAspect="1"/>
          </p:cNvGraphicFramePr>
          <p:nvPr/>
        </p:nvGraphicFramePr>
        <p:xfrm>
          <a:off x="1116013" y="1052513"/>
          <a:ext cx="3760787" cy="1143000"/>
        </p:xfrm>
        <a:graphic>
          <a:graphicData uri="http://schemas.openxmlformats.org/presentationml/2006/ole">
            <mc:AlternateContent xmlns:mc="http://schemas.openxmlformats.org/markup-compatibility/2006">
              <mc:Choice xmlns:v="urn:schemas-microsoft-com:vml" Requires="v">
                <p:oleObj spid="_x0000_s28702" name="Equation" r:id="rId7" imgW="1536480" imgH="444240" progId="Equation.DSMT4">
                  <p:embed/>
                </p:oleObj>
              </mc:Choice>
              <mc:Fallback>
                <p:oleObj name="Equation" r:id="rId7" imgW="1536480" imgH="44424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1052513"/>
                        <a:ext cx="3760787"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3C00340-FAF4-4844-BE88-5729DB3CF0F6}" type="slidenum">
              <a:rPr lang="en-US" altLang="zh-CN" sz="1200">
                <a:solidFill>
                  <a:srgbClr val="000000"/>
                </a:solidFill>
              </a:rPr>
              <a:pPr eaLnBrk="1" hangingPunct="1"/>
              <a:t>35</a:t>
            </a:fld>
            <a:endParaRPr lang="en-US" altLang="zh-CN" sz="1200">
              <a:solidFill>
                <a:srgbClr val="000000"/>
              </a:solidFill>
            </a:endParaRPr>
          </a:p>
        </p:txBody>
      </p:sp>
      <p:grpSp>
        <p:nvGrpSpPr>
          <p:cNvPr id="29703" name="Group 6"/>
          <p:cNvGrpSpPr>
            <a:grpSpLocks/>
          </p:cNvGrpSpPr>
          <p:nvPr/>
        </p:nvGrpSpPr>
        <p:grpSpPr bwMode="auto">
          <a:xfrm>
            <a:off x="539750" y="404813"/>
            <a:ext cx="7869238" cy="1535112"/>
            <a:chOff x="340" y="391"/>
            <a:chExt cx="4957" cy="967"/>
          </a:xfrm>
        </p:grpSpPr>
        <p:sp>
          <p:nvSpPr>
            <p:cNvPr id="29707" name="Text Box 4"/>
            <p:cNvSpPr txBox="1">
              <a:spLocks noChangeArrowheads="1"/>
            </p:cNvSpPr>
            <p:nvPr/>
          </p:nvSpPr>
          <p:spPr bwMode="auto">
            <a:xfrm>
              <a:off x="340" y="436"/>
              <a:ext cx="4957" cy="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t>例</a:t>
              </a:r>
              <a:r>
                <a:rPr lang="en-US" altLang="zh-CN"/>
                <a:t>4.2 </a:t>
              </a:r>
              <a:r>
                <a:rPr lang="zh-CN" altLang="en-US"/>
                <a:t>对函数                             ，假设在区间</a:t>
              </a:r>
              <a:r>
                <a:rPr lang="en-US" altLang="zh-CN"/>
                <a:t>[1</a:t>
              </a:r>
              <a:r>
                <a:rPr lang="zh-CN" altLang="en-US"/>
                <a:t>，</a:t>
              </a:r>
              <a:r>
                <a:rPr lang="en-US" altLang="zh-CN"/>
                <a:t>2]</a:t>
              </a:r>
              <a:r>
                <a:rPr lang="zh-CN" altLang="en-US"/>
                <a:t>上以</a:t>
              </a:r>
              <a:r>
                <a:rPr lang="en-US" altLang="zh-CN" i="1"/>
                <a:t>x</a:t>
              </a:r>
              <a:r>
                <a:rPr lang="en-US" altLang="zh-CN" baseline="-25000"/>
                <a:t>0</a:t>
              </a:r>
              <a:r>
                <a:rPr lang="en-US" altLang="zh-CN"/>
                <a:t>=1</a:t>
              </a:r>
              <a:r>
                <a:rPr lang="zh-CN" altLang="en-US"/>
                <a:t>，</a:t>
              </a:r>
              <a:r>
                <a:rPr lang="en-US" altLang="zh-CN" i="1"/>
                <a:t>x</a:t>
              </a:r>
              <a:r>
                <a:rPr lang="en-US" altLang="zh-CN" baseline="-25000"/>
                <a:t>1</a:t>
              </a:r>
              <a:r>
                <a:rPr lang="en-US" altLang="zh-CN"/>
                <a:t>=2</a:t>
              </a:r>
              <a:r>
                <a:rPr lang="zh-CN" altLang="en-US"/>
                <a:t>为插值节点作线性插值计算</a:t>
              </a:r>
              <a:r>
                <a:rPr lang="en-US" altLang="zh-CN" i="1"/>
                <a:t>f</a:t>
              </a:r>
              <a:r>
                <a:rPr lang="en-US" altLang="zh-CN"/>
                <a:t>(</a:t>
              </a:r>
              <a:r>
                <a:rPr lang="en-US" altLang="zh-CN" i="1"/>
                <a:t>x</a:t>
              </a:r>
              <a:r>
                <a:rPr lang="en-US" altLang="zh-CN"/>
                <a:t>)</a:t>
              </a:r>
              <a:r>
                <a:rPr lang="zh-CN" altLang="en-US"/>
                <a:t>的近似值，问会有多大的误差？</a:t>
              </a:r>
            </a:p>
          </p:txBody>
        </p:sp>
        <p:graphicFrame>
          <p:nvGraphicFramePr>
            <p:cNvPr id="29701" name="Object 5"/>
            <p:cNvGraphicFramePr>
              <a:graphicFrameLocks noChangeAspect="1"/>
            </p:cNvGraphicFramePr>
            <p:nvPr/>
          </p:nvGraphicFramePr>
          <p:xfrm>
            <a:off x="1474" y="391"/>
            <a:ext cx="1360" cy="459"/>
          </p:xfrm>
          <a:graphic>
            <a:graphicData uri="http://schemas.openxmlformats.org/presentationml/2006/ole">
              <mc:AlternateContent xmlns:mc="http://schemas.openxmlformats.org/markup-compatibility/2006">
                <mc:Choice xmlns:v="urn:schemas-microsoft-com:vml" Requires="v">
                  <p:oleObj spid="_x0000_s29736" name="Equation" r:id="rId3" imgW="977760" imgH="330120" progId="Equation.DSMT4">
                    <p:embed/>
                  </p:oleObj>
                </mc:Choice>
                <mc:Fallback>
                  <p:oleObj name="Equation" r:id="rId3" imgW="977760" imgH="3301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 y="391"/>
                          <a:ext cx="1360" cy="4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704" name="Text Box 7"/>
          <p:cNvSpPr txBox="1">
            <a:spLocks noChangeArrowheads="1"/>
          </p:cNvSpPr>
          <p:nvPr/>
        </p:nvSpPr>
        <p:spPr bwMode="auto">
          <a:xfrm>
            <a:off x="592138" y="2152650"/>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解：作线性插值多项式</a:t>
            </a:r>
            <a:r>
              <a:rPr lang="en-US" altLang="zh-CN" i="1"/>
              <a:t>L</a:t>
            </a:r>
            <a:r>
              <a:rPr lang="en-US" altLang="zh-CN" baseline="-25000"/>
              <a:t>1</a:t>
            </a:r>
            <a:r>
              <a:rPr lang="en-US" altLang="zh-CN"/>
              <a:t>(</a:t>
            </a:r>
            <a:r>
              <a:rPr lang="en-US" altLang="zh-CN" i="1"/>
              <a:t>x</a:t>
            </a:r>
            <a:r>
              <a:rPr lang="en-US" altLang="zh-CN"/>
              <a:t>)</a:t>
            </a:r>
            <a:r>
              <a:rPr lang="zh-CN" altLang="en-US"/>
              <a:t>，并取</a:t>
            </a:r>
          </a:p>
        </p:txBody>
      </p:sp>
      <p:graphicFrame>
        <p:nvGraphicFramePr>
          <p:cNvPr id="29698" name="Object 8"/>
          <p:cNvGraphicFramePr>
            <a:graphicFrameLocks noChangeAspect="1"/>
          </p:cNvGraphicFramePr>
          <p:nvPr/>
        </p:nvGraphicFramePr>
        <p:xfrm>
          <a:off x="5292725" y="2133600"/>
          <a:ext cx="1800225" cy="506413"/>
        </p:xfrm>
        <a:graphic>
          <a:graphicData uri="http://schemas.openxmlformats.org/presentationml/2006/ole">
            <mc:AlternateContent xmlns:mc="http://schemas.openxmlformats.org/markup-compatibility/2006">
              <mc:Choice xmlns:v="urn:schemas-microsoft-com:vml" Requires="v">
                <p:oleObj spid="_x0000_s29737" name="Equation" r:id="rId5" imgW="812520" imgH="228600" progId="Equation.DSMT4">
                  <p:embed/>
                </p:oleObj>
              </mc:Choice>
              <mc:Fallback>
                <p:oleObj name="Equation" r:id="rId5" imgW="812520" imgH="228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725" y="2133600"/>
                        <a:ext cx="1800225"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5" name="Text Box 9"/>
          <p:cNvSpPr txBox="1">
            <a:spLocks noChangeArrowheads="1"/>
          </p:cNvSpPr>
          <p:nvPr/>
        </p:nvSpPr>
        <p:spPr bwMode="auto">
          <a:xfrm>
            <a:off x="592138" y="2781300"/>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由插值余项公式有</a:t>
            </a:r>
          </a:p>
        </p:txBody>
      </p:sp>
      <p:graphicFrame>
        <p:nvGraphicFramePr>
          <p:cNvPr id="29699" name="Object 10"/>
          <p:cNvGraphicFramePr>
            <a:graphicFrameLocks noChangeAspect="1"/>
          </p:cNvGraphicFramePr>
          <p:nvPr/>
        </p:nvGraphicFramePr>
        <p:xfrm>
          <a:off x="395288" y="3429000"/>
          <a:ext cx="8258175" cy="1054100"/>
        </p:xfrm>
        <a:graphic>
          <a:graphicData uri="http://schemas.openxmlformats.org/presentationml/2006/ole">
            <mc:AlternateContent xmlns:mc="http://schemas.openxmlformats.org/markup-compatibility/2006">
              <mc:Choice xmlns:v="urn:schemas-microsoft-com:vml" Requires="v">
                <p:oleObj spid="_x0000_s29738" name="Equation" r:id="rId7" imgW="2793960" imgH="457200" progId="Equation.DSMT4">
                  <p:embed/>
                </p:oleObj>
              </mc:Choice>
              <mc:Fallback>
                <p:oleObj name="Equation" r:id="rId7" imgW="2793960" imgH="4572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3429000"/>
                        <a:ext cx="8258175"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6" name="Text Box 11"/>
          <p:cNvSpPr txBox="1">
            <a:spLocks noChangeArrowheads="1"/>
          </p:cNvSpPr>
          <p:nvPr/>
        </p:nvSpPr>
        <p:spPr bwMode="auto">
          <a:xfrm>
            <a:off x="376238" y="458152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由于</a:t>
            </a:r>
          </a:p>
        </p:txBody>
      </p:sp>
      <p:graphicFrame>
        <p:nvGraphicFramePr>
          <p:cNvPr id="29700" name="Object 12"/>
          <p:cNvGraphicFramePr>
            <a:graphicFrameLocks noChangeAspect="1"/>
          </p:cNvGraphicFramePr>
          <p:nvPr/>
        </p:nvGraphicFramePr>
        <p:xfrm>
          <a:off x="900113" y="4868863"/>
          <a:ext cx="7345362" cy="587375"/>
        </p:xfrm>
        <a:graphic>
          <a:graphicData uri="http://schemas.openxmlformats.org/presentationml/2006/ole">
            <mc:AlternateContent xmlns:mc="http://schemas.openxmlformats.org/markup-compatibility/2006">
              <mc:Choice xmlns:v="urn:schemas-microsoft-com:vml" Requires="v">
                <p:oleObj spid="_x0000_s29739" name="Equation" r:id="rId9" imgW="3174840" imgH="253800" progId="Equation.DSMT4">
                  <p:embed/>
                </p:oleObj>
              </mc:Choice>
              <mc:Fallback>
                <p:oleObj name="Equation" r:id="rId9" imgW="3174840" imgH="2538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4868863"/>
                        <a:ext cx="7345362"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97E8697-DAF4-4BE1-82A1-83E4A920910A}" type="slidenum">
              <a:rPr lang="en-US" altLang="zh-CN" sz="1200">
                <a:solidFill>
                  <a:srgbClr val="000000"/>
                </a:solidFill>
              </a:rPr>
              <a:pPr eaLnBrk="1" hangingPunct="1"/>
              <a:t>36</a:t>
            </a:fld>
            <a:endParaRPr lang="en-US" altLang="zh-CN" sz="1200">
              <a:solidFill>
                <a:srgbClr val="000000"/>
              </a:solidFill>
            </a:endParaRPr>
          </a:p>
        </p:txBody>
      </p:sp>
      <p:grpSp>
        <p:nvGrpSpPr>
          <p:cNvPr id="30730" name="Group 8"/>
          <p:cNvGrpSpPr>
            <a:grpSpLocks/>
          </p:cNvGrpSpPr>
          <p:nvPr/>
        </p:nvGrpSpPr>
        <p:grpSpPr bwMode="auto">
          <a:xfrm>
            <a:off x="663575" y="425450"/>
            <a:ext cx="8235950" cy="465138"/>
            <a:chOff x="418" y="268"/>
            <a:chExt cx="5188" cy="293"/>
          </a:xfrm>
        </p:grpSpPr>
        <p:sp>
          <p:nvSpPr>
            <p:cNvPr id="30734" name="Text Box 4"/>
            <p:cNvSpPr txBox="1">
              <a:spLocks noChangeArrowheads="1"/>
            </p:cNvSpPr>
            <p:nvPr/>
          </p:nvSpPr>
          <p:spPr bwMode="auto">
            <a:xfrm>
              <a:off x="418" y="268"/>
              <a:ext cx="51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当               时，                  所以在</a:t>
              </a:r>
              <a:r>
                <a:rPr lang="en-US" altLang="zh-CN"/>
                <a:t>(1,2)</a:t>
              </a:r>
              <a:r>
                <a:rPr lang="zh-CN" altLang="en-US"/>
                <a:t>上                 单调递增，</a:t>
              </a:r>
            </a:p>
          </p:txBody>
        </p:sp>
        <p:graphicFrame>
          <p:nvGraphicFramePr>
            <p:cNvPr id="30726" name="Object 5"/>
            <p:cNvGraphicFramePr>
              <a:graphicFrameLocks noChangeAspect="1"/>
            </p:cNvGraphicFramePr>
            <p:nvPr/>
          </p:nvGraphicFramePr>
          <p:xfrm>
            <a:off x="703" y="318"/>
            <a:ext cx="635" cy="231"/>
          </p:xfrm>
          <a:graphic>
            <a:graphicData uri="http://schemas.openxmlformats.org/presentationml/2006/ole">
              <mc:AlternateContent xmlns:mc="http://schemas.openxmlformats.org/markup-compatibility/2006">
                <mc:Choice xmlns:v="urn:schemas-microsoft-com:vml" Requires="v">
                  <p:oleObj spid="_x0000_s30784" name="Equation" r:id="rId3" imgW="558720" imgH="203040" progId="Equation.DSMT4">
                    <p:embed/>
                  </p:oleObj>
                </mc:Choice>
                <mc:Fallback>
                  <p:oleObj name="Equation" r:id="rId3" imgW="558720" imgH="2030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 y="318"/>
                          <a:ext cx="63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7" name="Object 6"/>
            <p:cNvGraphicFramePr>
              <a:graphicFrameLocks noChangeAspect="1"/>
            </p:cNvGraphicFramePr>
            <p:nvPr/>
          </p:nvGraphicFramePr>
          <p:xfrm>
            <a:off x="1701" y="300"/>
            <a:ext cx="816" cy="261"/>
          </p:xfrm>
          <a:graphic>
            <a:graphicData uri="http://schemas.openxmlformats.org/presentationml/2006/ole">
              <mc:AlternateContent xmlns:mc="http://schemas.openxmlformats.org/markup-compatibility/2006">
                <mc:Choice xmlns:v="urn:schemas-microsoft-com:vml" Requires="v">
                  <p:oleObj spid="_x0000_s30785" name="Equation" r:id="rId5" imgW="634680" imgH="203040" progId="Equation.DSMT4">
                    <p:embed/>
                  </p:oleObj>
                </mc:Choice>
                <mc:Fallback>
                  <p:oleObj name="Equation" r:id="rId5" imgW="634680" imgH="2030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1" y="300"/>
                          <a:ext cx="816"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8" name="Object 7"/>
            <p:cNvGraphicFramePr>
              <a:graphicFrameLocks noChangeAspect="1"/>
            </p:cNvGraphicFramePr>
            <p:nvPr/>
          </p:nvGraphicFramePr>
          <p:xfrm>
            <a:off x="3795" y="300"/>
            <a:ext cx="800" cy="261"/>
          </p:xfrm>
          <a:graphic>
            <a:graphicData uri="http://schemas.openxmlformats.org/presentationml/2006/ole">
              <mc:AlternateContent xmlns:mc="http://schemas.openxmlformats.org/markup-compatibility/2006">
                <mc:Choice xmlns:v="urn:schemas-microsoft-com:vml" Requires="v">
                  <p:oleObj spid="_x0000_s30786" name="Equation" r:id="rId7" imgW="622080" imgH="203040" progId="Equation.DSMT4">
                    <p:embed/>
                  </p:oleObj>
                </mc:Choice>
                <mc:Fallback>
                  <p:oleObj name="Equation" r:id="rId7" imgW="622080" imgH="20304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5" y="300"/>
                          <a:ext cx="800"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0722" name="Object 9"/>
          <p:cNvGraphicFramePr>
            <a:graphicFrameLocks noChangeAspect="1"/>
          </p:cNvGraphicFramePr>
          <p:nvPr/>
        </p:nvGraphicFramePr>
        <p:xfrm>
          <a:off x="2268538" y="908050"/>
          <a:ext cx="3816350" cy="574675"/>
        </p:xfrm>
        <a:graphic>
          <a:graphicData uri="http://schemas.openxmlformats.org/presentationml/2006/ole">
            <mc:AlternateContent xmlns:mc="http://schemas.openxmlformats.org/markup-compatibility/2006">
              <mc:Choice xmlns:v="urn:schemas-microsoft-com:vml" Requires="v">
                <p:oleObj spid="_x0000_s30787" name="Equation" r:id="rId9" imgW="1346040" imgH="203040" progId="Equation.DSMT4">
                  <p:embed/>
                </p:oleObj>
              </mc:Choice>
              <mc:Fallback>
                <p:oleObj name="Equation" r:id="rId9" imgW="1346040" imgH="20304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538" y="908050"/>
                        <a:ext cx="381635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1" name="Text Box 10"/>
          <p:cNvSpPr txBox="1">
            <a:spLocks noChangeArrowheads="1"/>
          </p:cNvSpPr>
          <p:nvPr/>
        </p:nvSpPr>
        <p:spPr bwMode="auto">
          <a:xfrm>
            <a:off x="808038" y="14843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而</a:t>
            </a:r>
          </a:p>
        </p:txBody>
      </p:sp>
      <p:graphicFrame>
        <p:nvGraphicFramePr>
          <p:cNvPr id="30723" name="Object 11"/>
          <p:cNvGraphicFramePr>
            <a:graphicFrameLocks noChangeAspect="1"/>
          </p:cNvGraphicFramePr>
          <p:nvPr/>
        </p:nvGraphicFramePr>
        <p:xfrm>
          <a:off x="827088" y="2060575"/>
          <a:ext cx="7200900" cy="657225"/>
        </p:xfrm>
        <a:graphic>
          <a:graphicData uri="http://schemas.openxmlformats.org/presentationml/2006/ole">
            <mc:AlternateContent xmlns:mc="http://schemas.openxmlformats.org/markup-compatibility/2006">
              <mc:Choice xmlns:v="urn:schemas-microsoft-com:vml" Requires="v">
                <p:oleObj spid="_x0000_s30788" name="Equation" r:id="rId11" imgW="2222280" imgH="203040" progId="Equation.DSMT4">
                  <p:embed/>
                </p:oleObj>
              </mc:Choice>
              <mc:Fallback>
                <p:oleObj name="Equation" r:id="rId11" imgW="2222280" imgH="20304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2060575"/>
                        <a:ext cx="7200900"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2" name="Text Box 12"/>
          <p:cNvSpPr txBox="1">
            <a:spLocks noChangeArrowheads="1"/>
          </p:cNvSpPr>
          <p:nvPr/>
        </p:nvSpPr>
        <p:spPr bwMode="auto">
          <a:xfrm>
            <a:off x="879475" y="285273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可得</a:t>
            </a:r>
          </a:p>
        </p:txBody>
      </p:sp>
      <p:graphicFrame>
        <p:nvGraphicFramePr>
          <p:cNvPr id="30724" name="Object 13"/>
          <p:cNvGraphicFramePr>
            <a:graphicFrameLocks noChangeAspect="1"/>
          </p:cNvGraphicFramePr>
          <p:nvPr/>
        </p:nvGraphicFramePr>
        <p:xfrm>
          <a:off x="1979613" y="2997200"/>
          <a:ext cx="4752975" cy="754063"/>
        </p:xfrm>
        <a:graphic>
          <a:graphicData uri="http://schemas.openxmlformats.org/presentationml/2006/ole">
            <mc:AlternateContent xmlns:mc="http://schemas.openxmlformats.org/markup-compatibility/2006">
              <mc:Choice xmlns:v="urn:schemas-microsoft-com:vml" Requires="v">
                <p:oleObj spid="_x0000_s30789" name="Equation" r:id="rId13" imgW="1600200" imgH="253800" progId="Equation.DSMT4">
                  <p:embed/>
                </p:oleObj>
              </mc:Choice>
              <mc:Fallback>
                <p:oleObj name="Equation" r:id="rId13" imgW="1600200" imgH="2538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79613" y="2997200"/>
                        <a:ext cx="4752975" cy="75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3" name="Text Box 14"/>
          <p:cNvSpPr txBox="1">
            <a:spLocks noChangeArrowheads="1"/>
          </p:cNvSpPr>
          <p:nvPr/>
        </p:nvSpPr>
        <p:spPr bwMode="auto">
          <a:xfrm>
            <a:off x="663575" y="386080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最大误差满足</a:t>
            </a:r>
          </a:p>
        </p:txBody>
      </p:sp>
      <p:graphicFrame>
        <p:nvGraphicFramePr>
          <p:cNvPr id="30725" name="Object 15"/>
          <p:cNvGraphicFramePr>
            <a:graphicFrameLocks noChangeAspect="1"/>
          </p:cNvGraphicFramePr>
          <p:nvPr/>
        </p:nvGraphicFramePr>
        <p:xfrm>
          <a:off x="250825" y="4437063"/>
          <a:ext cx="8585200" cy="1438275"/>
        </p:xfrm>
        <a:graphic>
          <a:graphicData uri="http://schemas.openxmlformats.org/presentationml/2006/ole">
            <mc:AlternateContent xmlns:mc="http://schemas.openxmlformats.org/markup-compatibility/2006">
              <mc:Choice xmlns:v="urn:schemas-microsoft-com:vml" Requires="v">
                <p:oleObj spid="_x0000_s30790" name="Equation" r:id="rId15" imgW="2895480" imgH="533160" progId="Equation.DSMT4">
                  <p:embed/>
                </p:oleObj>
              </mc:Choice>
              <mc:Fallback>
                <p:oleObj name="Equation" r:id="rId15" imgW="2895480" imgH="53316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0825" y="4437063"/>
                        <a:ext cx="8585200" cy="143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AB929F9-6D66-4F67-B3B4-7CBBC16B73EA}" type="slidenum">
              <a:rPr lang="en-US" altLang="zh-CN" sz="1200">
                <a:solidFill>
                  <a:srgbClr val="000000"/>
                </a:solidFill>
              </a:rPr>
              <a:pPr eaLnBrk="1" hangingPunct="1"/>
              <a:t>37</a:t>
            </a:fld>
            <a:endParaRPr lang="en-US" altLang="zh-CN" sz="1200">
              <a:solidFill>
                <a:srgbClr val="000000"/>
              </a:solidFill>
            </a:endParaRPr>
          </a:p>
        </p:txBody>
      </p:sp>
      <p:graphicFrame>
        <p:nvGraphicFramePr>
          <p:cNvPr id="31746" name="Object 2"/>
          <p:cNvGraphicFramePr>
            <a:graphicFrameLocks noGrp="1" noChangeAspect="1"/>
          </p:cNvGraphicFramePr>
          <p:nvPr>
            <p:ph idx="4294967295"/>
          </p:nvPr>
        </p:nvGraphicFramePr>
        <p:xfrm>
          <a:off x="611188" y="1484313"/>
          <a:ext cx="7772400" cy="1943100"/>
        </p:xfrm>
        <a:graphic>
          <a:graphicData uri="http://schemas.openxmlformats.org/presentationml/2006/ole">
            <mc:AlternateContent xmlns:mc="http://schemas.openxmlformats.org/markup-compatibility/2006">
              <mc:Choice xmlns:v="urn:schemas-microsoft-com:vml" Requires="v">
                <p:oleObj spid="_x0000_s31766" name="Equation" r:id="rId3" imgW="4063680" imgH="1015920" progId="Equation.3">
                  <p:embed/>
                </p:oleObj>
              </mc:Choice>
              <mc:Fallback>
                <p:oleObj name="Equation" r:id="rId3" imgW="4063680" imgH="10159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484313"/>
                        <a:ext cx="7772400" cy="194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1749"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4625" y="4176713"/>
            <a:ext cx="568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5"/>
          <p:cNvSpPr>
            <a:spLocks noChangeArrowheads="1"/>
          </p:cNvSpPr>
          <p:nvPr/>
        </p:nvSpPr>
        <p:spPr bwMode="auto">
          <a:xfrm>
            <a:off x="627063" y="3817938"/>
            <a:ext cx="1676400" cy="7620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defRPr/>
            </a:pPr>
            <a:r>
              <a:rPr lang="zh-CN" altLang="en-US" dirty="0">
                <a:solidFill>
                  <a:schemeClr val="tx2"/>
                </a:solidFill>
              </a:rPr>
              <a:t>插值余项</a:t>
            </a:r>
          </a:p>
        </p:txBody>
      </p:sp>
      <p:graphicFrame>
        <p:nvGraphicFramePr>
          <p:cNvPr id="31747" name="Object 6"/>
          <p:cNvGraphicFramePr>
            <a:graphicFrameLocks noChangeAspect="1"/>
          </p:cNvGraphicFramePr>
          <p:nvPr/>
        </p:nvGraphicFramePr>
        <p:xfrm>
          <a:off x="3290888" y="3384550"/>
          <a:ext cx="3762375" cy="990600"/>
        </p:xfrm>
        <a:graphic>
          <a:graphicData uri="http://schemas.openxmlformats.org/presentationml/2006/ole">
            <mc:AlternateContent xmlns:mc="http://schemas.openxmlformats.org/markup-compatibility/2006">
              <mc:Choice xmlns:v="urn:schemas-microsoft-com:vml" Requires="v">
                <p:oleObj spid="_x0000_s31767" name="Equation" r:id="rId6" imgW="1536480" imgH="444240" progId="Equation.DSMT4">
                  <p:embed/>
                </p:oleObj>
              </mc:Choice>
              <mc:Fallback>
                <p:oleObj name="Equation" r:id="rId6" imgW="1536480" imgH="44424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0888" y="3384550"/>
                        <a:ext cx="376237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395288" y="836613"/>
            <a:ext cx="2954337" cy="461962"/>
          </a:xfrm>
          <a:prstGeom prst="rect">
            <a:avLst/>
          </a:prstGeom>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pPr>
              <a:defRPr/>
            </a:pPr>
            <a:r>
              <a:rPr lang="zh-CN" altLang="en-US" dirty="0"/>
              <a:t>拉格朗日插值多项式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4" name="Picture 1028" descr="DAR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3716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Text Box 1030"/>
          <p:cNvSpPr txBox="1">
            <a:spLocks noChangeArrowheads="1"/>
          </p:cNvSpPr>
          <p:nvPr/>
        </p:nvSpPr>
        <p:spPr bwMode="auto">
          <a:xfrm>
            <a:off x="1219200" y="1371600"/>
            <a:ext cx="7162800"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b="1"/>
              <a:t>当精确函数 </a:t>
            </a:r>
            <a:r>
              <a:rPr lang="en-US" altLang="zh-CN" b="1" i="1"/>
              <a:t>y </a:t>
            </a:r>
            <a:r>
              <a:rPr lang="en-US" altLang="zh-CN" b="1"/>
              <a:t>= </a:t>
            </a:r>
            <a:r>
              <a:rPr lang="en-US" altLang="zh-CN" b="1" i="1"/>
              <a:t>f</a:t>
            </a:r>
            <a:r>
              <a:rPr lang="en-US" altLang="zh-CN" b="1"/>
              <a:t>(</a:t>
            </a:r>
            <a:r>
              <a:rPr lang="en-US" altLang="zh-CN" b="1" i="1"/>
              <a:t>x</a:t>
            </a:r>
            <a:r>
              <a:rPr lang="en-US" altLang="zh-CN" b="1"/>
              <a:t>) </a:t>
            </a:r>
            <a:r>
              <a:rPr lang="zh-CN" altLang="en-US" b="1"/>
              <a:t>非常复杂或未知时，在一系列节点 </a:t>
            </a:r>
            <a:r>
              <a:rPr lang="en-US" altLang="zh-CN" b="1" i="1"/>
              <a:t>x</a:t>
            </a:r>
            <a:r>
              <a:rPr lang="en-US" altLang="zh-CN" b="1" baseline="-25000"/>
              <a:t>0 </a:t>
            </a:r>
            <a:r>
              <a:rPr lang="en-US" altLang="zh-CN" b="1"/>
              <a:t>… </a:t>
            </a:r>
            <a:r>
              <a:rPr lang="en-US" altLang="zh-CN" b="1" i="1"/>
              <a:t>x</a:t>
            </a:r>
            <a:r>
              <a:rPr lang="en-US" altLang="zh-CN" b="1" i="1" baseline="-25000"/>
              <a:t>n</a:t>
            </a:r>
            <a:r>
              <a:rPr lang="en-US" altLang="zh-CN" b="1"/>
              <a:t> </a:t>
            </a:r>
            <a:r>
              <a:rPr lang="zh-CN" altLang="en-US" b="1"/>
              <a:t>处测得函数值 </a:t>
            </a:r>
            <a:r>
              <a:rPr lang="en-US" altLang="zh-CN" b="1" i="1"/>
              <a:t>y</a:t>
            </a:r>
            <a:r>
              <a:rPr lang="en-US" altLang="zh-CN" b="1" baseline="-25000"/>
              <a:t>0</a:t>
            </a:r>
            <a:r>
              <a:rPr lang="en-US" altLang="zh-CN" b="1" i="1"/>
              <a:t> </a:t>
            </a:r>
            <a:r>
              <a:rPr lang="en-US" altLang="zh-CN" b="1"/>
              <a:t>= </a:t>
            </a:r>
            <a:r>
              <a:rPr lang="en-US" altLang="zh-CN" b="1" i="1"/>
              <a:t>f</a:t>
            </a:r>
            <a:r>
              <a:rPr lang="en-US" altLang="zh-CN" b="1"/>
              <a:t>(</a:t>
            </a:r>
            <a:r>
              <a:rPr lang="en-US" altLang="zh-CN" b="1" i="1"/>
              <a:t>x</a:t>
            </a:r>
            <a:r>
              <a:rPr lang="en-US" altLang="zh-CN" b="1" baseline="-25000"/>
              <a:t>0</a:t>
            </a:r>
            <a:r>
              <a:rPr lang="en-US" altLang="zh-CN" b="1"/>
              <a:t>), … </a:t>
            </a:r>
            <a:r>
              <a:rPr lang="en-US" altLang="zh-CN" b="1" i="1"/>
              <a:t>y</a:t>
            </a:r>
            <a:r>
              <a:rPr lang="en-US" altLang="zh-CN" b="1" i="1" baseline="-25000"/>
              <a:t>n</a:t>
            </a:r>
            <a:r>
              <a:rPr lang="en-US" altLang="zh-CN" b="1" i="1"/>
              <a:t> </a:t>
            </a:r>
            <a:r>
              <a:rPr lang="en-US" altLang="zh-CN" b="1"/>
              <a:t>= </a:t>
            </a:r>
            <a:r>
              <a:rPr lang="en-US" altLang="zh-CN" b="1" i="1"/>
              <a:t>f</a:t>
            </a:r>
            <a:r>
              <a:rPr lang="en-US" altLang="zh-CN" b="1"/>
              <a:t>(</a:t>
            </a:r>
            <a:r>
              <a:rPr lang="en-US" altLang="zh-CN" b="1" i="1"/>
              <a:t>x</a:t>
            </a:r>
            <a:r>
              <a:rPr lang="en-US" altLang="zh-CN" b="1" i="1" baseline="-25000"/>
              <a:t>n</a:t>
            </a:r>
            <a:r>
              <a:rPr lang="en-US" altLang="zh-CN" b="1"/>
              <a:t>)</a:t>
            </a:r>
            <a:r>
              <a:rPr lang="zh-CN" altLang="en-US" b="1"/>
              <a:t>，由此构造一个简单易算的近似函数 </a:t>
            </a:r>
            <a:r>
              <a:rPr lang="en-US" altLang="zh-CN" b="1" i="1"/>
              <a:t>P</a:t>
            </a:r>
            <a:r>
              <a:rPr lang="en-US" altLang="zh-CN" b="1"/>
              <a:t>(</a:t>
            </a:r>
            <a:r>
              <a:rPr lang="en-US" altLang="zh-CN" b="1" i="1"/>
              <a:t>x</a:t>
            </a:r>
            <a:r>
              <a:rPr lang="en-US" altLang="zh-CN" b="1"/>
              <a:t>) </a:t>
            </a:r>
            <a:r>
              <a:rPr lang="en-US" altLang="zh-CN" b="1">
                <a:sym typeface="Symbol" panose="05050102010706020507" pitchFamily="18" charset="2"/>
              </a:rPr>
              <a:t> </a:t>
            </a:r>
            <a:r>
              <a:rPr lang="en-US" altLang="zh-CN" b="1" i="1"/>
              <a:t>f</a:t>
            </a:r>
            <a:r>
              <a:rPr lang="en-US" altLang="zh-CN" b="1"/>
              <a:t>(</a:t>
            </a:r>
            <a:r>
              <a:rPr lang="en-US" altLang="zh-CN" b="1" i="1"/>
              <a:t>x</a:t>
            </a:r>
            <a:r>
              <a:rPr lang="en-US" altLang="zh-CN" b="1"/>
              <a:t>)</a:t>
            </a:r>
            <a:r>
              <a:rPr lang="zh-CN" altLang="en-US" b="1"/>
              <a:t>，满足条件</a:t>
            </a:r>
            <a:r>
              <a:rPr lang="en-US" altLang="zh-CN" b="1" i="1"/>
              <a:t>P</a:t>
            </a:r>
            <a:r>
              <a:rPr lang="en-US" altLang="zh-CN" b="1"/>
              <a:t>(</a:t>
            </a:r>
            <a:r>
              <a:rPr lang="en-US" altLang="zh-CN" b="1" i="1"/>
              <a:t>x</a:t>
            </a:r>
            <a:r>
              <a:rPr lang="en-US" altLang="zh-CN" b="1" i="1" baseline="-25000"/>
              <a:t>i</a:t>
            </a:r>
            <a:r>
              <a:rPr lang="en-US" altLang="zh-CN" b="1"/>
              <a:t>) </a:t>
            </a:r>
            <a:r>
              <a:rPr lang="en-US" altLang="zh-CN" b="1">
                <a:sym typeface="Symbol" panose="05050102010706020507" pitchFamily="18" charset="2"/>
              </a:rPr>
              <a:t>= </a:t>
            </a:r>
            <a:r>
              <a:rPr lang="en-US" altLang="zh-CN" b="1" i="1"/>
              <a:t>f</a:t>
            </a:r>
            <a:r>
              <a:rPr lang="en-US" altLang="zh-CN" b="1"/>
              <a:t>(</a:t>
            </a:r>
            <a:r>
              <a:rPr lang="en-US" altLang="zh-CN" b="1" i="1"/>
              <a:t>x</a:t>
            </a:r>
            <a:r>
              <a:rPr lang="en-US" altLang="zh-CN" b="1" i="1" baseline="-25000"/>
              <a:t>i</a:t>
            </a:r>
            <a:r>
              <a:rPr lang="en-US" altLang="zh-CN" b="1"/>
              <a:t>)  (</a:t>
            </a:r>
            <a:r>
              <a:rPr lang="en-US" altLang="zh-CN" b="1" i="1"/>
              <a:t>i</a:t>
            </a:r>
            <a:r>
              <a:rPr lang="en-US" altLang="zh-CN" b="1"/>
              <a:t> = 0, … </a:t>
            </a:r>
            <a:r>
              <a:rPr lang="en-US" altLang="zh-CN" b="1" i="1"/>
              <a:t>n</a:t>
            </a:r>
            <a:r>
              <a:rPr lang="en-US" altLang="zh-CN" b="1"/>
              <a:t>)</a:t>
            </a:r>
            <a:r>
              <a:rPr lang="zh-CN" altLang="en-US" b="1"/>
              <a:t>。这里的 </a:t>
            </a:r>
            <a:r>
              <a:rPr lang="en-US" altLang="zh-CN" b="1" i="1"/>
              <a:t>P</a:t>
            </a:r>
            <a:r>
              <a:rPr lang="en-US" altLang="zh-CN" b="1"/>
              <a:t>(</a:t>
            </a:r>
            <a:r>
              <a:rPr lang="en-US" altLang="zh-CN" b="1" i="1"/>
              <a:t>x</a:t>
            </a:r>
            <a:r>
              <a:rPr lang="en-US" altLang="zh-CN" b="1"/>
              <a:t>) </a:t>
            </a:r>
            <a:r>
              <a:rPr lang="zh-CN" altLang="en-US" b="1"/>
              <a:t>称为</a:t>
            </a:r>
            <a:r>
              <a:rPr lang="en-US" altLang="zh-CN" b="1" i="1"/>
              <a:t>f</a:t>
            </a:r>
            <a:r>
              <a:rPr lang="en-US" altLang="zh-CN" b="1"/>
              <a:t>(</a:t>
            </a:r>
            <a:r>
              <a:rPr lang="en-US" altLang="zh-CN" b="1" i="1"/>
              <a:t>x</a:t>
            </a:r>
            <a:r>
              <a:rPr lang="en-US" altLang="zh-CN" b="1"/>
              <a:t>) </a:t>
            </a:r>
            <a:r>
              <a:rPr lang="zh-CN" altLang="en-US" b="1"/>
              <a:t>的插值函数。最常用的插值函数是 </a:t>
            </a:r>
            <a:r>
              <a:rPr lang="en-US" altLang="zh-CN" b="1"/>
              <a:t>…?</a:t>
            </a:r>
          </a:p>
        </p:txBody>
      </p:sp>
      <p:sp>
        <p:nvSpPr>
          <p:cNvPr id="46095" name="Text Box 1039"/>
          <p:cNvSpPr txBox="1">
            <a:spLocks noChangeArrowheads="1"/>
          </p:cNvSpPr>
          <p:nvPr/>
        </p:nvSpPr>
        <p:spPr bwMode="auto">
          <a:xfrm>
            <a:off x="3810000" y="3778250"/>
            <a:ext cx="1371600" cy="4270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FF3300"/>
                </a:solidFill>
              </a:rPr>
              <a:t>多项式</a:t>
            </a:r>
          </a:p>
        </p:txBody>
      </p:sp>
      <p:sp>
        <p:nvSpPr>
          <p:cNvPr id="46096" name="Line 1040"/>
          <p:cNvSpPr>
            <a:spLocks noChangeShapeType="1"/>
          </p:cNvSpPr>
          <p:nvPr/>
        </p:nvSpPr>
        <p:spPr bwMode="auto">
          <a:xfrm>
            <a:off x="1371600" y="5943600"/>
            <a:ext cx="6400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7" name="Freeform 1041"/>
          <p:cNvSpPr>
            <a:spLocks/>
          </p:cNvSpPr>
          <p:nvPr/>
        </p:nvSpPr>
        <p:spPr bwMode="auto">
          <a:xfrm>
            <a:off x="1676400" y="4572000"/>
            <a:ext cx="5562600" cy="571500"/>
          </a:xfrm>
          <a:custGeom>
            <a:avLst/>
            <a:gdLst>
              <a:gd name="T0" fmla="*/ 0 w 3504"/>
              <a:gd name="T1" fmla="*/ 344 h 360"/>
              <a:gd name="T2" fmla="*/ 192 w 3504"/>
              <a:gd name="T3" fmla="*/ 248 h 360"/>
              <a:gd name="T4" fmla="*/ 576 w 3504"/>
              <a:gd name="T5" fmla="*/ 200 h 360"/>
              <a:gd name="T6" fmla="*/ 1200 w 3504"/>
              <a:gd name="T7" fmla="*/ 344 h 360"/>
              <a:gd name="T8" fmla="*/ 1776 w 3504"/>
              <a:gd name="T9" fmla="*/ 296 h 360"/>
              <a:gd name="T10" fmla="*/ 2448 w 3504"/>
              <a:gd name="T11" fmla="*/ 56 h 360"/>
              <a:gd name="T12" fmla="*/ 3072 w 3504"/>
              <a:gd name="T13" fmla="*/ 8 h 360"/>
              <a:gd name="T14" fmla="*/ 3504 w 3504"/>
              <a:gd name="T15" fmla="*/ 104 h 360"/>
              <a:gd name="T16" fmla="*/ 0 60000 65536"/>
              <a:gd name="T17" fmla="*/ 0 60000 65536"/>
              <a:gd name="T18" fmla="*/ 0 60000 65536"/>
              <a:gd name="T19" fmla="*/ 0 60000 65536"/>
              <a:gd name="T20" fmla="*/ 0 60000 65536"/>
              <a:gd name="T21" fmla="*/ 0 60000 65536"/>
              <a:gd name="T22" fmla="*/ 0 60000 65536"/>
              <a:gd name="T23" fmla="*/ 0 60000 65536"/>
              <a:gd name="T24" fmla="*/ 0 w 3504"/>
              <a:gd name="T25" fmla="*/ 0 h 360"/>
              <a:gd name="T26" fmla="*/ 3504 w 3504"/>
              <a:gd name="T27" fmla="*/ 360 h 3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04" h="360">
                <a:moveTo>
                  <a:pt x="0" y="344"/>
                </a:moveTo>
                <a:cubicBezTo>
                  <a:pt x="48" y="308"/>
                  <a:pt x="96" y="272"/>
                  <a:pt x="192" y="248"/>
                </a:cubicBezTo>
                <a:cubicBezTo>
                  <a:pt x="288" y="224"/>
                  <a:pt x="408" y="184"/>
                  <a:pt x="576" y="200"/>
                </a:cubicBezTo>
                <a:cubicBezTo>
                  <a:pt x="744" y="216"/>
                  <a:pt x="1000" y="328"/>
                  <a:pt x="1200" y="344"/>
                </a:cubicBezTo>
                <a:cubicBezTo>
                  <a:pt x="1400" y="360"/>
                  <a:pt x="1568" y="344"/>
                  <a:pt x="1776" y="296"/>
                </a:cubicBezTo>
                <a:cubicBezTo>
                  <a:pt x="1984" y="248"/>
                  <a:pt x="2232" y="104"/>
                  <a:pt x="2448" y="56"/>
                </a:cubicBezTo>
                <a:cubicBezTo>
                  <a:pt x="2664" y="8"/>
                  <a:pt x="2896" y="0"/>
                  <a:pt x="3072" y="8"/>
                </a:cubicBezTo>
                <a:cubicBezTo>
                  <a:pt x="3248" y="16"/>
                  <a:pt x="3376" y="60"/>
                  <a:pt x="3504" y="10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 name="Group 1056"/>
          <p:cNvGrpSpPr>
            <a:grpSpLocks/>
          </p:cNvGrpSpPr>
          <p:nvPr/>
        </p:nvGrpSpPr>
        <p:grpSpPr bwMode="auto">
          <a:xfrm>
            <a:off x="1524000" y="4572000"/>
            <a:ext cx="5943600" cy="1662113"/>
            <a:chOff x="960" y="2880"/>
            <a:chExt cx="3744" cy="1047"/>
          </a:xfrm>
        </p:grpSpPr>
        <p:sp>
          <p:nvSpPr>
            <p:cNvPr id="78864" name="Line 1042"/>
            <p:cNvSpPr>
              <a:spLocks noChangeShapeType="1"/>
            </p:cNvSpPr>
            <p:nvPr/>
          </p:nvSpPr>
          <p:spPr bwMode="auto">
            <a:xfrm flipV="1">
              <a:off x="1056" y="3216"/>
              <a:ext cx="0" cy="528"/>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5" name="Line 1043"/>
            <p:cNvSpPr>
              <a:spLocks noChangeShapeType="1"/>
            </p:cNvSpPr>
            <p:nvPr/>
          </p:nvSpPr>
          <p:spPr bwMode="auto">
            <a:xfrm flipV="1">
              <a:off x="1536" y="3072"/>
              <a:ext cx="0" cy="672"/>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6" name="Line 1044"/>
            <p:cNvSpPr>
              <a:spLocks noChangeShapeType="1"/>
            </p:cNvSpPr>
            <p:nvPr/>
          </p:nvSpPr>
          <p:spPr bwMode="auto">
            <a:xfrm flipV="1">
              <a:off x="2400" y="3216"/>
              <a:ext cx="0" cy="528"/>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7" name="Line 1045"/>
            <p:cNvSpPr>
              <a:spLocks noChangeShapeType="1"/>
            </p:cNvSpPr>
            <p:nvPr/>
          </p:nvSpPr>
          <p:spPr bwMode="auto">
            <a:xfrm flipV="1">
              <a:off x="3984" y="2880"/>
              <a:ext cx="0" cy="864"/>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8" name="Line 1046"/>
            <p:cNvSpPr>
              <a:spLocks noChangeShapeType="1"/>
            </p:cNvSpPr>
            <p:nvPr/>
          </p:nvSpPr>
          <p:spPr bwMode="auto">
            <a:xfrm>
              <a:off x="4560" y="2976"/>
              <a:ext cx="0" cy="768"/>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9" name="Text Box 1047"/>
            <p:cNvSpPr txBox="1">
              <a:spLocks noChangeArrowheads="1"/>
            </p:cNvSpPr>
            <p:nvPr/>
          </p:nvSpPr>
          <p:spPr bwMode="auto">
            <a:xfrm>
              <a:off x="960" y="36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i="1">
                  <a:solidFill>
                    <a:schemeClr val="accent2"/>
                  </a:solidFill>
                </a:rPr>
                <a:t>x</a:t>
              </a:r>
              <a:r>
                <a:rPr lang="en-US" altLang="zh-CN" sz="1800" b="1" baseline="-25000">
                  <a:solidFill>
                    <a:schemeClr val="accent2"/>
                  </a:solidFill>
                </a:rPr>
                <a:t>0</a:t>
              </a:r>
            </a:p>
          </p:txBody>
        </p:sp>
        <p:sp>
          <p:nvSpPr>
            <p:cNvPr id="78870" name="Text Box 1048"/>
            <p:cNvSpPr txBox="1">
              <a:spLocks noChangeArrowheads="1"/>
            </p:cNvSpPr>
            <p:nvPr/>
          </p:nvSpPr>
          <p:spPr bwMode="auto">
            <a:xfrm>
              <a:off x="1440" y="36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i="1">
                  <a:solidFill>
                    <a:schemeClr val="accent2"/>
                  </a:solidFill>
                </a:rPr>
                <a:t>x</a:t>
              </a:r>
              <a:r>
                <a:rPr lang="en-US" altLang="zh-CN" sz="1800" b="1" baseline="-25000">
                  <a:solidFill>
                    <a:schemeClr val="accent2"/>
                  </a:solidFill>
                </a:rPr>
                <a:t>1</a:t>
              </a:r>
            </a:p>
          </p:txBody>
        </p:sp>
        <p:sp>
          <p:nvSpPr>
            <p:cNvPr id="78871" name="Text Box 1049"/>
            <p:cNvSpPr txBox="1">
              <a:spLocks noChangeArrowheads="1"/>
            </p:cNvSpPr>
            <p:nvPr/>
          </p:nvSpPr>
          <p:spPr bwMode="auto">
            <a:xfrm>
              <a:off x="2304" y="36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i="1">
                  <a:solidFill>
                    <a:schemeClr val="accent2"/>
                  </a:solidFill>
                </a:rPr>
                <a:t>x</a:t>
              </a:r>
              <a:r>
                <a:rPr lang="en-US" altLang="zh-CN" sz="1800" b="1" baseline="-25000">
                  <a:solidFill>
                    <a:schemeClr val="accent2"/>
                  </a:solidFill>
                </a:rPr>
                <a:t>2</a:t>
              </a:r>
            </a:p>
          </p:txBody>
        </p:sp>
        <p:sp>
          <p:nvSpPr>
            <p:cNvPr id="78872" name="Text Box 1050"/>
            <p:cNvSpPr txBox="1">
              <a:spLocks noChangeArrowheads="1"/>
            </p:cNvSpPr>
            <p:nvPr/>
          </p:nvSpPr>
          <p:spPr bwMode="auto">
            <a:xfrm>
              <a:off x="3888" y="36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i="1">
                  <a:solidFill>
                    <a:schemeClr val="accent2"/>
                  </a:solidFill>
                </a:rPr>
                <a:t>x</a:t>
              </a:r>
              <a:r>
                <a:rPr lang="en-US" altLang="zh-CN" sz="1800" b="1" baseline="-25000">
                  <a:solidFill>
                    <a:schemeClr val="accent2"/>
                  </a:solidFill>
                </a:rPr>
                <a:t>3</a:t>
              </a:r>
            </a:p>
          </p:txBody>
        </p:sp>
        <p:sp>
          <p:nvSpPr>
            <p:cNvPr id="78873" name="Text Box 1051"/>
            <p:cNvSpPr txBox="1">
              <a:spLocks noChangeArrowheads="1"/>
            </p:cNvSpPr>
            <p:nvPr/>
          </p:nvSpPr>
          <p:spPr bwMode="auto">
            <a:xfrm>
              <a:off x="4464" y="36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i="1">
                  <a:solidFill>
                    <a:schemeClr val="accent2"/>
                  </a:solidFill>
                </a:rPr>
                <a:t>x</a:t>
              </a:r>
              <a:r>
                <a:rPr lang="en-US" altLang="zh-CN" sz="1800" b="1" baseline="-25000">
                  <a:solidFill>
                    <a:schemeClr val="accent2"/>
                  </a:solidFill>
                </a:rPr>
                <a:t>4</a:t>
              </a:r>
            </a:p>
          </p:txBody>
        </p:sp>
      </p:grpSp>
      <p:sp>
        <p:nvSpPr>
          <p:cNvPr id="46111" name="Freeform 1055"/>
          <p:cNvSpPr>
            <a:spLocks/>
          </p:cNvSpPr>
          <p:nvPr/>
        </p:nvSpPr>
        <p:spPr bwMode="auto">
          <a:xfrm>
            <a:off x="1676400" y="4521200"/>
            <a:ext cx="5562600" cy="660400"/>
          </a:xfrm>
          <a:custGeom>
            <a:avLst/>
            <a:gdLst>
              <a:gd name="T0" fmla="*/ 0 w 3504"/>
              <a:gd name="T1" fmla="*/ 368 h 416"/>
              <a:gd name="T2" fmla="*/ 192 w 3504"/>
              <a:gd name="T3" fmla="*/ 224 h 416"/>
              <a:gd name="T4" fmla="*/ 480 w 3504"/>
              <a:gd name="T5" fmla="*/ 224 h 416"/>
              <a:gd name="T6" fmla="*/ 768 w 3504"/>
              <a:gd name="T7" fmla="*/ 368 h 416"/>
              <a:gd name="T8" fmla="*/ 1056 w 3504"/>
              <a:gd name="T9" fmla="*/ 416 h 416"/>
              <a:gd name="T10" fmla="*/ 1440 w 3504"/>
              <a:gd name="T11" fmla="*/ 368 h 416"/>
              <a:gd name="T12" fmla="*/ 1872 w 3504"/>
              <a:gd name="T13" fmla="*/ 224 h 416"/>
              <a:gd name="T14" fmla="*/ 2400 w 3504"/>
              <a:gd name="T15" fmla="*/ 32 h 416"/>
              <a:gd name="T16" fmla="*/ 2928 w 3504"/>
              <a:gd name="T17" fmla="*/ 32 h 416"/>
              <a:gd name="T18" fmla="*/ 3216 w 3504"/>
              <a:gd name="T19" fmla="*/ 128 h 416"/>
              <a:gd name="T20" fmla="*/ 3504 w 3504"/>
              <a:gd name="T21" fmla="*/ 128 h 4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04"/>
              <a:gd name="T34" fmla="*/ 0 h 416"/>
              <a:gd name="T35" fmla="*/ 3504 w 3504"/>
              <a:gd name="T36" fmla="*/ 416 h 4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04" h="416">
                <a:moveTo>
                  <a:pt x="0" y="368"/>
                </a:moveTo>
                <a:cubicBezTo>
                  <a:pt x="56" y="308"/>
                  <a:pt x="112" y="248"/>
                  <a:pt x="192" y="224"/>
                </a:cubicBezTo>
                <a:cubicBezTo>
                  <a:pt x="272" y="200"/>
                  <a:pt x="384" y="200"/>
                  <a:pt x="480" y="224"/>
                </a:cubicBezTo>
                <a:cubicBezTo>
                  <a:pt x="576" y="248"/>
                  <a:pt x="672" y="336"/>
                  <a:pt x="768" y="368"/>
                </a:cubicBezTo>
                <a:cubicBezTo>
                  <a:pt x="864" y="400"/>
                  <a:pt x="944" y="416"/>
                  <a:pt x="1056" y="416"/>
                </a:cubicBezTo>
                <a:cubicBezTo>
                  <a:pt x="1168" y="416"/>
                  <a:pt x="1304" y="400"/>
                  <a:pt x="1440" y="368"/>
                </a:cubicBezTo>
                <a:cubicBezTo>
                  <a:pt x="1576" y="336"/>
                  <a:pt x="1712" y="280"/>
                  <a:pt x="1872" y="224"/>
                </a:cubicBezTo>
                <a:cubicBezTo>
                  <a:pt x="2032" y="168"/>
                  <a:pt x="2224" y="64"/>
                  <a:pt x="2400" y="32"/>
                </a:cubicBezTo>
                <a:cubicBezTo>
                  <a:pt x="2576" y="0"/>
                  <a:pt x="2792" y="16"/>
                  <a:pt x="2928" y="32"/>
                </a:cubicBezTo>
                <a:cubicBezTo>
                  <a:pt x="3064" y="48"/>
                  <a:pt x="3120" y="112"/>
                  <a:pt x="3216" y="128"/>
                </a:cubicBezTo>
                <a:cubicBezTo>
                  <a:pt x="3312" y="144"/>
                  <a:pt x="3408" y="136"/>
                  <a:pt x="3504" y="128"/>
                </a:cubicBezTo>
              </a:path>
            </a:pathLst>
          </a:cu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 name="Group 1059"/>
          <p:cNvGrpSpPr>
            <a:grpSpLocks/>
          </p:cNvGrpSpPr>
          <p:nvPr/>
        </p:nvGrpSpPr>
        <p:grpSpPr bwMode="auto">
          <a:xfrm>
            <a:off x="4724400" y="4800600"/>
            <a:ext cx="381000" cy="1433513"/>
            <a:chOff x="2976" y="3024"/>
            <a:chExt cx="240" cy="903"/>
          </a:xfrm>
        </p:grpSpPr>
        <p:sp>
          <p:nvSpPr>
            <p:cNvPr id="78862" name="Line 1057"/>
            <p:cNvSpPr>
              <a:spLocks noChangeShapeType="1"/>
            </p:cNvSpPr>
            <p:nvPr/>
          </p:nvSpPr>
          <p:spPr bwMode="auto">
            <a:xfrm>
              <a:off x="3072" y="3024"/>
              <a:ext cx="0" cy="720"/>
            </a:xfrm>
            <a:prstGeom prst="line">
              <a:avLst/>
            </a:prstGeom>
            <a:noFill/>
            <a:ln w="2222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3" name="Text Box 1058"/>
            <p:cNvSpPr txBox="1">
              <a:spLocks noChangeArrowheads="1"/>
            </p:cNvSpPr>
            <p:nvPr/>
          </p:nvSpPr>
          <p:spPr bwMode="auto">
            <a:xfrm>
              <a:off x="2976" y="36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i="1">
                  <a:solidFill>
                    <a:srgbClr val="FF3300"/>
                  </a:solidFill>
                </a:rPr>
                <a:t>x</a:t>
              </a:r>
            </a:p>
          </p:txBody>
        </p:sp>
      </p:grpSp>
      <p:sp>
        <p:nvSpPr>
          <p:cNvPr id="46116" name="AutoShape 1060"/>
          <p:cNvSpPr>
            <a:spLocks noChangeArrowheads="1"/>
          </p:cNvSpPr>
          <p:nvPr/>
        </p:nvSpPr>
        <p:spPr bwMode="auto">
          <a:xfrm>
            <a:off x="2971800" y="4419600"/>
            <a:ext cx="1447800" cy="457200"/>
          </a:xfrm>
          <a:prstGeom prst="wedgeRectCallout">
            <a:avLst>
              <a:gd name="adj1" fmla="val 79935"/>
              <a:gd name="adj2" fmla="val 30903"/>
            </a:avLst>
          </a:prstGeom>
          <a:gradFill rotWithShape="0">
            <a:gsLst>
              <a:gs pos="0">
                <a:schemeClr val="bg1"/>
              </a:gs>
              <a:gs pos="100000">
                <a:srgbClr val="CCFFFF"/>
              </a:gs>
            </a:gsLst>
            <a:lin ang="2700000" scaled="1"/>
          </a:gradFill>
          <a:ln w="9525">
            <a:solidFill>
              <a:schemeClr val="accent2"/>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i="1">
                <a:solidFill>
                  <a:srgbClr val="008000"/>
                </a:solidFill>
              </a:rPr>
              <a:t>P</a:t>
            </a:r>
            <a:r>
              <a:rPr lang="en-US" altLang="zh-CN" sz="1800" b="1">
                <a:solidFill>
                  <a:srgbClr val="008000"/>
                </a:solidFill>
              </a:rPr>
              <a:t>(</a:t>
            </a:r>
            <a:r>
              <a:rPr lang="en-US" altLang="zh-CN" sz="1800" b="1" i="1">
                <a:solidFill>
                  <a:srgbClr val="008000"/>
                </a:solidFill>
              </a:rPr>
              <a:t>x</a:t>
            </a:r>
            <a:r>
              <a:rPr lang="en-US" altLang="zh-CN" sz="1800" b="1">
                <a:solidFill>
                  <a:srgbClr val="008000"/>
                </a:solidFill>
              </a:rPr>
              <a:t>)</a:t>
            </a:r>
            <a:r>
              <a:rPr lang="en-US" altLang="zh-CN" sz="1800" b="1"/>
              <a:t> </a:t>
            </a:r>
            <a:r>
              <a:rPr lang="en-US" altLang="zh-CN" sz="1800" b="1">
                <a:sym typeface="Symbol" panose="05050102010706020507" pitchFamily="18" charset="2"/>
              </a:rPr>
              <a:t> </a:t>
            </a:r>
            <a:r>
              <a:rPr lang="en-US" altLang="zh-CN" sz="1800" b="1" i="1"/>
              <a:t>f</a:t>
            </a:r>
            <a:r>
              <a:rPr lang="en-US" altLang="zh-CN" sz="1800" b="1"/>
              <a:t>(</a:t>
            </a:r>
            <a:r>
              <a:rPr lang="en-US" altLang="zh-CN" sz="1800" b="1" i="1"/>
              <a:t>x</a:t>
            </a:r>
            <a:r>
              <a:rPr lang="en-US" altLang="zh-CN" sz="1800" b="1"/>
              <a:t>)</a:t>
            </a:r>
          </a:p>
        </p:txBody>
      </p:sp>
      <p:sp>
        <p:nvSpPr>
          <p:cNvPr id="46117" name="Line 1061"/>
          <p:cNvSpPr>
            <a:spLocks noChangeShapeType="1"/>
          </p:cNvSpPr>
          <p:nvPr/>
        </p:nvSpPr>
        <p:spPr bwMode="auto">
          <a:xfrm>
            <a:off x="2771775" y="2636838"/>
            <a:ext cx="1371600" cy="0"/>
          </a:xfrm>
          <a:prstGeom prst="line">
            <a:avLst/>
          </a:prstGeom>
          <a:noFill/>
          <a:ln w="254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8" name="Text Box 1062"/>
          <p:cNvSpPr txBox="1">
            <a:spLocks noChangeArrowheads="1"/>
          </p:cNvSpPr>
          <p:nvPr/>
        </p:nvSpPr>
        <p:spPr bwMode="auto">
          <a:xfrm>
            <a:off x="684213" y="476250"/>
            <a:ext cx="701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rgbClr val="008000"/>
                </a:solidFill>
                <a:latin typeface="Arial" panose="020B0604020202020204" pitchFamily="34" charset="0"/>
              </a:rPr>
              <a:t>思路</a:t>
            </a:r>
            <a:r>
              <a:rPr lang="en-US" altLang="zh-CN" sz="2000" b="1">
                <a:solidFill>
                  <a:srgbClr val="008000"/>
                </a:solidFill>
                <a:latin typeface="Arial" panose="020B0604020202020204" pitchFamily="34" charset="0"/>
              </a:rPr>
              <a:t>/* Lagrange Polynomial */</a:t>
            </a:r>
          </a:p>
        </p:txBody>
      </p:sp>
      <p:sp>
        <p:nvSpPr>
          <p:cNvPr id="46120" name="Text Box 1064"/>
          <p:cNvSpPr txBox="1">
            <a:spLocks noChangeArrowheads="1"/>
          </p:cNvSpPr>
          <p:nvPr/>
        </p:nvSpPr>
        <p:spPr bwMode="auto">
          <a:xfrm>
            <a:off x="7235825" y="4149725"/>
            <a:ext cx="1657350" cy="8540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如何求多项式？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7B71275-8299-4500-B3A3-25CD0BE752B1}" type="slidenum">
              <a:rPr lang="en-US" altLang="zh-CN" sz="1200">
                <a:solidFill>
                  <a:srgbClr val="000000"/>
                </a:solidFill>
              </a:rPr>
              <a:pPr eaLnBrk="1" hangingPunct="1"/>
              <a:t>5</a:t>
            </a:fld>
            <a:endParaRPr lang="en-US" altLang="zh-CN" sz="1200">
              <a:solidFill>
                <a:srgbClr val="000000"/>
              </a:solidFill>
            </a:endParaRPr>
          </a:p>
        </p:txBody>
      </p:sp>
      <p:sp>
        <p:nvSpPr>
          <p:cNvPr id="2053" name="Rectangle 4"/>
          <p:cNvSpPr>
            <a:spLocks noChangeArrowheads="1"/>
          </p:cNvSpPr>
          <p:nvPr/>
        </p:nvSpPr>
        <p:spPr bwMode="auto">
          <a:xfrm>
            <a:off x="468313" y="836613"/>
            <a:ext cx="79914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20000"/>
              </a:spcBef>
            </a:pPr>
            <a:r>
              <a:rPr lang="en-US" altLang="zh-CN"/>
              <a:t>      </a:t>
            </a:r>
            <a:r>
              <a:rPr lang="en-US" altLang="zh-CN">
                <a:solidFill>
                  <a:srgbClr val="FF0000"/>
                </a:solidFill>
              </a:rPr>
              <a:t>  </a:t>
            </a:r>
            <a:r>
              <a:rPr lang="zh-CN" altLang="en-US" b="1">
                <a:solidFill>
                  <a:srgbClr val="FF0000"/>
                </a:solidFill>
              </a:rPr>
              <a:t>定义</a:t>
            </a:r>
            <a:r>
              <a:rPr lang="en-US" altLang="zh-CN" b="1">
                <a:solidFill>
                  <a:srgbClr val="FF0000"/>
                </a:solidFill>
              </a:rPr>
              <a:t>4.1</a:t>
            </a:r>
            <a:r>
              <a:rPr lang="en-US" altLang="zh-CN">
                <a:solidFill>
                  <a:srgbClr val="FF0000"/>
                </a:solidFill>
              </a:rPr>
              <a:t>  </a:t>
            </a:r>
            <a:r>
              <a:rPr lang="zh-CN" altLang="en-US"/>
              <a:t>设函数 </a:t>
            </a:r>
            <a:r>
              <a:rPr lang="en-GB" altLang="zh-CN" i="1"/>
              <a:t>y </a:t>
            </a:r>
            <a:r>
              <a:rPr lang="en-GB" altLang="zh-CN"/>
              <a:t>= </a:t>
            </a:r>
            <a:r>
              <a:rPr lang="en-GB" altLang="zh-CN" i="1"/>
              <a:t>f </a:t>
            </a:r>
            <a:r>
              <a:rPr lang="en-GB" altLang="zh-CN"/>
              <a:t>(</a:t>
            </a:r>
            <a:r>
              <a:rPr lang="en-GB" altLang="zh-CN" i="1"/>
              <a:t>x</a:t>
            </a:r>
            <a:r>
              <a:rPr lang="en-GB" altLang="zh-CN"/>
              <a:t>)</a:t>
            </a:r>
            <a:r>
              <a:rPr lang="en-US" altLang="zh-CN"/>
              <a:t> </a:t>
            </a:r>
            <a:r>
              <a:rPr lang="zh-CN" altLang="en-US"/>
              <a:t>在区间</a:t>
            </a:r>
            <a:r>
              <a:rPr lang="zh-CN" altLang="en-GB"/>
              <a:t>[</a:t>
            </a:r>
            <a:r>
              <a:rPr lang="en-GB" altLang="zh-CN" i="1"/>
              <a:t>a</a:t>
            </a:r>
            <a:r>
              <a:rPr lang="en-GB" altLang="zh-CN"/>
              <a:t>, b]</a:t>
            </a:r>
            <a:r>
              <a:rPr lang="zh-CN" altLang="en-GB"/>
              <a:t>上有定义，且已知</a:t>
            </a:r>
            <a:r>
              <a:rPr lang="en-GB" altLang="zh-CN" i="1"/>
              <a:t>f </a:t>
            </a:r>
            <a:r>
              <a:rPr lang="en-GB" altLang="zh-CN"/>
              <a:t>(</a:t>
            </a:r>
            <a:r>
              <a:rPr lang="en-GB" altLang="zh-CN" i="1"/>
              <a:t>x</a:t>
            </a:r>
            <a:r>
              <a:rPr lang="en-GB" altLang="zh-CN"/>
              <a:t>)</a:t>
            </a:r>
            <a:r>
              <a:rPr lang="en-US" altLang="zh-CN"/>
              <a:t> </a:t>
            </a:r>
            <a:r>
              <a:rPr lang="zh-CN" altLang="en-US"/>
              <a:t>在 </a:t>
            </a:r>
            <a:r>
              <a:rPr lang="zh-CN" altLang="en-GB"/>
              <a:t>[</a:t>
            </a:r>
            <a:r>
              <a:rPr lang="en-GB" altLang="zh-CN" i="1"/>
              <a:t>a</a:t>
            </a:r>
            <a:r>
              <a:rPr lang="en-GB" altLang="zh-CN"/>
              <a:t>, b]</a:t>
            </a:r>
            <a:r>
              <a:rPr lang="zh-CN" altLang="en-GB"/>
              <a:t>上</a:t>
            </a:r>
            <a:r>
              <a:rPr lang="en-GB" altLang="zh-CN" i="1"/>
              <a:t>n</a:t>
            </a:r>
            <a:r>
              <a:rPr lang="en-GB" altLang="zh-CN"/>
              <a:t>+1</a:t>
            </a:r>
            <a:r>
              <a:rPr lang="zh-CN" altLang="en-GB"/>
              <a:t>个互异节点：</a:t>
            </a:r>
            <a:r>
              <a:rPr lang="en-GB" altLang="zh-CN" i="1"/>
              <a:t>x</a:t>
            </a:r>
            <a:r>
              <a:rPr lang="en-GB" altLang="zh-CN" baseline="-25000"/>
              <a:t>0</a:t>
            </a:r>
            <a:r>
              <a:rPr lang="en-GB" altLang="zh-CN"/>
              <a:t> </a:t>
            </a:r>
            <a:r>
              <a:rPr lang="zh-CN" altLang="en-GB"/>
              <a:t>，</a:t>
            </a:r>
            <a:r>
              <a:rPr lang="en-GB" altLang="zh-CN" i="1"/>
              <a:t>x</a:t>
            </a:r>
            <a:r>
              <a:rPr lang="en-GB" altLang="zh-CN" baseline="-25000"/>
              <a:t>1</a:t>
            </a:r>
            <a:r>
              <a:rPr lang="zh-CN" altLang="en-GB"/>
              <a:t>，</a:t>
            </a:r>
            <a:r>
              <a:rPr lang="en-GB" altLang="zh-CN"/>
              <a:t>…</a:t>
            </a:r>
            <a:r>
              <a:rPr lang="zh-CN" altLang="en-GB"/>
              <a:t>，</a:t>
            </a:r>
            <a:r>
              <a:rPr lang="en-GB" altLang="zh-CN" i="1"/>
              <a:t>x</a:t>
            </a:r>
            <a:r>
              <a:rPr lang="en-GB" altLang="zh-CN" i="1" baseline="-25000"/>
              <a:t>n</a:t>
            </a:r>
            <a:r>
              <a:rPr lang="en-GB" altLang="zh-CN"/>
              <a:t> </a:t>
            </a:r>
            <a:r>
              <a:rPr lang="zh-CN" altLang="en-GB"/>
              <a:t>上的函数值</a:t>
            </a:r>
            <a:r>
              <a:rPr lang="en-GB" altLang="zh-CN" i="1"/>
              <a:t>f </a:t>
            </a:r>
            <a:r>
              <a:rPr lang="en-GB" altLang="zh-CN"/>
              <a:t>(</a:t>
            </a:r>
            <a:r>
              <a:rPr lang="en-GB" altLang="zh-CN" i="1"/>
              <a:t>x</a:t>
            </a:r>
            <a:r>
              <a:rPr lang="en-GB" altLang="zh-CN" baseline="-25000"/>
              <a:t>0</a:t>
            </a:r>
            <a:r>
              <a:rPr lang="en-GB" altLang="zh-CN"/>
              <a:t> )</a:t>
            </a:r>
            <a:r>
              <a:rPr lang="zh-CN" altLang="en-GB"/>
              <a:t>，</a:t>
            </a:r>
            <a:r>
              <a:rPr lang="en-GB" altLang="zh-CN" i="1"/>
              <a:t>f </a:t>
            </a:r>
            <a:r>
              <a:rPr lang="en-GB" altLang="zh-CN"/>
              <a:t>(</a:t>
            </a:r>
            <a:r>
              <a:rPr lang="en-GB" altLang="zh-CN" i="1"/>
              <a:t>x</a:t>
            </a:r>
            <a:r>
              <a:rPr lang="en-GB" altLang="zh-CN" baseline="-25000"/>
              <a:t>1</a:t>
            </a:r>
            <a:r>
              <a:rPr lang="en-GB" altLang="zh-CN"/>
              <a:t> )</a:t>
            </a:r>
            <a:r>
              <a:rPr lang="zh-CN" altLang="en-GB"/>
              <a:t>，</a:t>
            </a:r>
            <a:r>
              <a:rPr lang="en-GB" altLang="zh-CN"/>
              <a:t>…</a:t>
            </a:r>
            <a:r>
              <a:rPr lang="zh-CN" altLang="en-GB"/>
              <a:t>，</a:t>
            </a:r>
            <a:r>
              <a:rPr lang="en-GB" altLang="zh-CN" i="1"/>
              <a:t>f </a:t>
            </a:r>
            <a:r>
              <a:rPr lang="en-GB" altLang="zh-CN"/>
              <a:t>(</a:t>
            </a:r>
            <a:r>
              <a:rPr lang="en-GB" altLang="zh-CN" i="1"/>
              <a:t>x</a:t>
            </a:r>
            <a:r>
              <a:rPr lang="en-GB" altLang="zh-CN" i="1" baseline="-25000"/>
              <a:t>n</a:t>
            </a:r>
            <a:r>
              <a:rPr lang="en-GB" altLang="zh-CN"/>
              <a:t> )</a:t>
            </a:r>
            <a:r>
              <a:rPr lang="en-US" altLang="zh-CN"/>
              <a:t> </a:t>
            </a:r>
            <a:r>
              <a:rPr lang="zh-CN" altLang="en-GB"/>
              <a:t>。</a:t>
            </a:r>
          </a:p>
          <a:p>
            <a:pPr eaLnBrk="1" hangingPunct="1">
              <a:lnSpc>
                <a:spcPct val="125000"/>
              </a:lnSpc>
              <a:spcBef>
                <a:spcPct val="20000"/>
              </a:spcBef>
            </a:pPr>
            <a:r>
              <a:rPr lang="zh-CN" altLang="en-GB"/>
              <a:t>若存在一个</a:t>
            </a:r>
            <a:r>
              <a:rPr lang="en-GB" altLang="zh-CN" i="1"/>
              <a:t>f </a:t>
            </a:r>
            <a:r>
              <a:rPr lang="en-GB" altLang="zh-CN"/>
              <a:t>(</a:t>
            </a:r>
            <a:r>
              <a:rPr lang="en-GB" altLang="zh-CN" i="1"/>
              <a:t>x</a:t>
            </a:r>
            <a:r>
              <a:rPr lang="en-GB" altLang="zh-CN"/>
              <a:t>)</a:t>
            </a:r>
            <a:r>
              <a:rPr lang="zh-CN" altLang="en-US"/>
              <a:t>的近似函数</a:t>
            </a:r>
            <a:r>
              <a:rPr lang="en-GB" altLang="zh-CN" i="1"/>
              <a:t>P</a:t>
            </a:r>
            <a:r>
              <a:rPr lang="en-GB" altLang="zh-CN"/>
              <a:t>(</a:t>
            </a:r>
            <a:r>
              <a:rPr lang="en-GB" altLang="zh-CN" i="1"/>
              <a:t>x</a:t>
            </a:r>
            <a:r>
              <a:rPr lang="en-GB" altLang="zh-CN"/>
              <a:t>)</a:t>
            </a:r>
            <a:r>
              <a:rPr lang="zh-CN" altLang="en-GB"/>
              <a:t>，满足</a:t>
            </a:r>
            <a:endParaRPr lang="zh-CN" altLang="en-US"/>
          </a:p>
        </p:txBody>
      </p:sp>
      <p:graphicFrame>
        <p:nvGraphicFramePr>
          <p:cNvPr id="2050" name="Object 5"/>
          <p:cNvGraphicFramePr>
            <a:graphicFrameLocks noChangeAspect="1"/>
          </p:cNvGraphicFramePr>
          <p:nvPr/>
        </p:nvGraphicFramePr>
        <p:xfrm>
          <a:off x="827088" y="2781300"/>
          <a:ext cx="6902450" cy="644525"/>
        </p:xfrm>
        <a:graphic>
          <a:graphicData uri="http://schemas.openxmlformats.org/presentationml/2006/ole">
            <mc:AlternateContent xmlns:mc="http://schemas.openxmlformats.org/markup-compatibility/2006">
              <mc:Choice xmlns:v="urn:schemas-microsoft-com:vml" Requires="v">
                <p:oleObj spid="_x0000_s2077" name="Equation" r:id="rId3" imgW="2450880" imgH="228600" progId="Equation.DSMT4">
                  <p:embed/>
                </p:oleObj>
              </mc:Choice>
              <mc:Fallback>
                <p:oleObj name="Equation" r:id="rId3" imgW="245088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781300"/>
                        <a:ext cx="6902450"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7" name="AutoShape 7"/>
          <p:cNvSpPr>
            <a:spLocks noChangeArrowheads="1"/>
          </p:cNvSpPr>
          <p:nvPr/>
        </p:nvSpPr>
        <p:spPr bwMode="auto">
          <a:xfrm>
            <a:off x="755650" y="4149725"/>
            <a:ext cx="1582738" cy="649288"/>
          </a:xfrm>
          <a:prstGeom prst="wedgeRoundRectCallout">
            <a:avLst>
              <a:gd name="adj1" fmla="val -23421"/>
              <a:gd name="adj2" fmla="val -171028"/>
              <a:gd name="adj3" fmla="val 16667"/>
            </a:avLst>
          </a:prstGeom>
          <a:solidFill>
            <a:schemeClr val="accent3">
              <a:lumMod val="60000"/>
              <a:lumOff val="40000"/>
            </a:schemeClr>
          </a:solidFill>
          <a:ln w="9525">
            <a:solidFill>
              <a:schemeClr val="accent3">
                <a:lumMod val="60000"/>
                <a:lumOff val="40000"/>
              </a:schemeClr>
            </a:solidFill>
            <a:miter lim="800000"/>
            <a:headEnd/>
            <a:tailEnd/>
          </a:ln>
        </p:spPr>
        <p:txBody>
          <a:bodyPr/>
          <a:lstStyle/>
          <a:p>
            <a:pPr algn="ctr">
              <a:defRPr/>
            </a:pPr>
            <a:r>
              <a:rPr lang="zh-CN" altLang="en-GB" b="1">
                <a:ea typeface="楷体_GB2312" pitchFamily="49" charset="-122"/>
              </a:rPr>
              <a:t>插值函数</a:t>
            </a:r>
            <a:endParaRPr lang="zh-CN" altLang="en-US" b="1">
              <a:ea typeface="楷体_GB2312" pitchFamily="49" charset="-122"/>
            </a:endParaRPr>
          </a:p>
        </p:txBody>
      </p:sp>
      <p:sp>
        <p:nvSpPr>
          <p:cNvPr id="40968" name="AutoShape 8"/>
          <p:cNvSpPr>
            <a:spLocks noChangeArrowheads="1"/>
          </p:cNvSpPr>
          <p:nvPr/>
        </p:nvSpPr>
        <p:spPr bwMode="auto">
          <a:xfrm>
            <a:off x="2627313" y="4221163"/>
            <a:ext cx="2665412" cy="649287"/>
          </a:xfrm>
          <a:prstGeom prst="wedgeRoundRectCallout">
            <a:avLst>
              <a:gd name="adj1" fmla="val -45176"/>
              <a:gd name="adj2" fmla="val -184472"/>
              <a:gd name="adj3" fmla="val 16667"/>
            </a:avLst>
          </a:prstGeom>
          <a:solidFill>
            <a:schemeClr val="accent3">
              <a:lumMod val="60000"/>
              <a:lumOff val="40000"/>
            </a:schemeClr>
          </a:solidFill>
          <a:ln w="9525">
            <a:solidFill>
              <a:schemeClr val="accent3">
                <a:lumMod val="60000"/>
                <a:lumOff val="40000"/>
              </a:schemeClr>
            </a:solidFill>
            <a:miter lim="800000"/>
            <a:headEnd/>
            <a:tailEnd/>
          </a:ln>
        </p:spPr>
        <p:txBody>
          <a:bodyPr/>
          <a:lstStyle/>
          <a:p>
            <a:pPr algn="ctr">
              <a:defRPr/>
            </a:pPr>
            <a:r>
              <a:rPr lang="zh-CN" altLang="en-GB" b="1">
                <a:ea typeface="楷体_GB2312" pitchFamily="49" charset="-122"/>
              </a:rPr>
              <a:t>被插函数</a:t>
            </a:r>
            <a:r>
              <a:rPr lang="en-GB" altLang="zh-CN" b="1">
                <a:ea typeface="楷体_GB2312" pitchFamily="49" charset="-122"/>
              </a:rPr>
              <a:t>(</a:t>
            </a:r>
            <a:r>
              <a:rPr lang="zh-CN" altLang="en-GB" b="1">
                <a:ea typeface="楷体_GB2312" pitchFamily="49" charset="-122"/>
              </a:rPr>
              <a:t>原函数）</a:t>
            </a:r>
            <a:endParaRPr lang="zh-CN" altLang="en-US" b="1">
              <a:ea typeface="楷体_GB2312" pitchFamily="49" charset="-122"/>
            </a:endParaRPr>
          </a:p>
        </p:txBody>
      </p:sp>
      <p:sp>
        <p:nvSpPr>
          <p:cNvPr id="40969" name="AutoShape 9"/>
          <p:cNvSpPr>
            <a:spLocks noChangeArrowheads="1"/>
          </p:cNvSpPr>
          <p:nvPr/>
        </p:nvSpPr>
        <p:spPr bwMode="auto">
          <a:xfrm>
            <a:off x="7019925" y="1916113"/>
            <a:ext cx="1582738" cy="649287"/>
          </a:xfrm>
          <a:prstGeom prst="wedgeRoundRectCallout">
            <a:avLst>
              <a:gd name="adj1" fmla="val -169259"/>
              <a:gd name="adj2" fmla="val -62468"/>
              <a:gd name="adj3" fmla="val 16667"/>
            </a:avLst>
          </a:prstGeom>
          <a:solidFill>
            <a:schemeClr val="accent3">
              <a:lumMod val="60000"/>
              <a:lumOff val="40000"/>
            </a:schemeClr>
          </a:solidFill>
          <a:ln w="9525">
            <a:solidFill>
              <a:schemeClr val="accent3">
                <a:lumMod val="60000"/>
                <a:lumOff val="40000"/>
              </a:schemeClr>
            </a:solidFill>
            <a:miter lim="800000"/>
            <a:headEnd/>
            <a:tailEnd/>
          </a:ln>
        </p:spPr>
        <p:txBody>
          <a:bodyPr/>
          <a:lstStyle/>
          <a:p>
            <a:pPr algn="ctr">
              <a:defRPr/>
            </a:pPr>
            <a:r>
              <a:rPr lang="zh-CN" altLang="en-GB" b="1" dirty="0">
                <a:ea typeface="楷体_GB2312" pitchFamily="49" charset="-122"/>
              </a:rPr>
              <a:t>插值节点</a:t>
            </a:r>
            <a:endParaRPr lang="zh-CN" altLang="en-US" b="1" dirty="0">
              <a:ea typeface="楷体_GB2312" pitchFamily="49" charset="-122"/>
            </a:endParaRPr>
          </a:p>
        </p:txBody>
      </p:sp>
      <p:sp>
        <p:nvSpPr>
          <p:cNvPr id="40970" name="AutoShape 10"/>
          <p:cNvSpPr>
            <a:spLocks noChangeArrowheads="1"/>
          </p:cNvSpPr>
          <p:nvPr/>
        </p:nvSpPr>
        <p:spPr bwMode="auto">
          <a:xfrm>
            <a:off x="7019925" y="4149725"/>
            <a:ext cx="1582738" cy="649288"/>
          </a:xfrm>
          <a:prstGeom prst="wedgeRoundRectCallout">
            <a:avLst>
              <a:gd name="adj1" fmla="val -31847"/>
              <a:gd name="adj2" fmla="val -166870"/>
              <a:gd name="adj3" fmla="val 16667"/>
            </a:avLst>
          </a:prstGeom>
          <a:solidFill>
            <a:schemeClr val="accent3">
              <a:lumMod val="60000"/>
              <a:lumOff val="40000"/>
            </a:schemeClr>
          </a:solidFill>
          <a:ln w="9525">
            <a:solidFill>
              <a:schemeClr val="accent3">
                <a:lumMod val="60000"/>
                <a:lumOff val="40000"/>
              </a:schemeClr>
            </a:solidFill>
            <a:miter lim="800000"/>
            <a:headEnd/>
            <a:tailEnd/>
          </a:ln>
        </p:spPr>
        <p:txBody>
          <a:bodyPr/>
          <a:lstStyle/>
          <a:p>
            <a:pPr algn="ctr">
              <a:defRPr/>
            </a:pPr>
            <a:r>
              <a:rPr lang="zh-CN" altLang="en-GB" b="1">
                <a:ea typeface="楷体_GB2312" pitchFamily="49" charset="-122"/>
              </a:rPr>
              <a:t>插值条件</a:t>
            </a:r>
            <a:endParaRPr lang="zh-CN" altLang="en-US" b="1">
              <a:ea typeface="楷体_GB2312" pitchFamily="49" charset="-122"/>
            </a:endParaRPr>
          </a:p>
        </p:txBody>
      </p:sp>
      <p:sp>
        <p:nvSpPr>
          <p:cNvPr id="40971" name="AutoShape 11"/>
          <p:cNvSpPr>
            <a:spLocks noChangeArrowheads="1"/>
          </p:cNvSpPr>
          <p:nvPr/>
        </p:nvSpPr>
        <p:spPr bwMode="auto">
          <a:xfrm>
            <a:off x="5867400" y="260350"/>
            <a:ext cx="1582738" cy="649288"/>
          </a:xfrm>
          <a:prstGeom prst="wedgeRoundRectCallout">
            <a:avLst>
              <a:gd name="adj1" fmla="val -77083"/>
              <a:gd name="adj2" fmla="val 59046"/>
              <a:gd name="adj3" fmla="val 16667"/>
            </a:avLst>
          </a:prstGeom>
          <a:solidFill>
            <a:schemeClr val="accent3">
              <a:lumMod val="60000"/>
              <a:lumOff val="40000"/>
            </a:schemeClr>
          </a:solidFill>
          <a:ln w="9525">
            <a:solidFill>
              <a:schemeClr val="accent3">
                <a:lumMod val="60000"/>
                <a:lumOff val="40000"/>
              </a:schemeClr>
            </a:solidFill>
            <a:miter lim="800000"/>
            <a:headEnd/>
            <a:tailEnd/>
          </a:ln>
        </p:spPr>
        <p:txBody>
          <a:bodyPr/>
          <a:lstStyle/>
          <a:p>
            <a:pPr algn="ctr">
              <a:defRPr/>
            </a:pPr>
            <a:r>
              <a:rPr lang="zh-CN" altLang="en-GB" b="1" dirty="0">
                <a:ea typeface="楷体_GB2312" pitchFamily="49" charset="-122"/>
              </a:rPr>
              <a:t>插值区间</a:t>
            </a:r>
            <a:endParaRPr lang="zh-CN" altLang="en-US" b="1" dirty="0">
              <a:ea typeface="楷体_GB2312" pitchFamily="49" charset="-122"/>
            </a:endParaRPr>
          </a:p>
        </p:txBody>
      </p:sp>
      <p:grpSp>
        <p:nvGrpSpPr>
          <p:cNvPr id="2" name="Group 15"/>
          <p:cNvGrpSpPr>
            <a:grpSpLocks/>
          </p:cNvGrpSpPr>
          <p:nvPr/>
        </p:nvGrpSpPr>
        <p:grpSpPr bwMode="auto">
          <a:xfrm>
            <a:off x="539750" y="5445125"/>
            <a:ext cx="4752975" cy="546100"/>
            <a:chOff x="340" y="3430"/>
            <a:chExt cx="2994" cy="344"/>
          </a:xfrm>
        </p:grpSpPr>
        <p:sp>
          <p:nvSpPr>
            <p:cNvPr id="2062" name="Text Box 12"/>
            <p:cNvSpPr txBox="1">
              <a:spLocks noChangeArrowheads="1"/>
            </p:cNvSpPr>
            <p:nvPr/>
          </p:nvSpPr>
          <p:spPr bwMode="auto">
            <a:xfrm>
              <a:off x="340" y="3430"/>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ea typeface="楷体_GB2312" pitchFamily="49" charset="-122"/>
                </a:rPr>
                <a:t>误差函数</a:t>
              </a:r>
            </a:p>
          </p:txBody>
        </p:sp>
        <p:graphicFrame>
          <p:nvGraphicFramePr>
            <p:cNvPr id="2051" name="Object 13"/>
            <p:cNvGraphicFramePr>
              <a:graphicFrameLocks noChangeAspect="1"/>
            </p:cNvGraphicFramePr>
            <p:nvPr/>
          </p:nvGraphicFramePr>
          <p:xfrm>
            <a:off x="1292" y="3430"/>
            <a:ext cx="2042" cy="344"/>
          </p:xfrm>
          <a:graphic>
            <a:graphicData uri="http://schemas.openxmlformats.org/presentationml/2006/ole">
              <mc:AlternateContent xmlns:mc="http://schemas.openxmlformats.org/markup-compatibility/2006">
                <mc:Choice xmlns:v="urn:schemas-microsoft-com:vml" Requires="v">
                  <p:oleObj spid="_x0000_s2078" name="Equation" r:id="rId5" imgW="1206360" imgH="203040" progId="Equation.DSMT4">
                    <p:embed/>
                  </p:oleObj>
                </mc:Choice>
                <mc:Fallback>
                  <p:oleObj name="Equation" r:id="rId5" imgW="1206360" imgH="20304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2" y="3430"/>
                          <a:ext cx="2042"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974" name="AutoShape 14"/>
          <p:cNvSpPr>
            <a:spLocks noChangeArrowheads="1"/>
          </p:cNvSpPr>
          <p:nvPr/>
        </p:nvSpPr>
        <p:spPr bwMode="auto">
          <a:xfrm>
            <a:off x="6156325" y="5661025"/>
            <a:ext cx="1582738" cy="649288"/>
          </a:xfrm>
          <a:prstGeom prst="wedgeRoundRectCallout">
            <a:avLst>
              <a:gd name="adj1" fmla="val -107773"/>
              <a:gd name="adj2" fmla="val -35329"/>
              <a:gd name="adj3" fmla="val 16667"/>
            </a:avLst>
          </a:prstGeom>
          <a:solidFill>
            <a:schemeClr val="accent3">
              <a:lumMod val="60000"/>
              <a:lumOff val="40000"/>
            </a:schemeClr>
          </a:solidFill>
          <a:ln w="9525">
            <a:solidFill>
              <a:schemeClr val="accent3">
                <a:lumMod val="60000"/>
                <a:lumOff val="40000"/>
              </a:schemeClr>
            </a:solidFill>
            <a:miter lim="800000"/>
            <a:headEnd/>
            <a:tailEnd/>
          </a:ln>
        </p:spPr>
        <p:txBody>
          <a:bodyPr/>
          <a:lstStyle/>
          <a:p>
            <a:pPr algn="ctr">
              <a:defRPr/>
            </a:pPr>
            <a:r>
              <a:rPr lang="zh-CN" altLang="en-GB" b="1">
                <a:ea typeface="楷体_GB2312" pitchFamily="49" charset="-122"/>
              </a:rPr>
              <a:t>插值余项</a:t>
            </a:r>
            <a:endParaRPr lang="zh-CN" altLang="en-US" b="1">
              <a:ea typeface="楷体_GB2312" pitchFamily="49" charset="-122"/>
            </a:endParaRPr>
          </a:p>
        </p:txBody>
      </p:sp>
      <p:sp>
        <p:nvSpPr>
          <p:cNvPr id="2061" name="AutoShape 16">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F480ACE-304E-4083-A423-9675B8C85B2E}" type="slidenum">
              <a:rPr lang="en-US" altLang="zh-CN" sz="1200">
                <a:solidFill>
                  <a:srgbClr val="000000"/>
                </a:solidFill>
              </a:rPr>
              <a:pPr eaLnBrk="1" hangingPunct="1"/>
              <a:t>6</a:t>
            </a:fld>
            <a:endParaRPr lang="en-US" altLang="zh-CN" sz="1200">
              <a:solidFill>
                <a:srgbClr val="000000"/>
              </a:solidFill>
            </a:endParaRPr>
          </a:p>
        </p:txBody>
      </p:sp>
      <p:sp>
        <p:nvSpPr>
          <p:cNvPr id="3076" name="Text Box 4"/>
          <p:cNvSpPr txBox="1">
            <a:spLocks noChangeArrowheads="1"/>
          </p:cNvSpPr>
          <p:nvPr/>
        </p:nvSpPr>
        <p:spPr bwMode="auto">
          <a:xfrm>
            <a:off x="684213" y="765175"/>
            <a:ext cx="80121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       </a:t>
            </a:r>
            <a:r>
              <a:rPr lang="zh-CN" altLang="en-US"/>
              <a:t>通常满足同一个插值条件的插值函数有许多类型，如多项式、三角函数类型、指数函数类型等等。</a:t>
            </a:r>
          </a:p>
        </p:txBody>
      </p:sp>
      <p:sp>
        <p:nvSpPr>
          <p:cNvPr id="3077" name="Text Box 5"/>
          <p:cNvSpPr txBox="1">
            <a:spLocks noChangeArrowheads="1"/>
          </p:cNvSpPr>
          <p:nvPr/>
        </p:nvSpPr>
        <p:spPr bwMode="auto">
          <a:xfrm>
            <a:off x="611188" y="1773238"/>
            <a:ext cx="8012112"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       </a:t>
            </a:r>
            <a:r>
              <a:rPr lang="zh-CN" altLang="en-US"/>
              <a:t>由于多项式或分段多项式计算简单，分析容易，而往往被选为插值函数。</a:t>
            </a:r>
          </a:p>
          <a:p>
            <a:pPr eaLnBrk="1" hangingPunct="1"/>
            <a:r>
              <a:rPr lang="zh-CN" altLang="en-US"/>
              <a:t>       当插值函数是多项式时称为</a:t>
            </a:r>
            <a:r>
              <a:rPr lang="zh-CN" altLang="en-US" b="1"/>
              <a:t>代数插值</a:t>
            </a:r>
            <a:r>
              <a:rPr lang="zh-CN" altLang="en-US"/>
              <a:t>（或</a:t>
            </a:r>
            <a:r>
              <a:rPr lang="zh-CN" altLang="en-US" b="1"/>
              <a:t>多项式插值</a:t>
            </a:r>
            <a:r>
              <a:rPr lang="zh-CN" altLang="en-US"/>
              <a:t>）。</a:t>
            </a:r>
          </a:p>
          <a:p>
            <a:pPr eaLnBrk="1" hangingPunct="1"/>
            <a:r>
              <a:rPr lang="zh-CN" altLang="en-US"/>
              <a:t>       即若存在一个次数不超过</a:t>
            </a:r>
            <a:r>
              <a:rPr lang="en-US" altLang="zh-CN" b="1" i="1"/>
              <a:t>n</a:t>
            </a:r>
            <a:r>
              <a:rPr lang="zh-CN" altLang="en-US"/>
              <a:t>次的多项式</a:t>
            </a:r>
            <a:r>
              <a:rPr lang="en-US" altLang="zh-CN" b="1" i="1"/>
              <a:t>P</a:t>
            </a:r>
            <a:r>
              <a:rPr lang="en-US" altLang="zh-CN" b="1" i="1" baseline="-25000"/>
              <a:t>n</a:t>
            </a:r>
            <a:r>
              <a:rPr lang="en-US" altLang="zh-CN" b="1"/>
              <a:t>(</a:t>
            </a:r>
            <a:r>
              <a:rPr lang="en-US" altLang="zh-CN" b="1" i="1"/>
              <a:t>x</a:t>
            </a:r>
            <a:r>
              <a:rPr lang="en-US" altLang="zh-CN" b="1"/>
              <a:t>)</a:t>
            </a:r>
            <a:r>
              <a:rPr lang="zh-CN" altLang="en-US"/>
              <a:t>，满足</a:t>
            </a:r>
          </a:p>
        </p:txBody>
      </p:sp>
      <p:graphicFrame>
        <p:nvGraphicFramePr>
          <p:cNvPr id="3074" name="Object 6"/>
          <p:cNvGraphicFramePr>
            <a:graphicFrameLocks noChangeAspect="1"/>
          </p:cNvGraphicFramePr>
          <p:nvPr/>
        </p:nvGraphicFramePr>
        <p:xfrm>
          <a:off x="1116013" y="3860800"/>
          <a:ext cx="7008812" cy="644525"/>
        </p:xfrm>
        <a:graphic>
          <a:graphicData uri="http://schemas.openxmlformats.org/presentationml/2006/ole">
            <mc:AlternateContent xmlns:mc="http://schemas.openxmlformats.org/markup-compatibility/2006">
              <mc:Choice xmlns:v="urn:schemas-microsoft-com:vml" Requires="v">
                <p:oleObj spid="_x0000_s3087" name="Equation" r:id="rId3" imgW="2489040" imgH="228600" progId="Equation.DSMT4">
                  <p:embed/>
                </p:oleObj>
              </mc:Choice>
              <mc:Fallback>
                <p:oleObj name="Equation" r:id="rId3" imgW="248904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860800"/>
                        <a:ext cx="7008812"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8" name="Text Box 7"/>
          <p:cNvSpPr txBox="1">
            <a:spLocks noChangeArrowheads="1"/>
          </p:cNvSpPr>
          <p:nvPr/>
        </p:nvSpPr>
        <p:spPr bwMode="auto">
          <a:xfrm>
            <a:off x="755650" y="4652963"/>
            <a:ext cx="4945063" cy="4572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zh-CN" altLang="en-US" dirty="0"/>
              <a:t>则称</a:t>
            </a:r>
            <a:r>
              <a:rPr lang="en-US" altLang="zh-CN" b="1" i="1" dirty="0" err="1"/>
              <a:t>P</a:t>
            </a:r>
            <a:r>
              <a:rPr lang="en-US" altLang="zh-CN" b="1" i="1" baseline="-25000" dirty="0" err="1"/>
              <a:t>n</a:t>
            </a:r>
            <a:r>
              <a:rPr lang="en-US" altLang="zh-CN" b="1" dirty="0"/>
              <a:t>(</a:t>
            </a:r>
            <a:r>
              <a:rPr lang="en-US" altLang="zh-CN" b="1" i="1" dirty="0"/>
              <a:t>x</a:t>
            </a:r>
            <a:r>
              <a:rPr lang="en-US" altLang="zh-CN" b="1" dirty="0"/>
              <a:t>)</a:t>
            </a:r>
            <a:r>
              <a:rPr lang="zh-CN" altLang="en-US" dirty="0"/>
              <a:t>为</a:t>
            </a:r>
            <a:r>
              <a:rPr lang="en-GB" altLang="zh-CN" i="1" dirty="0"/>
              <a:t>f </a:t>
            </a:r>
            <a:r>
              <a:rPr lang="en-GB" altLang="zh-CN" dirty="0"/>
              <a:t>(</a:t>
            </a:r>
            <a:r>
              <a:rPr lang="en-GB" altLang="zh-CN" i="1" dirty="0"/>
              <a:t>x</a:t>
            </a:r>
            <a:r>
              <a:rPr lang="en-GB" altLang="zh-CN" dirty="0"/>
              <a:t>)</a:t>
            </a:r>
            <a:r>
              <a:rPr lang="en-US" altLang="zh-CN" dirty="0"/>
              <a:t> </a:t>
            </a:r>
            <a:r>
              <a:rPr lang="zh-CN" altLang="en-US" dirty="0"/>
              <a:t>的</a:t>
            </a:r>
            <a:r>
              <a:rPr lang="en-US" altLang="zh-CN" b="1" i="1" dirty="0"/>
              <a:t>n</a:t>
            </a:r>
            <a:r>
              <a:rPr lang="zh-CN" altLang="en-US" b="1" dirty="0"/>
              <a:t>次插值多项式</a:t>
            </a:r>
            <a:r>
              <a:rPr lang="zh-CN" altLang="en-US" dirty="0"/>
              <a:t>。</a:t>
            </a:r>
          </a:p>
        </p:txBody>
      </p:sp>
      <p:sp>
        <p:nvSpPr>
          <p:cNvPr id="3079" name="Text Box 8"/>
          <p:cNvSpPr txBox="1">
            <a:spLocks noChangeArrowheads="1"/>
          </p:cNvSpPr>
          <p:nvPr/>
        </p:nvSpPr>
        <p:spPr bwMode="auto">
          <a:xfrm>
            <a:off x="879475" y="5300663"/>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本章只讨论代数插值。</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ChangeArrowheads="1"/>
          </p:cNvSpPr>
          <p:nvPr/>
        </p:nvSpPr>
        <p:spPr bwMode="auto">
          <a:xfrm>
            <a:off x="684213" y="2060575"/>
            <a:ext cx="7454900"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5400" b="1"/>
              <a:t>满足条件：</a:t>
            </a:r>
            <a:r>
              <a:rPr lang="en-US" altLang="zh-CN" sz="5400" b="1" i="1"/>
              <a:t>P</a:t>
            </a:r>
            <a:r>
              <a:rPr lang="en-US" altLang="zh-CN" sz="5400" b="1"/>
              <a:t>(</a:t>
            </a:r>
            <a:r>
              <a:rPr lang="en-US" altLang="zh-CN" sz="5400" b="1" i="1"/>
              <a:t>x</a:t>
            </a:r>
            <a:r>
              <a:rPr lang="en-US" altLang="zh-CN" sz="5400" b="1" i="1" baseline="-25000"/>
              <a:t>i</a:t>
            </a:r>
            <a:r>
              <a:rPr lang="en-US" altLang="zh-CN" sz="5400" b="1"/>
              <a:t>)</a:t>
            </a:r>
            <a:r>
              <a:rPr lang="en-US" altLang="zh-CN" sz="5400" b="1">
                <a:sym typeface="Symbol" panose="05050102010706020507" pitchFamily="18" charset="2"/>
              </a:rPr>
              <a:t>= </a:t>
            </a:r>
            <a:r>
              <a:rPr lang="en-US" altLang="zh-CN" sz="5400" b="1" i="1"/>
              <a:t>f</a:t>
            </a:r>
            <a:r>
              <a:rPr lang="en-US" altLang="zh-CN" sz="5400" b="1"/>
              <a:t>(</a:t>
            </a:r>
            <a:r>
              <a:rPr lang="en-US" altLang="zh-CN" sz="5400" b="1" i="1"/>
              <a:t>x</a:t>
            </a:r>
            <a:r>
              <a:rPr lang="en-US" altLang="zh-CN" sz="5400" b="1" i="1" baseline="-25000"/>
              <a:t>i</a:t>
            </a:r>
            <a:r>
              <a:rPr lang="en-US" altLang="zh-CN" sz="5400" b="1"/>
              <a:t>)=</a:t>
            </a:r>
            <a:r>
              <a:rPr lang="en-US" altLang="zh-CN" sz="5400" b="1" i="1"/>
              <a:t>y</a:t>
            </a:r>
            <a:r>
              <a:rPr lang="en-US" altLang="zh-CN" b="1" i="1" baseline="-25000"/>
              <a:t>i</a:t>
            </a:r>
          </a:p>
          <a:p>
            <a:pPr eaLnBrk="1" hangingPunct="1"/>
            <a:r>
              <a:rPr lang="en-US" altLang="zh-CN" sz="5400" b="1" i="1"/>
              <a:t>x</a:t>
            </a:r>
            <a:r>
              <a:rPr lang="en-US" altLang="zh-CN" sz="5400" b="1" i="1" baseline="-25000"/>
              <a:t>i</a:t>
            </a:r>
            <a:r>
              <a:rPr lang="en-US" altLang="zh-CN" b="1" i="1"/>
              <a:t>≠ </a:t>
            </a:r>
            <a:r>
              <a:rPr lang="en-US" altLang="zh-CN" sz="5400" b="1" i="1"/>
              <a:t>x</a:t>
            </a:r>
            <a:r>
              <a:rPr lang="en-US" altLang="zh-CN" sz="5400" b="1" i="1" baseline="-25000"/>
              <a:t>j</a:t>
            </a:r>
            <a:r>
              <a:rPr lang="zh-CN" altLang="en-US" sz="5400" b="1"/>
              <a:t>互异的点</a:t>
            </a:r>
          </a:p>
          <a:p>
            <a:pPr eaLnBrk="1" hangingPunct="1"/>
            <a:endParaRPr lang="zh-CN" altLang="en-US" sz="5400" b="1"/>
          </a:p>
          <a:p>
            <a:pPr eaLnBrk="1" hangingPunct="1"/>
            <a:endParaRPr lang="zh-CN" altLang="en-US" b="1" i="1" baseline="-25000"/>
          </a:p>
          <a:p>
            <a:pPr eaLnBrk="1" hangingPunct="1"/>
            <a:endParaRPr lang="en-US" altLang="zh-CN" b="1" i="1" baseline="-250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body" idx="4294967295"/>
          </p:nvPr>
        </p:nvSpPr>
        <p:spPr>
          <a:xfrm>
            <a:off x="217488" y="652463"/>
            <a:ext cx="7772400" cy="1944687"/>
          </a:xfrm>
        </p:spPr>
        <p:txBody>
          <a:bodyPr/>
          <a:lstStyle/>
          <a:p>
            <a:pPr algn="just"/>
            <a:r>
              <a:rPr lang="zh-CN" altLang="en-US" sz="2400" b="1" smtClean="0"/>
              <a:t>对于一般的</a:t>
            </a:r>
            <a:r>
              <a:rPr lang="en-US" altLang="zh-CN" sz="2400" b="1" smtClean="0"/>
              <a:t>n</a:t>
            </a:r>
            <a:r>
              <a:rPr lang="zh-CN" altLang="en-US" sz="2400" b="1" smtClean="0"/>
              <a:t>次代数插值多项式可以写成下列形式：</a:t>
            </a:r>
          </a:p>
          <a:p>
            <a:pPr algn="just"/>
            <a:r>
              <a:rPr lang="zh-CN" altLang="en-US" sz="2400" b="1" smtClean="0"/>
              <a:t>                </a:t>
            </a:r>
            <a:r>
              <a:rPr lang="en-US" altLang="zh-CN" sz="2400" b="1" smtClean="0"/>
              <a:t>P</a:t>
            </a:r>
            <a:r>
              <a:rPr lang="en-US" altLang="zh-CN" sz="2400" b="1" baseline="-25000" smtClean="0"/>
              <a:t>n</a:t>
            </a:r>
            <a:r>
              <a:rPr lang="en-US" altLang="zh-CN" sz="2400" b="1" smtClean="0"/>
              <a:t>(</a:t>
            </a:r>
            <a:r>
              <a:rPr lang="en-US" altLang="zh-CN" sz="2400" b="1" i="1" smtClean="0"/>
              <a:t>x</a:t>
            </a:r>
            <a:r>
              <a:rPr lang="en-US" altLang="zh-CN" sz="2400" b="1" smtClean="0"/>
              <a:t>)=</a:t>
            </a:r>
            <a:r>
              <a:rPr lang="en-US" altLang="zh-CN" sz="2400" b="1" i="1" smtClean="0"/>
              <a:t>a</a:t>
            </a:r>
            <a:r>
              <a:rPr lang="en-US" altLang="zh-CN" sz="2400" b="1" i="1" baseline="-25000" smtClean="0"/>
              <a:t>0</a:t>
            </a:r>
            <a:r>
              <a:rPr lang="en-US" altLang="zh-CN" sz="2400" b="1" i="1" smtClean="0"/>
              <a:t>+a</a:t>
            </a:r>
            <a:r>
              <a:rPr lang="en-US" altLang="zh-CN" sz="2400" b="1" i="1" baseline="-25000" smtClean="0"/>
              <a:t>1</a:t>
            </a:r>
            <a:r>
              <a:rPr lang="en-US" altLang="zh-CN" sz="2400" b="1" i="1" smtClean="0"/>
              <a:t>x+a</a:t>
            </a:r>
            <a:r>
              <a:rPr lang="en-US" altLang="zh-CN" sz="2400" b="1" i="1" baseline="-25000" smtClean="0"/>
              <a:t>2</a:t>
            </a:r>
            <a:r>
              <a:rPr lang="en-US" altLang="zh-CN" sz="2400" b="1" i="1" smtClean="0"/>
              <a:t>x</a:t>
            </a:r>
            <a:r>
              <a:rPr lang="en-US" altLang="zh-CN" sz="2400" b="1" baseline="30000" smtClean="0"/>
              <a:t>2</a:t>
            </a:r>
            <a:r>
              <a:rPr lang="en-US" altLang="zh-CN" sz="2400" b="1" smtClean="0"/>
              <a:t>+</a:t>
            </a:r>
            <a:r>
              <a:rPr lang="en-US" altLang="zh-CN" sz="2400" b="1" smtClean="0">
                <a:latin typeface="Courier New" panose="02070309020205020404" pitchFamily="49" charset="0"/>
              </a:rPr>
              <a:t>…</a:t>
            </a:r>
            <a:r>
              <a:rPr lang="en-US" altLang="zh-CN" sz="2400" b="1" smtClean="0"/>
              <a:t>+</a:t>
            </a:r>
            <a:r>
              <a:rPr lang="en-US" altLang="zh-CN" sz="2400" b="1" i="1" smtClean="0"/>
              <a:t>a</a:t>
            </a:r>
            <a:r>
              <a:rPr lang="en-US" altLang="zh-CN" sz="2400" b="1" baseline="-25000" smtClean="0"/>
              <a:t>n</a:t>
            </a:r>
            <a:r>
              <a:rPr lang="en-US" altLang="zh-CN" sz="2400" b="1" i="1" smtClean="0"/>
              <a:t>x</a:t>
            </a:r>
            <a:r>
              <a:rPr lang="en-US" altLang="zh-CN" sz="2400" b="1" baseline="30000" smtClean="0"/>
              <a:t>n</a:t>
            </a:r>
            <a:r>
              <a:rPr lang="en-US" altLang="zh-CN" sz="2400" b="1" baseline="-25000" smtClean="0"/>
              <a:t>       </a:t>
            </a:r>
            <a:r>
              <a:rPr lang="en-US" altLang="zh-CN" sz="2400" b="1" smtClean="0"/>
              <a:t>(1) </a:t>
            </a:r>
          </a:p>
          <a:p>
            <a:pPr algn="just"/>
            <a:r>
              <a:rPr lang="zh-CN" altLang="en-US" sz="2400" b="1" smtClean="0"/>
              <a:t>使其在给定的</a:t>
            </a:r>
            <a:r>
              <a:rPr lang="en-US" altLang="zh-CN" sz="2400" b="1" smtClean="0"/>
              <a:t>n+1</a:t>
            </a:r>
            <a:r>
              <a:rPr lang="zh-CN" altLang="en-US" sz="2400" b="1" smtClean="0"/>
              <a:t>个</a:t>
            </a:r>
            <a:r>
              <a:rPr lang="zh-CN" altLang="en-US" sz="2400" b="1" smtClean="0">
                <a:solidFill>
                  <a:srgbClr val="FF3300"/>
                </a:solidFill>
              </a:rPr>
              <a:t>互异</a:t>
            </a:r>
            <a:r>
              <a:rPr lang="zh-CN" altLang="en-US" sz="2400" b="1" smtClean="0"/>
              <a:t>的插值基点上满足插值原则</a:t>
            </a:r>
          </a:p>
          <a:p>
            <a:pPr algn="just"/>
            <a:r>
              <a:rPr lang="zh-CN" altLang="en-US" sz="2400" b="1" smtClean="0"/>
              <a:t>                     </a:t>
            </a:r>
            <a:r>
              <a:rPr lang="en-US" altLang="zh-CN" sz="2400" b="1" smtClean="0"/>
              <a:t>P</a:t>
            </a:r>
            <a:r>
              <a:rPr lang="en-US" altLang="zh-CN" sz="2400" b="1" baseline="-25000" smtClean="0"/>
              <a:t>n</a:t>
            </a:r>
            <a:r>
              <a:rPr lang="en-US" altLang="zh-CN" sz="2400" b="1" smtClean="0"/>
              <a:t>(</a:t>
            </a:r>
            <a:r>
              <a:rPr lang="en-US" altLang="zh-CN" sz="2400" b="1" i="1" smtClean="0"/>
              <a:t>x</a:t>
            </a:r>
            <a:r>
              <a:rPr lang="en-US" altLang="zh-CN" sz="2400" b="1" baseline="-25000" smtClean="0"/>
              <a:t>i</a:t>
            </a:r>
            <a:r>
              <a:rPr lang="en-US" altLang="zh-CN" sz="2400" b="1" smtClean="0"/>
              <a:t>)=</a:t>
            </a:r>
            <a:r>
              <a:rPr lang="en-US" altLang="zh-CN" sz="2400" b="1" i="1" smtClean="0"/>
              <a:t>y</a:t>
            </a:r>
            <a:r>
              <a:rPr lang="en-US" altLang="zh-CN" sz="2400" b="1" baseline="-25000" smtClean="0"/>
              <a:t>i</a:t>
            </a:r>
            <a:r>
              <a:rPr lang="en-US" altLang="zh-CN" sz="2400" b="1" smtClean="0"/>
              <a:t>,    i=0,1,</a:t>
            </a:r>
            <a:r>
              <a:rPr lang="en-US" altLang="zh-CN" sz="2400" b="1" smtClean="0">
                <a:latin typeface="Courier New" panose="02070309020205020404" pitchFamily="49" charset="0"/>
              </a:rPr>
              <a:t>…</a:t>
            </a:r>
            <a:r>
              <a:rPr lang="en-US" altLang="zh-CN" sz="2400" b="1" smtClean="0"/>
              <a:t>,n          (2) </a:t>
            </a:r>
          </a:p>
        </p:txBody>
      </p:sp>
      <p:sp>
        <p:nvSpPr>
          <p:cNvPr id="4100" name="Rectangle 3"/>
          <p:cNvSpPr>
            <a:spLocks noChangeArrowheads="1"/>
          </p:cNvSpPr>
          <p:nvPr/>
        </p:nvSpPr>
        <p:spPr bwMode="auto">
          <a:xfrm>
            <a:off x="757238" y="2668588"/>
            <a:ext cx="7772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FontTx/>
              <a:buChar char="•"/>
            </a:pPr>
            <a:r>
              <a:rPr lang="zh-CN" altLang="en-US" b="1"/>
              <a:t>根据插值原则式</a:t>
            </a:r>
            <a:r>
              <a:rPr lang="en-US" altLang="zh-CN" b="1"/>
              <a:t>(2),</a:t>
            </a:r>
            <a:r>
              <a:rPr lang="zh-CN" altLang="en-US" b="1"/>
              <a:t>代数多项式</a:t>
            </a:r>
            <a:r>
              <a:rPr lang="en-US" altLang="zh-CN" b="1"/>
              <a:t>(1)</a:t>
            </a:r>
            <a:r>
              <a:rPr lang="zh-CN" altLang="en-US" b="1"/>
              <a:t>中的各个系数</a:t>
            </a:r>
            <a:r>
              <a:rPr lang="en-US" altLang="zh-CN" b="1" i="1"/>
              <a:t>a</a:t>
            </a:r>
            <a:r>
              <a:rPr lang="en-US" altLang="zh-CN" b="1" baseline="-25000"/>
              <a:t>0</a:t>
            </a:r>
            <a:r>
              <a:rPr lang="en-US" altLang="zh-CN" b="1"/>
              <a:t>,</a:t>
            </a:r>
            <a:r>
              <a:rPr lang="en-US" altLang="zh-CN" b="1" i="1"/>
              <a:t>a</a:t>
            </a:r>
            <a:r>
              <a:rPr lang="en-US" altLang="zh-CN" b="1" baseline="-25000"/>
              <a:t>1</a:t>
            </a:r>
            <a:r>
              <a:rPr lang="en-US" altLang="zh-CN" b="1"/>
              <a:t>,</a:t>
            </a:r>
            <a:r>
              <a:rPr lang="en-US" altLang="zh-CN" b="1">
                <a:latin typeface="Courier New" panose="02070309020205020404" pitchFamily="49" charset="0"/>
              </a:rPr>
              <a:t>…</a:t>
            </a:r>
            <a:r>
              <a:rPr lang="en-US" altLang="zh-CN" b="1"/>
              <a:t>,</a:t>
            </a:r>
            <a:r>
              <a:rPr lang="en-US" altLang="zh-CN" b="1" i="1"/>
              <a:t>a</a:t>
            </a:r>
            <a:r>
              <a:rPr lang="en-US" altLang="zh-CN" b="1" baseline="-25000"/>
              <a:t>n</a:t>
            </a:r>
            <a:r>
              <a:rPr lang="zh-CN" altLang="en-US" b="1"/>
              <a:t>应满足下列</a:t>
            </a:r>
            <a:r>
              <a:rPr lang="en-US" altLang="zh-CN" b="1"/>
              <a:t>n+1</a:t>
            </a:r>
            <a:r>
              <a:rPr lang="zh-CN" altLang="en-US" b="1"/>
              <a:t>阶线性方程组</a:t>
            </a:r>
          </a:p>
          <a:p>
            <a:pPr eaLnBrk="1" hangingPunct="1">
              <a:spcBef>
                <a:spcPct val="20000"/>
              </a:spcBef>
              <a:buFontTx/>
              <a:buChar char="•"/>
            </a:pPr>
            <a:endParaRPr lang="en-US" altLang="zh-CN" b="1"/>
          </a:p>
        </p:txBody>
      </p:sp>
      <p:graphicFrame>
        <p:nvGraphicFramePr>
          <p:cNvPr id="4098" name="Object 2"/>
          <p:cNvGraphicFramePr>
            <a:graphicFrameLocks noChangeAspect="1"/>
          </p:cNvGraphicFramePr>
          <p:nvPr/>
        </p:nvGraphicFramePr>
        <p:xfrm>
          <a:off x="1189038" y="3748088"/>
          <a:ext cx="5976937" cy="2273300"/>
        </p:xfrm>
        <a:graphic>
          <a:graphicData uri="http://schemas.openxmlformats.org/presentationml/2006/ole">
            <mc:AlternateContent xmlns:mc="http://schemas.openxmlformats.org/markup-compatibility/2006">
              <mc:Choice xmlns:v="urn:schemas-microsoft-com:vml" Requires="v">
                <p:oleObj spid="_x0000_s4109" name="Equation" r:id="rId3" imgW="2603160" imgH="990360" progId="Equation.DSMT4">
                  <p:embed/>
                </p:oleObj>
              </mc:Choice>
              <mc:Fallback>
                <p:oleObj name="Equation" r:id="rId3" imgW="2603160" imgH="9903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9038" y="3748088"/>
                        <a:ext cx="5976937" cy="227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1" name="Text Box 5"/>
          <p:cNvSpPr txBox="1">
            <a:spLocks noChangeArrowheads="1"/>
          </p:cNvSpPr>
          <p:nvPr/>
        </p:nvSpPr>
        <p:spPr bwMode="auto">
          <a:xfrm>
            <a:off x="7669213" y="4900613"/>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93E2559-7083-4073-ADA0-7774D15B5B9E}" type="slidenum">
              <a:rPr lang="en-US" altLang="zh-CN" sz="1200">
                <a:solidFill>
                  <a:srgbClr val="000000"/>
                </a:solidFill>
              </a:rPr>
              <a:pPr eaLnBrk="1" hangingPunct="1"/>
              <a:t>9</a:t>
            </a:fld>
            <a:endParaRPr lang="en-US" altLang="zh-CN" sz="1200">
              <a:solidFill>
                <a:srgbClr val="000000"/>
              </a:solidFill>
            </a:endParaRPr>
          </a:p>
        </p:txBody>
      </p:sp>
      <p:sp>
        <p:nvSpPr>
          <p:cNvPr id="80899" name="Rectangle 4"/>
          <p:cNvSpPr>
            <a:spLocks noChangeArrowheads="1"/>
          </p:cNvSpPr>
          <p:nvPr/>
        </p:nvSpPr>
        <p:spPr bwMode="auto">
          <a:xfrm>
            <a:off x="1331913" y="1268413"/>
            <a:ext cx="43148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n</a:t>
            </a:r>
            <a:r>
              <a:rPr lang="zh-CN" altLang="en-US"/>
              <a:t>次插值多项式</a:t>
            </a:r>
            <a:r>
              <a:rPr lang="en-US" altLang="zh-CN" i="1"/>
              <a:t>P</a:t>
            </a:r>
            <a:r>
              <a:rPr lang="en-US" altLang="zh-CN" i="1" baseline="-25000"/>
              <a:t>n</a:t>
            </a:r>
            <a:r>
              <a:rPr lang="en-US" altLang="zh-CN"/>
              <a:t>(</a:t>
            </a:r>
            <a:r>
              <a:rPr lang="en-US" altLang="zh-CN" i="1"/>
              <a:t>x</a:t>
            </a:r>
            <a:r>
              <a:rPr lang="en-US" altLang="zh-CN"/>
              <a:t>)</a:t>
            </a:r>
            <a:r>
              <a:rPr lang="zh-CN" altLang="en-US"/>
              <a:t>是否存在？</a:t>
            </a:r>
          </a:p>
          <a:p>
            <a:pPr eaLnBrk="1" hangingPunct="1"/>
            <a:r>
              <a:rPr lang="zh-CN" altLang="en-US"/>
              <a:t>如何求解？</a:t>
            </a:r>
          </a:p>
          <a:p>
            <a:pPr eaLnBrk="1" hangingPunct="1"/>
            <a:r>
              <a:rPr lang="zh-CN" altLang="en-US"/>
              <a:t>插值误差或余项又如何估计？</a:t>
            </a:r>
          </a:p>
        </p:txBody>
      </p:sp>
      <p:sp>
        <p:nvSpPr>
          <p:cNvPr id="80900" name="Text Box 5"/>
          <p:cNvSpPr txBox="1">
            <a:spLocks noChangeArrowheads="1"/>
          </p:cNvSpPr>
          <p:nvPr/>
        </p:nvSpPr>
        <p:spPr bwMode="auto">
          <a:xfrm>
            <a:off x="611188" y="620713"/>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主要内容</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奇秀山川">
  <a:themeElements>
    <a:clrScheme name="奇秀山川">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奇秀山川">
      <a:majorFont>
        <a:latin typeface="Gill Sans MT"/>
        <a:ea typeface=""/>
        <a:cs typeface=""/>
        <a:font script="Cyrl" typeface="Arial"/>
        <a:font script="Grek" typeface="Arial"/>
        <a:font script="Jpan" typeface="HG丸ｺﾞｼｯｸM-PRO"/>
        <a:font script="Hang" typeface="HY 헤드라인 M"/>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ill Sans MT"/>
        <a:ea typeface=""/>
        <a:cs typeface=""/>
        <a:font script="Cyrl" typeface="Arial"/>
        <a:font script="Grek" typeface="Arial"/>
        <a:font script="Jpan" typeface="HG丸ｺﾞｼｯｸM-PRO"/>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奇秀山川">
      <a:fillStyleLst>
        <a:solidFill>
          <a:schemeClr val="phClr"/>
        </a:solidFill>
        <a:gradFill rotWithShape="1">
          <a:gsLst>
            <a:gs pos="0">
              <a:schemeClr val="phClr">
                <a:tint val="100000"/>
                <a:shade val="100000"/>
                <a:hueMod val="100000"/>
                <a:satMod val="100000"/>
              </a:schemeClr>
            </a:gs>
            <a:gs pos="50000">
              <a:schemeClr val="phClr">
                <a:tint val="25000"/>
                <a:shade val="100000"/>
                <a:hueMod val="100000"/>
                <a:satMod val="100000"/>
              </a:schemeClr>
            </a:gs>
            <a:gs pos="100000">
              <a:schemeClr val="phClr">
                <a:tint val="100000"/>
                <a:shade val="100000"/>
                <a:hueMod val="100000"/>
                <a:satMod val="100000"/>
              </a:schemeClr>
            </a:gs>
          </a:gsLst>
          <a:lin ang="5400000" scaled="1"/>
        </a:gradFill>
        <a:gradFill rotWithShape="1">
          <a:gsLst>
            <a:gs pos="0">
              <a:schemeClr val="phClr">
                <a:tint val="40000"/>
                <a:shade val="100000"/>
                <a:hueMod val="100000"/>
                <a:satMod val="100000"/>
              </a:schemeClr>
            </a:gs>
            <a:gs pos="30000">
              <a:schemeClr val="phClr">
                <a:tint val="100000"/>
                <a:shade val="100000"/>
                <a:hueMod val="100000"/>
                <a:satMod val="100000"/>
              </a:schemeClr>
            </a:gs>
            <a:gs pos="68000">
              <a:schemeClr val="phClr">
                <a:tint val="100000"/>
                <a:shade val="100000"/>
                <a:hueMod val="100000"/>
                <a:satMod val="100000"/>
              </a:schemeClr>
            </a:gs>
            <a:gs pos="100000">
              <a:schemeClr val="phClr">
                <a:tint val="40000"/>
                <a:shade val="100000"/>
                <a:hueMod val="100000"/>
                <a:satMod val="1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br" rotWithShape="0">
              <a:srgbClr val="000000">
                <a:alpha val="0"/>
              </a:srgbClr>
            </a:outerShdw>
          </a:effectLst>
        </a:effectStyle>
        <a:effectStyle>
          <a:effectLst>
            <a:outerShdw blurRad="38100" dist="25400" dir="5400000" algn="ctr" rotWithShape="0">
              <a:srgbClr val="EBE9ED">
                <a:alpha val="0"/>
              </a:srgbClr>
            </a:outerShdw>
          </a:effectLst>
          <a:scene3d>
            <a:camera prst="orthographicFront">
              <a:rot lat="0" lon="0" rev="0"/>
            </a:camera>
            <a:lightRig rig="glow" dir="b"/>
          </a:scene3d>
          <a:sp3d contourW="6350" prstMaterial="softEdge">
            <a:bevelT w="25400" h="25400"/>
            <a:contourClr>
              <a:schemeClr val="phClr">
                <a:tint val="90000"/>
                <a:shade val="100000"/>
                <a:hueMod val="100000"/>
                <a:satMod val="100000"/>
              </a:schemeClr>
            </a:contourClr>
          </a:sp3d>
        </a:effectStyle>
        <a:effectStyle>
          <a:effectLst>
            <a:reflection blurRad="12700" stA="40000" endPos="40000" dist="25400" dir="5400000" sy="-100000" rotWithShape="0"/>
          </a:effectLst>
          <a:scene3d>
            <a:camera prst="perspectiveFront"/>
            <a:lightRig rig="glow" dir="b"/>
          </a:scene3d>
          <a:sp3d contourW="6350" prstMaterial="softEdge">
            <a:bevelT w="50800" h="25400"/>
            <a:contourClr>
              <a:schemeClr val="phClr">
                <a:tint val="100000"/>
                <a:shade val="80000"/>
                <a:hueMod val="100000"/>
                <a:satMod val="100000"/>
              </a:schemeClr>
            </a:contourClr>
          </a:sp3d>
        </a:effectStyle>
      </a:effectStyleLst>
      <a:bgFillStyleLst>
        <a:solidFill>
          <a:schemeClr val="phClr"/>
        </a:solidFill>
        <a:gradFill rotWithShape="1">
          <a:gsLst>
            <a:gs pos="0">
              <a:schemeClr val="phClr">
                <a:shade val="40000"/>
                <a:satMod val="165000"/>
              </a:schemeClr>
            </a:gs>
            <a:gs pos="50000">
              <a:schemeClr val="phClr">
                <a:shade val="95000"/>
                <a:satMod val="100000"/>
              </a:schemeClr>
            </a:gs>
            <a:gs pos="100000">
              <a:schemeClr val="phClr">
                <a:tint val="10000"/>
                <a:satMod val="300000"/>
              </a:schemeClr>
            </a:gs>
          </a:gsLst>
          <a:lin ang="13000000" scaled="0"/>
        </a:gradFill>
        <a:blipFill>
          <a:blip xmlns:r="http://schemas.openxmlformats.org/officeDocument/2006/relationships" r:embed="rId1">
            <a:duotone>
              <a:schemeClr val="phClr">
                <a:shade val="75000"/>
              </a:schemeClr>
              <a:schemeClr val="phClr">
                <a:tint val="55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2866</TotalTime>
  <Words>2406</Words>
  <Application>Microsoft Office PowerPoint</Application>
  <PresentationFormat>全屏显示(4:3)</PresentationFormat>
  <Paragraphs>588</Paragraphs>
  <Slides>37</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37</vt:i4>
      </vt:variant>
    </vt:vector>
  </HeadingPairs>
  <TitlesOfParts>
    <vt:vector size="53" baseType="lpstr">
      <vt:lpstr>맑은 고딕</vt:lpstr>
      <vt:lpstr>黑体</vt:lpstr>
      <vt:lpstr>楷体_GB2312</vt:lpstr>
      <vt:lpstr>宋体</vt:lpstr>
      <vt:lpstr>Arial</vt:lpstr>
      <vt:lpstr>Courier New</vt:lpstr>
      <vt:lpstr>Gill Sans MT</vt:lpstr>
      <vt:lpstr>Symbol</vt:lpstr>
      <vt:lpstr>Times New Roman</vt:lpstr>
      <vt:lpstr>Webdings</vt:lpstr>
      <vt:lpstr>Wingdings</vt:lpstr>
      <vt:lpstr>Wingdings 2</vt:lpstr>
      <vt:lpstr>奇秀山川</vt:lpstr>
      <vt:lpstr>Photo Editor 照片</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ZQ&amp;NN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插值法与最小二乘法</dc:title>
  <dc:creator>NO1</dc:creator>
  <cp:lastModifiedBy>ASUS</cp:lastModifiedBy>
  <cp:revision>122</cp:revision>
  <dcterms:created xsi:type="dcterms:W3CDTF">2004-02-28T08:10:52Z</dcterms:created>
  <dcterms:modified xsi:type="dcterms:W3CDTF">2016-05-31T06:54:59Z</dcterms:modified>
</cp:coreProperties>
</file>