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handoutMasterIdLst>
    <p:handoutMasterId r:id="rId12"/>
  </p:handoutMasterIdLst>
  <p:sldIdLst>
    <p:sldId id="876" r:id="rId2"/>
    <p:sldId id="262" r:id="rId3"/>
    <p:sldId id="877" r:id="rId4"/>
    <p:sldId id="878" r:id="rId5"/>
    <p:sldId id="261" r:id="rId6"/>
    <p:sldId id="879" r:id="rId7"/>
    <p:sldId id="260" r:id="rId8"/>
    <p:sldId id="880" r:id="rId9"/>
    <p:sldId id="881" r:id="rId10"/>
  </p:sldIdLst>
  <p:sldSz cx="9144000" cy="6858000" type="screen4x3"/>
  <p:notesSz cx="6834188" cy="99790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89435" autoAdjust="0"/>
  </p:normalViewPr>
  <p:slideViewPr>
    <p:cSldViewPr>
      <p:cViewPr varScale="1">
        <p:scale>
          <a:sx n="69" d="100"/>
          <a:sy n="69" d="100"/>
        </p:scale>
        <p:origin x="67" y="197"/>
      </p:cViewPr>
      <p:guideLst>
        <p:guide orient="horz" pos="2160"/>
        <p:guide pos="2880"/>
      </p:guideLst>
    </p:cSldViewPr>
  </p:slideViewPr>
  <p:outlineViewPr>
    <p:cViewPr>
      <p:scale>
        <a:sx n="33" d="100"/>
        <a:sy n="33" d="100"/>
      </p:scale>
      <p:origin x="0" y="4860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1F7D0637-7B97-4B79-8BA2-56D579AF7B6D}" type="datetimeFigureOut">
              <a:rPr lang="zh-CN" altLang="en-US" smtClean="0"/>
              <a:pPr/>
              <a:t>2019/11/4</a:t>
            </a:fld>
            <a:endParaRPr lang="zh-CN" altLang="en-US"/>
          </a:p>
        </p:txBody>
      </p:sp>
      <p:sp>
        <p:nvSpPr>
          <p:cNvPr id="4" name="页脚占位符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9E188686-C5AB-4603-ADFC-FC49A431193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200"/>
            </a:lvl1pPr>
          </a:lstStyle>
          <a:p>
            <a:fld id="{E927F530-BBE4-4E8D-BD96-A0C099684C8F}" type="datetimeFigureOut">
              <a:rPr lang="zh-CN" altLang="en-US" smtClean="0"/>
              <a:pPr/>
              <a:t>2019/11/4</a:t>
            </a:fld>
            <a:endParaRPr lang="zh-CN" altLang="en-US"/>
          </a:p>
        </p:txBody>
      </p:sp>
      <p:sp>
        <p:nvSpPr>
          <p:cNvPr id="4" name="幻灯片图像占位符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3419" y="4740037"/>
            <a:ext cx="5467350" cy="449056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200"/>
            </a:lvl1pPr>
          </a:lstStyle>
          <a:p>
            <a:fld id="{B932FA83-871A-406B-917E-5058C526516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b="1">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5" name="Rectangle 5"/>
          <p:cNvSpPr>
            <a:spLocks noGrp="1"/>
          </p:cNvSpPr>
          <p:nvPr>
            <p:ph type="ctrTitle"/>
          </p:nvPr>
        </p:nvSpPr>
        <p:spPr>
          <a:xfrm>
            <a:off x="1115616" y="3356992"/>
            <a:ext cx="7577814" cy="1470025"/>
          </a:xfrm>
        </p:spPr>
        <p:txBody>
          <a:bodyPr anchor="b" anchorCtr="0"/>
          <a:lstStyle>
            <a:lvl1pPr algn="r">
              <a:defRPr sz="4000" b="1">
                <a:latin typeface="Courier New" pitchFamily="49" charset="0"/>
                <a:cs typeface="Courier New" pitchFamily="49" charset="0"/>
              </a:defRPr>
            </a:lvl1pPr>
          </a:lstStyle>
          <a:p>
            <a:r>
              <a:rPr lang="zh-CN" altLang="en-US" dirty="0"/>
              <a:t>单击此处编辑母版标题样式</a:t>
            </a:r>
            <a:endParaRPr lang="en-US" dirty="0"/>
          </a:p>
        </p:txBody>
      </p:sp>
      <p:sp>
        <p:nvSpPr>
          <p:cNvPr id="10" name="Date Placeholder 9"/>
          <p:cNvSpPr>
            <a:spLocks noGrp="1"/>
          </p:cNvSpPr>
          <p:nvPr>
            <p:ph type="dt" sz="half" idx="10"/>
          </p:nvPr>
        </p:nvSpPr>
        <p:spPr/>
        <p:txBody>
          <a:bodyPr/>
          <a:lstStyle>
            <a:lvl1pPr>
              <a:defRPr>
                <a:latin typeface="Times New Roman" pitchFamily="18" charset="0"/>
                <a:cs typeface="Times New Roman" pitchFamily="18" charset="0"/>
              </a:defRPr>
            </a:lvl1pPr>
          </a:lstStyle>
          <a:p>
            <a:endParaRPr lang="zh-CN" altLang="en-US" dirty="0"/>
          </a:p>
        </p:txBody>
      </p:sp>
      <p:sp>
        <p:nvSpPr>
          <p:cNvPr id="11" name="Slide Number Placeholder 10"/>
          <p:cNvSpPr>
            <a:spLocks noGrp="1"/>
          </p:cNvSpPr>
          <p:nvPr>
            <p:ph type="sldNum" sz="quarter" idx="11"/>
          </p:nvPr>
        </p:nvSpPr>
        <p:spPr/>
        <p:txBody>
          <a:bodyPr/>
          <a:lstStyle>
            <a:lvl1pPr algn="r">
              <a:defRPr>
                <a:latin typeface="Times New Roman" pitchFamily="18" charset="0"/>
                <a:cs typeface="Times New Roman" pitchFamily="18" charset="0"/>
              </a:defRPr>
            </a:lvl1pPr>
          </a:lstStyle>
          <a:p>
            <a:fld id="{BDF3809E-0024-480F-AFB5-55129FD94290}" type="slidenum">
              <a:rPr lang="zh-CN" altLang="en-US" smtClean="0"/>
              <a:pPr/>
              <a:t>‹#›</a:t>
            </a:fld>
            <a:endParaRPr lang="zh-CN" altLang="en-US" dirty="0"/>
          </a:p>
        </p:txBody>
      </p:sp>
      <p:sp>
        <p:nvSpPr>
          <p:cNvPr id="12" name="Footer Placeholder 11"/>
          <p:cNvSpPr>
            <a:spLocks noGrp="1"/>
          </p:cNvSpPr>
          <p:nvPr>
            <p:ph type="ftr" sz="quarter" idx="12"/>
          </p:nvPr>
        </p:nvSpPr>
        <p:spPr/>
        <p:txBody>
          <a:bodyPr/>
          <a:lstStyle>
            <a:lvl1pPr>
              <a:defRPr>
                <a:latin typeface="Times New Roman" pitchFamily="18" charset="0"/>
                <a:cs typeface="Times New Roman" pitchFamily="18" charset="0"/>
              </a:defRPr>
            </a:lvl1pPr>
          </a:lstStyle>
          <a:p>
            <a:endParaRPr lang="zh-CN" alt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文本">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lvl1pPr>
              <a:lnSpc>
                <a:spcPct val="120000"/>
              </a:lnSpc>
              <a:spcBef>
                <a:spcPts val="1200"/>
              </a:spcBef>
              <a:defRPr>
                <a:latin typeface="Times New Roman" pitchFamily="18" charset="0"/>
                <a:cs typeface="Times New Roman" pitchFamily="18" charset="0"/>
              </a:defRPr>
            </a:lvl1pPr>
            <a:lvl2pPr>
              <a:lnSpc>
                <a:spcPct val="120000"/>
              </a:lnSpc>
              <a:spcBef>
                <a:spcPts val="1200"/>
              </a:spcBef>
              <a:defRPr>
                <a:latin typeface="Times New Roman" pitchFamily="18" charset="0"/>
                <a:cs typeface="Times New Roman" pitchFamily="18" charset="0"/>
              </a:defRPr>
            </a:lvl2pPr>
            <a:lvl3pPr>
              <a:lnSpc>
                <a:spcPct val="120000"/>
              </a:lnSpc>
              <a:spcBef>
                <a:spcPts val="1200"/>
              </a:spcBef>
              <a:defRPr>
                <a:latin typeface="Times New Roman" pitchFamily="18" charset="0"/>
                <a:cs typeface="Times New Roman" pitchFamily="18" charset="0"/>
              </a:defRPr>
            </a:lvl3pPr>
            <a:lvl4pPr>
              <a:lnSpc>
                <a:spcPct val="120000"/>
              </a:lnSpc>
              <a:spcBef>
                <a:spcPts val="1200"/>
              </a:spcBef>
              <a:defRPr>
                <a:latin typeface="Times New Roman" pitchFamily="18" charset="0"/>
                <a:cs typeface="Times New Roman" pitchFamily="18" charset="0"/>
              </a:defRPr>
            </a:lvl4pPr>
            <a:lvl5pPr>
              <a:lnSpc>
                <a:spcPct val="120000"/>
              </a:lnSpc>
              <a:spcBef>
                <a:spcPts val="1200"/>
              </a:spcBef>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9" name="Title 8"/>
          <p:cNvSpPr>
            <a:spLocks noGrp="1"/>
          </p:cNvSpPr>
          <p:nvPr>
            <p:ph type="title"/>
          </p:nvPr>
        </p:nvSpPr>
        <p:spPr>
          <a:xfrm>
            <a:off x="467544" y="188640"/>
            <a:ext cx="8229600" cy="1143000"/>
          </a:xfrm>
          <a:prstGeom prst="rect">
            <a:avLst/>
          </a:prstGeom>
        </p:spPr>
        <p:txBody>
          <a:bodyPr anchor="b" anchorCtr="0">
            <a:normAutofit/>
          </a:bodyPr>
          <a:lstStyle>
            <a:lvl1pPr>
              <a:defRPr b="1">
                <a:effectLst>
                  <a:outerShdw blurRad="38100" dist="38100" dir="2700000" algn="tl">
                    <a:srgbClr val="000000">
                      <a:alpha val="43137"/>
                    </a:srgbClr>
                  </a:outerShdw>
                </a:effectLst>
                <a:latin typeface="Courier New" pitchFamily="49" charset="0"/>
                <a:cs typeface="Courier New" pitchFamily="49" charset="0"/>
              </a:defRPr>
            </a:lvl1pPr>
          </a:lstStyle>
          <a:p>
            <a:pPr algn="l"/>
            <a:r>
              <a:rPr lang="zh-CN" altLang="en-US" dirty="0"/>
              <a:t>单击此处编辑母版标题样式</a:t>
            </a:r>
            <a:endParaRPr lang="en-US" dirty="0"/>
          </a:p>
        </p:txBody>
      </p:sp>
      <p:sp>
        <p:nvSpPr>
          <p:cNvPr id="8" name="Date Placeholder 7"/>
          <p:cNvSpPr>
            <a:spLocks noGrp="1"/>
          </p:cNvSpPr>
          <p:nvPr>
            <p:ph type="dt" sz="half" idx="10"/>
          </p:nvPr>
        </p:nvSpPr>
        <p:spPr/>
        <p:txBody>
          <a:bodyPr/>
          <a:lstStyle/>
          <a:p>
            <a:endParaRPr lang="zh-CN" altLang="en-US"/>
          </a:p>
        </p:txBody>
      </p:sp>
      <p:sp>
        <p:nvSpPr>
          <p:cNvPr id="10" name="Slide Number Placeholder 9"/>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11" name="Footer Placeholder 10"/>
          <p:cNvSpPr>
            <a:spLocks noGrp="1"/>
          </p:cNvSpPr>
          <p:nvPr>
            <p:ph type="ftr" sz="quarter" idx="12"/>
          </p:nvPr>
        </p:nvSpPr>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a:t>单击此处编辑母版标题样式</a:t>
            </a:r>
            <a:endParaRPr lang="en-US"/>
          </a:p>
        </p:txBody>
      </p:sp>
      <p:sp>
        <p:nvSpPr>
          <p:cNvPr id="7" name="Date Placeholder 6"/>
          <p:cNvSpPr>
            <a:spLocks noGrp="1"/>
          </p:cNvSpPr>
          <p:nvPr>
            <p:ph type="dt" sz="half" idx="10"/>
          </p:nvPr>
        </p:nvSpPr>
        <p:spPr/>
        <p:txBody>
          <a:bodyPr/>
          <a:lstStyle/>
          <a:p>
            <a:endParaRPr lang="zh-CN" altLang="en-US"/>
          </a:p>
        </p:txBody>
      </p:sp>
      <p:sp>
        <p:nvSpPr>
          <p:cNvPr id="8" name="Slide Number Placeholder 7"/>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zh-CN" altLang="en-US"/>
          </a:p>
        </p:txBody>
      </p:sp>
      <p:sp>
        <p:nvSpPr>
          <p:cNvPr id="6" name="Slide Number Placeholder 5"/>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8" name="Footer Placeholder 7"/>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和两栏文本">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Rectangle 11"/>
          <p:cNvSpPr>
            <a:spLocks noGrp="1"/>
          </p:cNvSpPr>
          <p:nvPr>
            <p:ph type="body"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Title 7"/>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a:t>单击此处编辑母版标题样式</a:t>
            </a:r>
            <a:endParaRPr lang="en-US"/>
          </a:p>
        </p:txBody>
      </p:sp>
      <p:sp>
        <p:nvSpPr>
          <p:cNvPr id="10" name="Date Placeholder 9"/>
          <p:cNvSpPr>
            <a:spLocks noGrp="1"/>
          </p:cNvSpPr>
          <p:nvPr>
            <p:ph type="dt" sz="half" idx="10"/>
          </p:nvPr>
        </p:nvSpPr>
        <p:spPr/>
        <p:txBody>
          <a:bodyPr/>
          <a:lstStyle/>
          <a:p>
            <a:endParaRPr lang="zh-CN" altLang="en-US"/>
          </a:p>
        </p:txBody>
      </p:sp>
      <p:sp>
        <p:nvSpPr>
          <p:cNvPr id="12" name="Slide Number Placeholder 11"/>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13" name="Footer Placeholder 12"/>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lvl1pPr>
              <a:lnSpc>
                <a:spcPct val="150000"/>
              </a:lnSpc>
              <a:spcBef>
                <a:spcPts val="1200"/>
              </a:spcBef>
              <a:defRPr b="1">
                <a:latin typeface="Times New Roman" pitchFamily="18" charset="0"/>
                <a:cs typeface="Times New Roman" pitchFamily="18" charset="0"/>
              </a:defRPr>
            </a:lvl1pPr>
            <a:lvl2pPr>
              <a:lnSpc>
                <a:spcPct val="150000"/>
              </a:lnSpc>
              <a:spcBef>
                <a:spcPts val="1200"/>
              </a:spcBef>
              <a:defRPr b="1">
                <a:latin typeface="Times New Roman" pitchFamily="18" charset="0"/>
                <a:cs typeface="Times New Roman" pitchFamily="18" charset="0"/>
              </a:defRPr>
            </a:lvl2pPr>
            <a:lvl3pPr>
              <a:lnSpc>
                <a:spcPct val="150000"/>
              </a:lnSpc>
              <a:spcBef>
                <a:spcPts val="1200"/>
              </a:spcBef>
              <a:defRPr b="1">
                <a:latin typeface="Times New Roman" pitchFamily="18" charset="0"/>
                <a:cs typeface="Times New Roman" pitchFamily="18" charset="0"/>
              </a:defRPr>
            </a:lvl3pPr>
            <a:lvl4pPr>
              <a:lnSpc>
                <a:spcPct val="150000"/>
              </a:lnSpc>
              <a:spcBef>
                <a:spcPts val="1200"/>
              </a:spcBef>
              <a:defRPr b="1">
                <a:latin typeface="Times New Roman" pitchFamily="18" charset="0"/>
                <a:cs typeface="Times New Roman" pitchFamily="18" charset="0"/>
              </a:defRPr>
            </a:lvl4pPr>
            <a:lvl5pPr>
              <a:lnSpc>
                <a:spcPct val="150000"/>
              </a:lnSpc>
              <a:spcBef>
                <a:spcPts val="1200"/>
              </a:spcBef>
              <a:defRPr b="1">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dirty="0"/>
              <a:t>单击此处编辑母版标题样式</a:t>
            </a:r>
            <a:endParaRPr lang="en-US" dirty="0"/>
          </a:p>
        </p:txBody>
      </p:sp>
      <p:sp>
        <p:nvSpPr>
          <p:cNvPr id="8" name="Date Placeholder 7"/>
          <p:cNvSpPr>
            <a:spLocks noGrp="1"/>
          </p:cNvSpPr>
          <p:nvPr>
            <p:ph type="dt" sz="half" idx="10"/>
          </p:nvPr>
        </p:nvSpPr>
        <p:spPr/>
        <p:txBody>
          <a:bodyPr/>
          <a:lstStyle/>
          <a:p>
            <a:endParaRPr lang="zh-CN" altLang="en-US"/>
          </a:p>
        </p:txBody>
      </p:sp>
      <p:sp>
        <p:nvSpPr>
          <p:cNvPr id="9" name="Slide Number Placeholder 8"/>
          <p:cNvSpPr>
            <a:spLocks noGrp="1"/>
          </p:cNvSpPr>
          <p:nvPr>
            <p:ph type="sldNum" sz="quarter" idx="11"/>
          </p:nvPr>
        </p:nvSpPr>
        <p:spPr/>
        <p:txBody>
          <a:bodyPr/>
          <a:lstStyle>
            <a:lvl1pPr>
              <a:defRPr>
                <a:latin typeface="Times New Roman" pitchFamily="18" charset="0"/>
                <a:cs typeface="Times New Roman" pitchFamily="18" charset="0"/>
              </a:defRPr>
            </a:lvl1pPr>
          </a:lstStyle>
          <a:p>
            <a:fld id="{BDF3809E-0024-480F-AFB5-55129FD94290}" type="slidenum">
              <a:rPr lang="zh-CN" altLang="en-US" smtClean="0"/>
              <a:pPr/>
              <a:t>‹#›</a:t>
            </a:fld>
            <a:endParaRPr lang="zh-CN" altLang="en-US" dirty="0"/>
          </a:p>
        </p:txBody>
      </p:sp>
      <p:sp>
        <p:nvSpPr>
          <p:cNvPr id="10" name="Footer Placeholder 9"/>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lvl1pPr>
              <a:defRPr b="1"/>
            </a:lvl1pPr>
            <a:lvl2pPr>
              <a:defRPr b="1"/>
            </a:lvl2pPr>
            <a:lvl3pPr>
              <a:defRPr b="1"/>
            </a:lvl3pPr>
            <a:lvl4pPr>
              <a:defRPr b="1"/>
            </a:lvl4pPr>
            <a:lvl5pPr>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7" name="Rectangle 17"/>
          <p:cNvSpPr>
            <a:spLocks noGrp="1"/>
          </p:cNvSpPr>
          <p:nvPr>
            <p:ph sz="half" idx="2"/>
          </p:nvPr>
        </p:nvSpPr>
        <p:spPr>
          <a:xfrm>
            <a:off x="4648200" y="1600200"/>
            <a:ext cx="4038600" cy="4525963"/>
          </a:xfrm>
        </p:spPr>
        <p:txBody>
          <a:bodyPr/>
          <a:lstStyle>
            <a:lvl1pPr>
              <a:defRPr b="1"/>
            </a:lvl1pPr>
            <a:lvl2pPr>
              <a:defRPr b="1"/>
            </a:lvl2pPr>
            <a:lvl3pPr>
              <a:defRPr b="1"/>
            </a:lvl3pPr>
            <a:lvl4pPr>
              <a:defRPr b="1"/>
            </a:lvl4pPr>
            <a:lvl5pPr>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Title 7"/>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a:t>单击此处编辑母版标题样式</a:t>
            </a:r>
            <a:endParaRPr lang="en-US"/>
          </a:p>
        </p:txBody>
      </p:sp>
      <p:sp>
        <p:nvSpPr>
          <p:cNvPr id="9" name="Date Placeholder 8"/>
          <p:cNvSpPr>
            <a:spLocks noGrp="1"/>
          </p:cNvSpPr>
          <p:nvPr>
            <p:ph type="dt" sz="half" idx="10"/>
          </p:nvPr>
        </p:nvSpPr>
        <p:spPr/>
        <p:txBody>
          <a:bodyPr/>
          <a:lstStyle/>
          <a:p>
            <a:endParaRPr lang="zh-CN" altLang="en-US"/>
          </a:p>
        </p:txBody>
      </p:sp>
      <p:sp>
        <p:nvSpPr>
          <p:cNvPr id="10" name="Slide Number Placeholder 9"/>
          <p:cNvSpPr>
            <a:spLocks noGrp="1"/>
          </p:cNvSpPr>
          <p:nvPr>
            <p:ph type="sldNum" sz="quarter" idx="11"/>
          </p:nvPr>
        </p:nvSpPr>
        <p:spPr/>
        <p:txBody>
          <a:bodyPr/>
          <a:lstStyle>
            <a:lvl1pPr>
              <a:defRPr>
                <a:latin typeface="Times New Roman" pitchFamily="18" charset="0"/>
                <a:cs typeface="Times New Roman" pitchFamily="18" charset="0"/>
              </a:defRPr>
            </a:lvl1pPr>
          </a:lstStyle>
          <a:p>
            <a:fld id="{BDF3809E-0024-480F-AFB5-55129FD94290}" type="slidenum">
              <a:rPr lang="zh-CN" altLang="en-US" smtClean="0"/>
              <a:pPr/>
              <a:t>‹#›</a:t>
            </a:fld>
            <a:endParaRPr lang="zh-CN" altLang="en-US" dirty="0"/>
          </a:p>
        </p:txBody>
      </p:sp>
      <p:sp>
        <p:nvSpPr>
          <p:cNvPr id="11" name="Footer Placeholder 10"/>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1142" y="0"/>
            <a:ext cx="9142858" cy="6857143"/>
          </a:xfrm>
          <a:prstGeom prst="rect">
            <a:avLst/>
          </a:prstGeom>
          <a:noFill/>
          <a:ln>
            <a:noFill/>
          </a:ln>
        </p:spPr>
      </p:pic>
      <p:sp>
        <p:nvSpPr>
          <p:cNvPr id="30" name="Rectangle 30"/>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dirty="0"/>
              <a:t>单击此处编辑母版标题样式</a:t>
            </a:r>
            <a:endParaRPr lang="en-US" dirty="0"/>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Times New Roman" pitchFamily="18" charset="0"/>
                <a:cs typeface="Times New Roman" pitchFamily="18" charset="0"/>
              </a:defRPr>
            </a:lvl1pPr>
          </a:lstStyle>
          <a:p>
            <a:endParaRPr lang="zh-CN" altLang="en-US" dirty="0"/>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Times New Roman" pitchFamily="18" charset="0"/>
                <a:cs typeface="Times New Roman" pitchFamily="18" charset="0"/>
              </a:defRPr>
            </a:lvl1pPr>
          </a:lstStyle>
          <a:p>
            <a:endParaRPr lang="zh-CN" altLang="en-US" dirty="0"/>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lgn="r">
              <a:defRPr sz="1000">
                <a:latin typeface="Times New Roman" pitchFamily="18" charset="0"/>
                <a:cs typeface="Times New Roman" pitchFamily="18" charset="0"/>
              </a:defRPr>
            </a:lvl1pPr>
          </a:lstStyle>
          <a:p>
            <a:fld id="{BDF3809E-0024-480F-AFB5-55129FD94290}"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wipe dir="r"/>
  </p:transition>
  <p:hf hdr="0" ftr="0" dt="0"/>
  <p:txStyles>
    <p:titleStyle>
      <a:defPPr>
        <a:defRPr sz="4400">
          <a:solidFill>
            <a:schemeClr val="tx1"/>
          </a:solidFill>
          <a:latin typeface="+mj-lt"/>
          <a:ea typeface="+mj-ea"/>
          <a:cs typeface="+mj-cs"/>
        </a:defRPr>
      </a:defPPr>
      <a:lvl1pPr algn="l" eaLnBrk="1" hangingPunct="1">
        <a:buNone/>
        <a:defRPr sz="3600" b="1">
          <a:solidFill>
            <a:schemeClr val="tx1">
              <a:alpha val="100000"/>
            </a:schemeClr>
          </a:solidFill>
          <a:effectLst>
            <a:outerShdw blurRad="38100" dist="38100" dir="2700000" algn="tl">
              <a:srgbClr val="000000">
                <a:alpha val="43137"/>
              </a:srgbClr>
            </a:outerShdw>
          </a:effectLst>
          <a:latin typeface="Courier New" pitchFamily="49" charset="0"/>
          <a:cs typeface="Courier New" pitchFamily="49" charset="0"/>
        </a:defRPr>
      </a:lvl1pPr>
    </p:titleStyle>
    <p:bodyStyle>
      <a:defPPr>
        <a:defRPr>
          <a:solidFill>
            <a:schemeClr val="tx1"/>
          </a:solidFill>
          <a:latin typeface="+mn-lt"/>
          <a:ea typeface="+mn-ea"/>
          <a:cs typeface="+mn-cs"/>
        </a:defRPr>
      </a:defPPr>
      <a:lvl1pPr marL="342900" indent="-342900" eaLnBrk="1" hangingPunct="1">
        <a:lnSpc>
          <a:spcPct val="120000"/>
        </a:lnSpc>
        <a:spcBef>
          <a:spcPts val="600"/>
        </a:spcBef>
        <a:buChar char="•"/>
        <a:defRPr sz="2800" b="1">
          <a:latin typeface="+mn-lt"/>
        </a:defRPr>
      </a:lvl1pPr>
      <a:lvl2pPr marL="742950" indent="-285750" eaLnBrk="1" hangingPunct="1">
        <a:lnSpc>
          <a:spcPct val="120000"/>
        </a:lnSpc>
        <a:spcBef>
          <a:spcPts val="600"/>
        </a:spcBef>
        <a:buChar char="–"/>
        <a:defRPr sz="2400" b="1">
          <a:latin typeface="+mn-lt"/>
        </a:defRPr>
      </a:lvl2pPr>
      <a:lvl3pPr marL="1143000" indent="-228600" eaLnBrk="1" hangingPunct="1">
        <a:lnSpc>
          <a:spcPct val="120000"/>
        </a:lnSpc>
        <a:spcBef>
          <a:spcPts val="600"/>
        </a:spcBef>
        <a:buChar char="•"/>
        <a:defRPr sz="2400" b="1">
          <a:latin typeface="+mn-lt"/>
        </a:defRPr>
      </a:lvl3pPr>
      <a:lvl4pPr marL="1600200" indent="-228600" eaLnBrk="1" hangingPunct="1">
        <a:lnSpc>
          <a:spcPct val="120000"/>
        </a:lnSpc>
        <a:spcBef>
          <a:spcPts val="600"/>
        </a:spcBef>
        <a:buChar char="–"/>
        <a:defRPr sz="2000" b="1">
          <a:latin typeface="+mn-lt"/>
        </a:defRPr>
      </a:lvl4pPr>
      <a:lvl5pPr marL="2057400" indent="-228600" eaLnBrk="1" hangingPunct="1">
        <a:lnSpc>
          <a:spcPct val="120000"/>
        </a:lnSpc>
        <a:spcBef>
          <a:spcPts val="600"/>
        </a:spcBef>
        <a:buChar char="»"/>
        <a:defRPr sz="2000" b="1">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mailto:lexiongyy@163.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24075" y="5084763"/>
            <a:ext cx="6194425" cy="1223962"/>
          </a:xfrm>
        </p:spPr>
        <p:txBody>
          <a:bodyPr>
            <a:normAutofit/>
          </a:bodyPr>
          <a:lstStyle/>
          <a:p>
            <a:pPr algn="ctr" fontAlgn="auto">
              <a:spcAft>
                <a:spcPts val="0"/>
              </a:spcAft>
              <a:defRPr/>
            </a:pPr>
            <a:r>
              <a:rPr lang="en-US" altLang="zh-CN" b="1" baseline="0" dirty="0">
                <a:solidFill>
                  <a:sysClr val="windowText" lastClr="000000"/>
                </a:solidFill>
                <a:latin typeface="Times New Roman" pitchFamily="18" charset="0"/>
                <a:ea typeface="宋体" pitchFamily="2" charset="-122"/>
              </a:rPr>
              <a:t>2019-2020 </a:t>
            </a:r>
            <a:r>
              <a:rPr lang="zh-CN" altLang="en-US" b="1" baseline="0" dirty="0">
                <a:solidFill>
                  <a:sysClr val="windowText" lastClr="000000"/>
                </a:solidFill>
                <a:latin typeface="Times New Roman" pitchFamily="18" charset="0"/>
                <a:ea typeface="宋体" pitchFamily="2" charset="-122"/>
              </a:rPr>
              <a:t>秋学期</a:t>
            </a:r>
            <a:endParaRPr lang="en-US" altLang="zh-CN" b="1" baseline="0" dirty="0">
              <a:solidFill>
                <a:sysClr val="windowText" lastClr="000000"/>
              </a:solidFill>
              <a:latin typeface="Times New Roman" pitchFamily="18" charset="0"/>
              <a:ea typeface="宋体" pitchFamily="2" charset="-122"/>
            </a:endParaRPr>
          </a:p>
          <a:p>
            <a:pPr algn="ctr" fontAlgn="auto">
              <a:spcAft>
                <a:spcPts val="0"/>
              </a:spcAft>
              <a:defRPr/>
            </a:pPr>
            <a:r>
              <a:rPr lang="en-US" altLang="zh-CN" dirty="0">
                <a:ea typeface="宋体" pitchFamily="2" charset="-122"/>
              </a:rPr>
              <a:t>2019.11.05</a:t>
            </a:r>
            <a:endParaRPr lang="en-US" altLang="zh-CN" b="1" baseline="0" dirty="0">
              <a:solidFill>
                <a:sysClr val="windowText" lastClr="000000"/>
              </a:solidFill>
              <a:latin typeface="Times New Roman" pitchFamily="18" charset="0"/>
              <a:ea typeface="宋体" pitchFamily="2" charset="-122"/>
            </a:endParaRPr>
          </a:p>
        </p:txBody>
      </p:sp>
      <p:sp>
        <p:nvSpPr>
          <p:cNvPr id="2" name="标题 1"/>
          <p:cNvSpPr>
            <a:spLocks noGrp="1"/>
          </p:cNvSpPr>
          <p:nvPr>
            <p:ph type="ctrTitle"/>
          </p:nvPr>
        </p:nvSpPr>
        <p:spPr>
          <a:xfrm>
            <a:off x="1258888" y="1196975"/>
            <a:ext cx="7578725" cy="3486150"/>
          </a:xfrm>
        </p:spPr>
        <p:txBody>
          <a:bodyPr>
            <a:normAutofit/>
          </a:bodyPr>
          <a:lstStyle/>
          <a:p>
            <a:pPr algn="ctr" fontAlgn="auto">
              <a:spcBef>
                <a:spcPts val="0"/>
              </a:spcBef>
              <a:spcAft>
                <a:spcPts val="0"/>
              </a:spcAft>
              <a:defRPr/>
            </a:pPr>
            <a:r>
              <a:rPr lang="zh-CN" altLang="en-US" sz="4900" dirty="0">
                <a:solidFill>
                  <a:srgbClr val="002060"/>
                </a:solidFill>
                <a:latin typeface="Times New Roman" pitchFamily="18" charset="0"/>
                <a:ea typeface="宋体" pitchFamily="2" charset="-122"/>
                <a:cs typeface="Times New Roman" pitchFamily="18" charset="0"/>
              </a:rPr>
              <a:t>期末考试注意事项</a:t>
            </a:r>
            <a:br>
              <a:rPr lang="en-US" altLang="zh-CN" b="1" baseline="0" dirty="0">
                <a:solidFill>
                  <a:schemeClr val="tx1">
                    <a:alpha val="100000"/>
                  </a:schemeClr>
                </a:solidFill>
                <a:latin typeface="Times New Roman" pitchFamily="18" charset="0"/>
                <a:ea typeface="宋体" pitchFamily="2" charset="-122"/>
                <a:cs typeface="Times New Roman" pitchFamily="18" charset="0"/>
              </a:rPr>
            </a:br>
            <a:br>
              <a:rPr lang="en-US" altLang="zh-CN" b="1" baseline="0" dirty="0">
                <a:solidFill>
                  <a:schemeClr val="tx1">
                    <a:alpha val="100000"/>
                  </a:schemeClr>
                </a:solidFill>
                <a:latin typeface="Times New Roman" pitchFamily="18" charset="0"/>
                <a:ea typeface="宋体" pitchFamily="2" charset="-122"/>
                <a:cs typeface="Times New Roman" pitchFamily="18" charset="0"/>
              </a:rPr>
            </a:br>
            <a:endParaRPr lang="zh-CN" altLang="en-US" sz="3600" b="1" baseline="0" dirty="0">
              <a:solidFill>
                <a:schemeClr val="tx1">
                  <a:alpha val="100000"/>
                </a:schemeClr>
              </a:solidFill>
              <a:latin typeface="Times New Roman" pitchFamily="18" charset="0"/>
              <a:ea typeface="宋体" pitchFamily="2" charset="-122"/>
              <a:cs typeface="Times New Roman" pitchFamily="18"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B239F7-1A64-4339-9C6B-8FCCE9CEAB0C}"/>
              </a:ext>
            </a:extLst>
          </p:cNvPr>
          <p:cNvSpPr>
            <a:spLocks noGrp="1"/>
          </p:cNvSpPr>
          <p:nvPr>
            <p:ph type="body" idx="1"/>
          </p:nvPr>
        </p:nvSpPr>
        <p:spPr/>
        <p:txBody>
          <a:bodyPr/>
          <a:lstStyle/>
          <a:p>
            <a:r>
              <a:rPr lang="zh-CN" altLang="en-US" dirty="0"/>
              <a:t>考试时间</a:t>
            </a:r>
            <a:endParaRPr lang="en-US" altLang="zh-CN" dirty="0"/>
          </a:p>
          <a:p>
            <a:pPr lvl="1"/>
            <a:r>
              <a:rPr lang="en-US" altLang="zh-CN" dirty="0"/>
              <a:t>2019.11.09</a:t>
            </a:r>
            <a:r>
              <a:rPr lang="zh-CN" altLang="en-US" dirty="0"/>
              <a:t>，周六，</a:t>
            </a:r>
            <a:r>
              <a:rPr lang="en-US" altLang="zh-CN" dirty="0"/>
              <a:t>8:00-10:00</a:t>
            </a:r>
          </a:p>
          <a:p>
            <a:r>
              <a:rPr lang="zh-CN" altLang="en-US" dirty="0"/>
              <a:t>考试地点</a:t>
            </a:r>
            <a:endParaRPr lang="en-US" altLang="zh-CN" dirty="0"/>
          </a:p>
          <a:p>
            <a:pPr lvl="1"/>
            <a:r>
              <a:rPr lang="zh-CN" altLang="en-US" dirty="0"/>
              <a:t>西一</a:t>
            </a:r>
            <a:r>
              <a:rPr lang="en-US" altLang="zh-CN" dirty="0"/>
              <a:t>417</a:t>
            </a:r>
            <a:endParaRPr lang="zh-CN" altLang="en-US" dirty="0"/>
          </a:p>
        </p:txBody>
      </p:sp>
      <p:sp>
        <p:nvSpPr>
          <p:cNvPr id="3" name="Title 2">
            <a:extLst>
              <a:ext uri="{FF2B5EF4-FFF2-40B4-BE49-F238E27FC236}">
                <a16:creationId xmlns:a16="http://schemas.microsoft.com/office/drawing/2014/main" id="{BBDD388A-56F9-4D09-9FF9-E02F7D9D9067}"/>
              </a:ext>
            </a:extLst>
          </p:cNvPr>
          <p:cNvSpPr>
            <a:spLocks noGrp="1"/>
          </p:cNvSpPr>
          <p:nvPr>
            <p:ph type="title"/>
          </p:nvPr>
        </p:nvSpPr>
        <p:spPr/>
        <p:txBody>
          <a:bodyPr/>
          <a:lstStyle/>
          <a:p>
            <a:r>
              <a:rPr lang="zh-CN" altLang="en-US" dirty="0"/>
              <a:t>考试时间与地点</a:t>
            </a:r>
          </a:p>
        </p:txBody>
      </p:sp>
      <p:sp>
        <p:nvSpPr>
          <p:cNvPr id="4" name="Slide Number Placeholder 3">
            <a:extLst>
              <a:ext uri="{FF2B5EF4-FFF2-40B4-BE49-F238E27FC236}">
                <a16:creationId xmlns:a16="http://schemas.microsoft.com/office/drawing/2014/main" id="{9DC44FFD-9FB9-4041-B1C4-F993327B5743}"/>
              </a:ext>
            </a:extLst>
          </p:cNvPr>
          <p:cNvSpPr>
            <a:spLocks noGrp="1"/>
          </p:cNvSpPr>
          <p:nvPr>
            <p:ph type="sldNum" sz="quarter" idx="11"/>
          </p:nvPr>
        </p:nvSpPr>
        <p:spPr/>
        <p:txBody>
          <a:bodyPr/>
          <a:lstStyle/>
          <a:p>
            <a:fld id="{BDF3809E-0024-480F-AFB5-55129FD94290}" type="slidenum">
              <a:rPr lang="zh-CN" altLang="en-US" smtClean="0"/>
              <a:pPr/>
              <a:t>2</a:t>
            </a:fld>
            <a:endParaRPr lang="zh-CN" altLang="en-US"/>
          </a:p>
        </p:txBody>
      </p:sp>
    </p:spTree>
    <p:extLst>
      <p:ext uri="{BB962C8B-B14F-4D97-AF65-F5344CB8AC3E}">
        <p14:creationId xmlns:p14="http://schemas.microsoft.com/office/powerpoint/2010/main" val="334533075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95288" y="117475"/>
            <a:ext cx="8229600" cy="1143000"/>
          </a:xfrm>
        </p:spPr>
        <p:txBody>
          <a:bodyPr/>
          <a:lstStyle/>
          <a:p>
            <a:r>
              <a:rPr lang="zh-CN" altLang="en-US" dirty="0">
                <a:solidFill>
                  <a:schemeClr val="tx1"/>
                </a:solidFill>
                <a:latin typeface="Times New Roman" pitchFamily="18" charset="0"/>
                <a:ea typeface="宋体" pitchFamily="2" charset="-122"/>
              </a:rPr>
              <a:t>考试形式</a:t>
            </a:r>
            <a:endParaRPr lang="zh-CN" b="1" baseline="0" dirty="0">
              <a:solidFill>
                <a:schemeClr val="tx1"/>
              </a:solidFill>
              <a:latin typeface="Times New Roman" pitchFamily="18" charset="0"/>
              <a:ea typeface="宋体" pitchFamily="2" charset="-122"/>
            </a:endParaRPr>
          </a:p>
        </p:txBody>
      </p:sp>
      <p:sp>
        <p:nvSpPr>
          <p:cNvPr id="7171" name="Rectangle 3"/>
          <p:cNvSpPr>
            <a:spLocks noGrp="1" noChangeArrowheads="1"/>
          </p:cNvSpPr>
          <p:nvPr>
            <p:ph type="body" idx="1"/>
          </p:nvPr>
        </p:nvSpPr>
        <p:spPr>
          <a:xfrm>
            <a:off x="539552" y="1484784"/>
            <a:ext cx="8136904" cy="5184576"/>
          </a:xfrm>
        </p:spPr>
        <p:txBody>
          <a:bodyPr>
            <a:normAutofit/>
          </a:bodyPr>
          <a:lstStyle/>
          <a:p>
            <a:pPr marL="514350" indent="-514350">
              <a:defRPr/>
            </a:pPr>
            <a:r>
              <a:rPr lang="zh-CN" altLang="en-US" dirty="0">
                <a:latin typeface="Times New Roman" pitchFamily="18" charset="0"/>
                <a:ea typeface="宋体" pitchFamily="2" charset="-122"/>
              </a:rPr>
              <a:t>闭卷考</a:t>
            </a:r>
            <a:endParaRPr lang="en-US" altLang="zh-CN" dirty="0">
              <a:latin typeface="Times New Roman" pitchFamily="18" charset="0"/>
              <a:ea typeface="宋体" pitchFamily="2" charset="-122"/>
            </a:endParaRPr>
          </a:p>
          <a:p>
            <a:pPr marL="514350" indent="-514350">
              <a:defRPr/>
            </a:pPr>
            <a:r>
              <a:rPr lang="zh-CN" altLang="en-US" dirty="0">
                <a:ea typeface="宋体" pitchFamily="2" charset="-122"/>
              </a:rPr>
              <a:t>请务必严格遵守考场的各项纪律</a:t>
            </a:r>
            <a:endParaRPr lang="en-US" altLang="zh-CN" dirty="0">
              <a:ea typeface="宋体" pitchFamily="2" charset="-122"/>
            </a:endParaRPr>
          </a:p>
          <a:p>
            <a:pPr marL="514350" indent="-514350">
              <a:defRPr/>
            </a:pPr>
            <a:r>
              <a:rPr lang="zh-CN" altLang="en-US" dirty="0">
                <a:ea typeface="宋体" pitchFamily="2" charset="-122"/>
              </a:rPr>
              <a:t>不需要带计算器</a:t>
            </a:r>
            <a:endParaRPr lang="en-US" altLang="zh-CN" dirty="0">
              <a:ea typeface="宋体" pitchFamily="2" charset="-122"/>
            </a:endParaRP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3</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95288" y="117475"/>
            <a:ext cx="8229600" cy="1143000"/>
          </a:xfrm>
        </p:spPr>
        <p:txBody>
          <a:bodyPr/>
          <a:lstStyle/>
          <a:p>
            <a:r>
              <a:rPr lang="zh-CN" altLang="en-US" dirty="0">
                <a:solidFill>
                  <a:schemeClr val="tx1"/>
                </a:solidFill>
                <a:latin typeface="Times New Roman" pitchFamily="18" charset="0"/>
                <a:ea typeface="宋体" pitchFamily="2" charset="-122"/>
              </a:rPr>
              <a:t>考试题型</a:t>
            </a:r>
            <a:endParaRPr lang="zh-CN" b="1" baseline="0" dirty="0">
              <a:solidFill>
                <a:schemeClr val="tx1"/>
              </a:solidFill>
              <a:latin typeface="Times New Roman" pitchFamily="18" charset="0"/>
              <a:ea typeface="宋体" pitchFamily="2" charset="-122"/>
            </a:endParaRPr>
          </a:p>
        </p:txBody>
      </p:sp>
      <p:sp>
        <p:nvSpPr>
          <p:cNvPr id="7171" name="Rectangle 3"/>
          <p:cNvSpPr>
            <a:spLocks noGrp="1" noChangeArrowheads="1"/>
          </p:cNvSpPr>
          <p:nvPr>
            <p:ph type="body" idx="1"/>
          </p:nvPr>
        </p:nvSpPr>
        <p:spPr>
          <a:xfrm>
            <a:off x="539552" y="1484784"/>
            <a:ext cx="8136904" cy="5184576"/>
          </a:xfrm>
        </p:spPr>
        <p:txBody>
          <a:bodyPr>
            <a:normAutofit/>
          </a:bodyPr>
          <a:lstStyle/>
          <a:p>
            <a:pPr marL="514350" indent="-514350">
              <a:lnSpc>
                <a:spcPct val="80000"/>
              </a:lnSpc>
              <a:defRPr/>
            </a:pPr>
            <a:r>
              <a:rPr lang="zh-CN" altLang="en-US" dirty="0">
                <a:ea typeface="宋体" pitchFamily="2" charset="-122"/>
              </a:rPr>
              <a:t>名词解释</a:t>
            </a:r>
            <a:endParaRPr lang="en-US" altLang="zh-CN" dirty="0">
              <a:ea typeface="宋体" pitchFamily="2" charset="-122"/>
            </a:endParaRPr>
          </a:p>
          <a:p>
            <a:pPr marL="914400" lvl="1" indent="-514350">
              <a:lnSpc>
                <a:spcPct val="80000"/>
              </a:lnSpc>
              <a:defRPr/>
            </a:pPr>
            <a:r>
              <a:rPr lang="en-US" altLang="zh-CN" dirty="0"/>
              <a:t>4×7′</a:t>
            </a:r>
          </a:p>
          <a:p>
            <a:pPr marL="514350" indent="-514350">
              <a:lnSpc>
                <a:spcPct val="80000"/>
              </a:lnSpc>
              <a:defRPr/>
            </a:pPr>
            <a:r>
              <a:rPr lang="zh-CN" altLang="en-US" dirty="0">
                <a:ea typeface="宋体" pitchFamily="2" charset="-122"/>
              </a:rPr>
              <a:t>单选题</a:t>
            </a:r>
            <a:endParaRPr lang="en-US" altLang="zh-CN" dirty="0">
              <a:ea typeface="宋体" pitchFamily="2" charset="-122"/>
            </a:endParaRPr>
          </a:p>
          <a:p>
            <a:pPr marL="914400" lvl="1" indent="-514350">
              <a:lnSpc>
                <a:spcPct val="80000"/>
              </a:lnSpc>
              <a:defRPr/>
            </a:pPr>
            <a:r>
              <a:rPr lang="en-US" altLang="zh-CN" dirty="0"/>
              <a:t>10×2′</a:t>
            </a:r>
          </a:p>
          <a:p>
            <a:pPr marL="514350" indent="-514350">
              <a:lnSpc>
                <a:spcPct val="80000"/>
              </a:lnSpc>
              <a:defRPr/>
            </a:pPr>
            <a:r>
              <a:rPr lang="zh-CN" altLang="en-US" dirty="0">
                <a:ea typeface="宋体" pitchFamily="2" charset="-122"/>
              </a:rPr>
              <a:t>简答题</a:t>
            </a:r>
            <a:endParaRPr lang="en-US" altLang="zh-CN" dirty="0">
              <a:ea typeface="宋体" pitchFamily="2" charset="-122"/>
            </a:endParaRPr>
          </a:p>
          <a:p>
            <a:pPr marL="914400" lvl="1" indent="-514350">
              <a:lnSpc>
                <a:spcPct val="80000"/>
              </a:lnSpc>
              <a:defRPr/>
            </a:pPr>
            <a:r>
              <a:rPr lang="en-US" altLang="zh-CN" dirty="0"/>
              <a:t>12′+10′</a:t>
            </a:r>
          </a:p>
          <a:p>
            <a:pPr marL="514350" indent="-514350">
              <a:lnSpc>
                <a:spcPct val="80000"/>
              </a:lnSpc>
              <a:defRPr/>
            </a:pPr>
            <a:r>
              <a:rPr lang="zh-CN" altLang="en-US" dirty="0">
                <a:ea typeface="宋体" pitchFamily="2" charset="-122"/>
              </a:rPr>
              <a:t>材料分析题</a:t>
            </a:r>
            <a:endParaRPr lang="en-US" altLang="zh-CN" dirty="0">
              <a:ea typeface="宋体" pitchFamily="2" charset="-122"/>
            </a:endParaRPr>
          </a:p>
          <a:p>
            <a:pPr marL="914400" lvl="1" indent="-514350">
              <a:lnSpc>
                <a:spcPct val="80000"/>
              </a:lnSpc>
              <a:defRPr/>
            </a:pPr>
            <a:r>
              <a:rPr lang="en-US" altLang="zh-CN" dirty="0"/>
              <a:t>1×30′</a:t>
            </a:r>
            <a:endParaRPr lang="en-US" altLang="zh-CN" dirty="0">
              <a:ea typeface="宋体" pitchFamily="2" charset="-122"/>
            </a:endParaRPr>
          </a:p>
          <a:p>
            <a:pPr marL="514350" indent="-514350">
              <a:lnSpc>
                <a:spcPct val="80000"/>
              </a:lnSpc>
              <a:defRPr/>
            </a:pPr>
            <a:endParaRPr lang="en-US" altLang="zh-CN" dirty="0">
              <a:ea typeface="宋体" pitchFamily="2" charset="-122"/>
            </a:endParaRP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4</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wipe(left)">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wipe(left)">
                                      <p:cBhvr>
                                        <p:cTn id="32" dur="500"/>
                                        <p:tgtEl>
                                          <p:spTgt spid="7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wipe(left)">
                                      <p:cBhvr>
                                        <p:cTn id="37" dur="500"/>
                                        <p:tgtEl>
                                          <p:spTgt spid="71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71">
                                            <p:txEl>
                                              <p:pRg st="7" end="7"/>
                                            </p:txEl>
                                          </p:spTgt>
                                        </p:tgtEl>
                                        <p:attrNameLst>
                                          <p:attrName>style.visibility</p:attrName>
                                        </p:attrNameLst>
                                      </p:cBhvr>
                                      <p:to>
                                        <p:strVal val="visible"/>
                                      </p:to>
                                    </p:set>
                                    <p:animEffect transition="in" filter="wipe(left)">
                                      <p:cBhvr>
                                        <p:cTn id="42"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33745E-D241-43D7-BA13-E6FF5EAA42A4}"/>
              </a:ext>
            </a:extLst>
          </p:cNvPr>
          <p:cNvSpPr>
            <a:spLocks noGrp="1"/>
          </p:cNvSpPr>
          <p:nvPr>
            <p:ph type="body" idx="1"/>
          </p:nvPr>
        </p:nvSpPr>
        <p:spPr/>
        <p:txBody>
          <a:bodyPr/>
          <a:lstStyle/>
          <a:p>
            <a:r>
              <a:rPr lang="zh-CN" altLang="en-US" dirty="0"/>
              <a:t>时间</a:t>
            </a:r>
            <a:endParaRPr lang="en-US" altLang="zh-CN" dirty="0"/>
          </a:p>
          <a:p>
            <a:pPr lvl="1"/>
            <a:r>
              <a:rPr lang="en-US" altLang="zh-CN" dirty="0"/>
              <a:t>2019.11.08</a:t>
            </a:r>
            <a:r>
              <a:rPr lang="zh-CN" altLang="en-US" dirty="0"/>
              <a:t>，周五，</a:t>
            </a:r>
            <a:r>
              <a:rPr lang="en-US" altLang="zh-CN" dirty="0"/>
              <a:t>16:30-21:00</a:t>
            </a:r>
          </a:p>
          <a:p>
            <a:r>
              <a:rPr lang="zh-CN" altLang="en-US" dirty="0"/>
              <a:t>地点</a:t>
            </a:r>
            <a:endParaRPr lang="en-US" altLang="zh-CN" dirty="0"/>
          </a:p>
          <a:p>
            <a:pPr lvl="1"/>
            <a:r>
              <a:rPr lang="zh-CN" altLang="en-US" dirty="0"/>
              <a:t>蒙民伟楼</a:t>
            </a:r>
            <a:r>
              <a:rPr lang="en-US" altLang="zh-CN" dirty="0"/>
              <a:t>254</a:t>
            </a:r>
          </a:p>
          <a:p>
            <a:r>
              <a:rPr lang="zh-CN" altLang="en-US" dirty="0"/>
              <a:t>其他方式</a:t>
            </a:r>
            <a:endParaRPr lang="en-US" altLang="zh-CN" dirty="0"/>
          </a:p>
          <a:p>
            <a:pPr lvl="1"/>
            <a:r>
              <a:rPr lang="zh-CN" altLang="en-US" dirty="0"/>
              <a:t>电子邮件 </a:t>
            </a:r>
            <a:r>
              <a:rPr lang="en-US" altLang="zh-CN" dirty="0">
                <a:hlinkClick r:id="rId2"/>
              </a:rPr>
              <a:t>lexiongyy@163.com</a:t>
            </a:r>
            <a:r>
              <a:rPr lang="en-US" altLang="zh-CN" dirty="0"/>
              <a:t> </a:t>
            </a:r>
            <a:endParaRPr lang="zh-CN" altLang="en-US" dirty="0"/>
          </a:p>
        </p:txBody>
      </p:sp>
      <p:sp>
        <p:nvSpPr>
          <p:cNvPr id="3" name="Title 2">
            <a:extLst>
              <a:ext uri="{FF2B5EF4-FFF2-40B4-BE49-F238E27FC236}">
                <a16:creationId xmlns:a16="http://schemas.microsoft.com/office/drawing/2014/main" id="{FBA25098-B80A-4A04-A2E5-B14898699628}"/>
              </a:ext>
            </a:extLst>
          </p:cNvPr>
          <p:cNvSpPr>
            <a:spLocks noGrp="1"/>
          </p:cNvSpPr>
          <p:nvPr>
            <p:ph type="title"/>
          </p:nvPr>
        </p:nvSpPr>
        <p:spPr/>
        <p:txBody>
          <a:bodyPr/>
          <a:lstStyle/>
          <a:p>
            <a:r>
              <a:rPr lang="zh-CN" altLang="en-US" dirty="0"/>
              <a:t>答疑时间与方式</a:t>
            </a:r>
          </a:p>
        </p:txBody>
      </p:sp>
      <p:sp>
        <p:nvSpPr>
          <p:cNvPr id="4" name="Slide Number Placeholder 3">
            <a:extLst>
              <a:ext uri="{FF2B5EF4-FFF2-40B4-BE49-F238E27FC236}">
                <a16:creationId xmlns:a16="http://schemas.microsoft.com/office/drawing/2014/main" id="{8536A191-75D4-4470-B24D-6772A0626CE1}"/>
              </a:ext>
            </a:extLst>
          </p:cNvPr>
          <p:cNvSpPr>
            <a:spLocks noGrp="1"/>
          </p:cNvSpPr>
          <p:nvPr>
            <p:ph type="sldNum" sz="quarter" idx="11"/>
          </p:nvPr>
        </p:nvSpPr>
        <p:spPr/>
        <p:txBody>
          <a:bodyPr/>
          <a:lstStyle/>
          <a:p>
            <a:fld id="{BDF3809E-0024-480F-AFB5-55129FD94290}" type="slidenum">
              <a:rPr lang="zh-CN" altLang="en-US" smtClean="0"/>
              <a:pPr/>
              <a:t>5</a:t>
            </a:fld>
            <a:endParaRPr lang="zh-CN" altLang="en-US"/>
          </a:p>
        </p:txBody>
      </p:sp>
    </p:spTree>
    <p:extLst>
      <p:ext uri="{BB962C8B-B14F-4D97-AF65-F5344CB8AC3E}">
        <p14:creationId xmlns:p14="http://schemas.microsoft.com/office/powerpoint/2010/main" val="49269933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95288" y="117475"/>
            <a:ext cx="8229600" cy="1143000"/>
          </a:xfrm>
        </p:spPr>
        <p:txBody>
          <a:bodyPr/>
          <a:lstStyle/>
          <a:p>
            <a:r>
              <a:rPr lang="zh-CN" altLang="en-US" b="1" baseline="0" dirty="0">
                <a:solidFill>
                  <a:schemeClr val="tx1"/>
                </a:solidFill>
                <a:latin typeface="Times New Roman" pitchFamily="18" charset="0"/>
                <a:ea typeface="宋体" pitchFamily="2" charset="-122"/>
              </a:rPr>
              <a:t>答题注意事项</a:t>
            </a:r>
            <a:endParaRPr lang="zh-CN" b="1" baseline="0" dirty="0">
              <a:solidFill>
                <a:schemeClr val="tx1"/>
              </a:solidFill>
              <a:latin typeface="Times New Roman" pitchFamily="18" charset="0"/>
              <a:ea typeface="宋体" pitchFamily="2" charset="-122"/>
            </a:endParaRPr>
          </a:p>
        </p:txBody>
      </p:sp>
      <p:sp>
        <p:nvSpPr>
          <p:cNvPr id="7171" name="Rectangle 3"/>
          <p:cNvSpPr>
            <a:spLocks noGrp="1" noChangeArrowheads="1"/>
          </p:cNvSpPr>
          <p:nvPr>
            <p:ph type="body" idx="1"/>
          </p:nvPr>
        </p:nvSpPr>
        <p:spPr>
          <a:xfrm>
            <a:off x="539552" y="1484784"/>
            <a:ext cx="8136904" cy="5184576"/>
          </a:xfrm>
        </p:spPr>
        <p:txBody>
          <a:bodyPr>
            <a:noAutofit/>
          </a:bodyPr>
          <a:lstStyle/>
          <a:p>
            <a:pPr marL="514350" indent="-514350">
              <a:lnSpc>
                <a:spcPct val="100000"/>
              </a:lnSpc>
              <a:defRPr/>
            </a:pPr>
            <a:r>
              <a:rPr lang="zh-CN" altLang="en-US" sz="2000" dirty="0">
                <a:ea typeface="宋体" pitchFamily="2" charset="-122"/>
              </a:rPr>
              <a:t>看清题目要求，一道大题中若有几个小问题，每个问题都需作答。</a:t>
            </a:r>
            <a:endParaRPr lang="en-US" altLang="zh-CN" sz="2000" dirty="0">
              <a:ea typeface="宋体" pitchFamily="2" charset="-122"/>
            </a:endParaRPr>
          </a:p>
          <a:p>
            <a:pPr marL="514350" indent="-514350">
              <a:lnSpc>
                <a:spcPct val="100000"/>
              </a:lnSpc>
              <a:defRPr/>
            </a:pPr>
            <a:r>
              <a:rPr lang="zh-CN" altLang="en-US" sz="2000" dirty="0">
                <a:ea typeface="宋体" pitchFamily="2" charset="-122"/>
              </a:rPr>
              <a:t>名词解释</a:t>
            </a:r>
            <a:endParaRPr lang="en-US" altLang="zh-CN" sz="2000" dirty="0">
              <a:ea typeface="宋体" pitchFamily="2" charset="-122"/>
            </a:endParaRPr>
          </a:p>
          <a:p>
            <a:pPr marL="914400" lvl="1" indent="-514350">
              <a:lnSpc>
                <a:spcPct val="100000"/>
              </a:lnSpc>
              <a:defRPr/>
            </a:pPr>
            <a:r>
              <a:rPr lang="zh-CN" altLang="en-US" sz="2000" dirty="0">
                <a:ea typeface="宋体" pitchFamily="2" charset="-122"/>
              </a:rPr>
              <a:t>核心定义</a:t>
            </a:r>
            <a:r>
              <a:rPr lang="en-US" altLang="zh-CN" sz="2000" dirty="0">
                <a:ea typeface="宋体" pitchFamily="2" charset="-122"/>
              </a:rPr>
              <a:t>+</a:t>
            </a:r>
            <a:r>
              <a:rPr lang="zh-CN" altLang="en-US" sz="2000" dirty="0">
                <a:ea typeface="宋体" pitchFamily="2" charset="-122"/>
              </a:rPr>
              <a:t>外延（该名词的提出背景、在整个体系中的作用、分类、含义、影响因素等）</a:t>
            </a:r>
            <a:endParaRPr lang="en-US" altLang="zh-CN" sz="2000" dirty="0">
              <a:ea typeface="宋体" pitchFamily="2" charset="-122"/>
            </a:endParaRPr>
          </a:p>
          <a:p>
            <a:pPr marL="514350" indent="-514350">
              <a:lnSpc>
                <a:spcPct val="100000"/>
              </a:lnSpc>
              <a:defRPr/>
            </a:pPr>
            <a:r>
              <a:rPr lang="zh-CN" altLang="en-US" sz="2000" dirty="0">
                <a:ea typeface="宋体" pitchFamily="2" charset="-122"/>
              </a:rPr>
              <a:t>单选题</a:t>
            </a:r>
            <a:endParaRPr lang="en-US" altLang="zh-CN" sz="2000" dirty="0">
              <a:ea typeface="宋体" pitchFamily="2" charset="-122"/>
            </a:endParaRPr>
          </a:p>
          <a:p>
            <a:pPr marL="914400" lvl="1" indent="-514350">
              <a:lnSpc>
                <a:spcPct val="100000"/>
              </a:lnSpc>
              <a:defRPr/>
            </a:pPr>
            <a:r>
              <a:rPr lang="zh-CN" altLang="en-US" sz="2000" dirty="0">
                <a:ea typeface="宋体" pitchFamily="2" charset="-122"/>
              </a:rPr>
              <a:t>教材配套练习册上的单选题</a:t>
            </a:r>
            <a:endParaRPr lang="en-US" altLang="zh-CN" sz="2000" dirty="0">
              <a:ea typeface="宋体" pitchFamily="2" charset="-122"/>
            </a:endParaRPr>
          </a:p>
          <a:p>
            <a:pPr marL="514350" indent="-514350">
              <a:lnSpc>
                <a:spcPct val="100000"/>
              </a:lnSpc>
              <a:defRPr/>
            </a:pPr>
            <a:r>
              <a:rPr lang="zh-CN" altLang="en-US" sz="2000" dirty="0">
                <a:ea typeface="宋体" pitchFamily="2" charset="-122"/>
              </a:rPr>
              <a:t>简答题</a:t>
            </a:r>
            <a:endParaRPr lang="en-US" altLang="zh-CN" sz="2000" dirty="0">
              <a:ea typeface="宋体" pitchFamily="2" charset="-122"/>
            </a:endParaRPr>
          </a:p>
          <a:p>
            <a:pPr marL="914400" lvl="1" indent="-514350">
              <a:lnSpc>
                <a:spcPct val="100000"/>
              </a:lnSpc>
              <a:defRPr/>
            </a:pPr>
            <a:r>
              <a:rPr lang="zh-CN" altLang="en-US" sz="2000" dirty="0">
                <a:ea typeface="宋体" pitchFamily="2" charset="-122"/>
              </a:rPr>
              <a:t>影响因素及作用机理</a:t>
            </a:r>
            <a:endParaRPr lang="en-US" altLang="zh-CN" sz="2000" dirty="0">
              <a:ea typeface="宋体" pitchFamily="2" charset="-122"/>
            </a:endParaRPr>
          </a:p>
          <a:p>
            <a:pPr marL="514350" indent="-514350">
              <a:lnSpc>
                <a:spcPct val="100000"/>
              </a:lnSpc>
              <a:defRPr/>
            </a:pPr>
            <a:r>
              <a:rPr lang="zh-CN" altLang="en-US" sz="2000" dirty="0">
                <a:ea typeface="宋体" pitchFamily="2" charset="-122"/>
              </a:rPr>
              <a:t>材料分析题</a:t>
            </a:r>
            <a:endParaRPr lang="en-US" altLang="zh-CN" sz="2000" dirty="0">
              <a:ea typeface="宋体" pitchFamily="2" charset="-122"/>
            </a:endParaRPr>
          </a:p>
          <a:p>
            <a:pPr marL="914400" lvl="1" indent="-514350">
              <a:lnSpc>
                <a:spcPct val="100000"/>
              </a:lnSpc>
              <a:defRPr/>
            </a:pPr>
            <a:r>
              <a:rPr lang="zh-CN" altLang="en-US" sz="2000" dirty="0">
                <a:ea typeface="宋体" pitchFamily="2" charset="-122"/>
              </a:rPr>
              <a:t>写出相应的经济概念、经济理论</a:t>
            </a:r>
            <a:endParaRPr lang="en-US" altLang="zh-CN" sz="2000" dirty="0">
              <a:ea typeface="宋体" pitchFamily="2" charset="-122"/>
            </a:endParaRPr>
          </a:p>
          <a:p>
            <a:pPr marL="914400" lvl="1" indent="-514350">
              <a:lnSpc>
                <a:spcPct val="100000"/>
              </a:lnSpc>
              <a:defRPr/>
            </a:pPr>
            <a:r>
              <a:rPr lang="zh-CN" altLang="en-US" sz="2000" dirty="0">
                <a:ea typeface="宋体" pitchFamily="2" charset="-122"/>
              </a:rPr>
              <a:t>围绕新闻内容、结合材料作答</a:t>
            </a:r>
            <a:endParaRPr lang="en-US" altLang="zh-CN" sz="2000" dirty="0">
              <a:ea typeface="宋体" pitchFamily="2" charset="-122"/>
            </a:endParaRP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6</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wipe(left)">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wipe(left)">
                                      <p:cBhvr>
                                        <p:cTn id="32" dur="500"/>
                                        <p:tgtEl>
                                          <p:spTgt spid="7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wipe(left)">
                                      <p:cBhvr>
                                        <p:cTn id="37" dur="500"/>
                                        <p:tgtEl>
                                          <p:spTgt spid="71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71">
                                            <p:txEl>
                                              <p:pRg st="7" end="7"/>
                                            </p:txEl>
                                          </p:spTgt>
                                        </p:tgtEl>
                                        <p:attrNameLst>
                                          <p:attrName>style.visibility</p:attrName>
                                        </p:attrNameLst>
                                      </p:cBhvr>
                                      <p:to>
                                        <p:strVal val="visible"/>
                                      </p:to>
                                    </p:set>
                                    <p:animEffect transition="in" filter="wipe(left)">
                                      <p:cBhvr>
                                        <p:cTn id="42" dur="500"/>
                                        <p:tgtEl>
                                          <p:spTgt spid="71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171">
                                            <p:txEl>
                                              <p:pRg st="8" end="8"/>
                                            </p:txEl>
                                          </p:spTgt>
                                        </p:tgtEl>
                                        <p:attrNameLst>
                                          <p:attrName>style.visibility</p:attrName>
                                        </p:attrNameLst>
                                      </p:cBhvr>
                                      <p:to>
                                        <p:strVal val="visible"/>
                                      </p:to>
                                    </p:set>
                                    <p:animEffect transition="in" filter="wipe(left)">
                                      <p:cBhvr>
                                        <p:cTn id="47" dur="500"/>
                                        <p:tgtEl>
                                          <p:spTgt spid="71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171">
                                            <p:txEl>
                                              <p:pRg st="9" end="9"/>
                                            </p:txEl>
                                          </p:spTgt>
                                        </p:tgtEl>
                                        <p:attrNameLst>
                                          <p:attrName>style.visibility</p:attrName>
                                        </p:attrNameLst>
                                      </p:cBhvr>
                                      <p:to>
                                        <p:strVal val="visible"/>
                                      </p:to>
                                    </p:set>
                                    <p:animEffect transition="in" filter="wipe(left)">
                                      <p:cBhvr>
                                        <p:cTn id="52"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0"/>
            <a:ext cx="8147248" cy="4637112"/>
          </a:xfrm>
        </p:spPr>
        <p:txBody>
          <a:bodyPr>
            <a:normAutofit/>
          </a:bodyPr>
          <a:lstStyle/>
          <a:p>
            <a:r>
              <a:rPr lang="zh-CN" altLang="en-US" dirty="0"/>
              <a:t>每章重点内容（见每章</a:t>
            </a:r>
            <a:r>
              <a:rPr lang="en-US" altLang="zh-CN" dirty="0"/>
              <a:t>PPT</a:t>
            </a:r>
            <a:r>
              <a:rPr lang="zh-CN" altLang="en-US" dirty="0"/>
              <a:t>中的“每章重点”部分）</a:t>
            </a:r>
            <a:endParaRPr lang="en-US" altLang="zh-CN" dirty="0"/>
          </a:p>
          <a:p>
            <a:r>
              <a:rPr lang="zh-CN" altLang="en-US" dirty="0"/>
              <a:t>作业</a:t>
            </a:r>
            <a:endParaRPr lang="en-US" altLang="zh-CN" dirty="0"/>
          </a:p>
          <a:p>
            <a:r>
              <a:rPr lang="zh-CN" altLang="en-US" dirty="0"/>
              <a:t>习题册</a:t>
            </a:r>
            <a:endParaRPr lang="en-US" altLang="zh-CN" dirty="0"/>
          </a:p>
          <a:p>
            <a:pPr marL="0" indent="0">
              <a:buNone/>
            </a:pPr>
            <a:endParaRPr lang="en-US" altLang="zh-CN" dirty="0"/>
          </a:p>
        </p:txBody>
      </p:sp>
      <p:sp>
        <p:nvSpPr>
          <p:cNvPr id="3" name="标题 2"/>
          <p:cNvSpPr>
            <a:spLocks noGrp="1"/>
          </p:cNvSpPr>
          <p:nvPr>
            <p:ph type="title"/>
          </p:nvPr>
        </p:nvSpPr>
        <p:spPr/>
        <p:txBody>
          <a:bodyPr/>
          <a:lstStyle/>
          <a:p>
            <a:r>
              <a:rPr lang="zh-CN" altLang="en-US" dirty="0"/>
              <a:t>考试复习范围</a:t>
            </a: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7</a:t>
            </a:fld>
            <a:endParaRPr lang="zh-CN" altLang="en-US"/>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95288" y="117475"/>
            <a:ext cx="8229600" cy="1143000"/>
          </a:xfrm>
        </p:spPr>
        <p:txBody>
          <a:bodyPr/>
          <a:lstStyle/>
          <a:p>
            <a:r>
              <a:rPr lang="zh-CN" altLang="en-US" b="1" baseline="0" dirty="0">
                <a:solidFill>
                  <a:schemeClr val="tx1"/>
                </a:solidFill>
                <a:latin typeface="Times New Roman" pitchFamily="18" charset="0"/>
                <a:ea typeface="宋体" pitchFamily="2" charset="-122"/>
              </a:rPr>
              <a:t>名词解释例题与参考答案</a:t>
            </a:r>
            <a:endParaRPr lang="zh-CN" b="1" baseline="0" dirty="0">
              <a:solidFill>
                <a:schemeClr val="tx1"/>
              </a:solidFill>
              <a:latin typeface="Times New Roman" pitchFamily="18" charset="0"/>
              <a:ea typeface="宋体" pitchFamily="2" charset="-122"/>
            </a:endParaRPr>
          </a:p>
        </p:txBody>
      </p:sp>
      <p:sp>
        <p:nvSpPr>
          <p:cNvPr id="7171" name="Rectangle 3"/>
          <p:cNvSpPr>
            <a:spLocks noGrp="1" noChangeArrowheads="1"/>
          </p:cNvSpPr>
          <p:nvPr>
            <p:ph type="body" idx="1"/>
          </p:nvPr>
        </p:nvSpPr>
        <p:spPr>
          <a:xfrm>
            <a:off x="539552" y="1484784"/>
            <a:ext cx="8136904" cy="5184576"/>
          </a:xfrm>
        </p:spPr>
        <p:txBody>
          <a:bodyPr>
            <a:normAutofit fontScale="77500" lnSpcReduction="20000"/>
          </a:bodyPr>
          <a:lstStyle/>
          <a:p>
            <a:pPr marL="514350" indent="-514350">
              <a:defRPr/>
            </a:pPr>
            <a:r>
              <a:rPr lang="zh-CN" altLang="zh-CN" dirty="0"/>
              <a:t>购买力平价理论</a:t>
            </a:r>
            <a:endParaRPr lang="en-US" altLang="zh-CN" dirty="0"/>
          </a:p>
          <a:p>
            <a:pPr marL="514350" indent="-514350">
              <a:defRPr/>
            </a:pPr>
            <a:r>
              <a:rPr lang="zh-CN" altLang="zh-CN" dirty="0"/>
              <a:t>该理论认为，长期内，一国的汇率将倾向于使在国内购买贸易品的成本等于在国外购买这些商品的成本</a:t>
            </a:r>
            <a:r>
              <a:rPr lang="en-US" altLang="zh-CN" dirty="0">
                <a:solidFill>
                  <a:srgbClr val="FF0000"/>
                </a:solidFill>
              </a:rPr>
              <a:t>2′</a:t>
            </a:r>
            <a:r>
              <a:rPr lang="zh-CN" altLang="zh-CN" dirty="0"/>
              <a:t>；而且，通货膨胀率高的国家将倾向于使其货币贬值</a:t>
            </a:r>
            <a:r>
              <a:rPr lang="en-US" altLang="zh-CN" dirty="0">
                <a:solidFill>
                  <a:srgbClr val="FF0000"/>
                </a:solidFill>
              </a:rPr>
              <a:t>2′</a:t>
            </a:r>
            <a:r>
              <a:rPr lang="zh-CN" altLang="zh-CN" dirty="0"/>
              <a:t>。但是</a:t>
            </a:r>
            <a:r>
              <a:rPr lang="en-US" altLang="zh-CN" dirty="0"/>
              <a:t>PPP</a:t>
            </a:r>
            <a:r>
              <a:rPr lang="zh-CN" altLang="zh-CN" dirty="0"/>
              <a:t>理论只是一个近似的、并不能准确预测汇率变动的理论，原因之一在于包含在物价指数中的许多商品和服务并不能进行贸易</a:t>
            </a:r>
            <a:r>
              <a:rPr lang="en-US" altLang="zh-CN" dirty="0">
                <a:solidFill>
                  <a:srgbClr val="FF0000"/>
                </a:solidFill>
              </a:rPr>
              <a:t>1′</a:t>
            </a:r>
            <a:r>
              <a:rPr lang="zh-CN" altLang="zh-CN" dirty="0"/>
              <a:t>。此外，即使对可贸易的商品，“一价定律”也不能一致地适用于所有商品。贸易壁垒、运输成本以及税收，会使统一商品的价格出现差别</a:t>
            </a:r>
            <a:r>
              <a:rPr lang="en-US" altLang="zh-CN" dirty="0">
                <a:solidFill>
                  <a:srgbClr val="FF0000"/>
                </a:solidFill>
              </a:rPr>
              <a:t>1′</a:t>
            </a:r>
            <a:r>
              <a:rPr lang="zh-CN" altLang="zh-CN" dirty="0"/>
              <a:t>。另外，短期内金融资产的流动也可以大大压到价格效应</a:t>
            </a:r>
            <a:r>
              <a:rPr lang="en-US" altLang="zh-CN" dirty="0">
                <a:solidFill>
                  <a:srgbClr val="FF0000"/>
                </a:solidFill>
              </a:rPr>
              <a:t>1′ </a:t>
            </a:r>
            <a:r>
              <a:rPr lang="zh-CN" altLang="zh-CN" dirty="0"/>
              <a:t>。因此，尽管</a:t>
            </a:r>
            <a:r>
              <a:rPr lang="en-US" altLang="zh-CN" dirty="0"/>
              <a:t>PPP</a:t>
            </a:r>
            <a:r>
              <a:rPr lang="zh-CN" altLang="zh-CN" dirty="0"/>
              <a:t>理论在长期中是汇率的有用指导，但汇率仍然能够在许多年里背离</a:t>
            </a:r>
            <a:r>
              <a:rPr lang="en-US" altLang="zh-CN" dirty="0"/>
              <a:t>PPP</a:t>
            </a:r>
            <a:r>
              <a:rPr lang="zh-CN" altLang="zh-CN" dirty="0"/>
              <a:t>水平。</a:t>
            </a:r>
            <a:endParaRPr lang="en-US" altLang="zh-CN" dirty="0">
              <a:ea typeface="宋体" pitchFamily="2" charset="-122"/>
            </a:endParaRP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8</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95288" y="117475"/>
            <a:ext cx="8229600" cy="1143000"/>
          </a:xfrm>
        </p:spPr>
        <p:txBody>
          <a:bodyPr/>
          <a:lstStyle/>
          <a:p>
            <a:r>
              <a:rPr lang="zh-CN" altLang="en-US" b="1" baseline="0" dirty="0">
                <a:solidFill>
                  <a:schemeClr val="tx1"/>
                </a:solidFill>
                <a:latin typeface="Times New Roman" pitchFamily="18" charset="0"/>
                <a:ea typeface="宋体" pitchFamily="2" charset="-122"/>
              </a:rPr>
              <a:t>简答题例题与参考答案</a:t>
            </a:r>
            <a:endParaRPr lang="zh-CN" b="1" baseline="0" dirty="0">
              <a:solidFill>
                <a:schemeClr val="tx1"/>
              </a:solidFill>
              <a:latin typeface="Times New Roman" pitchFamily="18" charset="0"/>
              <a:ea typeface="宋体" pitchFamily="2" charset="-122"/>
            </a:endParaRPr>
          </a:p>
        </p:txBody>
      </p:sp>
      <p:sp>
        <p:nvSpPr>
          <p:cNvPr id="7171" name="Rectangle 3"/>
          <p:cNvSpPr>
            <a:spLocks noGrp="1" noChangeArrowheads="1"/>
          </p:cNvSpPr>
          <p:nvPr>
            <p:ph type="body" idx="1"/>
          </p:nvPr>
        </p:nvSpPr>
        <p:spPr>
          <a:xfrm>
            <a:off x="539552" y="1484784"/>
            <a:ext cx="8136904" cy="5373216"/>
          </a:xfrm>
        </p:spPr>
        <p:txBody>
          <a:bodyPr>
            <a:normAutofit fontScale="62500" lnSpcReduction="20000"/>
          </a:bodyPr>
          <a:lstStyle/>
          <a:p>
            <a:pPr marL="514350" lvl="0" indent="-514350">
              <a:defRPr/>
            </a:pPr>
            <a:r>
              <a:rPr lang="zh-CN" altLang="zh-CN" dirty="0"/>
              <a:t>我国</a:t>
            </a:r>
            <a:r>
              <a:rPr lang="en-US" altLang="zh-CN" dirty="0"/>
              <a:t>CPI</a:t>
            </a:r>
            <a:r>
              <a:rPr lang="zh-CN" altLang="zh-CN" dirty="0"/>
              <a:t>的统计中，没有直接包括商品房的购买价格，为什么？</a:t>
            </a:r>
          </a:p>
          <a:p>
            <a:pPr marL="514350" indent="-514350">
              <a:defRPr/>
            </a:pPr>
            <a:r>
              <a:rPr lang="zh-CN" altLang="zh-CN" dirty="0"/>
              <a:t>之所以没有将商品房价格直接纳入</a:t>
            </a:r>
            <a:r>
              <a:rPr lang="en-US" altLang="zh-CN" dirty="0"/>
              <a:t>CPI</a:t>
            </a:r>
            <a:r>
              <a:rPr lang="zh-CN" altLang="zh-CN" dirty="0"/>
              <a:t>统计，一是</a:t>
            </a:r>
            <a:r>
              <a:rPr lang="en-US" altLang="zh-CN" dirty="0"/>
              <a:t>CPI</a:t>
            </a:r>
            <a:r>
              <a:rPr lang="zh-CN" altLang="zh-CN" dirty="0"/>
              <a:t>的统计口径必须与国际上通行国民经济核算体系中的消费分类相一致，以满足国民经济核算的需要。</a:t>
            </a:r>
            <a:r>
              <a:rPr lang="en-US" altLang="zh-CN" dirty="0"/>
              <a:t> </a:t>
            </a:r>
            <a:r>
              <a:rPr lang="en-US" altLang="zh-CN" dirty="0">
                <a:solidFill>
                  <a:srgbClr val="FF0000"/>
                </a:solidFill>
              </a:rPr>
              <a:t>1′ </a:t>
            </a:r>
            <a:r>
              <a:rPr lang="en-US" altLang="zh-CN" dirty="0"/>
              <a:t>CPI</a:t>
            </a:r>
            <a:r>
              <a:rPr lang="zh-CN" altLang="zh-CN" dirty="0"/>
              <a:t>只反映与居民即期消费密切相关的消费品及服务项目的价格变动，购买商品房属于投资行为，不属于消费行为，所以现行</a:t>
            </a:r>
            <a:r>
              <a:rPr lang="en-US" altLang="zh-CN" dirty="0"/>
              <a:t>CPI</a:t>
            </a:r>
            <a:r>
              <a:rPr lang="zh-CN" altLang="zh-CN" dirty="0"/>
              <a:t>不能直接反映商品房价格的变动</a:t>
            </a:r>
            <a:r>
              <a:rPr lang="en-US" altLang="zh-CN" dirty="0"/>
              <a:t> </a:t>
            </a:r>
            <a:r>
              <a:rPr lang="en-US" altLang="zh-CN" dirty="0">
                <a:solidFill>
                  <a:srgbClr val="FF0000"/>
                </a:solidFill>
              </a:rPr>
              <a:t>3′</a:t>
            </a:r>
            <a:r>
              <a:rPr lang="zh-CN" altLang="zh-CN" dirty="0"/>
              <a:t>。二是商品房购买与当期消费不同步，购买支出与当期实际住房消费不对等</a:t>
            </a:r>
            <a:r>
              <a:rPr lang="en-US" altLang="zh-CN" dirty="0"/>
              <a:t> </a:t>
            </a:r>
            <a:r>
              <a:rPr lang="en-US" altLang="zh-CN" dirty="0">
                <a:solidFill>
                  <a:srgbClr val="FF0000"/>
                </a:solidFill>
              </a:rPr>
              <a:t>3′</a:t>
            </a:r>
            <a:r>
              <a:rPr lang="zh-CN" altLang="zh-CN" dirty="0"/>
              <a:t>。商品房购买是一种在短期内集中支付大量货币的行为，但所购商品房却用于今后几十年的消费。因此，按照国际通行做法，我国的住房消费服务通常用该住房的估算租金来及物业管理及维修费等来反映，而不将房地产价格直接纳入反映居民日常消费价格变动的</a:t>
            </a:r>
            <a:r>
              <a:rPr lang="en-US" altLang="zh-CN" dirty="0"/>
              <a:t>CPI</a:t>
            </a:r>
            <a:r>
              <a:rPr lang="zh-CN" altLang="zh-CN" dirty="0"/>
              <a:t>中</a:t>
            </a:r>
            <a:r>
              <a:rPr lang="en-US" altLang="zh-CN" dirty="0">
                <a:solidFill>
                  <a:srgbClr val="FF0000"/>
                </a:solidFill>
              </a:rPr>
              <a:t>2′</a:t>
            </a:r>
            <a:r>
              <a:rPr lang="zh-CN" altLang="zh-CN" dirty="0"/>
              <a:t>。另外，虽然</a:t>
            </a:r>
            <a:r>
              <a:rPr lang="en-US" altLang="zh-CN" dirty="0"/>
              <a:t>CPI</a:t>
            </a:r>
            <a:r>
              <a:rPr lang="zh-CN" altLang="zh-CN" dirty="0"/>
              <a:t>没有把购房价计算在内，但并不是说</a:t>
            </a:r>
            <a:r>
              <a:rPr lang="en-US" altLang="zh-CN" dirty="0"/>
              <a:t>CPI</a:t>
            </a:r>
            <a:r>
              <a:rPr lang="zh-CN" altLang="zh-CN" dirty="0"/>
              <a:t>和房价没有关系。因为</a:t>
            </a:r>
            <a:r>
              <a:rPr lang="en-US" altLang="zh-CN" dirty="0"/>
              <a:t>CPI</a:t>
            </a:r>
            <a:r>
              <a:rPr lang="zh-CN" altLang="zh-CN" dirty="0"/>
              <a:t>中的居住类包括了建房及装修材料、住房租金、自有住房等方面，而这几方面的价格变动与房地产价格有密切的相关性</a:t>
            </a:r>
            <a:r>
              <a:rPr lang="en-US" altLang="zh-CN" dirty="0"/>
              <a:t> </a:t>
            </a:r>
            <a:r>
              <a:rPr lang="en-US" altLang="zh-CN" dirty="0">
                <a:solidFill>
                  <a:srgbClr val="FF0000"/>
                </a:solidFill>
              </a:rPr>
              <a:t>1′ </a:t>
            </a:r>
            <a:r>
              <a:rPr lang="zh-CN" altLang="zh-CN" dirty="0"/>
              <a:t>。</a:t>
            </a:r>
            <a:endParaRPr lang="en-US" altLang="zh-CN" dirty="0">
              <a:ea typeface="宋体" pitchFamily="2" charset="-122"/>
            </a:endParaRP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9</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块">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34800</TotalTime>
  <Words>627</Words>
  <Application>Microsoft Office PowerPoint</Application>
  <PresentationFormat>全屏显示(4:3)</PresentationFormat>
  <Paragraphs>57</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Calibri</vt:lpstr>
      <vt:lpstr>Corbel</vt:lpstr>
      <vt:lpstr>Courier New</vt:lpstr>
      <vt:lpstr>Times New Roman</vt:lpstr>
      <vt:lpstr>主题2</vt:lpstr>
      <vt:lpstr>期末考试注意事项  </vt:lpstr>
      <vt:lpstr>考试时间与地点</vt:lpstr>
      <vt:lpstr>考试形式</vt:lpstr>
      <vt:lpstr>考试题型</vt:lpstr>
      <vt:lpstr>答疑时间与方式</vt:lpstr>
      <vt:lpstr>答题注意事项</vt:lpstr>
      <vt:lpstr>考试复习范围</vt:lpstr>
      <vt:lpstr>名词解释例题与参考答案</vt:lpstr>
      <vt:lpstr>简答题例题与参考答案</vt:lpstr>
    </vt:vector>
  </TitlesOfParts>
  <Company>Southeast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One</dc:title>
  <dc:creator>Xiong</dc:creator>
  <cp:lastModifiedBy>XIONG YANYAN</cp:lastModifiedBy>
  <cp:revision>1495</cp:revision>
  <dcterms:created xsi:type="dcterms:W3CDTF">2012-09-14T13:40:35Z</dcterms:created>
  <dcterms:modified xsi:type="dcterms:W3CDTF">2019-11-04T15:08:25Z</dcterms:modified>
</cp:coreProperties>
</file>