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57" r:id="rId3"/>
    <p:sldId id="292" r:id="rId4"/>
    <p:sldId id="258" r:id="rId5"/>
    <p:sldId id="259" r:id="rId6"/>
    <p:sldId id="260" r:id="rId7"/>
    <p:sldId id="285" r:id="rId8"/>
    <p:sldId id="291" r:id="rId9"/>
    <p:sldId id="287" r:id="rId10"/>
    <p:sldId id="283" r:id="rId11"/>
    <p:sldId id="266" r:id="rId12"/>
    <p:sldId id="267" r:id="rId13"/>
  </p:sldIdLst>
  <p:sldSz cx="9144000" cy="6858000" type="screen4x3"/>
  <p:notesSz cx="6834188" cy="99790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9435" autoAdjust="0"/>
  </p:normalViewPr>
  <p:slideViewPr>
    <p:cSldViewPr>
      <p:cViewPr varScale="1">
        <p:scale>
          <a:sx n="68" d="100"/>
          <a:sy n="68" d="100"/>
        </p:scale>
        <p:origin x="58"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62275" cy="4984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71913" y="0"/>
            <a:ext cx="2960687" cy="498475"/>
          </a:xfrm>
          <a:prstGeom prst="rect">
            <a:avLst/>
          </a:prstGeom>
        </p:spPr>
        <p:txBody>
          <a:bodyPr vert="horz" lIns="91440" tIns="45720" rIns="91440" bIns="45720" rtlCol="0"/>
          <a:lstStyle>
            <a:lvl1pPr algn="r">
              <a:defRPr sz="1200"/>
            </a:lvl1pPr>
          </a:lstStyle>
          <a:p>
            <a:fld id="{1F7D0637-7B97-4B79-8BA2-56D579AF7B6D}" type="datetimeFigureOut">
              <a:rPr lang="zh-CN" altLang="en-US" smtClean="0"/>
              <a:pPr/>
              <a:t>2019/9/9</a:t>
            </a:fld>
            <a:endParaRPr lang="zh-CN" altLang="en-US"/>
          </a:p>
        </p:txBody>
      </p:sp>
      <p:sp>
        <p:nvSpPr>
          <p:cNvPr id="4" name="页脚占位符 3"/>
          <p:cNvSpPr>
            <a:spLocks noGrp="1"/>
          </p:cNvSpPr>
          <p:nvPr>
            <p:ph type="ftr" sz="quarter" idx="2"/>
          </p:nvPr>
        </p:nvSpPr>
        <p:spPr>
          <a:xfrm>
            <a:off x="0" y="9478963"/>
            <a:ext cx="2962275" cy="4984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71913" y="9478963"/>
            <a:ext cx="2960687" cy="498475"/>
          </a:xfrm>
          <a:prstGeom prst="rect">
            <a:avLst/>
          </a:prstGeom>
        </p:spPr>
        <p:txBody>
          <a:bodyPr vert="horz" lIns="91440" tIns="45720" rIns="91440" bIns="45720" rtlCol="0" anchor="b"/>
          <a:lstStyle>
            <a:lvl1pPr algn="r">
              <a:defRPr sz="1200"/>
            </a:lvl1pPr>
          </a:lstStyle>
          <a:p>
            <a:fld id="{9E188686-C5AB-4603-ADFC-FC49A431193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61481" cy="49895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71125" y="0"/>
            <a:ext cx="2961481" cy="498951"/>
          </a:xfrm>
          <a:prstGeom prst="rect">
            <a:avLst/>
          </a:prstGeom>
        </p:spPr>
        <p:txBody>
          <a:bodyPr vert="horz" lIns="91440" tIns="45720" rIns="91440" bIns="45720" rtlCol="0"/>
          <a:lstStyle>
            <a:lvl1pPr algn="r">
              <a:defRPr sz="1200"/>
            </a:lvl1pPr>
          </a:lstStyle>
          <a:p>
            <a:fld id="{E927F530-BBE4-4E8D-BD96-A0C099684C8F}" type="datetimeFigureOut">
              <a:rPr lang="zh-CN" altLang="en-US" smtClean="0"/>
              <a:pPr/>
              <a:t>2019/9/9</a:t>
            </a:fld>
            <a:endParaRPr lang="zh-CN" altLang="en-US"/>
          </a:p>
        </p:txBody>
      </p:sp>
      <p:sp>
        <p:nvSpPr>
          <p:cNvPr id="4" name="幻灯片图像占位符 3"/>
          <p:cNvSpPr>
            <a:spLocks noGrp="1" noRot="1" noChangeAspect="1"/>
          </p:cNvSpPr>
          <p:nvPr>
            <p:ph type="sldImg" idx="2"/>
          </p:nvPr>
        </p:nvSpPr>
        <p:spPr>
          <a:xfrm>
            <a:off x="922338" y="747713"/>
            <a:ext cx="4991100" cy="37433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3419" y="4740037"/>
            <a:ext cx="5467350" cy="449056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78342"/>
            <a:ext cx="2961481" cy="49895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71125" y="9478342"/>
            <a:ext cx="2961481" cy="498951"/>
          </a:xfrm>
          <a:prstGeom prst="rect">
            <a:avLst/>
          </a:prstGeom>
        </p:spPr>
        <p:txBody>
          <a:bodyPr vert="horz" lIns="91440" tIns="45720" rIns="91440" bIns="45720" rtlCol="0" anchor="b"/>
          <a:lstStyle>
            <a:lvl1pPr algn="r">
              <a:defRPr sz="1200"/>
            </a:lvl1pPr>
          </a:lstStyle>
          <a:p>
            <a:fld id="{B932FA83-871A-406B-917E-5058C526516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32FA83-871A-406B-917E-5058C5265163}" type="slidenum">
              <a:rPr lang="zh-CN" altLang="en-US" smtClean="0"/>
              <a:pPr/>
              <a:t>7</a:t>
            </a:fld>
            <a:endParaRPr lang="zh-CN" altLang="en-US"/>
          </a:p>
        </p:txBody>
      </p:sp>
    </p:spTree>
    <p:extLst>
      <p:ext uri="{BB962C8B-B14F-4D97-AF65-F5344CB8AC3E}">
        <p14:creationId xmlns:p14="http://schemas.microsoft.com/office/powerpoint/2010/main" val="3710935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9144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571" y="428"/>
            <a:ext cx="9142858"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571" y="428"/>
            <a:ext cx="9142858"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571" y="428"/>
            <a:ext cx="9142858" cy="6857143"/>
          </a:xfrm>
          <a:prstGeom prst="rect">
            <a:avLst/>
          </a:prstGeom>
          <a:noFill/>
          <a:ln>
            <a:noFill/>
          </a:ln>
        </p:spPr>
      </p:pic>
      <p:sp>
        <p:nvSpPr>
          <p:cNvPr id="31" name="Rectangle 31"/>
          <p:cNvSpPr>
            <a:spLocks noGrp="1"/>
          </p:cNvSpPr>
          <p:nvPr>
            <p:ph type="subTitle" idx="1"/>
          </p:nvPr>
        </p:nvSpPr>
        <p:spPr>
          <a:xfrm>
            <a:off x="2492734" y="5094577"/>
            <a:ext cx="6194066" cy="925223"/>
          </a:xfrm>
        </p:spPr>
        <p:txBody>
          <a:bodyPr/>
          <a:lstStyle>
            <a:lvl1pPr marL="0" indent="0" algn="r">
              <a:buNone/>
              <a:defRPr sz="2800" b="1">
                <a:latin typeface="Times New Roman" pitchFamily="18" charset="0"/>
                <a:cs typeface="Times New Roman" pitchFamily="18"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单击此处编辑母版副标题样式</a:t>
            </a:r>
            <a:endParaRPr lang="en-US" dirty="0"/>
          </a:p>
        </p:txBody>
      </p:sp>
      <p:sp>
        <p:nvSpPr>
          <p:cNvPr id="5" name="Rectangle 5"/>
          <p:cNvSpPr>
            <a:spLocks noGrp="1"/>
          </p:cNvSpPr>
          <p:nvPr>
            <p:ph type="ctrTitle"/>
          </p:nvPr>
        </p:nvSpPr>
        <p:spPr>
          <a:xfrm>
            <a:off x="1115616" y="3356992"/>
            <a:ext cx="7577814" cy="1470025"/>
          </a:xfrm>
        </p:spPr>
        <p:txBody>
          <a:bodyPr anchor="b" anchorCtr="0"/>
          <a:lstStyle>
            <a:lvl1pPr algn="r">
              <a:defRPr sz="4000" b="1">
                <a:latin typeface="Courier New" pitchFamily="49" charset="0"/>
                <a:cs typeface="Courier New" pitchFamily="49" charset="0"/>
              </a:defRPr>
            </a:lvl1pPr>
          </a:lstStyle>
          <a:p>
            <a:r>
              <a:rPr lang="zh-CN" altLang="en-US" dirty="0"/>
              <a:t>单击此处编辑母版标题样式</a:t>
            </a:r>
            <a:endParaRPr lang="en-US" dirty="0"/>
          </a:p>
        </p:txBody>
      </p:sp>
      <p:sp>
        <p:nvSpPr>
          <p:cNvPr id="10" name="Date Placeholder 9"/>
          <p:cNvSpPr>
            <a:spLocks noGrp="1"/>
          </p:cNvSpPr>
          <p:nvPr>
            <p:ph type="dt" sz="half" idx="10"/>
          </p:nvPr>
        </p:nvSpPr>
        <p:spPr/>
        <p:txBody>
          <a:bodyPr/>
          <a:lstStyle>
            <a:lvl1pPr>
              <a:defRPr>
                <a:latin typeface="Times New Roman" pitchFamily="18" charset="0"/>
                <a:cs typeface="Times New Roman" pitchFamily="18" charset="0"/>
              </a:defRPr>
            </a:lvl1pPr>
          </a:lstStyle>
          <a:p>
            <a:fld id="{D37E1B21-520A-4AB3-A660-3A52B284B2D1}" type="datetime1">
              <a:rPr lang="zh-CN" altLang="en-US" smtClean="0"/>
              <a:pPr/>
              <a:t>2019/9/9</a:t>
            </a:fld>
            <a:endParaRPr lang="zh-CN" altLang="en-US" dirty="0"/>
          </a:p>
        </p:txBody>
      </p:sp>
      <p:sp>
        <p:nvSpPr>
          <p:cNvPr id="11" name="Slide Number Placeholder 10"/>
          <p:cNvSpPr>
            <a:spLocks noGrp="1"/>
          </p:cNvSpPr>
          <p:nvPr>
            <p:ph type="sldNum" sz="quarter" idx="11"/>
          </p:nvPr>
        </p:nvSpPr>
        <p:spPr/>
        <p:txBody>
          <a:bodyPr/>
          <a:lstStyle>
            <a:lvl1pPr algn="r">
              <a:defRPr>
                <a:latin typeface="Times New Roman" pitchFamily="18" charset="0"/>
                <a:cs typeface="Times New Roman" pitchFamily="18" charset="0"/>
              </a:defRPr>
            </a:lvl1pPr>
          </a:lstStyle>
          <a:p>
            <a:fld id="{BDF3809E-0024-480F-AFB5-55129FD94290}" type="slidenum">
              <a:rPr lang="zh-CN" altLang="en-US" smtClean="0"/>
              <a:pPr/>
              <a:t>‹#›</a:t>
            </a:fld>
            <a:endParaRPr lang="zh-CN" altLang="en-US" dirty="0"/>
          </a:p>
        </p:txBody>
      </p:sp>
      <p:sp>
        <p:nvSpPr>
          <p:cNvPr id="12" name="Footer Placeholder 11"/>
          <p:cNvSpPr>
            <a:spLocks noGrp="1"/>
          </p:cNvSpPr>
          <p:nvPr>
            <p:ph type="ftr" sz="quarter" idx="12"/>
          </p:nvPr>
        </p:nvSpPr>
        <p:spPr/>
        <p:txBody>
          <a:bodyPr/>
          <a:lstStyle>
            <a:lvl1pPr>
              <a:defRPr>
                <a:latin typeface="Times New Roman" pitchFamily="18" charset="0"/>
                <a:cs typeface="Times New Roman" pitchFamily="18" charset="0"/>
              </a:defRPr>
            </a:lvl1pPr>
          </a:lstStyle>
          <a:p>
            <a:endParaRPr lang="zh-CN" altLang="en-US" dirty="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文本">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lvl1pPr>
              <a:lnSpc>
                <a:spcPct val="150000"/>
              </a:lnSpc>
              <a:spcBef>
                <a:spcPts val="100"/>
              </a:spcBef>
              <a:defRPr b="1">
                <a:latin typeface="Times New Roman" pitchFamily="18" charset="0"/>
                <a:cs typeface="Times New Roman" pitchFamily="18" charset="0"/>
              </a:defRPr>
            </a:lvl1pPr>
            <a:lvl2pPr>
              <a:lnSpc>
                <a:spcPct val="150000"/>
              </a:lnSpc>
              <a:defRPr b="1">
                <a:latin typeface="Times New Roman" pitchFamily="18" charset="0"/>
                <a:cs typeface="Times New Roman" pitchFamily="18" charset="0"/>
              </a:defRPr>
            </a:lvl2pPr>
            <a:lvl3pPr>
              <a:lnSpc>
                <a:spcPct val="150000"/>
              </a:lnSpc>
              <a:defRPr b="1">
                <a:latin typeface="Times New Roman" pitchFamily="18" charset="0"/>
                <a:cs typeface="Times New Roman" pitchFamily="18" charset="0"/>
              </a:defRPr>
            </a:lvl3pPr>
            <a:lvl4pPr>
              <a:lnSpc>
                <a:spcPct val="150000"/>
              </a:lnSpc>
              <a:defRPr b="1">
                <a:latin typeface="Times New Roman" pitchFamily="18" charset="0"/>
                <a:cs typeface="Times New Roman" pitchFamily="18" charset="0"/>
              </a:defRPr>
            </a:lvl4pPr>
            <a:lvl5pPr>
              <a:lnSpc>
                <a:spcPct val="150000"/>
              </a:lnSpc>
              <a:defRPr b="1">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9" name="Title 8"/>
          <p:cNvSpPr>
            <a:spLocks noGrp="1"/>
          </p:cNvSpPr>
          <p:nvPr>
            <p:ph type="title"/>
          </p:nvPr>
        </p:nvSpPr>
        <p:spPr>
          <a:xfrm>
            <a:off x="467544" y="188640"/>
            <a:ext cx="8229600" cy="1143000"/>
          </a:xfrm>
          <a:prstGeom prst="rect">
            <a:avLst/>
          </a:prstGeom>
        </p:spPr>
        <p:txBody>
          <a:bodyPr anchor="b" anchorCtr="0">
            <a:normAutofit/>
          </a:bodyPr>
          <a:lstStyle>
            <a:lvl1pPr>
              <a:defRPr sz="4000" b="1">
                <a:effectLst>
                  <a:outerShdw blurRad="38100" dist="38100" dir="2700000" algn="tl">
                    <a:srgbClr val="000000">
                      <a:alpha val="43137"/>
                    </a:srgbClr>
                  </a:outerShdw>
                </a:effectLst>
                <a:latin typeface="Courier New" pitchFamily="49" charset="0"/>
                <a:cs typeface="Courier New" pitchFamily="49" charset="0"/>
              </a:defRPr>
            </a:lvl1pPr>
          </a:lstStyle>
          <a:p>
            <a:pPr algn="l"/>
            <a:r>
              <a:rPr lang="zh-CN" altLang="en-US" dirty="0"/>
              <a:t>单击此处编辑母版标题样式</a:t>
            </a:r>
            <a:endParaRPr lang="en-US" dirty="0"/>
          </a:p>
        </p:txBody>
      </p:sp>
      <p:sp>
        <p:nvSpPr>
          <p:cNvPr id="8" name="Date Placeholder 7"/>
          <p:cNvSpPr>
            <a:spLocks noGrp="1"/>
          </p:cNvSpPr>
          <p:nvPr>
            <p:ph type="dt" sz="half" idx="10"/>
          </p:nvPr>
        </p:nvSpPr>
        <p:spPr/>
        <p:txBody>
          <a:bodyPr/>
          <a:lstStyle/>
          <a:p>
            <a:fld id="{07763E16-52F6-48C7-BE04-52CAD100DAD0}" type="datetime1">
              <a:rPr lang="zh-CN" altLang="en-US" smtClean="0"/>
              <a:pPr/>
              <a:t>2019/9/9</a:t>
            </a:fld>
            <a:endParaRPr lang="zh-CN" altLang="en-US"/>
          </a:p>
        </p:txBody>
      </p:sp>
      <p:sp>
        <p:nvSpPr>
          <p:cNvPr id="10" name="Slide Number Placeholder 9"/>
          <p:cNvSpPr>
            <a:spLocks noGrp="1"/>
          </p:cNvSpPr>
          <p:nvPr>
            <p:ph type="sldNum" sz="quarter" idx="11"/>
          </p:nvPr>
        </p:nvSpPr>
        <p:spPr/>
        <p:txBody>
          <a:bodyPr/>
          <a:lstStyle/>
          <a:p>
            <a:fld id="{BDF3809E-0024-480F-AFB5-55129FD94290}" type="slidenum">
              <a:rPr lang="zh-CN" altLang="en-US" smtClean="0"/>
              <a:pPr/>
              <a:t>‹#›</a:t>
            </a:fld>
            <a:endParaRPr lang="zh-CN" altLang="en-US"/>
          </a:p>
        </p:txBody>
      </p:sp>
      <p:sp>
        <p:nvSpPr>
          <p:cNvPr id="11" name="Footer Placeholder 10"/>
          <p:cNvSpPr>
            <a:spLocks noGrp="1"/>
          </p:cNvSpPr>
          <p:nvPr>
            <p:ph type="ftr" sz="quarter" idx="12"/>
          </p:nvPr>
        </p:nvSpPr>
        <p:spPr/>
        <p:txBody>
          <a:bodyP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8"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0-#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0-#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0-#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0-#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0-#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a:xfrm>
            <a:off x="467544" y="188640"/>
            <a:ext cx="8229600" cy="1143000"/>
          </a:xfrm>
          <a:prstGeom prst="rect">
            <a:avLst/>
          </a:prstGeom>
        </p:spPr>
        <p:txBody>
          <a:bodyPr anchor="b" anchorCtr="0">
            <a:normAutofit/>
          </a:bodyPr>
          <a:lstStyle/>
          <a:p>
            <a:pPr algn="l"/>
            <a:r>
              <a:rPr lang="zh-CN" altLang="en-US"/>
              <a:t>单击此处编辑母版标题样式</a:t>
            </a:r>
            <a:endParaRPr lang="en-US"/>
          </a:p>
        </p:txBody>
      </p:sp>
      <p:sp>
        <p:nvSpPr>
          <p:cNvPr id="7" name="Date Placeholder 6"/>
          <p:cNvSpPr>
            <a:spLocks noGrp="1"/>
          </p:cNvSpPr>
          <p:nvPr>
            <p:ph type="dt" sz="half" idx="10"/>
          </p:nvPr>
        </p:nvSpPr>
        <p:spPr/>
        <p:txBody>
          <a:bodyPr/>
          <a:lstStyle/>
          <a:p>
            <a:fld id="{B3D6DFA4-81C8-427A-8DCD-AF2BAADF6CA9}" type="datetime1">
              <a:rPr lang="zh-CN" altLang="en-US" smtClean="0"/>
              <a:pPr/>
              <a:t>2019/9/9</a:t>
            </a:fld>
            <a:endParaRPr lang="zh-CN" altLang="en-US"/>
          </a:p>
        </p:txBody>
      </p:sp>
      <p:sp>
        <p:nvSpPr>
          <p:cNvPr id="8" name="Slide Number Placeholder 7"/>
          <p:cNvSpPr>
            <a:spLocks noGrp="1"/>
          </p:cNvSpPr>
          <p:nvPr>
            <p:ph type="sldNum" sz="quarter" idx="11"/>
          </p:nvPr>
        </p:nvSpPr>
        <p:spPr/>
        <p:txBody>
          <a:bodyPr/>
          <a:lstStyle/>
          <a:p>
            <a:fld id="{BDF3809E-0024-480F-AFB5-55129FD94290}" type="slidenum">
              <a:rPr lang="zh-CN" altLang="en-US" smtClean="0"/>
              <a:pPr/>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2AE5C1F-E7F5-42F8-90F4-E5CC0445DA97}" type="datetime1">
              <a:rPr lang="zh-CN" altLang="en-US" smtClean="0"/>
              <a:pPr/>
              <a:t>2019/9/9</a:t>
            </a:fld>
            <a:endParaRPr lang="zh-CN" altLang="en-US"/>
          </a:p>
        </p:txBody>
      </p:sp>
      <p:sp>
        <p:nvSpPr>
          <p:cNvPr id="6" name="Slide Number Placeholder 5"/>
          <p:cNvSpPr>
            <a:spLocks noGrp="1"/>
          </p:cNvSpPr>
          <p:nvPr>
            <p:ph type="sldNum" sz="quarter" idx="11"/>
          </p:nvPr>
        </p:nvSpPr>
        <p:spPr/>
        <p:txBody>
          <a:bodyPr/>
          <a:lstStyle/>
          <a:p>
            <a:fld id="{BDF3809E-0024-480F-AFB5-55129FD94290}" type="slidenum">
              <a:rPr lang="zh-CN" altLang="en-US" smtClean="0"/>
              <a:pPr/>
              <a:t>‹#›</a:t>
            </a:fld>
            <a:endParaRPr lang="zh-CN" altLang="en-US"/>
          </a:p>
        </p:txBody>
      </p:sp>
      <p:sp>
        <p:nvSpPr>
          <p:cNvPr id="8" name="Footer Placeholder 7"/>
          <p:cNvSpPr>
            <a:spLocks noGrp="1"/>
          </p:cNvSpPr>
          <p:nvPr>
            <p:ph type="ftr" sz="quarter" idx="12"/>
          </p:nvPr>
        </p:nvSpPr>
        <p:spPr/>
        <p:txBody>
          <a:bodyPr/>
          <a:lstStyle/>
          <a:p>
            <a:endParaRPr lang="zh-CN" alt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标题和两栏文本">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Rectangle 11"/>
          <p:cNvSpPr>
            <a:spLocks noGrp="1"/>
          </p:cNvSpPr>
          <p:nvPr>
            <p:ph type="body"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Title 7"/>
          <p:cNvSpPr>
            <a:spLocks noGrp="1"/>
          </p:cNvSpPr>
          <p:nvPr>
            <p:ph type="title"/>
          </p:nvPr>
        </p:nvSpPr>
        <p:spPr>
          <a:xfrm>
            <a:off x="467544" y="188640"/>
            <a:ext cx="8229600" cy="1143000"/>
          </a:xfrm>
          <a:prstGeom prst="rect">
            <a:avLst/>
          </a:prstGeom>
        </p:spPr>
        <p:txBody>
          <a:bodyPr anchor="b" anchorCtr="0">
            <a:normAutofit/>
          </a:bodyPr>
          <a:lstStyle/>
          <a:p>
            <a:pPr algn="l"/>
            <a:r>
              <a:rPr lang="zh-CN" altLang="en-US"/>
              <a:t>单击此处编辑母版标题样式</a:t>
            </a:r>
            <a:endParaRPr lang="en-US"/>
          </a:p>
        </p:txBody>
      </p:sp>
      <p:sp>
        <p:nvSpPr>
          <p:cNvPr id="10" name="Date Placeholder 9"/>
          <p:cNvSpPr>
            <a:spLocks noGrp="1"/>
          </p:cNvSpPr>
          <p:nvPr>
            <p:ph type="dt" sz="half" idx="10"/>
          </p:nvPr>
        </p:nvSpPr>
        <p:spPr/>
        <p:txBody>
          <a:bodyPr/>
          <a:lstStyle/>
          <a:p>
            <a:fld id="{1061D995-B518-4D69-9FA9-7BDF8F804E98}" type="datetime1">
              <a:rPr lang="zh-CN" altLang="en-US" smtClean="0"/>
              <a:pPr/>
              <a:t>2019/9/9</a:t>
            </a:fld>
            <a:endParaRPr lang="zh-CN" altLang="en-US"/>
          </a:p>
        </p:txBody>
      </p:sp>
      <p:sp>
        <p:nvSpPr>
          <p:cNvPr id="12" name="Slide Number Placeholder 11"/>
          <p:cNvSpPr>
            <a:spLocks noGrp="1"/>
          </p:cNvSpPr>
          <p:nvPr>
            <p:ph type="sldNum" sz="quarter" idx="11"/>
          </p:nvPr>
        </p:nvSpPr>
        <p:spPr/>
        <p:txBody>
          <a:bodyPr/>
          <a:lstStyle/>
          <a:p>
            <a:fld id="{BDF3809E-0024-480F-AFB5-55129FD94290}" type="slidenum">
              <a:rPr lang="zh-CN" altLang="en-US" smtClean="0"/>
              <a:pPr/>
              <a:t>‹#›</a:t>
            </a:fld>
            <a:endParaRPr lang="zh-CN" altLang="en-US"/>
          </a:p>
        </p:txBody>
      </p:sp>
      <p:sp>
        <p:nvSpPr>
          <p:cNvPr id="13" name="Footer Placeholder 12"/>
          <p:cNvSpPr>
            <a:spLocks noGrp="1"/>
          </p:cNvSpPr>
          <p:nvPr>
            <p:ph type="ftr" sz="quarter" idx="12"/>
          </p:nvPr>
        </p:nvSpPr>
        <p:spPr/>
        <p:txBody>
          <a:bodyPr/>
          <a:lstStyle/>
          <a:p>
            <a:endParaRPr lang="zh-CN" alt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Title 6"/>
          <p:cNvSpPr>
            <a:spLocks noGrp="1"/>
          </p:cNvSpPr>
          <p:nvPr>
            <p:ph type="title"/>
          </p:nvPr>
        </p:nvSpPr>
        <p:spPr>
          <a:xfrm>
            <a:off x="467544" y="188640"/>
            <a:ext cx="8229600" cy="1143000"/>
          </a:xfrm>
          <a:prstGeom prst="rect">
            <a:avLst/>
          </a:prstGeom>
        </p:spPr>
        <p:txBody>
          <a:bodyPr anchor="b" anchorCtr="0">
            <a:normAutofit/>
          </a:bodyPr>
          <a:lstStyle/>
          <a:p>
            <a:pPr algn="l"/>
            <a:r>
              <a:rPr lang="zh-CN" altLang="en-US"/>
              <a:t>单击此处编辑母版标题样式</a:t>
            </a:r>
            <a:endParaRPr lang="en-US"/>
          </a:p>
        </p:txBody>
      </p:sp>
      <p:sp>
        <p:nvSpPr>
          <p:cNvPr id="8" name="Date Placeholder 7"/>
          <p:cNvSpPr>
            <a:spLocks noGrp="1"/>
          </p:cNvSpPr>
          <p:nvPr>
            <p:ph type="dt" sz="half" idx="10"/>
          </p:nvPr>
        </p:nvSpPr>
        <p:spPr/>
        <p:txBody>
          <a:bodyPr/>
          <a:lstStyle/>
          <a:p>
            <a:fld id="{BB9911F4-2DB7-4265-B3A4-43710AFF3873}" type="datetime1">
              <a:rPr lang="zh-CN" altLang="en-US" smtClean="0"/>
              <a:pPr/>
              <a:t>2019/9/9</a:t>
            </a:fld>
            <a:endParaRPr lang="zh-CN" altLang="en-US"/>
          </a:p>
        </p:txBody>
      </p:sp>
      <p:sp>
        <p:nvSpPr>
          <p:cNvPr id="9" name="Slide Number Placeholder 8"/>
          <p:cNvSpPr>
            <a:spLocks noGrp="1"/>
          </p:cNvSpPr>
          <p:nvPr>
            <p:ph type="sldNum" sz="quarter" idx="11"/>
          </p:nvPr>
        </p:nvSpPr>
        <p:spPr/>
        <p:txBody>
          <a:bodyPr/>
          <a:lstStyle/>
          <a:p>
            <a:fld id="{BDF3809E-0024-480F-AFB5-55129FD94290}" type="slidenum">
              <a:rPr lang="zh-CN" altLang="en-US" smtClean="0"/>
              <a:pPr/>
              <a:t>‹#›</a:t>
            </a:fld>
            <a:endParaRPr lang="zh-CN" altLang="en-US"/>
          </a:p>
        </p:txBody>
      </p:sp>
      <p:sp>
        <p:nvSpPr>
          <p:cNvPr id="10" name="Footer Placeholder 9"/>
          <p:cNvSpPr>
            <a:spLocks noGrp="1"/>
          </p:cNvSpPr>
          <p:nvPr>
            <p:ph type="ftr" sz="quarter" idx="12"/>
          </p:nvPr>
        </p:nvSpPr>
        <p:spPr/>
        <p:txBody>
          <a:bodyPr/>
          <a:lstStyle/>
          <a:p>
            <a:endParaRPr lang="zh-CN" alt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2 Content">
    <p:spTree>
      <p:nvGrpSpPr>
        <p:cNvPr id="1" name=""/>
        <p:cNvGrpSpPr/>
        <p:nvPr/>
      </p:nvGrpSpPr>
      <p:grpSpPr>
        <a:xfrm>
          <a:off x="0" y="0"/>
          <a:ext cx="0" cy="0"/>
          <a:chOff x="0" y="0"/>
          <a:chExt cx="0" cy="0"/>
        </a:xfrm>
      </p:grpSpPr>
      <p:sp>
        <p:nvSpPr>
          <p:cNvPr id="30" name="Rectangle 30"/>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7" name="Rectangle 17"/>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Title 7"/>
          <p:cNvSpPr>
            <a:spLocks noGrp="1"/>
          </p:cNvSpPr>
          <p:nvPr>
            <p:ph type="title"/>
          </p:nvPr>
        </p:nvSpPr>
        <p:spPr>
          <a:xfrm>
            <a:off x="467544" y="188640"/>
            <a:ext cx="8229600" cy="1143000"/>
          </a:xfrm>
          <a:prstGeom prst="rect">
            <a:avLst/>
          </a:prstGeom>
        </p:spPr>
        <p:txBody>
          <a:bodyPr anchor="b" anchorCtr="0">
            <a:normAutofit/>
          </a:bodyPr>
          <a:lstStyle/>
          <a:p>
            <a:pPr algn="l"/>
            <a:r>
              <a:rPr lang="zh-CN" altLang="en-US"/>
              <a:t>单击此处编辑母版标题样式</a:t>
            </a:r>
            <a:endParaRPr lang="en-US"/>
          </a:p>
        </p:txBody>
      </p:sp>
      <p:sp>
        <p:nvSpPr>
          <p:cNvPr id="9" name="Date Placeholder 8"/>
          <p:cNvSpPr>
            <a:spLocks noGrp="1"/>
          </p:cNvSpPr>
          <p:nvPr>
            <p:ph type="dt" sz="half" idx="10"/>
          </p:nvPr>
        </p:nvSpPr>
        <p:spPr/>
        <p:txBody>
          <a:bodyPr/>
          <a:lstStyle/>
          <a:p>
            <a:fld id="{44780CE5-3AF7-48AD-BBED-EEC653D8ED36}" type="datetime1">
              <a:rPr lang="zh-CN" altLang="en-US" smtClean="0"/>
              <a:pPr/>
              <a:t>2019/9/9</a:t>
            </a:fld>
            <a:endParaRPr lang="zh-CN" altLang="en-US"/>
          </a:p>
        </p:txBody>
      </p:sp>
      <p:sp>
        <p:nvSpPr>
          <p:cNvPr id="10" name="Slide Number Placeholder 9"/>
          <p:cNvSpPr>
            <a:spLocks noGrp="1"/>
          </p:cNvSpPr>
          <p:nvPr>
            <p:ph type="sldNum" sz="quarter" idx="11"/>
          </p:nvPr>
        </p:nvSpPr>
        <p:spPr/>
        <p:txBody>
          <a:bodyPr/>
          <a:lstStyle/>
          <a:p>
            <a:fld id="{BDF3809E-0024-480F-AFB5-55129FD94290}" type="slidenum">
              <a:rPr lang="zh-CN" altLang="en-US" smtClean="0"/>
              <a:pPr/>
              <a:t>‹#›</a:t>
            </a:fld>
            <a:endParaRPr lang="zh-CN" altLang="en-US"/>
          </a:p>
        </p:txBody>
      </p:sp>
      <p:sp>
        <p:nvSpPr>
          <p:cNvPr id="11" name="Footer Placeholder 10"/>
          <p:cNvSpPr>
            <a:spLocks noGrp="1"/>
          </p:cNvSpPr>
          <p:nvPr>
            <p:ph type="ftr" sz="quarter" idx="12"/>
          </p:nvPr>
        </p:nvSpPr>
        <p:spPr/>
        <p:txBody>
          <a:bodyPr/>
          <a:lstStyle/>
          <a:p>
            <a:endParaRPr lang="zh-CN" alt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cstate="print">
            <a:duotone>
              <a:schemeClr val="accent1"/>
              <a:srgbClr val="FFFFFF"/>
            </a:duotone>
          </a:blip>
          <a:stretch>
            <a:fillRect/>
          </a:stretch>
        </p:blipFill>
        <p:spPr>
          <a:xfrm>
            <a:off x="571" y="428"/>
            <a:ext cx="9142858" cy="6857143"/>
          </a:xfrm>
          <a:prstGeom prst="rect">
            <a:avLst/>
          </a:prstGeom>
          <a:noFill/>
          <a:ln>
            <a:noFill/>
          </a:ln>
        </p:spPr>
      </p:pic>
      <p:pic>
        <p:nvPicPr>
          <p:cNvPr id="9" name="image6.png"/>
          <p:cNvPicPr>
            <a:picLocks noChangeAspect="1"/>
          </p:cNvPicPr>
          <p:nvPr/>
        </p:nvPicPr>
        <p:blipFill>
          <a:blip r:embed="rId10" cstate="print"/>
          <a:stretch>
            <a:fillRect/>
          </a:stretch>
        </p:blipFill>
        <p:spPr>
          <a:xfrm>
            <a:off x="1142" y="0"/>
            <a:ext cx="9142858" cy="6857143"/>
          </a:xfrm>
          <a:prstGeom prst="rect">
            <a:avLst/>
          </a:prstGeom>
          <a:noFill/>
          <a:ln>
            <a:noFill/>
          </a:ln>
        </p:spPr>
      </p:pic>
      <p:sp>
        <p:nvSpPr>
          <p:cNvPr id="30" name="Rectangle 30"/>
          <p:cNvSpPr>
            <a:spLocks noGrp="1"/>
          </p:cNvSpPr>
          <p:nvPr>
            <p:ph type="title"/>
          </p:nvPr>
        </p:nvSpPr>
        <p:spPr>
          <a:xfrm>
            <a:off x="467544" y="188640"/>
            <a:ext cx="8229600" cy="1143000"/>
          </a:xfrm>
          <a:prstGeom prst="rect">
            <a:avLst/>
          </a:prstGeom>
        </p:spPr>
        <p:txBody>
          <a:bodyPr anchor="b" anchorCtr="0">
            <a:normAutofit/>
          </a:bodyPr>
          <a:lstStyle/>
          <a:p>
            <a:pPr algn="l"/>
            <a:r>
              <a:rPr lang="zh-CN" altLang="en-US" dirty="0"/>
              <a:t>单击此处编辑母版标题样式</a:t>
            </a:r>
            <a:endParaRPr lang="en-US" dirty="0"/>
          </a:p>
        </p:txBody>
      </p:sp>
      <p:sp>
        <p:nvSpPr>
          <p:cNvPr id="12" name="Rectangle 12"/>
          <p:cNvSpPr>
            <a:spLocks noGrp="1"/>
          </p:cNvSpPr>
          <p:nvPr>
            <p:ph type="body" idx="1"/>
          </p:nvPr>
        </p:nvSpPr>
        <p:spPr>
          <a:xfrm>
            <a:off x="457200" y="1600200"/>
            <a:ext cx="8229600" cy="4525963"/>
          </a:xfrm>
          <a:prstGeom prst="rect">
            <a:avLst/>
          </a:prstGeo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6" name="Rectangle 6"/>
          <p:cNvSpPr>
            <a:spLocks noGrp="1"/>
          </p:cNvSpPr>
          <p:nvPr>
            <p:ph type="dt" sz="half" idx="2"/>
          </p:nvPr>
        </p:nvSpPr>
        <p:spPr>
          <a:xfrm>
            <a:off x="457200" y="6245225"/>
            <a:ext cx="2133600" cy="476250"/>
          </a:xfrm>
          <a:prstGeom prst="rect">
            <a:avLst/>
          </a:prstGeom>
        </p:spPr>
        <p:txBody>
          <a:bodyPr/>
          <a:lstStyle>
            <a:lvl1pPr>
              <a:defRPr sz="1000">
                <a:latin typeface="Times New Roman" pitchFamily="18" charset="0"/>
                <a:cs typeface="Times New Roman" pitchFamily="18" charset="0"/>
              </a:defRPr>
            </a:lvl1pPr>
          </a:lstStyle>
          <a:p>
            <a:fld id="{A6F72B89-518D-4128-827E-7CE6852482EB}" type="datetime1">
              <a:rPr lang="zh-CN" altLang="en-US" smtClean="0"/>
              <a:pPr/>
              <a:t>2019/9/9</a:t>
            </a:fld>
            <a:endParaRPr lang="zh-CN" altLang="en-US" dirty="0"/>
          </a:p>
        </p:txBody>
      </p:sp>
      <p:sp>
        <p:nvSpPr>
          <p:cNvPr id="20" name="Rectangle 20"/>
          <p:cNvSpPr>
            <a:spLocks noGrp="1"/>
          </p:cNvSpPr>
          <p:nvPr>
            <p:ph type="ftr" sz="quarter" idx="3"/>
          </p:nvPr>
        </p:nvSpPr>
        <p:spPr>
          <a:xfrm>
            <a:off x="3124200" y="6245225"/>
            <a:ext cx="2895600" cy="476250"/>
          </a:xfrm>
          <a:prstGeom prst="rect">
            <a:avLst/>
          </a:prstGeom>
        </p:spPr>
        <p:txBody>
          <a:bodyPr/>
          <a:lstStyle>
            <a:lvl1pPr algn="ctr">
              <a:defRPr sz="1000">
                <a:latin typeface="Times New Roman" pitchFamily="18" charset="0"/>
                <a:cs typeface="Times New Roman" pitchFamily="18" charset="0"/>
              </a:defRPr>
            </a:lvl1pPr>
          </a:lstStyle>
          <a:p>
            <a:endParaRPr lang="zh-CN" altLang="en-US" dirty="0"/>
          </a:p>
        </p:txBody>
      </p:sp>
      <p:sp>
        <p:nvSpPr>
          <p:cNvPr id="21" name="Rectangle 21"/>
          <p:cNvSpPr>
            <a:spLocks noGrp="1"/>
          </p:cNvSpPr>
          <p:nvPr>
            <p:ph type="sldNum" sz="quarter" idx="4"/>
          </p:nvPr>
        </p:nvSpPr>
        <p:spPr>
          <a:xfrm>
            <a:off x="6553200" y="6245225"/>
            <a:ext cx="2133600" cy="476250"/>
          </a:xfrm>
          <a:prstGeom prst="rect">
            <a:avLst/>
          </a:prstGeom>
        </p:spPr>
        <p:txBody>
          <a:bodyPr/>
          <a:lstStyle>
            <a:lvl1pPr algn="r">
              <a:defRPr sz="1000">
                <a:latin typeface="Times New Roman" pitchFamily="18" charset="0"/>
                <a:cs typeface="Times New Roman" pitchFamily="18" charset="0"/>
              </a:defRPr>
            </a:lvl1pPr>
          </a:lstStyle>
          <a:p>
            <a:fld id="{BDF3809E-0024-480F-AFB5-55129FD94290}"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wipe dir="r"/>
  </p:transition>
  <p:hf hdr="0" ftr="0" dt="0"/>
  <p:txStyles>
    <p:titleStyle>
      <a:defPPr>
        <a:defRPr sz="4400">
          <a:solidFill>
            <a:schemeClr val="tx1"/>
          </a:solidFill>
          <a:latin typeface="+mj-lt"/>
          <a:ea typeface="+mj-ea"/>
          <a:cs typeface="+mj-cs"/>
        </a:defRPr>
      </a:defPPr>
      <a:lvl1pPr algn="l" eaLnBrk="1" hangingPunct="1">
        <a:buNone/>
        <a:defRPr sz="4000" b="1">
          <a:solidFill>
            <a:schemeClr val="tx1">
              <a:alpha val="100000"/>
            </a:schemeClr>
          </a:solidFill>
          <a:effectLst>
            <a:outerShdw blurRad="38100" dist="38100" dir="2700000" algn="tl">
              <a:srgbClr val="000000">
                <a:alpha val="43137"/>
              </a:srgbClr>
            </a:outerShdw>
          </a:effectLst>
          <a:latin typeface="Courier New" pitchFamily="49" charset="0"/>
          <a:cs typeface="Courier New" pitchFamily="49" charset="0"/>
        </a:defRPr>
      </a:lvl1pPr>
    </p:titleStyle>
    <p:bodyStyle>
      <a:defPPr>
        <a:defRPr>
          <a:solidFill>
            <a:schemeClr val="tx1"/>
          </a:solidFill>
          <a:latin typeface="+mn-lt"/>
          <a:ea typeface="+mn-ea"/>
          <a:cs typeface="+mn-cs"/>
        </a:defRPr>
      </a:defPPr>
      <a:lvl1pPr marL="342900" indent="-342900" eaLnBrk="1" hangingPunct="1">
        <a:lnSpc>
          <a:spcPct val="150000"/>
        </a:lnSpc>
        <a:spcBef>
          <a:spcPts val="0"/>
        </a:spcBef>
        <a:buChar char="•"/>
        <a:defRPr sz="2800" b="1">
          <a:latin typeface="+mn-lt"/>
        </a:defRPr>
      </a:lvl1pPr>
      <a:lvl2pPr marL="742950" indent="-285750" eaLnBrk="1" hangingPunct="1">
        <a:lnSpc>
          <a:spcPct val="150000"/>
        </a:lnSpc>
        <a:buChar char="–"/>
        <a:defRPr sz="2400" b="1">
          <a:latin typeface="+mn-lt"/>
        </a:defRPr>
      </a:lvl2pPr>
      <a:lvl3pPr marL="1143000" indent="-228600" eaLnBrk="1" hangingPunct="1">
        <a:lnSpc>
          <a:spcPct val="150000"/>
        </a:lnSpc>
        <a:buChar char="•"/>
        <a:defRPr sz="2400" b="1">
          <a:latin typeface="+mn-lt"/>
        </a:defRPr>
      </a:lvl3pPr>
      <a:lvl4pPr marL="1600200" indent="-228600" eaLnBrk="1" hangingPunct="1">
        <a:lnSpc>
          <a:spcPct val="150000"/>
        </a:lnSpc>
        <a:buChar char="–"/>
        <a:defRPr sz="2000" b="1">
          <a:latin typeface="+mn-lt"/>
        </a:defRPr>
      </a:lvl4pPr>
      <a:lvl5pPr marL="2057400" indent="-228600" eaLnBrk="1" hangingPunct="1">
        <a:lnSpc>
          <a:spcPct val="150000"/>
        </a:lnSpc>
        <a:buChar char="»"/>
        <a:defRPr sz="2000" b="1">
          <a:latin typeface="+mn-lt"/>
        </a:defRPr>
      </a:lvl5pPr>
      <a:lvl6pPr marL="2514600" indent="-228600" eaLnBrk="1" hangingPunct="1">
        <a:buChar char="•"/>
        <a:defRPr sz="2000"/>
      </a:lvl6pPr>
      <a:lvl7pPr marL="2971800" indent="-228600" eaLnBrk="1" hangingPunct="1">
        <a:buChar char="•"/>
        <a:defRPr sz="2000"/>
      </a:lvl7pPr>
      <a:lvl8pPr marL="3429000" indent="-228600" eaLnBrk="1" hangingPunct="1">
        <a:buChar char="•"/>
        <a:defRPr sz="2000"/>
      </a:lvl8pPr>
      <a:lvl9pPr marL="3886200" indent="-228600" eaLnBrk="1" hangingPunct="1">
        <a:buChar char="•"/>
        <a:defRPr sz="2000"/>
      </a:lvl9pPr>
    </p:bodyStyle>
    <p:otherStyle>
      <a:defPPr>
        <a:defRPr>
          <a:solidFill>
            <a:schemeClr val="tx1"/>
          </a:solidFill>
          <a:latin typeface="+mn-lt"/>
          <a:ea typeface="+mn-ea"/>
          <a:cs typeface="+mn-cs"/>
        </a:defRPr>
      </a:defPPr>
      <a:lvl1pPr marL="0" eaLnBrk="1" hangingPunct="1">
        <a:defRPr/>
      </a:lvl1pPr>
      <a:lvl2pPr marL="457200" eaLnBrk="1" hangingPunct="1">
        <a:defRPr/>
      </a:lvl2pPr>
      <a:lvl3pPr marL="914400" eaLnBrk="1" hangingPunct="1">
        <a:defRPr/>
      </a:lvl3pPr>
      <a:lvl4pPr marL="1371600" eaLnBrk="1" hangingPunct="1">
        <a:defRPr/>
      </a:lvl4pPr>
      <a:lvl5pPr marL="1828800" eaLnBrk="1" hangingPunct="1">
        <a:defRPr/>
      </a:lvl5pPr>
      <a:lvl6pPr marL="2286000" eaLnBrk="1" hangingPunct="1">
        <a:defRPr/>
      </a:lvl6pPr>
      <a:lvl7pPr marL="2743200" eaLnBrk="1" hangingPunct="1">
        <a:defRPr/>
      </a:lvl7pPr>
      <a:lvl8pPr marL="3200400" eaLnBrk="1" hangingPunct="1">
        <a:defRPr/>
      </a:lvl8pPr>
      <a:lvl9pPr marL="3657600" eaLnBrk="1" hangingPunct="1">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erson.zju.edu.cn/yxiong" TargetMode="External"/><Relationship Id="rId2" Type="http://schemas.openxmlformats.org/officeDocument/2006/relationships/hyperlink" Target="mailto:seuxiongyy@163.com" TargetMode="Externa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2" Type="http://schemas.openxmlformats.org/officeDocument/2006/relationships/hyperlink" Target="mailto:11901037@zju.edu.c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prenhall.com/pindyck" TargetMode="External"/><Relationship Id="rId2" Type="http://schemas.openxmlformats.org/officeDocument/2006/relationships/hyperlink" Target="http://www.mhhe.com/economics/samuelson19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951506" y="4905164"/>
            <a:ext cx="6194066" cy="1512168"/>
          </a:xfrm>
        </p:spPr>
        <p:txBody>
          <a:bodyPr>
            <a:normAutofit fontScale="85000" lnSpcReduction="20000"/>
          </a:bodyPr>
          <a:lstStyle/>
          <a:p>
            <a:pPr algn="ctr"/>
            <a:r>
              <a:rPr lang="zh-CN" altLang="en-US" dirty="0">
                <a:latin typeface="楷体" pitchFamily="49" charset="-122"/>
                <a:ea typeface="楷体" pitchFamily="49" charset="-122"/>
              </a:rPr>
              <a:t>浙江大学公共管理学院</a:t>
            </a:r>
            <a:endParaRPr lang="en-US" altLang="zh-CN" dirty="0">
              <a:latin typeface="楷体" pitchFamily="49" charset="-122"/>
              <a:ea typeface="楷体" pitchFamily="49" charset="-122"/>
            </a:endParaRPr>
          </a:p>
          <a:p>
            <a:pPr algn="ctr"/>
            <a:r>
              <a:rPr lang="en-US" altLang="zh-CN" dirty="0">
                <a:ea typeface="楷体" pitchFamily="49" charset="-122"/>
              </a:rPr>
              <a:t>2019-2020 </a:t>
            </a:r>
            <a:r>
              <a:rPr lang="zh-CN" altLang="en-US" dirty="0">
                <a:ea typeface="楷体" pitchFamily="49" charset="-122"/>
              </a:rPr>
              <a:t>秋冬  </a:t>
            </a:r>
            <a:endParaRPr lang="en-US" altLang="zh-CN" dirty="0">
              <a:ea typeface="楷体" pitchFamily="49" charset="-122"/>
            </a:endParaRPr>
          </a:p>
          <a:p>
            <a:pPr algn="ctr"/>
            <a:r>
              <a:rPr lang="en-US" altLang="zh-CN" dirty="0"/>
              <a:t>2019.09.08</a:t>
            </a:r>
            <a:endParaRPr lang="zh-CN" altLang="en-US" dirty="0"/>
          </a:p>
        </p:txBody>
      </p:sp>
      <p:sp>
        <p:nvSpPr>
          <p:cNvPr id="2" name="标题 1"/>
          <p:cNvSpPr>
            <a:spLocks noGrp="1"/>
          </p:cNvSpPr>
          <p:nvPr>
            <p:ph type="ctrTitle"/>
          </p:nvPr>
        </p:nvSpPr>
        <p:spPr>
          <a:xfrm>
            <a:off x="1259632" y="1196752"/>
            <a:ext cx="7577814" cy="3486249"/>
          </a:xfrm>
        </p:spPr>
        <p:txBody>
          <a:bodyPr>
            <a:normAutofit/>
          </a:bodyPr>
          <a:lstStyle/>
          <a:p>
            <a:pPr algn="ctr"/>
            <a:r>
              <a:rPr lang="zh-CN" altLang="en-US" sz="5400" dirty="0">
                <a:solidFill>
                  <a:srgbClr val="002060"/>
                </a:solidFill>
                <a:latin typeface="Times New Roman" pitchFamily="18" charset="0"/>
                <a:cs typeface="Times New Roman" pitchFamily="18" charset="0"/>
              </a:rPr>
              <a:t>宏观经济学（乙）</a:t>
            </a:r>
            <a:br>
              <a:rPr lang="en-US" altLang="zh-CN" dirty="0">
                <a:latin typeface="Times New Roman" pitchFamily="18" charset="0"/>
                <a:cs typeface="Times New Roman" pitchFamily="18" charset="0"/>
              </a:rPr>
            </a:br>
            <a:br>
              <a:rPr lang="en-US" altLang="zh-CN" dirty="0">
                <a:latin typeface="Times New Roman" pitchFamily="18" charset="0"/>
                <a:cs typeface="Times New Roman" pitchFamily="18" charset="0"/>
              </a:rPr>
            </a:br>
            <a:endParaRPr lang="zh-CN" altLang="en-US" sz="3600" dirty="0">
              <a:latin typeface="Times New Roman" pitchFamily="18" charset="0"/>
              <a:cs typeface="Times New Roman" pitchFamily="18" charset="0"/>
            </a:endParaRPr>
          </a:p>
        </p:txBody>
      </p:sp>
      <p:sp>
        <p:nvSpPr>
          <p:cNvPr id="4" name="灯片编号占位符 3"/>
          <p:cNvSpPr>
            <a:spLocks noGrp="1"/>
          </p:cNvSpPr>
          <p:nvPr>
            <p:ph type="sldNum" sz="quarter" idx="11"/>
          </p:nvPr>
        </p:nvSpPr>
        <p:spPr/>
        <p:txBody>
          <a:bodyPr/>
          <a:lstStyle/>
          <a:p>
            <a:fld id="{BDF3809E-0024-480F-AFB5-55129FD94290}" type="slidenum">
              <a:rPr lang="zh-CN" altLang="en-US" smtClean="0"/>
              <a:pPr/>
              <a:t>1</a:t>
            </a:fld>
            <a:endParaRPr lang="zh-CN" altLang="en-US" dirty="0"/>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57200" y="1600200"/>
            <a:ext cx="8147248" cy="5069160"/>
          </a:xfrm>
        </p:spPr>
        <p:txBody>
          <a:bodyPr>
            <a:normAutofit/>
          </a:bodyPr>
          <a:lstStyle/>
          <a:p>
            <a:r>
              <a:rPr lang="zh-CN" altLang="en-US" u="sng" dirty="0">
                <a:effectLst>
                  <a:outerShdw blurRad="38100" dist="38100" dir="2700000" algn="tl">
                    <a:srgbClr val="000000">
                      <a:alpha val="43137"/>
                    </a:srgbClr>
                  </a:outerShdw>
                </a:effectLst>
              </a:rPr>
              <a:t>教学内容及教学安排</a:t>
            </a:r>
            <a:endParaRPr lang="en-US" altLang="zh-CN" u="sng" dirty="0">
              <a:effectLst>
                <a:outerShdw blurRad="38100" dist="38100" dir="2700000" algn="tl">
                  <a:srgbClr val="000000">
                    <a:alpha val="43137"/>
                  </a:srgbClr>
                </a:outerShdw>
              </a:effectLst>
            </a:endParaRPr>
          </a:p>
          <a:p>
            <a:pPr lvl="1"/>
            <a:r>
              <a:rPr lang="zh-CN" altLang="en-US" b="0" dirty="0"/>
              <a:t>宏观经济学（乙）教学大纲</a:t>
            </a:r>
            <a:endParaRPr lang="en-US" altLang="zh-CN" b="0" dirty="0"/>
          </a:p>
          <a:p>
            <a:pPr lvl="1"/>
            <a:r>
              <a:rPr lang="zh-CN" altLang="en-US" b="0" dirty="0"/>
              <a:t>学在浙大</a:t>
            </a:r>
            <a:endParaRPr lang="en-US" altLang="zh-CN" dirty="0"/>
          </a:p>
          <a:p>
            <a:pPr marL="914400" lvl="1" indent="-514350"/>
            <a:endParaRPr lang="en-US" altLang="zh-CN" dirty="0"/>
          </a:p>
          <a:p>
            <a:pPr marL="914400" lvl="1" indent="-514350"/>
            <a:endParaRPr lang="en-US" altLang="zh-CN" dirty="0"/>
          </a:p>
          <a:p>
            <a:pPr marL="914400" lvl="1" indent="-514350"/>
            <a:endParaRPr lang="zh-CN" altLang="en-US" dirty="0"/>
          </a:p>
        </p:txBody>
      </p:sp>
      <p:sp>
        <p:nvSpPr>
          <p:cNvPr id="3" name="标题 2"/>
          <p:cNvSpPr>
            <a:spLocks noGrp="1"/>
          </p:cNvSpPr>
          <p:nvPr>
            <p:ph type="title"/>
          </p:nvPr>
        </p:nvSpPr>
        <p:spPr/>
        <p:txBody>
          <a:bodyPr/>
          <a:lstStyle/>
          <a:p>
            <a:r>
              <a:rPr lang="zh-CN" altLang="en-US" dirty="0"/>
              <a:t>课程介绍</a:t>
            </a:r>
          </a:p>
        </p:txBody>
      </p:sp>
      <p:sp>
        <p:nvSpPr>
          <p:cNvPr id="5" name="灯片编号占位符 4"/>
          <p:cNvSpPr>
            <a:spLocks noGrp="1"/>
          </p:cNvSpPr>
          <p:nvPr>
            <p:ph type="sldNum" sz="quarter" idx="11"/>
          </p:nvPr>
        </p:nvSpPr>
        <p:spPr/>
        <p:txBody>
          <a:bodyPr/>
          <a:lstStyle/>
          <a:p>
            <a:fld id="{BDF3809E-0024-480F-AFB5-55129FD94290}" type="slidenum">
              <a:rPr lang="zh-CN" altLang="en-US" smtClean="0"/>
              <a:pPr/>
              <a:t>10</a:t>
            </a:fld>
            <a:endParaRPr lang="zh-CN" altLang="en-US"/>
          </a:p>
        </p:txBody>
      </p:sp>
      <p:pic>
        <p:nvPicPr>
          <p:cNvPr id="6" name="Picture 2"/>
          <p:cNvPicPr>
            <a:picLocks noChangeAspect="1" noChangeArrowheads="1"/>
          </p:cNvPicPr>
          <p:nvPr/>
        </p:nvPicPr>
        <p:blipFill>
          <a:blip r:embed="rId2" cstate="print"/>
          <a:srcRect/>
          <a:stretch>
            <a:fillRect/>
          </a:stretch>
        </p:blipFill>
        <p:spPr bwMode="auto">
          <a:xfrm>
            <a:off x="3923928" y="4797152"/>
            <a:ext cx="1944216" cy="1735870"/>
          </a:xfrm>
          <a:prstGeom prst="rect">
            <a:avLst/>
          </a:prstGeom>
          <a:noFill/>
          <a:ln w="9525">
            <a:noFill/>
            <a:miter lim="800000"/>
            <a:headEnd/>
            <a:tailEnd/>
          </a:ln>
          <a:effectLst/>
        </p:spPr>
      </p:pic>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86178" y="1340768"/>
            <a:ext cx="6120680" cy="5380707"/>
          </a:xfrm>
        </p:spPr>
        <p:txBody>
          <a:bodyPr>
            <a:normAutofit/>
          </a:bodyPr>
          <a:lstStyle/>
          <a:p>
            <a:r>
              <a:rPr lang="zh-CN" altLang="en-US" sz="2000" dirty="0">
                <a:solidFill>
                  <a:srgbClr val="FF0000"/>
                </a:solidFill>
              </a:rPr>
              <a:t>出勤率</a:t>
            </a:r>
            <a:r>
              <a:rPr lang="zh-CN" altLang="zh-CN" sz="2000" dirty="0">
                <a:solidFill>
                  <a:srgbClr val="FF0000"/>
                </a:solidFill>
              </a:rPr>
              <a:t>: 10%</a:t>
            </a:r>
            <a:endParaRPr lang="en-US" altLang="zh-CN" sz="2000" dirty="0">
              <a:solidFill>
                <a:srgbClr val="FF0000"/>
              </a:solidFill>
            </a:endParaRPr>
          </a:p>
          <a:p>
            <a:pPr lvl="1"/>
            <a:r>
              <a:rPr lang="zh-CN" altLang="en-US" sz="2000" dirty="0">
                <a:solidFill>
                  <a:srgbClr val="0000FF"/>
                </a:solidFill>
              </a:rPr>
              <a:t>每堂课，本人签到</a:t>
            </a:r>
            <a:endParaRPr lang="en-US" altLang="zh-CN" sz="2000" dirty="0">
              <a:solidFill>
                <a:srgbClr val="0000FF"/>
              </a:solidFill>
            </a:endParaRPr>
          </a:p>
          <a:p>
            <a:pPr lvl="1"/>
            <a:r>
              <a:rPr lang="zh-CN" altLang="en-US" sz="2000" dirty="0"/>
              <a:t>百分制，旷课</a:t>
            </a:r>
            <a:r>
              <a:rPr lang="en-US" altLang="zh-CN" sz="2000" dirty="0"/>
              <a:t>1</a:t>
            </a:r>
            <a:r>
              <a:rPr lang="zh-CN" altLang="en-US" sz="2000" dirty="0"/>
              <a:t>次扣</a:t>
            </a:r>
            <a:r>
              <a:rPr lang="en-US" altLang="zh-CN" sz="2000" dirty="0"/>
              <a:t>15</a:t>
            </a:r>
            <a:r>
              <a:rPr lang="zh-CN" altLang="en-US" sz="2000" dirty="0"/>
              <a:t>分、</a:t>
            </a:r>
            <a:r>
              <a:rPr lang="en-US" altLang="zh-CN" sz="2000" dirty="0"/>
              <a:t>3</a:t>
            </a:r>
            <a:r>
              <a:rPr lang="zh-CN" altLang="en-US" sz="2000" dirty="0"/>
              <a:t>次及以上计</a:t>
            </a:r>
            <a:r>
              <a:rPr lang="en-US" altLang="zh-CN" sz="2000" dirty="0"/>
              <a:t>0</a:t>
            </a:r>
            <a:r>
              <a:rPr lang="zh-CN" altLang="en-US" sz="2000" dirty="0"/>
              <a:t>分</a:t>
            </a:r>
            <a:endParaRPr lang="en-US" altLang="zh-CN" sz="2000" dirty="0"/>
          </a:p>
          <a:p>
            <a:pPr lvl="1"/>
            <a:r>
              <a:rPr lang="zh-CN" altLang="en-US" sz="2000" u="sng" dirty="0">
                <a:solidFill>
                  <a:srgbClr val="0000FF"/>
                </a:solidFill>
              </a:rPr>
              <a:t>无故旷课</a:t>
            </a:r>
            <a:r>
              <a:rPr lang="en-US" altLang="zh-CN" sz="2000" u="sng" dirty="0">
                <a:solidFill>
                  <a:srgbClr val="0000FF"/>
                </a:solidFill>
              </a:rPr>
              <a:t>3</a:t>
            </a:r>
            <a:r>
              <a:rPr lang="zh-CN" altLang="en-US" sz="2000" u="sng" dirty="0">
                <a:solidFill>
                  <a:srgbClr val="0000FF"/>
                </a:solidFill>
              </a:rPr>
              <a:t>次及以上，</a:t>
            </a:r>
            <a:r>
              <a:rPr lang="zh-CN" altLang="en-US" sz="2000" u="sng" dirty="0">
                <a:solidFill>
                  <a:srgbClr val="FF0000"/>
                </a:solidFill>
              </a:rPr>
              <a:t>取消</a:t>
            </a:r>
            <a:r>
              <a:rPr lang="zh-CN" altLang="en-US" sz="2000" u="sng" dirty="0">
                <a:solidFill>
                  <a:srgbClr val="0000FF"/>
                </a:solidFill>
              </a:rPr>
              <a:t>期末考试资格</a:t>
            </a:r>
            <a:endParaRPr lang="en-US" altLang="zh-CN" sz="2000" u="sng" dirty="0">
              <a:solidFill>
                <a:srgbClr val="0000FF"/>
              </a:solidFill>
            </a:endParaRPr>
          </a:p>
          <a:p>
            <a:pPr>
              <a:spcBef>
                <a:spcPts val="600"/>
              </a:spcBef>
            </a:pPr>
            <a:r>
              <a:rPr lang="zh-CN" altLang="en-US" sz="2000" dirty="0">
                <a:solidFill>
                  <a:srgbClr val="FF0000"/>
                </a:solidFill>
              </a:rPr>
              <a:t>课后作业与演讲</a:t>
            </a:r>
            <a:r>
              <a:rPr lang="zh-CN" altLang="zh-CN" sz="2000" dirty="0">
                <a:solidFill>
                  <a:srgbClr val="FF0000"/>
                </a:solidFill>
              </a:rPr>
              <a:t>: </a:t>
            </a:r>
            <a:r>
              <a:rPr lang="en-US" altLang="zh-CN" sz="2000" dirty="0">
                <a:solidFill>
                  <a:srgbClr val="FF0000"/>
                </a:solidFill>
              </a:rPr>
              <a:t>30</a:t>
            </a:r>
            <a:r>
              <a:rPr lang="zh-CN" altLang="zh-CN" sz="2000" dirty="0">
                <a:solidFill>
                  <a:srgbClr val="FF0000"/>
                </a:solidFill>
              </a:rPr>
              <a:t>%</a:t>
            </a:r>
            <a:endParaRPr lang="en-US" altLang="zh-CN" sz="2000" dirty="0">
              <a:solidFill>
                <a:srgbClr val="FF0000"/>
              </a:solidFill>
            </a:endParaRPr>
          </a:p>
          <a:p>
            <a:pPr lvl="1"/>
            <a:r>
              <a:rPr lang="zh-CN" altLang="en-US" sz="2000" dirty="0"/>
              <a:t>百分制</a:t>
            </a:r>
            <a:endParaRPr lang="en-US" altLang="zh-CN" sz="2000" dirty="0"/>
          </a:p>
          <a:p>
            <a:pPr lvl="1"/>
            <a:r>
              <a:rPr lang="zh-CN" altLang="en-US" sz="2000" dirty="0"/>
              <a:t>按时完成作业、作业完成的质量</a:t>
            </a:r>
            <a:endParaRPr lang="en-US" altLang="zh-CN" sz="2000" dirty="0"/>
          </a:p>
          <a:p>
            <a:pPr lvl="1"/>
            <a:r>
              <a:rPr lang="zh-CN" altLang="en-US" sz="2000" dirty="0"/>
              <a:t>高质量合作</a:t>
            </a:r>
            <a:endParaRPr lang="en-US" altLang="zh-CN" sz="2000" dirty="0"/>
          </a:p>
          <a:p>
            <a:r>
              <a:rPr lang="zh-CN" altLang="en-US" sz="2400" dirty="0">
                <a:solidFill>
                  <a:srgbClr val="FF0000"/>
                </a:solidFill>
                <a:effectLst>
                  <a:outerShdw blurRad="38100" dist="38100" dir="2700000" algn="tl">
                    <a:srgbClr val="000000">
                      <a:alpha val="43137"/>
                    </a:srgbClr>
                  </a:outerShdw>
                </a:effectLst>
                <a:uFill>
                  <a:solidFill>
                    <a:srgbClr val="FFC000"/>
                  </a:solidFill>
                </a:uFill>
              </a:rPr>
              <a:t>闭卷</a:t>
            </a:r>
            <a:r>
              <a:rPr lang="zh-CN" altLang="zh-CN" sz="2400" dirty="0">
                <a:solidFill>
                  <a:srgbClr val="FF0000"/>
                </a:solidFill>
                <a:effectLst>
                  <a:outerShdw blurRad="38100" dist="38100" dir="2700000" algn="tl">
                    <a:srgbClr val="000000">
                      <a:alpha val="43137"/>
                    </a:srgbClr>
                  </a:outerShdw>
                </a:effectLst>
              </a:rPr>
              <a:t>考试</a:t>
            </a:r>
            <a:r>
              <a:rPr lang="zh-CN" altLang="en-US" sz="2400" dirty="0">
                <a:solidFill>
                  <a:srgbClr val="FF0000"/>
                </a:solidFill>
                <a:effectLst>
                  <a:outerShdw blurRad="38100" dist="38100" dir="2700000" algn="tl">
                    <a:srgbClr val="000000">
                      <a:alpha val="43137"/>
                    </a:srgbClr>
                  </a:outerShdw>
                </a:effectLst>
              </a:rPr>
              <a:t>：</a:t>
            </a:r>
            <a:r>
              <a:rPr lang="en-US" altLang="zh-CN" sz="2400" dirty="0">
                <a:solidFill>
                  <a:srgbClr val="FF0000"/>
                </a:solidFill>
                <a:effectLst>
                  <a:outerShdw blurRad="38100" dist="38100" dir="2700000" algn="tl">
                    <a:srgbClr val="000000">
                      <a:alpha val="43137"/>
                    </a:srgbClr>
                  </a:outerShdw>
                </a:effectLst>
              </a:rPr>
              <a:t>60%</a:t>
            </a:r>
          </a:p>
          <a:p>
            <a:pPr lvl="1"/>
            <a:r>
              <a:rPr lang="zh-CN" altLang="en-US" sz="2000" dirty="0">
                <a:solidFill>
                  <a:schemeClr val="tx1"/>
                </a:solidFill>
              </a:rPr>
              <a:t>客观题占</a:t>
            </a:r>
            <a:r>
              <a:rPr lang="en-US" altLang="zh-CN" sz="2000" dirty="0">
                <a:solidFill>
                  <a:schemeClr val="tx1"/>
                </a:solidFill>
              </a:rPr>
              <a:t>60-70%</a:t>
            </a:r>
            <a:endParaRPr lang="zh-CN" altLang="zh-CN" sz="2000" dirty="0">
              <a:solidFill>
                <a:schemeClr val="tx1"/>
              </a:solidFill>
            </a:endParaRPr>
          </a:p>
        </p:txBody>
      </p:sp>
      <p:sp>
        <p:nvSpPr>
          <p:cNvPr id="3" name="标题 2"/>
          <p:cNvSpPr>
            <a:spLocks noGrp="1"/>
          </p:cNvSpPr>
          <p:nvPr>
            <p:ph type="title"/>
          </p:nvPr>
        </p:nvSpPr>
        <p:spPr/>
        <p:txBody>
          <a:bodyPr/>
          <a:lstStyle/>
          <a:p>
            <a:r>
              <a:rPr lang="zh-CN" altLang="en-US" dirty="0"/>
              <a:t>课程介绍</a:t>
            </a:r>
            <a:r>
              <a:rPr lang="en-US" altLang="zh-CN" dirty="0"/>
              <a:t>-</a:t>
            </a:r>
            <a:r>
              <a:rPr lang="zh-CN" altLang="en-US" dirty="0"/>
              <a:t>考核标准</a:t>
            </a:r>
          </a:p>
        </p:txBody>
      </p:sp>
      <p:sp>
        <p:nvSpPr>
          <p:cNvPr id="5" name="灯片编号占位符 4"/>
          <p:cNvSpPr>
            <a:spLocks noGrp="1"/>
          </p:cNvSpPr>
          <p:nvPr>
            <p:ph type="sldNum" sz="quarter" idx="11"/>
          </p:nvPr>
        </p:nvSpPr>
        <p:spPr/>
        <p:txBody>
          <a:bodyPr/>
          <a:lstStyle/>
          <a:p>
            <a:fld id="{BDF3809E-0024-480F-AFB5-55129FD94290}" type="slidenum">
              <a:rPr lang="zh-CN" altLang="en-US" smtClean="0"/>
              <a:pPr/>
              <a:t>11</a:t>
            </a:fld>
            <a:endParaRPr lang="zh-CN" altLang="en-US"/>
          </a:p>
        </p:txBody>
      </p:sp>
      <p:pic>
        <p:nvPicPr>
          <p:cNvPr id="6" name="图片 5" descr="work hard.png"/>
          <p:cNvPicPr>
            <a:picLocks noChangeAspect="1"/>
          </p:cNvPicPr>
          <p:nvPr/>
        </p:nvPicPr>
        <p:blipFill>
          <a:blip r:embed="rId2" cstate="print"/>
          <a:stretch>
            <a:fillRect/>
          </a:stretch>
        </p:blipFill>
        <p:spPr>
          <a:xfrm>
            <a:off x="6732240" y="3787912"/>
            <a:ext cx="2305384" cy="2305384"/>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ou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23528" y="1628800"/>
            <a:ext cx="8363272" cy="4824536"/>
          </a:xfrm>
        </p:spPr>
        <p:txBody>
          <a:bodyPr>
            <a:normAutofit/>
          </a:bodyPr>
          <a:lstStyle/>
          <a:p>
            <a:pPr>
              <a:buNone/>
            </a:pPr>
            <a:r>
              <a:rPr lang="zh-CN" altLang="en-US" sz="3200" b="0" u="sng" dirty="0">
                <a:effectLst>
                  <a:outerShdw blurRad="38100" dist="38100" dir="2700000" algn="tl">
                    <a:srgbClr val="000000">
                      <a:alpha val="43137"/>
                    </a:srgbClr>
                  </a:outerShdw>
                </a:effectLst>
              </a:rPr>
              <a:t>固定答疑时间 </a:t>
            </a:r>
            <a:endParaRPr lang="en-US" altLang="zh-CN" sz="3200" b="0" u="sng" dirty="0">
              <a:effectLst>
                <a:outerShdw blurRad="38100" dist="38100" dir="2700000" algn="tl">
                  <a:srgbClr val="000000">
                    <a:alpha val="43137"/>
                  </a:srgbClr>
                </a:outerShdw>
              </a:effectLst>
            </a:endParaRPr>
          </a:p>
          <a:p>
            <a:pPr lvl="1"/>
            <a:r>
              <a:rPr lang="zh-CN" altLang="en-US" dirty="0"/>
              <a:t>每周一，</a:t>
            </a:r>
            <a:r>
              <a:rPr lang="en-US" altLang="zh-CN" dirty="0"/>
              <a:t>13:00 – 21:00</a:t>
            </a:r>
          </a:p>
          <a:p>
            <a:pPr lvl="1"/>
            <a:r>
              <a:rPr lang="zh-CN" altLang="en-US" dirty="0"/>
              <a:t>地点：蒙民伟楼</a:t>
            </a:r>
            <a:r>
              <a:rPr lang="en-US" altLang="zh-CN" dirty="0"/>
              <a:t>254</a:t>
            </a:r>
          </a:p>
          <a:p>
            <a:pPr>
              <a:buNone/>
            </a:pPr>
            <a:r>
              <a:rPr lang="zh-CN" altLang="en-US" sz="3200" b="0" u="sng" dirty="0">
                <a:effectLst>
                  <a:outerShdw blurRad="38100" dist="38100" dir="2700000" algn="tl">
                    <a:srgbClr val="000000">
                      <a:alpha val="43137"/>
                    </a:srgbClr>
                  </a:outerShdw>
                </a:effectLst>
              </a:rPr>
              <a:t>其他答疑时间与方式</a:t>
            </a:r>
            <a:endParaRPr lang="en-US" altLang="zh-CN" sz="3200" b="0" u="sng" dirty="0">
              <a:effectLst>
                <a:outerShdw blurRad="38100" dist="38100" dir="2700000" algn="tl">
                  <a:srgbClr val="000000">
                    <a:alpha val="43137"/>
                  </a:srgbClr>
                </a:outerShdw>
              </a:effectLst>
            </a:endParaRPr>
          </a:p>
          <a:p>
            <a:pPr lvl="1"/>
            <a:r>
              <a:rPr lang="zh-CN" altLang="en-US" dirty="0"/>
              <a:t>邮件</a:t>
            </a:r>
            <a:endParaRPr lang="en-US" altLang="zh-CN" dirty="0"/>
          </a:p>
          <a:p>
            <a:pPr lvl="1"/>
            <a:r>
              <a:rPr lang="zh-CN" altLang="en-US" dirty="0"/>
              <a:t>手机</a:t>
            </a:r>
            <a:endParaRPr lang="en-US" altLang="zh-CN" dirty="0"/>
          </a:p>
          <a:p>
            <a:pPr lvl="1"/>
            <a:r>
              <a:rPr lang="zh-CN" altLang="en-US" dirty="0"/>
              <a:t>预约见面</a:t>
            </a:r>
            <a:endParaRPr lang="en-US" altLang="zh-CN" dirty="0"/>
          </a:p>
          <a:p>
            <a:pPr lvl="1"/>
            <a:endParaRPr lang="en-US" altLang="zh-CN" dirty="0"/>
          </a:p>
        </p:txBody>
      </p:sp>
      <p:sp>
        <p:nvSpPr>
          <p:cNvPr id="3" name="标题 2"/>
          <p:cNvSpPr>
            <a:spLocks noGrp="1"/>
          </p:cNvSpPr>
          <p:nvPr>
            <p:ph type="title"/>
          </p:nvPr>
        </p:nvSpPr>
        <p:spPr/>
        <p:txBody>
          <a:bodyPr/>
          <a:lstStyle/>
          <a:p>
            <a:r>
              <a:rPr lang="zh-CN" altLang="en-US" dirty="0"/>
              <a:t>课程介绍</a:t>
            </a:r>
          </a:p>
        </p:txBody>
      </p:sp>
      <p:sp>
        <p:nvSpPr>
          <p:cNvPr id="5" name="灯片编号占位符 4"/>
          <p:cNvSpPr>
            <a:spLocks noGrp="1"/>
          </p:cNvSpPr>
          <p:nvPr>
            <p:ph type="sldNum" sz="quarter" idx="11"/>
          </p:nvPr>
        </p:nvSpPr>
        <p:spPr/>
        <p:txBody>
          <a:bodyPr/>
          <a:lstStyle/>
          <a:p>
            <a:fld id="{BDF3809E-0024-480F-AFB5-55129FD94290}" type="slidenum">
              <a:rPr lang="zh-CN" altLang="en-US" smtClean="0"/>
              <a:pPr/>
              <a:t>12</a:t>
            </a:fld>
            <a:endParaRPr lang="zh-CN" altLang="en-US"/>
          </a:p>
        </p:txBody>
      </p:sp>
      <p:pic>
        <p:nvPicPr>
          <p:cNvPr id="5122" name="Picture 2"/>
          <p:cNvPicPr>
            <a:picLocks noChangeAspect="1" noChangeArrowheads="1"/>
          </p:cNvPicPr>
          <p:nvPr/>
        </p:nvPicPr>
        <p:blipFill>
          <a:blip r:embed="rId2" cstate="print"/>
          <a:srcRect/>
          <a:stretch>
            <a:fillRect/>
          </a:stretch>
        </p:blipFill>
        <p:spPr bwMode="auto">
          <a:xfrm>
            <a:off x="5868144" y="3717032"/>
            <a:ext cx="2633411" cy="2276872"/>
          </a:xfrm>
          <a:prstGeom prst="rect">
            <a:avLst/>
          </a:prstGeom>
          <a:noFill/>
          <a:ln w="9525">
            <a:noFill/>
            <a:miter lim="800000"/>
            <a:headEnd/>
            <a:tailEnd/>
          </a:ln>
          <a:effectLst/>
        </p:spPr>
      </p:pic>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57200" y="1600200"/>
            <a:ext cx="8229600" cy="5069160"/>
          </a:xfrm>
        </p:spPr>
        <p:txBody>
          <a:bodyPr>
            <a:normAutofit fontScale="92500" lnSpcReduction="10000"/>
          </a:bodyPr>
          <a:lstStyle/>
          <a:p>
            <a:r>
              <a:rPr lang="zh-CN" altLang="en-US" b="1" dirty="0">
                <a:solidFill>
                  <a:srgbClr val="002060"/>
                </a:solidFill>
                <a:effectLst>
                  <a:outerShdw blurRad="38100" dist="38100" dir="2700000" algn="tl">
                    <a:srgbClr val="000000">
                      <a:alpha val="43137"/>
                    </a:srgbClr>
                  </a:outerShdw>
                </a:effectLst>
              </a:rPr>
              <a:t>熊艳艳</a:t>
            </a:r>
            <a:endParaRPr lang="en-US" altLang="zh-CN" b="1" dirty="0">
              <a:solidFill>
                <a:srgbClr val="002060"/>
              </a:solidFill>
              <a:effectLst>
                <a:outerShdw blurRad="38100" dist="38100" dir="2700000" algn="tl">
                  <a:srgbClr val="000000">
                    <a:alpha val="43137"/>
                  </a:srgbClr>
                </a:outerShdw>
              </a:effectLst>
            </a:endParaRPr>
          </a:p>
          <a:p>
            <a:pPr>
              <a:buNone/>
            </a:pPr>
            <a:r>
              <a:rPr lang="zh-CN" altLang="en-US" dirty="0"/>
              <a:t>    经济学院 劳动经济学系</a:t>
            </a:r>
            <a:endParaRPr lang="en-US" altLang="zh-CN" dirty="0"/>
          </a:p>
          <a:p>
            <a:r>
              <a:rPr lang="zh-CN" altLang="en-US" b="1" dirty="0">
                <a:solidFill>
                  <a:srgbClr val="002060"/>
                </a:solidFill>
                <a:effectLst>
                  <a:outerShdw blurRad="38100" dist="38100" dir="2700000" algn="tl">
                    <a:srgbClr val="000000">
                      <a:alpha val="43137"/>
                    </a:srgbClr>
                  </a:outerShdw>
                </a:effectLst>
              </a:rPr>
              <a:t>联系方式</a:t>
            </a:r>
            <a:endParaRPr lang="en-US" altLang="zh-CN" b="1" dirty="0">
              <a:solidFill>
                <a:srgbClr val="002060"/>
              </a:solidFill>
              <a:effectLst>
                <a:outerShdw blurRad="38100" dist="38100" dir="2700000" algn="tl">
                  <a:srgbClr val="000000">
                    <a:alpha val="43137"/>
                  </a:srgbClr>
                </a:outerShdw>
              </a:effectLst>
            </a:endParaRPr>
          </a:p>
          <a:p>
            <a:pPr>
              <a:buNone/>
            </a:pPr>
            <a:r>
              <a:rPr lang="zh-CN" altLang="en-US" dirty="0"/>
              <a:t>    电子邮箱</a:t>
            </a:r>
            <a:r>
              <a:rPr lang="en-US" altLang="zh-CN" dirty="0"/>
              <a:t>: </a:t>
            </a:r>
            <a:r>
              <a:rPr lang="en-US" altLang="zh-CN" dirty="0">
                <a:hlinkClick r:id="rId2"/>
              </a:rPr>
              <a:t>lexiongyy@163.com</a:t>
            </a:r>
            <a:endParaRPr lang="en-US" altLang="zh-CN" dirty="0"/>
          </a:p>
          <a:p>
            <a:pPr>
              <a:buNone/>
            </a:pPr>
            <a:r>
              <a:rPr lang="zh-CN" altLang="en-US" dirty="0"/>
              <a:t>    电话</a:t>
            </a:r>
            <a:r>
              <a:rPr lang="en-US" altLang="zh-CN" dirty="0"/>
              <a:t>: 138 5193 8484   (8:00-20:00)</a:t>
            </a:r>
          </a:p>
          <a:p>
            <a:r>
              <a:rPr lang="zh-CN" altLang="en-US" dirty="0">
                <a:solidFill>
                  <a:srgbClr val="002060"/>
                </a:solidFill>
                <a:effectLst>
                  <a:outerShdw blurRad="38100" dist="38100" dir="2700000" algn="tl">
                    <a:srgbClr val="000000">
                      <a:alpha val="43137"/>
                    </a:srgbClr>
                  </a:outerShdw>
                </a:effectLst>
              </a:rPr>
              <a:t>个人主页</a:t>
            </a:r>
            <a:endParaRPr lang="en-US" altLang="zh-CN" dirty="0">
              <a:solidFill>
                <a:srgbClr val="002060"/>
              </a:solidFill>
              <a:effectLst>
                <a:outerShdw blurRad="38100" dist="38100" dir="2700000" algn="tl">
                  <a:srgbClr val="000000">
                    <a:alpha val="43137"/>
                  </a:srgbClr>
                </a:outerShdw>
              </a:effectLst>
            </a:endParaRPr>
          </a:p>
          <a:p>
            <a:pPr marL="400050" lvl="1" indent="0">
              <a:buNone/>
            </a:pPr>
            <a:r>
              <a:rPr lang="en-US" altLang="zh-CN" dirty="0">
                <a:solidFill>
                  <a:srgbClr val="002060"/>
                </a:solidFill>
                <a:effectLst>
                  <a:outerShdw blurRad="38100" dist="38100" dir="2700000" algn="tl">
                    <a:srgbClr val="000000">
                      <a:alpha val="43137"/>
                    </a:srgbClr>
                  </a:outerShdw>
                </a:effectLst>
                <a:hlinkClick r:id="rId3">
                  <a:extLst>
                    <a:ext uri="{A12FA001-AC4F-418D-AE19-62706E023703}">
                      <ahyp:hlinkClr xmlns:ahyp="http://schemas.microsoft.com/office/drawing/2018/hyperlinkcolor" val="tx"/>
                    </a:ext>
                  </a:extLst>
                </a:hlinkClick>
              </a:rPr>
              <a:t>https://person.zju.edu.cn/yxiong</a:t>
            </a:r>
            <a:r>
              <a:rPr lang="en-US" altLang="zh-CN" dirty="0">
                <a:solidFill>
                  <a:srgbClr val="002060"/>
                </a:solidFill>
                <a:effectLst>
                  <a:outerShdw blurRad="38100" dist="38100" dir="2700000" algn="tl">
                    <a:srgbClr val="000000">
                      <a:alpha val="43137"/>
                    </a:srgbClr>
                  </a:outerShdw>
                </a:effectLst>
              </a:rPr>
              <a:t> </a:t>
            </a:r>
          </a:p>
          <a:p>
            <a:pPr>
              <a:buNone/>
            </a:pPr>
            <a:endParaRPr lang="en-US" altLang="zh-CN" dirty="0"/>
          </a:p>
          <a:p>
            <a:pPr>
              <a:buNone/>
            </a:pPr>
            <a:r>
              <a:rPr lang="zh-CN" altLang="en-US" dirty="0"/>
              <a:t>    </a:t>
            </a:r>
            <a:endParaRPr lang="en-US" altLang="zh-CN" dirty="0"/>
          </a:p>
        </p:txBody>
      </p:sp>
      <p:sp>
        <p:nvSpPr>
          <p:cNvPr id="3" name="标题 2"/>
          <p:cNvSpPr>
            <a:spLocks noGrp="1"/>
          </p:cNvSpPr>
          <p:nvPr>
            <p:ph type="title"/>
          </p:nvPr>
        </p:nvSpPr>
        <p:spPr/>
        <p:txBody>
          <a:bodyPr/>
          <a:lstStyle/>
          <a:p>
            <a:r>
              <a:rPr lang="zh-CN" altLang="en-US" dirty="0"/>
              <a:t>任课教师</a:t>
            </a:r>
          </a:p>
        </p:txBody>
      </p:sp>
      <p:sp>
        <p:nvSpPr>
          <p:cNvPr id="4" name="灯片编号占位符 3"/>
          <p:cNvSpPr>
            <a:spLocks noGrp="1"/>
          </p:cNvSpPr>
          <p:nvPr>
            <p:ph type="sldNum" sz="quarter" idx="11"/>
          </p:nvPr>
        </p:nvSpPr>
        <p:spPr/>
        <p:txBody>
          <a:bodyPr/>
          <a:lstStyle/>
          <a:p>
            <a:fld id="{BDF3809E-0024-480F-AFB5-55129FD94290}" type="slidenum">
              <a:rPr lang="zh-CN" altLang="en-US" smtClean="0"/>
              <a:pPr/>
              <a:t>2</a:t>
            </a:fld>
            <a:endParaRPr lang="zh-CN" altLang="en-US"/>
          </a:p>
        </p:txBody>
      </p:sp>
      <p:pic>
        <p:nvPicPr>
          <p:cNvPr id="1026" name="Picture 2"/>
          <p:cNvPicPr>
            <a:picLocks noChangeAspect="1" noChangeArrowheads="1"/>
          </p:cNvPicPr>
          <p:nvPr/>
        </p:nvPicPr>
        <p:blipFill>
          <a:blip r:embed="rId4" cstate="print"/>
          <a:srcRect/>
          <a:stretch>
            <a:fillRect/>
          </a:stretch>
        </p:blipFill>
        <p:spPr bwMode="auto">
          <a:xfrm>
            <a:off x="5292080" y="1700808"/>
            <a:ext cx="3572330" cy="2007309"/>
          </a:xfrm>
          <a:prstGeom prst="rect">
            <a:avLst/>
          </a:prstGeom>
          <a:noFill/>
          <a:ln w="9525">
            <a:noFill/>
            <a:miter lim="800000"/>
            <a:headEnd/>
            <a:tailEnd/>
          </a:ln>
          <a:effectLst/>
        </p:spPr>
      </p:pic>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795DF7D-3EAB-4912-9D08-8687A80CC978}"/>
              </a:ext>
            </a:extLst>
          </p:cNvPr>
          <p:cNvSpPr>
            <a:spLocks noGrp="1"/>
          </p:cNvSpPr>
          <p:nvPr>
            <p:ph type="body" idx="1"/>
          </p:nvPr>
        </p:nvSpPr>
        <p:spPr>
          <a:xfrm>
            <a:off x="457200" y="1600200"/>
            <a:ext cx="8229600" cy="5069160"/>
          </a:xfrm>
        </p:spPr>
        <p:txBody>
          <a:bodyPr>
            <a:normAutofit lnSpcReduction="10000"/>
          </a:bodyPr>
          <a:lstStyle/>
          <a:p>
            <a:r>
              <a:rPr lang="zh-CN" altLang="en-US" dirty="0"/>
              <a:t>崔丽娟</a:t>
            </a:r>
            <a:endParaRPr lang="en-US" altLang="zh-CN" dirty="0"/>
          </a:p>
          <a:p>
            <a:r>
              <a:rPr lang="zh-CN" altLang="en-US" dirty="0"/>
              <a:t>经济学院</a:t>
            </a:r>
            <a:r>
              <a:rPr lang="en-US" altLang="zh-CN" dirty="0"/>
              <a:t>2019</a:t>
            </a:r>
            <a:r>
              <a:rPr lang="zh-CN" altLang="en-US" dirty="0"/>
              <a:t>级博士生</a:t>
            </a:r>
            <a:endParaRPr lang="en-US" altLang="zh-CN" dirty="0"/>
          </a:p>
          <a:p>
            <a:r>
              <a:rPr lang="zh-CN" altLang="en-US" dirty="0"/>
              <a:t>联系方式</a:t>
            </a:r>
            <a:endParaRPr lang="en-US" altLang="zh-CN" dirty="0"/>
          </a:p>
          <a:p>
            <a:pPr lvl="1"/>
            <a:r>
              <a:rPr lang="en-US" altLang="zh-CN" dirty="0">
                <a:hlinkClick r:id="rId2"/>
              </a:rPr>
              <a:t>11901037@zju.edu.cn</a:t>
            </a:r>
            <a:endParaRPr lang="en-US" altLang="zh-CN" dirty="0"/>
          </a:p>
          <a:p>
            <a:r>
              <a:rPr lang="zh-CN" altLang="en-US" dirty="0"/>
              <a:t>负责批改、答疑作业</a:t>
            </a:r>
            <a:endParaRPr lang="en-US" altLang="zh-CN" dirty="0"/>
          </a:p>
          <a:p>
            <a:r>
              <a:rPr lang="zh-CN" altLang="en-US" dirty="0"/>
              <a:t>负责批改随堂测试题</a:t>
            </a:r>
            <a:endParaRPr lang="en-US" altLang="zh-CN" dirty="0"/>
          </a:p>
          <a:p>
            <a:r>
              <a:rPr lang="zh-CN" altLang="en-US" dirty="0"/>
              <a:t>建群</a:t>
            </a:r>
            <a:endParaRPr lang="en-US" altLang="zh-CN" dirty="0"/>
          </a:p>
          <a:p>
            <a:r>
              <a:rPr lang="zh-CN" altLang="en-US" dirty="0"/>
              <a:t>记录参加比赛情况</a:t>
            </a:r>
            <a:endParaRPr lang="en-US" altLang="zh-CN" dirty="0"/>
          </a:p>
        </p:txBody>
      </p:sp>
      <p:sp>
        <p:nvSpPr>
          <p:cNvPr id="3" name="标题 2">
            <a:extLst>
              <a:ext uri="{FF2B5EF4-FFF2-40B4-BE49-F238E27FC236}">
                <a16:creationId xmlns:a16="http://schemas.microsoft.com/office/drawing/2014/main" id="{FB1F9089-3631-41BF-B505-1CA8D6A221BD}"/>
              </a:ext>
            </a:extLst>
          </p:cNvPr>
          <p:cNvSpPr>
            <a:spLocks noGrp="1"/>
          </p:cNvSpPr>
          <p:nvPr>
            <p:ph type="title"/>
          </p:nvPr>
        </p:nvSpPr>
        <p:spPr/>
        <p:txBody>
          <a:bodyPr/>
          <a:lstStyle/>
          <a:p>
            <a:r>
              <a:rPr lang="zh-CN" altLang="en-US" dirty="0"/>
              <a:t>助教</a:t>
            </a:r>
          </a:p>
        </p:txBody>
      </p:sp>
      <p:sp>
        <p:nvSpPr>
          <p:cNvPr id="4" name="灯片编号占位符 3">
            <a:extLst>
              <a:ext uri="{FF2B5EF4-FFF2-40B4-BE49-F238E27FC236}">
                <a16:creationId xmlns:a16="http://schemas.microsoft.com/office/drawing/2014/main" id="{F8EC5A58-9F83-42AB-BE68-17E9CFA19037}"/>
              </a:ext>
            </a:extLst>
          </p:cNvPr>
          <p:cNvSpPr>
            <a:spLocks noGrp="1"/>
          </p:cNvSpPr>
          <p:nvPr>
            <p:ph type="sldNum" sz="quarter" idx="11"/>
          </p:nvPr>
        </p:nvSpPr>
        <p:spPr/>
        <p:txBody>
          <a:bodyPr/>
          <a:lstStyle/>
          <a:p>
            <a:fld id="{BDF3809E-0024-480F-AFB5-55129FD94290}" type="slidenum">
              <a:rPr lang="zh-CN" altLang="en-US" smtClean="0"/>
              <a:pPr/>
              <a:t>3</a:t>
            </a:fld>
            <a:endParaRPr lang="zh-CN" altLang="en-US"/>
          </a:p>
        </p:txBody>
      </p:sp>
    </p:spTree>
    <p:extLst>
      <p:ext uri="{BB962C8B-B14F-4D97-AF65-F5344CB8AC3E}">
        <p14:creationId xmlns:p14="http://schemas.microsoft.com/office/powerpoint/2010/main" val="963669430"/>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57200" y="1600200"/>
            <a:ext cx="8229600" cy="4853136"/>
          </a:xfrm>
        </p:spPr>
        <p:txBody>
          <a:bodyPr>
            <a:normAutofit/>
          </a:bodyPr>
          <a:lstStyle/>
          <a:p>
            <a:pPr marL="514350" indent="-514350">
              <a:buFont typeface="+mj-lt"/>
              <a:buAutoNum type="arabicPeriod"/>
            </a:pPr>
            <a:r>
              <a:rPr lang="zh-CN" altLang="en-US" dirty="0"/>
              <a:t>不允许无故旷课</a:t>
            </a:r>
            <a:r>
              <a:rPr lang="en-US" altLang="zh-CN" dirty="0"/>
              <a:t> </a:t>
            </a:r>
          </a:p>
          <a:p>
            <a:pPr marL="914400" lvl="1" indent="-514350"/>
            <a:r>
              <a:rPr lang="zh-CN" altLang="en-US" dirty="0"/>
              <a:t>如请病假或者事假，请将假条在</a:t>
            </a:r>
            <a:r>
              <a:rPr lang="zh-CN" altLang="en-US" dirty="0">
                <a:solidFill>
                  <a:srgbClr val="FF0000"/>
                </a:solidFill>
              </a:rPr>
              <a:t>课前</a:t>
            </a:r>
            <a:r>
              <a:rPr lang="zh-CN" altLang="en-US" dirty="0"/>
              <a:t>通过电子邮件发送给任课教师</a:t>
            </a:r>
            <a:endParaRPr lang="en-US" altLang="zh-CN" dirty="0"/>
          </a:p>
          <a:p>
            <a:pPr marL="914400" lvl="1" indent="-514350"/>
            <a:r>
              <a:rPr lang="zh-CN" altLang="en-US" b="1" dirty="0">
                <a:solidFill>
                  <a:schemeClr val="tx1"/>
                </a:solidFill>
              </a:rPr>
              <a:t>如果无故旷课</a:t>
            </a:r>
            <a:r>
              <a:rPr lang="en-US" altLang="zh-CN" b="1" dirty="0">
                <a:solidFill>
                  <a:srgbClr val="FF0000"/>
                </a:solidFill>
              </a:rPr>
              <a:t>3</a:t>
            </a:r>
            <a:r>
              <a:rPr lang="zh-CN" altLang="en-US" b="1" dirty="0">
                <a:solidFill>
                  <a:srgbClr val="FF0000"/>
                </a:solidFill>
              </a:rPr>
              <a:t>次及以上</a:t>
            </a:r>
            <a:r>
              <a:rPr lang="zh-CN" altLang="en-US" b="1" dirty="0">
                <a:solidFill>
                  <a:schemeClr val="tx1"/>
                </a:solidFill>
              </a:rPr>
              <a:t>，平时成绩</a:t>
            </a:r>
            <a:r>
              <a:rPr lang="en-US" altLang="zh-CN" b="1" dirty="0">
                <a:solidFill>
                  <a:srgbClr val="FF0000"/>
                </a:solidFill>
              </a:rPr>
              <a:t>0</a:t>
            </a:r>
            <a:r>
              <a:rPr lang="zh-CN" altLang="en-US" b="1" dirty="0">
                <a:solidFill>
                  <a:srgbClr val="FF0000"/>
                </a:solidFill>
              </a:rPr>
              <a:t>分</a:t>
            </a:r>
            <a:endParaRPr lang="en-US" altLang="zh-CN" dirty="0">
              <a:solidFill>
                <a:srgbClr val="FF0000"/>
              </a:solidFill>
            </a:endParaRPr>
          </a:p>
          <a:p>
            <a:pPr marL="514350" indent="-514350">
              <a:buFont typeface="+mj-lt"/>
              <a:buAutoNum type="arabicPeriod"/>
            </a:pPr>
            <a:r>
              <a:rPr lang="zh-CN" altLang="en-US" dirty="0"/>
              <a:t>不允许迟到早退</a:t>
            </a:r>
            <a:endParaRPr lang="en-US" altLang="zh-CN" dirty="0"/>
          </a:p>
          <a:p>
            <a:pPr marL="914400" lvl="1" indent="-514350"/>
            <a:r>
              <a:rPr lang="zh-CN" altLang="en-US" dirty="0"/>
              <a:t>如有特殊原因迟到的，请从后门迅速并安静地进入教室</a:t>
            </a:r>
            <a:endParaRPr lang="en-US" altLang="zh-CN" dirty="0"/>
          </a:p>
        </p:txBody>
      </p:sp>
      <p:sp>
        <p:nvSpPr>
          <p:cNvPr id="3" name="标题 2"/>
          <p:cNvSpPr>
            <a:spLocks noGrp="1"/>
          </p:cNvSpPr>
          <p:nvPr>
            <p:ph type="title"/>
          </p:nvPr>
        </p:nvSpPr>
        <p:spPr/>
        <p:txBody>
          <a:bodyPr/>
          <a:lstStyle/>
          <a:p>
            <a:r>
              <a:rPr lang="zh-CN" altLang="en-US" dirty="0"/>
              <a:t>课堂要求</a:t>
            </a:r>
          </a:p>
        </p:txBody>
      </p:sp>
      <p:sp>
        <p:nvSpPr>
          <p:cNvPr id="4" name="灯片编号占位符 3"/>
          <p:cNvSpPr>
            <a:spLocks noGrp="1"/>
          </p:cNvSpPr>
          <p:nvPr>
            <p:ph type="sldNum" sz="quarter" idx="11"/>
          </p:nvPr>
        </p:nvSpPr>
        <p:spPr/>
        <p:txBody>
          <a:bodyPr/>
          <a:lstStyle/>
          <a:p>
            <a:fld id="{BDF3809E-0024-480F-AFB5-55129FD94290}" type="slidenum">
              <a:rPr lang="zh-CN" altLang="en-US" smtClean="0"/>
              <a:pPr/>
              <a:t>4</a:t>
            </a:fld>
            <a:endParaRPr lang="zh-CN" altLang="en-US"/>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57200" y="1600200"/>
            <a:ext cx="5915000" cy="4637112"/>
          </a:xfrm>
        </p:spPr>
        <p:txBody>
          <a:bodyPr>
            <a:normAutofit/>
          </a:bodyPr>
          <a:lstStyle/>
          <a:p>
            <a:pPr marL="514350" indent="-514350">
              <a:buFont typeface="+mj-lt"/>
              <a:buAutoNum type="arabicPeriod" startAt="3"/>
            </a:pPr>
            <a:r>
              <a:rPr lang="zh-CN" altLang="en-US" dirty="0"/>
              <a:t>不允许在课堂上进食</a:t>
            </a:r>
            <a:endParaRPr lang="en-US" altLang="zh-CN" dirty="0"/>
          </a:p>
          <a:p>
            <a:pPr marL="514350" indent="-514350">
              <a:buFont typeface="+mj-lt"/>
              <a:buAutoNum type="arabicPeriod" startAt="3"/>
            </a:pPr>
            <a:r>
              <a:rPr lang="zh-CN" altLang="en-US" dirty="0"/>
              <a:t>不允许在课堂上做与上课无关的事情，包括听音乐、看视频、玩电子产品</a:t>
            </a:r>
            <a:endParaRPr lang="en-US" altLang="zh-CN" dirty="0"/>
          </a:p>
          <a:p>
            <a:pPr marL="514350" indent="-514350">
              <a:buFont typeface="+mj-lt"/>
              <a:buAutoNum type="arabicPeriod" startAt="3"/>
            </a:pPr>
            <a:r>
              <a:rPr lang="zh-CN" altLang="en-US" dirty="0"/>
              <a:t>课前请做好预习工作</a:t>
            </a:r>
            <a:endParaRPr lang="en-US" altLang="zh-CN" dirty="0"/>
          </a:p>
          <a:p>
            <a:pPr marL="514350" indent="-514350">
              <a:buFont typeface="+mj-lt"/>
              <a:buAutoNum type="arabicPeriod" startAt="3"/>
            </a:pPr>
            <a:r>
              <a:rPr lang="zh-CN" altLang="en-US" dirty="0"/>
              <a:t>上课时请保持头脑清醒</a:t>
            </a:r>
            <a:endParaRPr lang="en-US" altLang="zh-CN" dirty="0"/>
          </a:p>
          <a:p>
            <a:pPr marL="514350" indent="-514350">
              <a:buFont typeface="+mj-lt"/>
              <a:buAutoNum type="arabicPeriod" startAt="5"/>
            </a:pPr>
            <a:endParaRPr lang="en-US" altLang="zh-CN" dirty="0"/>
          </a:p>
        </p:txBody>
      </p:sp>
      <p:sp>
        <p:nvSpPr>
          <p:cNvPr id="3" name="标题 2"/>
          <p:cNvSpPr>
            <a:spLocks noGrp="1"/>
          </p:cNvSpPr>
          <p:nvPr>
            <p:ph type="title"/>
          </p:nvPr>
        </p:nvSpPr>
        <p:spPr/>
        <p:txBody>
          <a:bodyPr/>
          <a:lstStyle/>
          <a:p>
            <a:r>
              <a:rPr lang="zh-CN" altLang="en-US" dirty="0"/>
              <a:t>课堂要求</a:t>
            </a:r>
          </a:p>
        </p:txBody>
      </p:sp>
      <p:sp>
        <p:nvSpPr>
          <p:cNvPr id="5" name="灯片编号占位符 4"/>
          <p:cNvSpPr>
            <a:spLocks noGrp="1"/>
          </p:cNvSpPr>
          <p:nvPr>
            <p:ph type="sldNum" sz="quarter" idx="11"/>
          </p:nvPr>
        </p:nvSpPr>
        <p:spPr/>
        <p:txBody>
          <a:bodyPr/>
          <a:lstStyle/>
          <a:p>
            <a:fld id="{BDF3809E-0024-480F-AFB5-55129FD94290}" type="slidenum">
              <a:rPr lang="zh-CN" altLang="en-US" smtClean="0"/>
              <a:pPr/>
              <a:t>5</a:t>
            </a:fld>
            <a:endParaRPr lang="zh-CN" altLang="en-US"/>
          </a:p>
        </p:txBody>
      </p:sp>
      <p:pic>
        <p:nvPicPr>
          <p:cNvPr id="6" name="Picture 2"/>
          <p:cNvPicPr>
            <a:picLocks noChangeAspect="1" noChangeArrowheads="1"/>
          </p:cNvPicPr>
          <p:nvPr/>
        </p:nvPicPr>
        <p:blipFill>
          <a:blip r:embed="rId2" cstate="print"/>
          <a:srcRect/>
          <a:stretch>
            <a:fillRect/>
          </a:stretch>
        </p:blipFill>
        <p:spPr bwMode="auto">
          <a:xfrm>
            <a:off x="5580112" y="3717032"/>
            <a:ext cx="2808312" cy="2633882"/>
          </a:xfrm>
          <a:prstGeom prst="rect">
            <a:avLst/>
          </a:prstGeom>
          <a:noFill/>
          <a:ln w="9525">
            <a:noFill/>
            <a:miter lim="800000"/>
            <a:headEnd/>
            <a:tailEnd/>
          </a:ln>
          <a:effectLst/>
        </p:spPr>
      </p:pic>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57200" y="1331640"/>
            <a:ext cx="8147248" cy="5526360"/>
          </a:xfrm>
        </p:spPr>
        <p:txBody>
          <a:bodyPr>
            <a:normAutofit fontScale="62500" lnSpcReduction="20000"/>
          </a:bodyPr>
          <a:lstStyle/>
          <a:p>
            <a:pPr marL="514350" indent="-514350">
              <a:buNone/>
            </a:pPr>
            <a:r>
              <a:rPr lang="zh-CN" altLang="en-US" u="sng" dirty="0">
                <a:effectLst>
                  <a:outerShdw blurRad="38100" dist="38100" dir="2700000" algn="tl">
                    <a:srgbClr val="000000">
                      <a:alpha val="43137"/>
                    </a:srgbClr>
                  </a:outerShdw>
                </a:effectLst>
              </a:rPr>
              <a:t>关于本课程</a:t>
            </a:r>
            <a:endParaRPr lang="en-US" altLang="zh-CN" u="sng" dirty="0">
              <a:effectLst>
                <a:outerShdw blurRad="38100" dist="38100" dir="2700000" algn="tl">
                  <a:srgbClr val="000000">
                    <a:alpha val="43137"/>
                  </a:srgbClr>
                </a:outerShdw>
              </a:effectLst>
            </a:endParaRPr>
          </a:p>
          <a:p>
            <a:pPr marL="514350" indent="-514350"/>
            <a:r>
              <a:rPr lang="zh-CN" altLang="zh-CN" dirty="0"/>
              <a:t>宏观经济理论是系统介绍国民经济运行、结构、核算，研究经济周期影响因素以及一国经济如何增长的理论。本课程系统介绍凯恩斯国民收入决定模型，并据此介绍失业、通货膨胀、财政政策、货币政策等国民经济的基本理论。在此基础上，概括性的介绍当代经济学的发展概况和争论要点，长期内技术变化条件下经济增长的决定因素和增长规律，以及促进经济增长的政策等。使学生对市场经济条件下国民经济的稳定和发展以及宏观政策的调整与使用有一个基本的了解，并且能够分析生活中相关的经济现象、读懂财经新闻、理解我国的宏观政策。课程教学以课程教师授课、</a:t>
            </a:r>
            <a:r>
              <a:rPr lang="zh-CN" altLang="en-US" dirty="0"/>
              <a:t>课堂演讲、</a:t>
            </a:r>
            <a:r>
              <a:rPr lang="zh-CN" altLang="zh-CN" dirty="0"/>
              <a:t>课后答疑、线上交流、学生讨论等方式实施。</a:t>
            </a:r>
            <a:endParaRPr lang="en-US" altLang="zh-CN" dirty="0"/>
          </a:p>
          <a:p>
            <a:pPr marL="514350" indent="-514350"/>
            <a:r>
              <a:rPr lang="zh-CN" altLang="zh-CN" dirty="0"/>
              <a:t>本课程属于经济管理专业的基础课程，注重对学生专业兴趣和专业理论能力的培养，旨在帮助本科生在经济学分析和经济学思维方面打下坚实的基础，使其在经济学、管理学以及其他相关学科的进一步学习中受益，培养学生们对现实世界的观察力、理解力和解释力</a:t>
            </a:r>
            <a:r>
              <a:rPr lang="zh-CN" altLang="en-US" dirty="0"/>
              <a:t>。</a:t>
            </a:r>
            <a:endParaRPr lang="en-US" altLang="zh-CN" dirty="0"/>
          </a:p>
        </p:txBody>
      </p:sp>
      <p:sp>
        <p:nvSpPr>
          <p:cNvPr id="3" name="标题 2"/>
          <p:cNvSpPr>
            <a:spLocks noGrp="1"/>
          </p:cNvSpPr>
          <p:nvPr>
            <p:ph type="title"/>
          </p:nvPr>
        </p:nvSpPr>
        <p:spPr/>
        <p:txBody>
          <a:bodyPr/>
          <a:lstStyle/>
          <a:p>
            <a:r>
              <a:rPr lang="zh-CN" altLang="en-US" dirty="0"/>
              <a:t>课程介绍</a:t>
            </a:r>
          </a:p>
        </p:txBody>
      </p:sp>
      <p:sp>
        <p:nvSpPr>
          <p:cNvPr id="5" name="灯片编号占位符 4"/>
          <p:cNvSpPr>
            <a:spLocks noGrp="1"/>
          </p:cNvSpPr>
          <p:nvPr>
            <p:ph type="sldNum" sz="quarter" idx="11"/>
          </p:nvPr>
        </p:nvSpPr>
        <p:spPr/>
        <p:txBody>
          <a:bodyPr/>
          <a:lstStyle/>
          <a:p>
            <a:fld id="{BDF3809E-0024-480F-AFB5-55129FD94290}" type="slidenum">
              <a:rPr lang="zh-CN" altLang="en-US" smtClean="0"/>
              <a:pPr/>
              <a:t>6</a:t>
            </a:fld>
            <a:endParaRPr lang="zh-CN" altLang="en-US"/>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57200" y="1600200"/>
            <a:ext cx="5050904" cy="4781128"/>
          </a:xfrm>
        </p:spPr>
        <p:txBody>
          <a:bodyPr>
            <a:normAutofit/>
          </a:bodyPr>
          <a:lstStyle/>
          <a:p>
            <a:pPr marL="514350" indent="-514350">
              <a:buNone/>
            </a:pPr>
            <a:r>
              <a:rPr lang="zh-CN" altLang="en-US" u="sng" dirty="0">
                <a:effectLst>
                  <a:outerShdw blurRad="38100" dist="38100" dir="2700000" algn="tl">
                    <a:srgbClr val="000000">
                      <a:alpha val="43137"/>
                    </a:srgbClr>
                  </a:outerShdw>
                </a:effectLst>
              </a:rPr>
              <a:t>教材</a:t>
            </a:r>
            <a:endParaRPr lang="en-US" altLang="zh-CN" u="sng" dirty="0">
              <a:effectLst>
                <a:outerShdw blurRad="38100" dist="38100" dir="2700000" algn="tl">
                  <a:srgbClr val="000000">
                    <a:alpha val="43137"/>
                  </a:srgbClr>
                </a:outerShdw>
              </a:effectLst>
            </a:endParaRPr>
          </a:p>
          <a:p>
            <a:pPr marL="514350" indent="-514350">
              <a:lnSpc>
                <a:spcPct val="100000"/>
              </a:lnSpc>
            </a:pPr>
            <a:r>
              <a:rPr lang="zh-CN" altLang="zh-CN" sz="2400" dirty="0"/>
              <a:t>《西方经济学》（</a:t>
            </a:r>
            <a:r>
              <a:rPr lang="zh-CN" altLang="en-US" sz="2400" dirty="0"/>
              <a:t>下</a:t>
            </a:r>
            <a:r>
              <a:rPr lang="zh-CN" altLang="zh-CN" sz="2400" dirty="0"/>
              <a:t>册），</a:t>
            </a:r>
            <a:endParaRPr lang="en-US" altLang="zh-CN" sz="2400" dirty="0"/>
          </a:p>
          <a:p>
            <a:pPr marL="0" indent="0">
              <a:lnSpc>
                <a:spcPct val="100000"/>
              </a:lnSpc>
              <a:buNone/>
            </a:pPr>
            <a:r>
              <a:rPr lang="en-US" altLang="zh-CN" sz="2400" b="0" dirty="0"/>
              <a:t>      </a:t>
            </a:r>
            <a:r>
              <a:rPr lang="zh-CN" altLang="zh-CN" sz="2400" b="0" dirty="0"/>
              <a:t>高等教育出版社、人民出版社，</a:t>
            </a:r>
            <a:r>
              <a:rPr lang="en-US" altLang="zh-CN" sz="2400" b="0" dirty="0"/>
              <a:t>   </a:t>
            </a:r>
          </a:p>
          <a:p>
            <a:pPr marL="0" indent="0">
              <a:lnSpc>
                <a:spcPct val="100000"/>
              </a:lnSpc>
              <a:buNone/>
            </a:pPr>
            <a:r>
              <a:rPr lang="en-US" altLang="zh-CN" sz="2400" b="0" dirty="0"/>
              <a:t>       2012</a:t>
            </a:r>
          </a:p>
          <a:p>
            <a:pPr marL="514350" indent="-514350">
              <a:lnSpc>
                <a:spcPct val="100000"/>
              </a:lnSpc>
              <a:spcBef>
                <a:spcPts val="600"/>
              </a:spcBef>
            </a:pPr>
            <a:r>
              <a:rPr lang="zh-CN" altLang="zh-CN" sz="2400" b="0" dirty="0"/>
              <a:t>马克思主义理论研究和建设工程重点教材</a:t>
            </a:r>
            <a:endParaRPr lang="en-US" altLang="zh-CN" sz="2400" b="0" dirty="0"/>
          </a:p>
        </p:txBody>
      </p:sp>
      <p:sp>
        <p:nvSpPr>
          <p:cNvPr id="3" name="标题 2"/>
          <p:cNvSpPr>
            <a:spLocks noGrp="1"/>
          </p:cNvSpPr>
          <p:nvPr>
            <p:ph type="title"/>
          </p:nvPr>
        </p:nvSpPr>
        <p:spPr/>
        <p:txBody>
          <a:bodyPr/>
          <a:lstStyle/>
          <a:p>
            <a:r>
              <a:rPr lang="zh-CN" altLang="en-US" dirty="0"/>
              <a:t>课程介绍</a:t>
            </a:r>
          </a:p>
        </p:txBody>
      </p:sp>
      <p:sp>
        <p:nvSpPr>
          <p:cNvPr id="5" name="灯片编号占位符 4"/>
          <p:cNvSpPr>
            <a:spLocks noGrp="1"/>
          </p:cNvSpPr>
          <p:nvPr>
            <p:ph type="sldNum" sz="quarter" idx="11"/>
          </p:nvPr>
        </p:nvSpPr>
        <p:spPr/>
        <p:txBody>
          <a:bodyPr/>
          <a:lstStyle/>
          <a:p>
            <a:fld id="{BDF3809E-0024-480F-AFB5-55129FD94290}" type="slidenum">
              <a:rPr lang="zh-CN" altLang="en-US" smtClean="0"/>
              <a:pPr/>
              <a:t>7</a:t>
            </a:fld>
            <a:endParaRPr lang="zh-CN" altLang="en-US"/>
          </a:p>
        </p:txBody>
      </p:sp>
      <p:pic>
        <p:nvPicPr>
          <p:cNvPr id="9" name="图片 8">
            <a:extLst>
              <a:ext uri="{FF2B5EF4-FFF2-40B4-BE49-F238E27FC236}">
                <a16:creationId xmlns:a16="http://schemas.microsoft.com/office/drawing/2014/main" id="{918B016B-48FF-4E07-9EC7-B9FA685CFB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0876" y="1368574"/>
            <a:ext cx="3077468" cy="3077468"/>
          </a:xfrm>
          <a:prstGeom prst="rect">
            <a:avLst/>
          </a:prstGeom>
        </p:spPr>
      </p:pic>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57200" y="1600200"/>
            <a:ext cx="5050904" cy="4781128"/>
          </a:xfrm>
        </p:spPr>
        <p:txBody>
          <a:bodyPr>
            <a:normAutofit/>
          </a:bodyPr>
          <a:lstStyle/>
          <a:p>
            <a:pPr marL="514350" indent="-514350">
              <a:buNone/>
            </a:pPr>
            <a:r>
              <a:rPr lang="zh-CN" altLang="en-US" u="sng" dirty="0">
                <a:effectLst>
                  <a:outerShdw blurRad="38100" dist="38100" dir="2700000" algn="tl">
                    <a:srgbClr val="000000">
                      <a:alpha val="43137"/>
                    </a:srgbClr>
                  </a:outerShdw>
                </a:effectLst>
              </a:rPr>
              <a:t>练习册</a:t>
            </a:r>
            <a:endParaRPr lang="en-US" altLang="zh-CN" u="sng" dirty="0">
              <a:effectLst>
                <a:outerShdw blurRad="38100" dist="38100" dir="2700000" algn="tl">
                  <a:srgbClr val="000000">
                    <a:alpha val="43137"/>
                  </a:srgbClr>
                </a:outerShdw>
              </a:effectLst>
            </a:endParaRPr>
          </a:p>
          <a:p>
            <a:pPr marL="514350" indent="-514350">
              <a:lnSpc>
                <a:spcPct val="100000"/>
              </a:lnSpc>
            </a:pPr>
            <a:r>
              <a:rPr lang="zh-CN" altLang="zh-CN" sz="2400" dirty="0"/>
              <a:t>《西方经济学》</a:t>
            </a:r>
            <a:r>
              <a:rPr lang="zh-CN" altLang="en-US" sz="2400" dirty="0"/>
              <a:t>习题与解答</a:t>
            </a:r>
            <a:endParaRPr lang="en-US" altLang="zh-CN" sz="2400" dirty="0"/>
          </a:p>
          <a:p>
            <a:pPr marL="0" indent="0">
              <a:lnSpc>
                <a:spcPct val="100000"/>
              </a:lnSpc>
              <a:buNone/>
            </a:pPr>
            <a:r>
              <a:rPr lang="en-US" altLang="zh-CN" sz="2400" b="0" dirty="0"/>
              <a:t>      </a:t>
            </a:r>
            <a:r>
              <a:rPr lang="zh-CN" altLang="zh-CN" sz="2400" b="0" dirty="0"/>
              <a:t>高等教育出版社</a:t>
            </a:r>
            <a:r>
              <a:rPr lang="zh-CN" altLang="en-US" sz="2400" b="0" dirty="0"/>
              <a:t>，</a:t>
            </a:r>
            <a:r>
              <a:rPr lang="en-US" altLang="zh-CN" sz="2400" b="0" dirty="0"/>
              <a:t>2012</a:t>
            </a:r>
          </a:p>
          <a:p>
            <a:pPr marL="514350" indent="-514350">
              <a:lnSpc>
                <a:spcPct val="100000"/>
              </a:lnSpc>
              <a:spcBef>
                <a:spcPts val="600"/>
              </a:spcBef>
              <a:spcAft>
                <a:spcPts val="600"/>
              </a:spcAft>
            </a:pPr>
            <a:r>
              <a:rPr lang="zh-CN" altLang="zh-CN" sz="2400" b="0" dirty="0"/>
              <a:t>马克思主义理论研究和建设工程重点</a:t>
            </a:r>
            <a:r>
              <a:rPr lang="zh-CN" altLang="en-US" sz="2400" b="0" dirty="0"/>
              <a:t>教材辅导</a:t>
            </a:r>
            <a:endParaRPr lang="en-US" altLang="zh-CN" sz="2400" b="0" dirty="0"/>
          </a:p>
        </p:txBody>
      </p:sp>
      <p:sp>
        <p:nvSpPr>
          <p:cNvPr id="3" name="标题 2"/>
          <p:cNvSpPr>
            <a:spLocks noGrp="1"/>
          </p:cNvSpPr>
          <p:nvPr>
            <p:ph type="title"/>
          </p:nvPr>
        </p:nvSpPr>
        <p:spPr/>
        <p:txBody>
          <a:bodyPr/>
          <a:lstStyle/>
          <a:p>
            <a:r>
              <a:rPr lang="zh-CN" altLang="en-US" dirty="0"/>
              <a:t>课程介绍</a:t>
            </a:r>
          </a:p>
        </p:txBody>
      </p:sp>
      <p:sp>
        <p:nvSpPr>
          <p:cNvPr id="5" name="灯片编号占位符 4"/>
          <p:cNvSpPr>
            <a:spLocks noGrp="1"/>
          </p:cNvSpPr>
          <p:nvPr>
            <p:ph type="sldNum" sz="quarter" idx="11"/>
          </p:nvPr>
        </p:nvSpPr>
        <p:spPr/>
        <p:txBody>
          <a:bodyPr/>
          <a:lstStyle/>
          <a:p>
            <a:fld id="{BDF3809E-0024-480F-AFB5-55129FD94290}" type="slidenum">
              <a:rPr lang="zh-CN" altLang="en-US" smtClean="0"/>
              <a:pPr/>
              <a:t>8</a:t>
            </a:fld>
            <a:endParaRPr lang="zh-CN" altLang="en-US"/>
          </a:p>
        </p:txBody>
      </p:sp>
      <p:pic>
        <p:nvPicPr>
          <p:cNvPr id="6" name="图片 5">
            <a:extLst>
              <a:ext uri="{FF2B5EF4-FFF2-40B4-BE49-F238E27FC236}">
                <a16:creationId xmlns:a16="http://schemas.microsoft.com/office/drawing/2014/main" id="{F7AFF231-B4B9-4A9C-A7DC-8FBFC7350A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2120" y="1484784"/>
            <a:ext cx="3411032" cy="3411032"/>
          </a:xfrm>
          <a:prstGeom prst="rect">
            <a:avLst/>
          </a:prstGeom>
        </p:spPr>
      </p:pic>
    </p:spTree>
    <p:extLst>
      <p:ext uri="{BB962C8B-B14F-4D97-AF65-F5344CB8AC3E}">
        <p14:creationId xmlns:p14="http://schemas.microsoft.com/office/powerpoint/2010/main" val="4163687778"/>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57200" y="1600200"/>
            <a:ext cx="8147248" cy="4781128"/>
          </a:xfrm>
        </p:spPr>
        <p:txBody>
          <a:bodyPr>
            <a:normAutofit fontScale="70000" lnSpcReduction="20000"/>
          </a:bodyPr>
          <a:lstStyle/>
          <a:p>
            <a:pPr marL="514350" indent="-514350">
              <a:buNone/>
            </a:pPr>
            <a:r>
              <a:rPr lang="zh-CN" altLang="en-US" u="sng" dirty="0">
                <a:effectLst>
                  <a:outerShdw blurRad="38100" dist="38100" dir="2700000" algn="tl">
                    <a:srgbClr val="000000">
                      <a:alpha val="43137"/>
                    </a:srgbClr>
                  </a:outerShdw>
                </a:effectLst>
              </a:rPr>
              <a:t>参考教材及资料</a:t>
            </a:r>
          </a:p>
          <a:p>
            <a:pPr lvl="0"/>
            <a:r>
              <a:rPr lang="zh-CN" altLang="zh-CN" dirty="0"/>
              <a:t>高鸿业主编，教育部高教司组编：《西方经济学：微观部分·第六版》，中国人民大学出版社，</a:t>
            </a:r>
            <a:r>
              <a:rPr lang="en-US" altLang="zh-CN" dirty="0"/>
              <a:t>2014 </a:t>
            </a:r>
            <a:r>
              <a:rPr lang="zh-CN" altLang="zh-CN" dirty="0"/>
              <a:t>（</a:t>
            </a:r>
            <a:r>
              <a:rPr lang="en-US" altLang="zh-CN" dirty="0"/>
              <a:t>21</a:t>
            </a:r>
            <a:r>
              <a:rPr lang="zh-CN" altLang="zh-CN" dirty="0"/>
              <a:t>世纪经济学系列教材）</a:t>
            </a:r>
          </a:p>
          <a:p>
            <a:pPr lvl="1"/>
            <a:r>
              <a:rPr lang="zh-CN" altLang="zh-CN" dirty="0"/>
              <a:t>王海滨：《高鸿业版</a:t>
            </a:r>
            <a:r>
              <a:rPr lang="en-US" altLang="zh-CN" dirty="0"/>
              <a:t>&lt;</a:t>
            </a:r>
            <a:r>
              <a:rPr lang="zh-CN" altLang="zh-CN" dirty="0"/>
              <a:t>西方经济学</a:t>
            </a:r>
            <a:r>
              <a:rPr lang="en-US" altLang="zh-CN" dirty="0"/>
              <a:t>&gt;</a:t>
            </a:r>
            <a:r>
              <a:rPr lang="zh-CN" altLang="zh-CN" dirty="0"/>
              <a:t>（微观部分·第六版）学习手册》，中国人民大学出版社，</a:t>
            </a:r>
            <a:r>
              <a:rPr lang="en-US" altLang="zh-CN" dirty="0"/>
              <a:t>2014</a:t>
            </a:r>
            <a:endParaRPr lang="zh-CN" altLang="zh-CN" dirty="0"/>
          </a:p>
          <a:p>
            <a:pPr lvl="0"/>
            <a:r>
              <a:rPr lang="zh-CN" altLang="zh-CN" dirty="0"/>
              <a:t>保罗·萨缪尔森、威廉·诺德豪斯：《微观经济学》（第</a:t>
            </a:r>
            <a:r>
              <a:rPr lang="en-US" altLang="zh-CN" dirty="0"/>
              <a:t>19</a:t>
            </a:r>
            <a:r>
              <a:rPr lang="zh-CN" altLang="zh-CN" dirty="0"/>
              <a:t>版），人民邮电出版社，</a:t>
            </a:r>
            <a:r>
              <a:rPr lang="en-US" altLang="zh-CN" dirty="0"/>
              <a:t>2012</a:t>
            </a:r>
            <a:endParaRPr lang="zh-CN" altLang="zh-CN" dirty="0"/>
          </a:p>
          <a:p>
            <a:pPr lvl="1"/>
            <a:r>
              <a:rPr lang="zh-CN" altLang="zh-CN" dirty="0"/>
              <a:t>教辅资源：</a:t>
            </a:r>
            <a:r>
              <a:rPr lang="en-US" altLang="zh-CN" u="sng" dirty="0">
                <a:hlinkClick r:id="rId2"/>
              </a:rPr>
              <a:t>www.mhhe.com/economics/samuelson19e</a:t>
            </a:r>
            <a:r>
              <a:rPr lang="en-US" altLang="zh-CN" dirty="0"/>
              <a:t>  </a:t>
            </a:r>
            <a:endParaRPr lang="zh-CN" altLang="zh-CN" dirty="0"/>
          </a:p>
          <a:p>
            <a:pPr lvl="0"/>
            <a:r>
              <a:rPr lang="zh-CN" altLang="zh-CN" dirty="0"/>
              <a:t>罗伯特·</a:t>
            </a:r>
            <a:r>
              <a:rPr lang="en-US" altLang="zh-CN" dirty="0"/>
              <a:t>S</a:t>
            </a:r>
            <a:r>
              <a:rPr lang="zh-CN" altLang="zh-CN" dirty="0"/>
              <a:t>·平狄克，丹尼尔·</a:t>
            </a:r>
            <a:r>
              <a:rPr lang="en-US" altLang="zh-CN" dirty="0"/>
              <a:t>L</a:t>
            </a:r>
            <a:r>
              <a:rPr lang="zh-CN" altLang="zh-CN" dirty="0"/>
              <a:t>·鲁宾菲尔德：《微观经济学》（第</a:t>
            </a:r>
            <a:r>
              <a:rPr lang="en-US" altLang="zh-CN" dirty="0"/>
              <a:t>7</a:t>
            </a:r>
            <a:r>
              <a:rPr lang="zh-CN" altLang="zh-CN" dirty="0"/>
              <a:t>版），中国人民大学出版社，</a:t>
            </a:r>
            <a:r>
              <a:rPr lang="en-US" altLang="zh-CN" dirty="0"/>
              <a:t>2009</a:t>
            </a:r>
            <a:endParaRPr lang="zh-CN" altLang="zh-CN" dirty="0"/>
          </a:p>
          <a:p>
            <a:pPr lvl="1"/>
            <a:r>
              <a:rPr lang="zh-CN" altLang="zh-CN" dirty="0"/>
              <a:t>教辅资源：</a:t>
            </a:r>
            <a:r>
              <a:rPr lang="en-US" altLang="zh-CN" u="sng" dirty="0">
                <a:hlinkClick r:id="rId3"/>
              </a:rPr>
              <a:t>www.prenhall.com/pindyck</a:t>
            </a:r>
            <a:r>
              <a:rPr lang="en-US" altLang="zh-CN" dirty="0"/>
              <a:t> </a:t>
            </a:r>
            <a:endParaRPr lang="zh-CN" altLang="zh-CN" dirty="0"/>
          </a:p>
          <a:p>
            <a:pPr marL="514350" indent="-514350">
              <a:buNone/>
            </a:pPr>
            <a:endParaRPr lang="en-US" altLang="zh-CN" dirty="0"/>
          </a:p>
        </p:txBody>
      </p:sp>
      <p:sp>
        <p:nvSpPr>
          <p:cNvPr id="3" name="标题 2"/>
          <p:cNvSpPr>
            <a:spLocks noGrp="1"/>
          </p:cNvSpPr>
          <p:nvPr>
            <p:ph type="title"/>
          </p:nvPr>
        </p:nvSpPr>
        <p:spPr/>
        <p:txBody>
          <a:bodyPr/>
          <a:lstStyle/>
          <a:p>
            <a:r>
              <a:rPr lang="zh-CN" altLang="en-US" dirty="0"/>
              <a:t>课程介绍</a:t>
            </a:r>
          </a:p>
        </p:txBody>
      </p:sp>
      <p:sp>
        <p:nvSpPr>
          <p:cNvPr id="5" name="灯片编号占位符 4"/>
          <p:cNvSpPr>
            <a:spLocks noGrp="1"/>
          </p:cNvSpPr>
          <p:nvPr>
            <p:ph type="sldNum" sz="quarter" idx="11"/>
          </p:nvPr>
        </p:nvSpPr>
        <p:spPr/>
        <p:txBody>
          <a:bodyPr/>
          <a:lstStyle/>
          <a:p>
            <a:fld id="{BDF3809E-0024-480F-AFB5-55129FD94290}" type="slidenum">
              <a:rPr lang="zh-CN" altLang="en-US" smtClean="0"/>
              <a:pPr/>
              <a:t>9</a:t>
            </a:fld>
            <a:endParaRPr lang="zh-CN" altLang="en-US"/>
          </a:p>
        </p:txBody>
      </p:sp>
    </p:spTree>
  </p:cSld>
  <p:clrMapOvr>
    <a:masterClrMapping/>
  </p:clrMapOvr>
  <p:transition>
    <p:wipe dir="r"/>
  </p:transition>
</p:sld>
</file>

<file path=ppt/theme/theme1.xml><?xml version="1.0" encoding="utf-8"?>
<a:theme xmlns:a="http://schemas.openxmlformats.org/drawingml/2006/main" name="主题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模块">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主题2</Template>
  <TotalTime>5118</TotalTime>
  <Words>700</Words>
  <Application>Microsoft Office PowerPoint</Application>
  <PresentationFormat>全屏显示(4:3)</PresentationFormat>
  <Paragraphs>94</Paragraphs>
  <Slides>12</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楷体</vt:lpstr>
      <vt:lpstr>Calibri</vt:lpstr>
      <vt:lpstr>Corbel</vt:lpstr>
      <vt:lpstr>Courier New</vt:lpstr>
      <vt:lpstr>Times New Roman</vt:lpstr>
      <vt:lpstr>主题2</vt:lpstr>
      <vt:lpstr>宏观经济学（乙）  </vt:lpstr>
      <vt:lpstr>任课教师</vt:lpstr>
      <vt:lpstr>助教</vt:lpstr>
      <vt:lpstr>课堂要求</vt:lpstr>
      <vt:lpstr>课堂要求</vt:lpstr>
      <vt:lpstr>课程介绍</vt:lpstr>
      <vt:lpstr>课程介绍</vt:lpstr>
      <vt:lpstr>课程介绍</vt:lpstr>
      <vt:lpstr>课程介绍</vt:lpstr>
      <vt:lpstr>课程介绍</vt:lpstr>
      <vt:lpstr>课程介绍-考核标准</vt:lpstr>
      <vt:lpstr>课程介绍</vt:lpstr>
    </vt:vector>
  </TitlesOfParts>
  <Company>Southeast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One</dc:title>
  <dc:creator>Xiong</dc:creator>
  <cp:lastModifiedBy>XIONG YANYAN</cp:lastModifiedBy>
  <cp:revision>198</cp:revision>
  <dcterms:created xsi:type="dcterms:W3CDTF">2012-09-14T13:40:35Z</dcterms:created>
  <dcterms:modified xsi:type="dcterms:W3CDTF">2019-09-08T23:51:04Z</dcterms:modified>
</cp:coreProperties>
</file>