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9138-064B-4976-7223-7B736961B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063F4-9F3A-F7F0-4DC9-B82874D7C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189A-DCE8-4C51-71B9-63E3196A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12EA-3937-7DF7-8DDE-6F021799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18EE-F7A9-AFFB-D131-059F97B9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33BE-B490-79E8-D850-2A293B8E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A0900-F43E-AA9A-9B99-770EF272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9DC0-D2C5-6DCB-877C-633B6ABB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DC8D-CCE8-B075-D792-F96C4BC1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50D0-4AA5-FAF5-B2CE-BD7939FD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C81F2-3D9A-DE9D-C0B1-AE7550129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0FB72-380C-8B43-C8E7-4B1D61E2D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1895-41E1-A639-50CA-7D002AA9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B17A-52E2-C8ED-F8DD-4B7A41CC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D299-FC73-033E-155E-20C850E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9B1D-E176-23F5-1BB2-6C3C7E2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2625-5A1F-11EB-E870-0E455C4D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4A94-1F95-AB74-FF2B-E35F1FB5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231E-EEE8-11CC-DC6E-46955669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D6CE-FCF6-3EB3-D3DB-EA032D5C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1728-531B-C0C4-6383-E5E73B60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C7622-BFEE-C6C1-9801-7070420B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8DE6-BAD5-91CF-835F-F79CF594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AE39-BA5E-08B0-F0C2-D8DF9288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F5D5-CDC7-353F-D3ED-650C70C1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111-8231-BC98-8A26-B23E4D80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CE37-F9DD-5133-2315-C8BAABA36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13B9F-F21A-8908-6C0E-E08EEC2F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1303-2560-E1E6-2A79-4DCD4C3F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3970-16A7-12A1-9467-6D45DE4B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21EF-1E32-52E6-22F4-4676E1D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8519-214F-338F-954F-D06125A5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D404-37AC-73C8-12F6-C5A2E87A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7F271-C3B9-7425-66F6-719B61C4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EDA35-467B-8D94-98F9-D1C4A60F3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2151D-DDA5-3D2B-E357-05216FBDC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1249-2DA8-BE17-16E1-306ADF95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5B1A3-C1CC-BA45-F463-078D5846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4E065-134E-EFBE-D04E-91D5329D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4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4D96-FE30-76BC-892D-6F1DD6D9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28268-D386-4295-81A7-0CFF525C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A6854-6FB1-CA90-1F40-ADCCC775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0BD61-34C3-3715-21FE-B5C3B8E0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D992-DC01-BF84-4344-C997706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1DDB5-AB35-1896-39AC-3388EC8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C32A5-1A24-3A85-06E5-E1DCB024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AD28-EECE-182D-B436-CB2B8889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4754-6E35-B723-4636-CA4B24CE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E08D-8448-CBB0-CB41-44C6D71A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75D45-1D48-8895-47BD-93125024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BAFA-4458-B944-5CC4-DEF2D9CB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1371-1879-013A-770E-24C33110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628E-DF9F-5B92-6D5A-13AAB2F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2CE51-395B-D912-B7F7-C4B03C0D4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65078-2B2B-B657-238B-5AA9BC0B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E6BE-1807-E1F2-ACC5-70F36C23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20FA-C22C-4B14-E40C-ABAFD136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34C1-75AD-094D-82C9-C63E4B03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592-18E4-0A1A-9B3A-8D7B0144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95049-7ECC-DB83-1C28-CF4E234C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E0BB-A662-DC68-4FC1-00CE8C6AF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EEB7-49AB-0149-996E-9AE77DB0CD4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831A-4BCD-2F3A-263A-30C10AF0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D084-47EA-CA45-C3C1-71D2A1956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6824-FCED-9941-BFB0-F5BD1D01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9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02AD95-D675-44B4-B607-D3DB125B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862" y="4298519"/>
            <a:ext cx="9556174" cy="171387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BA322C6-6118-D425-9238-C1D24F72FB32}"/>
              </a:ext>
            </a:extLst>
          </p:cNvPr>
          <p:cNvGrpSpPr/>
          <p:nvPr/>
        </p:nvGrpSpPr>
        <p:grpSpPr>
          <a:xfrm>
            <a:off x="3815919" y="1173927"/>
            <a:ext cx="7857548" cy="2421081"/>
            <a:chOff x="0" y="0"/>
            <a:chExt cx="8832850" cy="2495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BD8A0A-CBCC-A730-6DAE-AC7E3413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2850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68D52E7D-8734-4803-A66E-338D2456AE4A}"/>
                </a:ext>
              </a:extLst>
            </p:cNvPr>
            <p:cNvSpPr txBox="1"/>
            <p:nvPr/>
          </p:nvSpPr>
          <p:spPr>
            <a:xfrm>
              <a:off x="8039100" y="31751"/>
              <a:ext cx="673258" cy="2466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/>
                <a:t>Plant 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69E015-AFFC-1DA0-482B-1E204C64E61D}"/>
              </a:ext>
            </a:extLst>
          </p:cNvPr>
          <p:cNvSpPr txBox="1"/>
          <p:nvPr/>
        </p:nvSpPr>
        <p:spPr>
          <a:xfrm>
            <a:off x="4230832" y="470416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WRRF in Beijing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D4C6-4FEE-490B-4BF3-0C6B330A38F5}"/>
              </a:ext>
            </a:extLst>
          </p:cNvPr>
          <p:cNvSpPr txBox="1"/>
          <p:nvPr/>
        </p:nvSpPr>
        <p:spPr>
          <a:xfrm>
            <a:off x="311728" y="2015135"/>
            <a:ext cx="327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Columbia’s WRRF configuration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E8F48-6BCC-66E5-FB5E-AF03017B7CE6}"/>
              </a:ext>
            </a:extLst>
          </p:cNvPr>
          <p:cNvSpPr txBox="1"/>
          <p:nvPr/>
        </p:nvSpPr>
        <p:spPr>
          <a:xfrm>
            <a:off x="193964" y="4473534"/>
            <a:ext cx="3273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QSDsan’s WRRF configuration</a:t>
            </a:r>
          </a:p>
          <a:p>
            <a:pPr algn="ctr"/>
            <a:endParaRPr lang="en-US" b="1" i="1" dirty="0"/>
          </a:p>
          <a:p>
            <a:pPr algn="ctr"/>
            <a:r>
              <a:rPr lang="en-US" sz="1200" i="1" dirty="0"/>
              <a:t>(process flows and sizing based on </a:t>
            </a:r>
          </a:p>
          <a:p>
            <a:pPr algn="ctr"/>
            <a:r>
              <a:rPr lang="en-US" sz="1200" i="1" dirty="0"/>
              <a:t>Metcalf &amp; Eddy)</a:t>
            </a:r>
          </a:p>
        </p:txBody>
      </p:sp>
    </p:spTree>
    <p:extLst>
      <p:ext uri="{BB962C8B-B14F-4D97-AF65-F5344CB8AC3E}">
        <p14:creationId xmlns:p14="http://schemas.microsoft.com/office/powerpoint/2010/main" val="42771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69E015-AFFC-1DA0-482B-1E204C64E61D}"/>
              </a:ext>
            </a:extLst>
          </p:cNvPr>
          <p:cNvSpPr txBox="1"/>
          <p:nvPr/>
        </p:nvSpPr>
        <p:spPr>
          <a:xfrm>
            <a:off x="3429000" y="509425"/>
            <a:ext cx="601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Comparative analysis of Beijing WRRF models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494CD-3E30-E530-0869-D1B99809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6" b="12434"/>
          <a:stretch/>
        </p:blipFill>
        <p:spPr>
          <a:xfrm>
            <a:off x="3429000" y="1389150"/>
            <a:ext cx="6116782" cy="4079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0342C5-4041-1920-7574-EA7774E162EC}"/>
              </a:ext>
            </a:extLst>
          </p:cNvPr>
          <p:cNvSpPr txBox="1"/>
          <p:nvPr/>
        </p:nvSpPr>
        <p:spPr>
          <a:xfrm>
            <a:off x="3917374" y="5468850"/>
            <a:ext cx="6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8E058-1DDF-9FDB-0D30-1DFE6DF3DAE4}"/>
              </a:ext>
            </a:extLst>
          </p:cNvPr>
          <p:cNvSpPr txBox="1"/>
          <p:nvPr/>
        </p:nvSpPr>
        <p:spPr>
          <a:xfrm>
            <a:off x="5500255" y="5468850"/>
            <a:ext cx="6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4E2E8-59ED-CB3C-C5C5-CD8645C0B9E4}"/>
              </a:ext>
            </a:extLst>
          </p:cNvPr>
          <p:cNvSpPr txBox="1"/>
          <p:nvPr/>
        </p:nvSpPr>
        <p:spPr>
          <a:xfrm>
            <a:off x="7090062" y="5448072"/>
            <a:ext cx="6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AE9EC-951A-1624-3F08-10E6EF98C17C}"/>
              </a:ext>
            </a:extLst>
          </p:cNvPr>
          <p:cNvSpPr txBox="1"/>
          <p:nvPr/>
        </p:nvSpPr>
        <p:spPr>
          <a:xfrm>
            <a:off x="8672943" y="5458461"/>
            <a:ext cx="6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39D59-619E-BFCA-25DD-BA1913289929}"/>
              </a:ext>
            </a:extLst>
          </p:cNvPr>
          <p:cNvSpPr txBox="1"/>
          <p:nvPr/>
        </p:nvSpPr>
        <p:spPr>
          <a:xfrm>
            <a:off x="3134595" y="5168326"/>
            <a:ext cx="6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C5A62-9971-8A76-5708-C8B07CA4CDB8}"/>
              </a:ext>
            </a:extLst>
          </p:cNvPr>
          <p:cNvSpPr txBox="1"/>
          <p:nvPr/>
        </p:nvSpPr>
        <p:spPr>
          <a:xfrm>
            <a:off x="3034145" y="4429662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856EE-713D-BAB1-2DCE-423EDB776E07}"/>
              </a:ext>
            </a:extLst>
          </p:cNvPr>
          <p:cNvSpPr txBox="1"/>
          <p:nvPr/>
        </p:nvSpPr>
        <p:spPr>
          <a:xfrm>
            <a:off x="3030685" y="3711776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1D55F-CB25-F177-B497-CC925B31C67C}"/>
              </a:ext>
            </a:extLst>
          </p:cNvPr>
          <p:cNvSpPr txBox="1"/>
          <p:nvPr/>
        </p:nvSpPr>
        <p:spPr>
          <a:xfrm>
            <a:off x="3030684" y="2166445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9F7EC-518D-6FEC-2524-0C740975F8BF}"/>
              </a:ext>
            </a:extLst>
          </p:cNvPr>
          <p:cNvSpPr txBox="1"/>
          <p:nvPr/>
        </p:nvSpPr>
        <p:spPr>
          <a:xfrm>
            <a:off x="3030683" y="2943740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60C92D-6451-F4CC-6262-16CFB3EA9ED3}"/>
              </a:ext>
            </a:extLst>
          </p:cNvPr>
          <p:cNvSpPr txBox="1"/>
          <p:nvPr/>
        </p:nvSpPr>
        <p:spPr>
          <a:xfrm>
            <a:off x="2933702" y="1440965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6FF6E-E669-E66F-8015-653DEC92AC4B}"/>
              </a:ext>
            </a:extLst>
          </p:cNvPr>
          <p:cNvSpPr txBox="1"/>
          <p:nvPr/>
        </p:nvSpPr>
        <p:spPr>
          <a:xfrm>
            <a:off x="4786747" y="5891781"/>
            <a:ext cx="38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Water quality parameter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FF548-9764-4E40-DAE9-5576C8126EB4}"/>
              </a:ext>
            </a:extLst>
          </p:cNvPr>
          <p:cNvSpPr txBox="1"/>
          <p:nvPr/>
        </p:nvSpPr>
        <p:spPr>
          <a:xfrm rot="16200000">
            <a:off x="755717" y="3184148"/>
            <a:ext cx="38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Percentage removal (%)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07DCA4-2A87-89D7-80CB-A6A3A94A9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78" t="4462" r="3294" b="84163"/>
          <a:stretch/>
        </p:blipFill>
        <p:spPr>
          <a:xfrm>
            <a:off x="7643379" y="1589809"/>
            <a:ext cx="1729221" cy="4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F8E55-E4C9-3895-DB31-AE78B548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73632" cy="3764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AFF44-4685-A620-C481-3C1952A603B5}"/>
              </a:ext>
            </a:extLst>
          </p:cNvPr>
          <p:cNvSpPr txBox="1"/>
          <p:nvPr/>
        </p:nvSpPr>
        <p:spPr>
          <a:xfrm>
            <a:off x="2930255" y="488373"/>
            <a:ext cx="628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From Metcalf and Eddy</a:t>
            </a:r>
          </a:p>
        </p:txBody>
      </p:sp>
    </p:spTree>
    <p:extLst>
      <p:ext uri="{BB962C8B-B14F-4D97-AF65-F5344CB8AC3E}">
        <p14:creationId xmlns:p14="http://schemas.microsoft.com/office/powerpoint/2010/main" val="134973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9F3B04-EA58-A567-D0F4-FB9EF357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5" y="1371600"/>
            <a:ext cx="11138173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BB619-F25A-CD12-5264-5160F5C5BCA2}"/>
              </a:ext>
            </a:extLst>
          </p:cNvPr>
          <p:cNvSpPr txBox="1"/>
          <p:nvPr/>
        </p:nvSpPr>
        <p:spPr>
          <a:xfrm>
            <a:off x="2930255" y="488373"/>
            <a:ext cx="628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From Metcalf and Eddy</a:t>
            </a:r>
          </a:p>
        </p:txBody>
      </p:sp>
    </p:spTree>
    <p:extLst>
      <p:ext uri="{BB962C8B-B14F-4D97-AF65-F5344CB8AC3E}">
        <p14:creationId xmlns:p14="http://schemas.microsoft.com/office/powerpoint/2010/main" val="42579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Rai, Saumitra</dc:creator>
  <cp:lastModifiedBy>Rai, Saumitra</cp:lastModifiedBy>
  <cp:revision>5</cp:revision>
  <dcterms:created xsi:type="dcterms:W3CDTF">2023-10-24T04:00:25Z</dcterms:created>
  <dcterms:modified xsi:type="dcterms:W3CDTF">2023-10-25T05:09:52Z</dcterms:modified>
</cp:coreProperties>
</file>