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D783-C67E-A793-E631-DEFB6C8A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36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672-66C6-F243-B0F9-E773F1EDF03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845" y="250968"/>
            <a:ext cx="11552310" cy="4247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AE03D9-3D3D-3E4B-B195-8EE072F3D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845" y="979228"/>
            <a:ext cx="11552310" cy="56278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22BD100-1A8F-9705-921B-ECAC1888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r="33485" b="31471"/>
          <a:stretch/>
        </p:blipFill>
        <p:spPr bwMode="auto">
          <a:xfrm>
            <a:off x="1524" y="1592521"/>
            <a:ext cx="12188952" cy="36729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0FA83-613B-A221-ACBB-3C0B768298E2}"/>
              </a:ext>
            </a:extLst>
          </p:cNvPr>
          <p:cNvSpPr txBox="1"/>
          <p:nvPr/>
        </p:nvSpPr>
        <p:spPr>
          <a:xfrm>
            <a:off x="1647769" y="2043546"/>
            <a:ext cx="874466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Q_air_1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2BDED-7218-DEE7-AA16-7E5297C8C18C}"/>
              </a:ext>
            </a:extLst>
          </p:cNvPr>
          <p:cNvSpPr txBox="1"/>
          <p:nvPr/>
        </p:nvSpPr>
        <p:spPr>
          <a:xfrm>
            <a:off x="4229442" y="2043546"/>
            <a:ext cx="874466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Q_air_2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245A8-7956-5243-F67A-BE18E4A902B8}"/>
              </a:ext>
            </a:extLst>
          </p:cNvPr>
          <p:cNvSpPr txBox="1"/>
          <p:nvPr/>
        </p:nvSpPr>
        <p:spPr>
          <a:xfrm>
            <a:off x="5594285" y="3421479"/>
            <a:ext cx="684307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DO_1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5B0CB-DB74-1C68-2CC5-B58425318032}"/>
              </a:ext>
            </a:extLst>
          </p:cNvPr>
          <p:cNvSpPr txBox="1"/>
          <p:nvPr/>
        </p:nvSpPr>
        <p:spPr>
          <a:xfrm>
            <a:off x="7872405" y="2043546"/>
            <a:ext cx="1442634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Q_air_5; Temp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E166C-F554-3791-C3A7-6F33402932D0}"/>
              </a:ext>
            </a:extLst>
          </p:cNvPr>
          <p:cNvSpPr txBox="1"/>
          <p:nvPr/>
        </p:nvSpPr>
        <p:spPr>
          <a:xfrm>
            <a:off x="5499205" y="2043546"/>
            <a:ext cx="874466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Q_air_3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42F7A-AE8C-3D30-B4AD-904E3BCE5264}"/>
              </a:ext>
            </a:extLst>
          </p:cNvPr>
          <p:cNvSpPr txBox="1"/>
          <p:nvPr/>
        </p:nvSpPr>
        <p:spPr>
          <a:xfrm>
            <a:off x="6782863" y="2043546"/>
            <a:ext cx="874466" cy="340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Q_air_4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78552-F5F3-52D5-CE3C-208CE09C6720}"/>
              </a:ext>
            </a:extLst>
          </p:cNvPr>
          <p:cNvSpPr txBox="1"/>
          <p:nvPr/>
        </p:nvSpPr>
        <p:spPr>
          <a:xfrm>
            <a:off x="6877943" y="3421480"/>
            <a:ext cx="684307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DO_2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FB922-0B1E-FB8C-3FBA-A95920CAF3D5}"/>
              </a:ext>
            </a:extLst>
          </p:cNvPr>
          <p:cNvSpPr txBox="1"/>
          <p:nvPr/>
        </p:nvSpPr>
        <p:spPr>
          <a:xfrm>
            <a:off x="7779005" y="3421480"/>
            <a:ext cx="1629434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DO_3; NO3; NH4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6974F5-9AAB-A82A-7BB0-94DEEBC7CA76}"/>
              </a:ext>
            </a:extLst>
          </p:cNvPr>
          <p:cNvGrpSpPr/>
          <p:nvPr/>
        </p:nvGrpSpPr>
        <p:grpSpPr>
          <a:xfrm>
            <a:off x="256201" y="884362"/>
            <a:ext cx="894366" cy="781045"/>
            <a:chOff x="256201" y="867320"/>
            <a:chExt cx="894366" cy="781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17F776-2BC5-04C8-968E-6DFBEBF3B812}"/>
                </a:ext>
              </a:extLst>
            </p:cNvPr>
            <p:cNvSpPr txBox="1"/>
            <p:nvPr/>
          </p:nvSpPr>
          <p:spPr>
            <a:xfrm>
              <a:off x="256201" y="867320"/>
              <a:ext cx="894366" cy="340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Inputs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2D10C3-A133-5FD6-6367-A71F08178B29}"/>
                </a:ext>
              </a:extLst>
            </p:cNvPr>
            <p:cNvSpPr txBox="1"/>
            <p:nvPr/>
          </p:nvSpPr>
          <p:spPr>
            <a:xfrm>
              <a:off x="256201" y="1307846"/>
              <a:ext cx="894366" cy="3405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Outputs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262AA-124B-1041-496B-B493718F8B34}"/>
              </a:ext>
            </a:extLst>
          </p:cNvPr>
          <p:cNvSpPr/>
          <p:nvPr/>
        </p:nvSpPr>
        <p:spPr>
          <a:xfrm>
            <a:off x="152400" y="797169"/>
            <a:ext cx="1101969" cy="9554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052D44-3AA4-D7DA-AEB2-DFA63F8FB63C}"/>
              </a:ext>
            </a:extLst>
          </p:cNvPr>
          <p:cNvSpPr txBox="1"/>
          <p:nvPr/>
        </p:nvSpPr>
        <p:spPr>
          <a:xfrm>
            <a:off x="5855677" y="4435193"/>
            <a:ext cx="1646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Wasted Sludge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998C1-3095-00AC-3D1E-B950644FB45D}"/>
              </a:ext>
            </a:extLst>
          </p:cNvPr>
          <p:cNvSpPr txBox="1"/>
          <p:nvPr/>
        </p:nvSpPr>
        <p:spPr>
          <a:xfrm>
            <a:off x="2522235" y="3583885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Returned Sludge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BD3C2-7714-5A06-A21E-0E80E4A3AA0E}"/>
              </a:ext>
            </a:extLst>
          </p:cNvPr>
          <p:cNvSpPr txBox="1"/>
          <p:nvPr/>
        </p:nvSpPr>
        <p:spPr>
          <a:xfrm>
            <a:off x="5243651" y="1401899"/>
            <a:ext cx="17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Recycled Water</a:t>
            </a:r>
          </a:p>
        </p:txBody>
      </p:sp>
    </p:spTree>
    <p:extLst>
      <p:ext uri="{BB962C8B-B14F-4D97-AF65-F5344CB8AC3E}">
        <p14:creationId xmlns:p14="http://schemas.microsoft.com/office/powerpoint/2010/main" val="89577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utgers">
      <a:dk1>
        <a:srgbClr val="000000"/>
      </a:dk1>
      <a:lt1>
        <a:srgbClr val="FFFFFF"/>
      </a:lt1>
      <a:dk2>
        <a:srgbClr val="5B6770"/>
      </a:dk2>
      <a:lt2>
        <a:srgbClr val="EBB600"/>
      </a:lt2>
      <a:accent1>
        <a:srgbClr val="CC0033"/>
      </a:accent1>
      <a:accent2>
        <a:srgbClr val="996634"/>
      </a:accent2>
      <a:accent3>
        <a:srgbClr val="007FAC"/>
      </a:accent3>
      <a:accent4>
        <a:srgbClr val="01B945"/>
      </a:accent4>
      <a:accent5>
        <a:srgbClr val="CC66FF"/>
      </a:accent5>
      <a:accent6>
        <a:srgbClr val="FF9E1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yout.potx" id="{DBC26053-2A84-4B63-81C8-519F16EA3EA1}" vid="{35CE50F4-E092-4919-9D67-4744EC1C8F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</Template>
  <TotalTime>0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Yalin Li</dc:creator>
  <cp:lastModifiedBy>Yalin Li</cp:lastModifiedBy>
  <cp:revision>1</cp:revision>
  <dcterms:created xsi:type="dcterms:W3CDTF">2025-01-25T18:02:32Z</dcterms:created>
  <dcterms:modified xsi:type="dcterms:W3CDTF">2025-01-25T18:02:46Z</dcterms:modified>
</cp:coreProperties>
</file>