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60" r:id="rId2"/>
    <p:sldId id="640" r:id="rId3"/>
    <p:sldId id="674" r:id="rId4"/>
    <p:sldId id="700" r:id="rId5"/>
    <p:sldId id="698" r:id="rId6"/>
    <p:sldId id="701" r:id="rId7"/>
    <p:sldId id="691" r:id="rId8"/>
    <p:sldId id="688" r:id="rId9"/>
    <p:sldId id="703" r:id="rId10"/>
    <p:sldId id="702" r:id="rId11"/>
    <p:sldId id="699" r:id="rId12"/>
    <p:sldId id="689" r:id="rId13"/>
    <p:sldId id="690" r:id="rId14"/>
    <p:sldId id="694" r:id="rId15"/>
    <p:sldId id="695" r:id="rId16"/>
    <p:sldId id="692" r:id="rId17"/>
    <p:sldId id="693" r:id="rId18"/>
    <p:sldId id="696" r:id="rId19"/>
    <p:sldId id="704" r:id="rId20"/>
    <p:sldId id="707" r:id="rId21"/>
    <p:sldId id="706" r:id="rId22"/>
    <p:sldId id="708" r:id="rId23"/>
    <p:sldId id="709" r:id="rId24"/>
    <p:sldId id="710" r:id="rId25"/>
  </p:sldIdLst>
  <p:sldSz cx="9144000" cy="6858000" type="screen4x3"/>
  <p:notesSz cx="7104063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Trebuchet MS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Trebuchet MS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Trebuchet MS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Trebuchet MS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Trebuchet MS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1000" kern="1200">
        <a:solidFill>
          <a:schemeClr val="tx1"/>
        </a:solidFill>
        <a:latin typeface="Trebuchet MS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1000" kern="1200">
        <a:solidFill>
          <a:schemeClr val="tx1"/>
        </a:solidFill>
        <a:latin typeface="Trebuchet MS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1000" kern="1200">
        <a:solidFill>
          <a:schemeClr val="tx1"/>
        </a:solidFill>
        <a:latin typeface="Trebuchet MS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1000" kern="1200">
        <a:solidFill>
          <a:schemeClr val="tx1"/>
        </a:solidFill>
        <a:latin typeface="Trebuchet MS" pitchFamily="34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10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00"/>
    <a:srgbClr val="0000FF"/>
    <a:srgbClr val="FF0066"/>
    <a:srgbClr val="99CC00"/>
    <a:srgbClr val="FFFFFF"/>
    <a:srgbClr val="000000"/>
    <a:srgbClr val="FF6600"/>
    <a:srgbClr val="FFFF00"/>
    <a:srgbClr val="FF3300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7ECA11-BA77-4EF7-843D-BF46E99930B7}" v="7" dt="2019-04-08T06:01:49.092"/>
  </p1510:revLst>
</p1510:revInfo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91" autoAdjust="0"/>
    <p:restoredTop sz="95100" autoAdjust="0"/>
  </p:normalViewPr>
  <p:slideViewPr>
    <p:cSldViewPr>
      <p:cViewPr varScale="1">
        <p:scale>
          <a:sx n="115" d="100"/>
          <a:sy n="115" d="100"/>
        </p:scale>
        <p:origin x="1866" y="54"/>
      </p:cViewPr>
      <p:guideLst>
        <p:guide orient="horz" pos="2160"/>
        <p:guide pos="410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14"/>
    </p:cViewPr>
  </p:sorterViewPr>
  <p:notesViewPr>
    <p:cSldViewPr>
      <p:cViewPr varScale="1">
        <p:scale>
          <a:sx n="49" d="100"/>
          <a:sy n="49" d="100"/>
        </p:scale>
        <p:origin x="-2318" y="-67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erce Chen" userId="922d3c74d9d743dd" providerId="Windows Live" clId="Web-{2C7ECA11-BA77-4EF7-843D-BF46E99930B7}"/>
    <pc:docChg chg="modSld">
      <pc:chgData name="Pierce Chen" userId="922d3c74d9d743dd" providerId="Windows Live" clId="Web-{2C7ECA11-BA77-4EF7-843D-BF46E99930B7}" dt="2019-04-08T06:01:54.311" v="291" actId="20577"/>
      <pc:docMkLst>
        <pc:docMk/>
      </pc:docMkLst>
      <pc:sldChg chg="modSp">
        <pc:chgData name="Pierce Chen" userId="922d3c74d9d743dd" providerId="Windows Live" clId="Web-{2C7ECA11-BA77-4EF7-843D-BF46E99930B7}" dt="2019-04-08T06:01:54.311" v="291" actId="20577"/>
        <pc:sldMkLst>
          <pc:docMk/>
          <pc:sldMk cId="2723572416" sldId="640"/>
        </pc:sldMkLst>
        <pc:spChg chg="mod">
          <ac:chgData name="Pierce Chen" userId="922d3c74d9d743dd" providerId="Windows Live" clId="Web-{2C7ECA11-BA77-4EF7-843D-BF46E99930B7}" dt="2019-04-08T06:01:54.311" v="291" actId="20577"/>
          <ac:spMkLst>
            <pc:docMk/>
            <pc:sldMk cId="2723572416" sldId="640"/>
            <ac:spMk id="3" creationId="{00000000-0000-0000-0000-000000000000}"/>
          </ac:spMkLst>
        </pc:spChg>
      </pc:sldChg>
      <pc:sldChg chg="modSp">
        <pc:chgData name="Pierce Chen" userId="922d3c74d9d743dd" providerId="Windows Live" clId="Web-{2C7ECA11-BA77-4EF7-843D-BF46E99930B7}" dt="2019-04-08T06:00:25.279" v="243" actId="20577"/>
        <pc:sldMkLst>
          <pc:docMk/>
          <pc:sldMk cId="741846007" sldId="696"/>
        </pc:sldMkLst>
        <pc:spChg chg="mod">
          <ac:chgData name="Pierce Chen" userId="922d3c74d9d743dd" providerId="Windows Live" clId="Web-{2C7ECA11-BA77-4EF7-843D-BF46E99930B7}" dt="2019-04-08T05:45:39.461" v="11" actId="20577"/>
          <ac:spMkLst>
            <pc:docMk/>
            <pc:sldMk cId="741846007" sldId="696"/>
            <ac:spMk id="2" creationId="{00000000-0000-0000-0000-000000000000}"/>
          </ac:spMkLst>
        </pc:spChg>
        <pc:spChg chg="mod">
          <ac:chgData name="Pierce Chen" userId="922d3c74d9d743dd" providerId="Windows Live" clId="Web-{2C7ECA11-BA77-4EF7-843D-BF46E99930B7}" dt="2019-04-08T06:00:25.279" v="243" actId="20577"/>
          <ac:spMkLst>
            <pc:docMk/>
            <pc:sldMk cId="741846007" sldId="696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>
            <a:lvl1pPr>
              <a:defRPr kumimoji="1" sz="130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5636" y="0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>
            <a:lvl1pPr algn="r">
              <a:defRPr kumimoji="1" sz="130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2882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>
              <a:defRPr kumimoji="1" sz="130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5636" y="9722882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 algn="r">
              <a:defRPr kumimoji="1" sz="130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fld id="{C3BB785F-5A1E-44C6-B274-FB74426AD6B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971165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>
            <a:lvl1pPr>
              <a:defRPr kumimoji="1" sz="130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5636" y="0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>
            <a:lvl1pPr algn="r">
              <a:defRPr kumimoji="1" sz="130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5363" y="768350"/>
            <a:ext cx="5113337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209" y="4861441"/>
            <a:ext cx="5209646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882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>
              <a:defRPr kumimoji="1" sz="130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5636" y="9722882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 algn="r">
              <a:defRPr kumimoji="1" sz="130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fld id="{6967EAFB-EB4F-4145-8FF1-E14C74B8908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846481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D027CB-9E01-4B2A-8F50-A4ADFFB4EBA6}" type="slidenum">
              <a:rPr lang="en-US" altLang="zh-TW" smtClean="0"/>
              <a:pPr/>
              <a:t>1</a:t>
            </a:fld>
            <a:endParaRPr lang="en-US" altLang="zh-TW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67EAFB-EB4F-4145-8FF1-E14C74B89086}" type="slidenum">
              <a:rPr lang="en-US" altLang="zh-TW" smtClean="0"/>
              <a:pPr>
                <a:defRPr/>
              </a:pPr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72175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67EAFB-EB4F-4145-8FF1-E14C74B89086}" type="slidenum">
              <a:rPr lang="en-US" altLang="zh-TW" smtClean="0"/>
              <a:pPr>
                <a:defRPr/>
              </a:pPr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7217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67EAFB-EB4F-4145-8FF1-E14C74B89086}" type="slidenum">
              <a:rPr lang="en-US" altLang="zh-TW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551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67EAFB-EB4F-4145-8FF1-E14C74B89086}" type="slidenum">
              <a:rPr lang="en-US" altLang="zh-TW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551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67EAFB-EB4F-4145-8FF1-E14C74B89086}" type="slidenum">
              <a:rPr lang="en-US" altLang="zh-TW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557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67EAFB-EB4F-4145-8FF1-E14C74B89086}" type="slidenum">
              <a:rPr lang="en-US" altLang="zh-TW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551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67EAFB-EB4F-4145-8FF1-E14C74B89086}" type="slidenum">
              <a:rPr lang="en-US" altLang="zh-TW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472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67EAFB-EB4F-4145-8FF1-E14C74B89086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72175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67EAFB-EB4F-4145-8FF1-E14C74B89086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064546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67EAFB-EB4F-4145-8FF1-E14C74B89086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02702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-</a:t>
            </a:r>
            <a:fld id="{9BAFB649-1CE5-461C-9C23-BD8B696AA709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-</a:t>
            </a:r>
          </a:p>
        </p:txBody>
      </p:sp>
      <p:sp>
        <p:nvSpPr>
          <p:cNvPr id="6" name="日期版面配置區 4"/>
          <p:cNvSpPr>
            <a:spLocks noGrp="1"/>
          </p:cNvSpPr>
          <p:nvPr>
            <p:ph type="dt" sz="half" idx="2"/>
          </p:nvPr>
        </p:nvSpPr>
        <p:spPr>
          <a:xfrm>
            <a:off x="34925" y="6499796"/>
            <a:ext cx="2809875" cy="3135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en-US" sz="1400" kern="0" dirty="0"/>
              <a:t>Realtek Confidential</a:t>
            </a:r>
            <a:endParaRPr kumimoji="0" lang="en-US" altLang="zh-TW" sz="1400" kern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-</a:t>
            </a:r>
            <a:fld id="{36B0BFAC-771E-4EC6-B0EF-7614ED7956D2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-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1"/>
          </p:nvPr>
        </p:nvSpPr>
        <p:spPr>
          <a:xfrm>
            <a:off x="34925" y="6427788"/>
            <a:ext cx="2809875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</a:t>
            </a:r>
            <a:r>
              <a:rPr lang="en-US" altLang="zh-TW"/>
              <a:t>12</a:t>
            </a:r>
            <a:r>
              <a:rPr lang="en-US" altLang="en-US"/>
              <a:t> Realtek Semiconductor Corp.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907213" y="188913"/>
            <a:ext cx="1985962" cy="554513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49325" y="188913"/>
            <a:ext cx="5805488" cy="554513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-</a:t>
            </a:r>
            <a:fld id="{C280E4B3-645A-44A5-A234-A8A25193A2A9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-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1"/>
          </p:nvPr>
        </p:nvSpPr>
        <p:spPr>
          <a:xfrm>
            <a:off x="34925" y="6427788"/>
            <a:ext cx="2809875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</a:t>
            </a:r>
            <a:r>
              <a:rPr lang="en-US" altLang="zh-TW"/>
              <a:t>12</a:t>
            </a:r>
            <a:r>
              <a:rPr lang="en-US" altLang="en-US"/>
              <a:t> Realtek Semiconductor Corp.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標題及圖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49325" y="188913"/>
            <a:ext cx="7943850" cy="685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表版面配置區 2"/>
          <p:cNvSpPr>
            <a:spLocks noGrp="1"/>
          </p:cNvSpPr>
          <p:nvPr>
            <p:ph type="chart" idx="1"/>
          </p:nvPr>
        </p:nvSpPr>
        <p:spPr>
          <a:xfrm>
            <a:off x="971550" y="981075"/>
            <a:ext cx="7921625" cy="4752975"/>
          </a:xfr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-</a:t>
            </a:r>
            <a:fld id="{4A42A50B-6F18-4042-9D9C-949B077A97DC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-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1"/>
          </p:nvPr>
        </p:nvSpPr>
        <p:spPr>
          <a:xfrm>
            <a:off x="34925" y="6427788"/>
            <a:ext cx="2809875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</a:t>
            </a:r>
            <a:r>
              <a:rPr lang="en-US" altLang="zh-TW"/>
              <a:t>12</a:t>
            </a:r>
            <a:r>
              <a:rPr lang="en-US" altLang="en-US"/>
              <a:t> Realtek Semiconductor Corp.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49325" y="188913"/>
            <a:ext cx="7943850" cy="685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971550" y="981075"/>
            <a:ext cx="7921625" cy="4752975"/>
          </a:xfr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-</a:t>
            </a:r>
            <a:fld id="{1C884DAA-84C3-47AD-AC64-0B8F83030DD8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-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1"/>
          </p:nvPr>
        </p:nvSpPr>
        <p:spPr>
          <a:xfrm>
            <a:off x="34925" y="6427788"/>
            <a:ext cx="2809875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</a:t>
            </a:r>
            <a:r>
              <a:rPr lang="en-US" altLang="zh-TW"/>
              <a:t>12</a:t>
            </a:r>
            <a:r>
              <a:rPr lang="en-US" altLang="en-US"/>
              <a:t> Realtek Semiconductor Corp.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-</a:t>
            </a:r>
            <a:fld id="{1B154458-A04C-4635-92B4-BE5D7066FF1A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-</a:t>
            </a:r>
          </a:p>
        </p:txBody>
      </p:sp>
      <p:sp>
        <p:nvSpPr>
          <p:cNvPr id="7" name="日期版面配置區 4"/>
          <p:cNvSpPr>
            <a:spLocks noGrp="1"/>
          </p:cNvSpPr>
          <p:nvPr>
            <p:ph type="dt" sz="half" idx="2"/>
          </p:nvPr>
        </p:nvSpPr>
        <p:spPr>
          <a:xfrm>
            <a:off x="34925" y="6499796"/>
            <a:ext cx="2809875" cy="3135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en-US" sz="1400" kern="0" dirty="0"/>
              <a:t>Realtek Confidential</a:t>
            </a:r>
            <a:endParaRPr kumimoji="0" lang="en-US" altLang="zh-TW" sz="1400" kern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-</a:t>
            </a:r>
            <a:fld id="{64F06421-02FA-4AD5-A0E9-4B58680FD06E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-</a:t>
            </a:r>
          </a:p>
        </p:txBody>
      </p:sp>
      <p:sp>
        <p:nvSpPr>
          <p:cNvPr id="7" name="日期版面配置區 4"/>
          <p:cNvSpPr>
            <a:spLocks noGrp="1"/>
          </p:cNvSpPr>
          <p:nvPr>
            <p:ph type="dt" sz="half" idx="2"/>
          </p:nvPr>
        </p:nvSpPr>
        <p:spPr>
          <a:xfrm>
            <a:off x="34925" y="6499796"/>
            <a:ext cx="2809875" cy="3135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en-US" sz="1400" kern="0" dirty="0"/>
              <a:t>Realtek Confidential</a:t>
            </a:r>
            <a:endParaRPr kumimoji="0" lang="en-US" altLang="zh-TW" sz="1400" kern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971550" y="981075"/>
            <a:ext cx="3884613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008563" y="981075"/>
            <a:ext cx="3884612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-</a:t>
            </a:r>
            <a:fld id="{AE78A516-4C8B-46ED-A461-4C224D4DC482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-</a:t>
            </a:r>
          </a:p>
        </p:txBody>
      </p:sp>
      <p:sp>
        <p:nvSpPr>
          <p:cNvPr id="8" name="日期版面配置區 4"/>
          <p:cNvSpPr>
            <a:spLocks noGrp="1"/>
          </p:cNvSpPr>
          <p:nvPr>
            <p:ph type="dt" sz="half" idx="11"/>
          </p:nvPr>
        </p:nvSpPr>
        <p:spPr>
          <a:xfrm>
            <a:off x="34925" y="6499796"/>
            <a:ext cx="2809875" cy="3135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en-US" sz="1400" kern="0" dirty="0"/>
              <a:t>Realtek Confidential</a:t>
            </a:r>
            <a:endParaRPr kumimoji="0" lang="en-US" altLang="zh-TW" sz="1400" kern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-</a:t>
            </a:r>
            <a:fld id="{5CDAC3B1-03D0-4BF3-A04B-B70A805385E5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-</a:t>
            </a:r>
          </a:p>
        </p:txBody>
      </p:sp>
      <p:sp>
        <p:nvSpPr>
          <p:cNvPr id="10" name="日期版面配置區 4"/>
          <p:cNvSpPr>
            <a:spLocks noGrp="1"/>
          </p:cNvSpPr>
          <p:nvPr>
            <p:ph type="dt" sz="half" idx="11"/>
          </p:nvPr>
        </p:nvSpPr>
        <p:spPr>
          <a:xfrm>
            <a:off x="34925" y="6499796"/>
            <a:ext cx="2809875" cy="3135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en-US" sz="1400" kern="0" dirty="0"/>
              <a:t>Realtek Confidential</a:t>
            </a:r>
            <a:endParaRPr kumimoji="0" lang="en-US" altLang="zh-TW" sz="1400" kern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-</a:t>
            </a:r>
            <a:fld id="{79803682-1574-4496-9AE1-3EE0E30BE566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-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2"/>
          </p:nvPr>
        </p:nvSpPr>
        <p:spPr>
          <a:xfrm>
            <a:off x="34925" y="6499796"/>
            <a:ext cx="2809875" cy="3135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en-US" sz="1400" kern="0" dirty="0"/>
              <a:t>Realtek Confidential</a:t>
            </a:r>
            <a:endParaRPr kumimoji="0" lang="en-US" altLang="zh-TW" sz="1400" kern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-</a:t>
            </a:r>
            <a:fld id="{1840656C-81B2-48A6-9DCF-0132C6983018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-</a:t>
            </a:r>
          </a:p>
        </p:txBody>
      </p:sp>
      <p:sp>
        <p:nvSpPr>
          <p:cNvPr id="4" name="日期版面配置區 4"/>
          <p:cNvSpPr>
            <a:spLocks noGrp="1"/>
          </p:cNvSpPr>
          <p:nvPr>
            <p:ph type="dt" sz="half" idx="2"/>
          </p:nvPr>
        </p:nvSpPr>
        <p:spPr>
          <a:xfrm>
            <a:off x="34925" y="6499796"/>
            <a:ext cx="2809875" cy="3135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en-US" sz="1400" kern="0" dirty="0"/>
              <a:t>Realtek Confidential</a:t>
            </a:r>
            <a:endParaRPr kumimoji="0" lang="en-US" altLang="zh-TW" sz="1400" kern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-</a:t>
            </a:r>
            <a:fld id="{F461E2A2-0F54-4150-845E-494A4335AEB2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-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dt" sz="half" idx="11"/>
          </p:nvPr>
        </p:nvSpPr>
        <p:spPr>
          <a:xfrm>
            <a:off x="34925" y="6427788"/>
            <a:ext cx="2809875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</a:t>
            </a:r>
            <a:r>
              <a:rPr lang="en-US" altLang="zh-TW"/>
              <a:t>12</a:t>
            </a:r>
            <a:r>
              <a:rPr lang="en-US" altLang="en-US"/>
              <a:t> Realtek Semiconductor Corp.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-</a:t>
            </a:r>
            <a:fld id="{60CD1A2A-3564-49B3-818A-765934788E16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-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dt" sz="half" idx="11"/>
          </p:nvPr>
        </p:nvSpPr>
        <p:spPr>
          <a:xfrm>
            <a:off x="34925" y="6427788"/>
            <a:ext cx="2809875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</a:t>
            </a:r>
            <a:r>
              <a:rPr lang="en-US" altLang="zh-TW"/>
              <a:t>12</a:t>
            </a:r>
            <a:r>
              <a:rPr lang="en-US" altLang="en-US"/>
              <a:t> Realtek Semiconductor Corp.</a:t>
            </a:r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8625" y="6453188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1" sz="1200" b="1">
                <a:solidFill>
                  <a:schemeClr val="bg1"/>
                </a:solidFill>
                <a:latin typeface="+mn-lt"/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/>
              <a:t>-</a:t>
            </a:r>
            <a:fld id="{25930CDC-318F-4EC3-8B59-E7404AD7F0C4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-</a:t>
            </a:r>
          </a:p>
        </p:txBody>
      </p:sp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76200" y="76200"/>
            <a:ext cx="7772400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en-US" sz="40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Osaka" charset="-128"/>
            </a:endParaRPr>
          </a:p>
        </p:txBody>
      </p:sp>
      <p:sp>
        <p:nvSpPr>
          <p:cNvPr id="1039" name="Rectangle 15"/>
          <p:cNvSpPr>
            <a:spLocks noChangeArrowheads="1"/>
          </p:cNvSpPr>
          <p:nvPr userDrawn="1"/>
        </p:nvSpPr>
        <p:spPr bwMode="auto">
          <a:xfrm>
            <a:off x="76200" y="76200"/>
            <a:ext cx="7772400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en-US" sz="40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Osaka" charset="-128"/>
            </a:endParaRPr>
          </a:p>
        </p:txBody>
      </p:sp>
      <p:sp>
        <p:nvSpPr>
          <p:cNvPr id="1040" name="Rectangle 16"/>
          <p:cNvSpPr>
            <a:spLocks noChangeArrowheads="1"/>
          </p:cNvSpPr>
          <p:nvPr userDrawn="1"/>
        </p:nvSpPr>
        <p:spPr bwMode="auto">
          <a:xfrm>
            <a:off x="76200" y="76200"/>
            <a:ext cx="7772400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en-US" sz="4000">
              <a:solidFill>
                <a:srgbClr val="4D4D4D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Osaka" charset="-128"/>
            </a:endParaRPr>
          </a:p>
        </p:txBody>
      </p:sp>
      <p:sp>
        <p:nvSpPr>
          <p:cNvPr id="1041" name="Rectangle 17"/>
          <p:cNvSpPr>
            <a:spLocks noChangeArrowheads="1"/>
          </p:cNvSpPr>
          <p:nvPr userDrawn="1"/>
        </p:nvSpPr>
        <p:spPr bwMode="auto">
          <a:xfrm>
            <a:off x="76200" y="76200"/>
            <a:ext cx="7772400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en-US" sz="4000">
              <a:solidFill>
                <a:srgbClr val="4D4D4D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Osaka" charset="-128"/>
            </a:endParaRPr>
          </a:p>
        </p:txBody>
      </p:sp>
      <p:sp>
        <p:nvSpPr>
          <p:cNvPr id="1043" name="Rectangle 19"/>
          <p:cNvSpPr>
            <a:spLocks noChangeArrowheads="1"/>
          </p:cNvSpPr>
          <p:nvPr userDrawn="1"/>
        </p:nvSpPr>
        <p:spPr bwMode="auto">
          <a:xfrm>
            <a:off x="76200" y="76200"/>
            <a:ext cx="7772400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en-US" sz="4000">
              <a:solidFill>
                <a:srgbClr val="4D4D4D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Osaka" charset="-128"/>
            </a:endParaRPr>
          </a:p>
        </p:txBody>
      </p:sp>
      <p:sp>
        <p:nvSpPr>
          <p:cNvPr id="1046" name="Rectangle 22"/>
          <p:cNvSpPr>
            <a:spLocks noChangeArrowheads="1"/>
          </p:cNvSpPr>
          <p:nvPr userDrawn="1"/>
        </p:nvSpPr>
        <p:spPr bwMode="auto">
          <a:xfrm>
            <a:off x="76200" y="76200"/>
            <a:ext cx="7772400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en-US" sz="4000">
              <a:solidFill>
                <a:srgbClr val="4D4D4D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Osaka" charset="-128"/>
            </a:endParaRPr>
          </a:p>
        </p:txBody>
      </p:sp>
      <p:sp>
        <p:nvSpPr>
          <p:cNvPr id="2" name="Rectangle 2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6725" y="1123950"/>
            <a:ext cx="8497888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35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295275"/>
            <a:ext cx="85693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3" name="日期版面配置區 4"/>
          <p:cNvSpPr>
            <a:spLocks noGrp="1"/>
          </p:cNvSpPr>
          <p:nvPr>
            <p:ph type="dt" sz="half" idx="2"/>
          </p:nvPr>
        </p:nvSpPr>
        <p:spPr>
          <a:xfrm>
            <a:off x="34925" y="6499796"/>
            <a:ext cx="2809875" cy="3135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en-US" sz="1400" kern="0" dirty="0"/>
              <a:t>Realtek Confidential</a:t>
            </a:r>
            <a:endParaRPr kumimoji="0" lang="en-US" altLang="zh-TW" sz="1400" kern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zoom/>
  </p:transition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Calibri" pitchFamily="34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Calibri" pitchFamily="34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Calibri" pitchFamily="34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SzPct val="9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SzPct val="8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SzPct val="80000"/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SzPct val="75000"/>
        <a:buFont typeface="Wingdings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SzPct val="70000"/>
        <a:buFont typeface="Wingdings" pitchFamily="2" charset="2"/>
        <a:buChar char="n"/>
        <a:defRPr kumimoji="1" sz="12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CC00"/>
        </a:buClr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CC00"/>
        </a:buClr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CC00"/>
        </a:buClr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CC00"/>
        </a:buClr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7"/>
          <p:cNvSpPr>
            <a:spLocks noChangeArrowheads="1"/>
          </p:cNvSpPr>
          <p:nvPr/>
        </p:nvSpPr>
        <p:spPr bwMode="auto">
          <a:xfrm>
            <a:off x="179513" y="1700808"/>
            <a:ext cx="8640960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rgbClr val="99CC00"/>
              </a:buClr>
            </a:pPr>
            <a:r>
              <a:rPr lang="en-US" altLang="zh-TW" sz="4400" b="1" dirty="0">
                <a:latin typeface="Calibri" pitchFamily="34" charset="0"/>
              </a:rPr>
              <a:t>RTK </a:t>
            </a:r>
            <a:r>
              <a:rPr lang="en-US" altLang="zh-TW" sz="4400" b="1" dirty="0" err="1" smtClean="0">
                <a:latin typeface="Calibri" pitchFamily="34" charset="0"/>
              </a:rPr>
              <a:t>Bootcode</a:t>
            </a:r>
            <a:endParaRPr lang="en-US" altLang="zh-TW" sz="4400" b="1" dirty="0">
              <a:latin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/>
              <a:t>On-Chip Recovery </a:t>
            </a:r>
            <a:r>
              <a:rPr lang="en-US" altLang="zh-TW" dirty="0" smtClean="0"/>
              <a:t>mode – RTD 16xx SPI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-</a:t>
            </a:r>
            <a:fld id="{1B154458-A04C-4635-92B4-BE5D7066FF1A}" type="slidenum">
              <a:rPr lang="en-US" altLang="zh-TW" smtClean="0"/>
              <a:pPr>
                <a:defRPr/>
              </a:pPr>
              <a:t>10</a:t>
            </a:fld>
            <a:r>
              <a:rPr lang="en-US" altLang="zh-TW"/>
              <a:t>-</a:t>
            </a:r>
          </a:p>
        </p:txBody>
      </p:sp>
      <p:sp>
        <p:nvSpPr>
          <p:cNvPr id="12" name="內容版面配置區 2"/>
          <p:cNvSpPr>
            <a:spLocks noGrp="1"/>
          </p:cNvSpPr>
          <p:nvPr>
            <p:ph idx="1"/>
          </p:nvPr>
        </p:nvSpPr>
        <p:spPr>
          <a:xfrm>
            <a:off x="323528" y="908720"/>
            <a:ext cx="8497888" cy="5688632"/>
          </a:xfrm>
        </p:spPr>
        <p:txBody>
          <a:bodyPr/>
          <a:lstStyle/>
          <a:p>
            <a:pPr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/>
              <a:t>This mode is used for bootloader recovery when the bootloader inside is corrupted</a:t>
            </a:r>
          </a:p>
          <a:p>
            <a:pPr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 err="1"/>
              <a:t>Hyperterm</a:t>
            </a:r>
            <a:r>
              <a:rPr lang="en-US" altLang="zh-TW" dirty="0"/>
              <a:t> is recommended to use</a:t>
            </a:r>
          </a:p>
          <a:p>
            <a:pPr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/>
              <a:t>Press </a:t>
            </a:r>
            <a:r>
              <a:rPr lang="en-US" altLang="zh-TW" dirty="0" err="1">
                <a:solidFill>
                  <a:srgbClr val="FF0000"/>
                </a:solidFill>
              </a:rPr>
              <a:t>ctrl+q</a:t>
            </a:r>
            <a:r>
              <a:rPr lang="en-US" altLang="zh-TW" dirty="0"/>
              <a:t> when booting up until following console appear</a:t>
            </a:r>
          </a:p>
          <a:p>
            <a:pPr lvl="1"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/>
              <a:t>d/g/r&gt;</a:t>
            </a:r>
          </a:p>
          <a:p>
            <a:pPr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/>
              <a:t>Press </a:t>
            </a:r>
            <a:r>
              <a:rPr lang="en-US" altLang="zh-TW" dirty="0">
                <a:solidFill>
                  <a:srgbClr val="FF0000"/>
                </a:solidFill>
              </a:rPr>
              <a:t>h</a:t>
            </a:r>
            <a:r>
              <a:rPr lang="en-US" altLang="zh-TW" dirty="0"/>
              <a:t> and then transfer </a:t>
            </a:r>
            <a:r>
              <a:rPr lang="en-US" altLang="zh-TW" dirty="0" err="1"/>
              <a:t>Hwsetting</a:t>
            </a:r>
            <a:r>
              <a:rPr lang="en-US" altLang="zh-TW" dirty="0">
                <a:solidFill>
                  <a:srgbClr val="FF0000"/>
                </a:solidFill>
              </a:rPr>
              <a:t>(3)</a:t>
            </a:r>
            <a:r>
              <a:rPr lang="en-US" altLang="zh-TW" dirty="0"/>
              <a:t> by y-modem</a:t>
            </a:r>
          </a:p>
          <a:p>
            <a:pPr lvl="1"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 err="1"/>
              <a:t>hw_setting</a:t>
            </a:r>
            <a:r>
              <a:rPr lang="en-US" altLang="zh-TW" dirty="0"/>
              <a:t>/0001-RTD161x_hwsetting_BOOT_2DDR4_8Gb_s2666-nas-spi.bin</a:t>
            </a:r>
          </a:p>
          <a:p>
            <a:pPr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/>
              <a:t>Press </a:t>
            </a:r>
            <a:r>
              <a:rPr lang="en-US" altLang="zh-TW" dirty="0">
                <a:solidFill>
                  <a:srgbClr val="FF0000"/>
                </a:solidFill>
              </a:rPr>
              <a:t>d</a:t>
            </a:r>
            <a:r>
              <a:rPr lang="en-US" altLang="zh-TW" dirty="0"/>
              <a:t> and then transfer bootloader</a:t>
            </a:r>
            <a:r>
              <a:rPr lang="en-US" altLang="zh-TW" dirty="0">
                <a:solidFill>
                  <a:srgbClr val="FF0000"/>
                </a:solidFill>
              </a:rPr>
              <a:t>(2)</a:t>
            </a:r>
            <a:r>
              <a:rPr lang="en-US" altLang="zh-TW" dirty="0"/>
              <a:t> by y-modem</a:t>
            </a:r>
          </a:p>
          <a:p>
            <a:pPr lvl="1"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/>
              <a:t>A01-Recovery-RTD161x_hwsetting_BOOT_2DDR4_8Gb_s2666-nas-spi.bin</a:t>
            </a:r>
          </a:p>
          <a:p>
            <a:pPr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/>
              <a:t>Press </a:t>
            </a:r>
            <a:r>
              <a:rPr lang="en-US" altLang="zh-TW" dirty="0">
                <a:solidFill>
                  <a:srgbClr val="FF0000"/>
                </a:solidFill>
              </a:rPr>
              <a:t>g</a:t>
            </a:r>
            <a:r>
              <a:rPr lang="en-US" altLang="zh-TW" dirty="0"/>
              <a:t> to start recovery process</a:t>
            </a:r>
          </a:p>
        </p:txBody>
      </p:sp>
    </p:spTree>
    <p:extLst>
      <p:ext uri="{BB962C8B-B14F-4D97-AF65-F5344CB8AC3E}">
        <p14:creationId xmlns:p14="http://schemas.microsoft.com/office/powerpoint/2010/main" val="279491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/>
              <a:t>On-Chip Recovery </a:t>
            </a:r>
            <a:r>
              <a:rPr lang="en-US" altLang="zh-TW" dirty="0" smtClean="0"/>
              <a:t>mode – RTD16xx </a:t>
            </a:r>
            <a:r>
              <a:rPr lang="en-US" altLang="zh-TW" dirty="0" err="1" smtClean="0"/>
              <a:t>eMMC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-</a:t>
            </a:r>
            <a:fld id="{1B154458-A04C-4635-92B4-BE5D7066FF1A}" type="slidenum">
              <a:rPr lang="en-US" altLang="zh-TW" smtClean="0"/>
              <a:pPr>
                <a:defRPr/>
              </a:pPr>
              <a:t>11</a:t>
            </a:fld>
            <a:r>
              <a:rPr lang="en-US" altLang="zh-TW"/>
              <a:t>-</a:t>
            </a:r>
          </a:p>
        </p:txBody>
      </p:sp>
      <p:sp>
        <p:nvSpPr>
          <p:cNvPr id="12" name="內容版面配置區 2"/>
          <p:cNvSpPr>
            <a:spLocks noGrp="1"/>
          </p:cNvSpPr>
          <p:nvPr>
            <p:ph idx="1"/>
          </p:nvPr>
        </p:nvSpPr>
        <p:spPr>
          <a:xfrm>
            <a:off x="323528" y="836712"/>
            <a:ext cx="8568952" cy="5949280"/>
          </a:xfrm>
        </p:spPr>
        <p:txBody>
          <a:bodyPr/>
          <a:lstStyle/>
          <a:p>
            <a:pPr>
              <a:spcBef>
                <a:spcPts val="400"/>
              </a:spcBef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sz="2200" dirty="0"/>
              <a:t>This mode is used for bootloader recovery when the bootloader inside is corrupted</a:t>
            </a:r>
          </a:p>
          <a:p>
            <a:pPr>
              <a:spcBef>
                <a:spcPts val="400"/>
              </a:spcBef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sz="2200" dirty="0" err="1"/>
              <a:t>Hyperterm</a:t>
            </a:r>
            <a:r>
              <a:rPr lang="en-US" altLang="zh-TW" sz="2200" dirty="0"/>
              <a:t> is recommended to use</a:t>
            </a:r>
          </a:p>
          <a:p>
            <a:pPr>
              <a:spcBef>
                <a:spcPts val="400"/>
              </a:spcBef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sz="2200" dirty="0"/>
              <a:t>Press </a:t>
            </a:r>
            <a:r>
              <a:rPr lang="en-US" altLang="zh-TW" sz="2200" dirty="0" err="1">
                <a:solidFill>
                  <a:srgbClr val="FF0000"/>
                </a:solidFill>
              </a:rPr>
              <a:t>ctrl+q</a:t>
            </a:r>
            <a:r>
              <a:rPr lang="en-US" altLang="zh-TW" sz="2200" dirty="0"/>
              <a:t> when booting up until following console appear</a:t>
            </a:r>
          </a:p>
          <a:p>
            <a:pPr lvl="1">
              <a:spcBef>
                <a:spcPts val="400"/>
              </a:spcBef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sz="1800" dirty="0"/>
              <a:t>d/g/r&gt;</a:t>
            </a:r>
          </a:p>
          <a:p>
            <a:pPr>
              <a:spcBef>
                <a:spcPts val="400"/>
              </a:spcBef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sz="2200" dirty="0"/>
              <a:t>Press </a:t>
            </a:r>
            <a:r>
              <a:rPr lang="en-US" altLang="zh-TW" sz="2200" dirty="0">
                <a:solidFill>
                  <a:srgbClr val="FF0000"/>
                </a:solidFill>
              </a:rPr>
              <a:t>h</a:t>
            </a:r>
            <a:r>
              <a:rPr lang="en-US" altLang="zh-TW" sz="2200" dirty="0"/>
              <a:t> and then transfer </a:t>
            </a:r>
            <a:r>
              <a:rPr lang="en-US" altLang="zh-TW" sz="2200" dirty="0" err="1"/>
              <a:t>Hwsetting</a:t>
            </a:r>
            <a:r>
              <a:rPr lang="en-US" altLang="zh-TW" sz="2200" dirty="0">
                <a:solidFill>
                  <a:srgbClr val="FF0000"/>
                </a:solidFill>
              </a:rPr>
              <a:t>(3)</a:t>
            </a:r>
            <a:r>
              <a:rPr lang="en-US" altLang="zh-TW" sz="2200" dirty="0"/>
              <a:t> by y-modem</a:t>
            </a:r>
          </a:p>
          <a:p>
            <a:pPr lvl="1">
              <a:spcBef>
                <a:spcPts val="400"/>
              </a:spcBef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sz="1800" dirty="0" err="1" smtClean="0"/>
              <a:t>hw_setting</a:t>
            </a:r>
            <a:r>
              <a:rPr lang="en-US" altLang="zh-TW" sz="1800" dirty="0" smtClean="0"/>
              <a:t>/0001-RTD161x_hwsetting_BOOT_2DDR4_8Gb_s2666-nas-RTD16xx_emmc.bin</a:t>
            </a:r>
            <a:endParaRPr lang="en-US" altLang="zh-TW" sz="1800" dirty="0"/>
          </a:p>
          <a:p>
            <a:pPr>
              <a:spcBef>
                <a:spcPts val="400"/>
              </a:spcBef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sz="2200" dirty="0"/>
              <a:t>Press </a:t>
            </a:r>
            <a:r>
              <a:rPr lang="en-US" altLang="zh-TW" sz="2200" dirty="0">
                <a:solidFill>
                  <a:srgbClr val="FF0000"/>
                </a:solidFill>
              </a:rPr>
              <a:t>d</a:t>
            </a:r>
            <a:r>
              <a:rPr lang="en-US" altLang="zh-TW" sz="2200" dirty="0"/>
              <a:t> and then transfer bootloader</a:t>
            </a:r>
            <a:r>
              <a:rPr lang="en-US" altLang="zh-TW" sz="2200" dirty="0">
                <a:solidFill>
                  <a:srgbClr val="FF0000"/>
                </a:solidFill>
              </a:rPr>
              <a:t>(2) </a:t>
            </a:r>
            <a:r>
              <a:rPr lang="en-US" altLang="zh-TW" sz="2200" dirty="0" smtClean="0">
                <a:solidFill>
                  <a:srgbClr val="FF0000"/>
                </a:solidFill>
              </a:rPr>
              <a:t>-1 </a:t>
            </a:r>
            <a:r>
              <a:rPr lang="en-US" altLang="zh-TW" sz="2200" dirty="0" smtClean="0"/>
              <a:t>by </a:t>
            </a:r>
            <a:r>
              <a:rPr lang="en-US" altLang="zh-TW" sz="2200" dirty="0"/>
              <a:t>y-modem</a:t>
            </a:r>
          </a:p>
          <a:p>
            <a:pPr lvl="1">
              <a:spcBef>
                <a:spcPts val="400"/>
              </a:spcBef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sz="1800" dirty="0" smtClean="0"/>
              <a:t>A01-Recovery-uda-RTD161x_hwsetting_BOOT_2DDR4_8Gb_s2666-nas-RTD16xx_emmc.bin</a:t>
            </a:r>
            <a:endParaRPr lang="en-US" altLang="zh-TW" sz="1800" dirty="0"/>
          </a:p>
          <a:p>
            <a:pPr>
              <a:spcBef>
                <a:spcPts val="400"/>
              </a:spcBef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sz="2200" dirty="0"/>
              <a:t>Press </a:t>
            </a:r>
            <a:r>
              <a:rPr lang="en-US" altLang="zh-TW" sz="2200" dirty="0">
                <a:solidFill>
                  <a:srgbClr val="FF0000"/>
                </a:solidFill>
              </a:rPr>
              <a:t>g</a:t>
            </a:r>
            <a:r>
              <a:rPr lang="en-US" altLang="zh-TW" sz="2200" dirty="0"/>
              <a:t> to start recovery </a:t>
            </a:r>
            <a:r>
              <a:rPr lang="en-US" altLang="zh-TW" sz="2200" dirty="0" smtClean="0"/>
              <a:t>process</a:t>
            </a:r>
          </a:p>
          <a:p>
            <a:pPr>
              <a:spcBef>
                <a:spcPts val="400"/>
              </a:spcBef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sz="2200" dirty="0"/>
              <a:t>Press </a:t>
            </a:r>
            <a:r>
              <a:rPr lang="en-US" altLang="zh-TW" sz="2200" dirty="0">
                <a:solidFill>
                  <a:srgbClr val="FF0000"/>
                </a:solidFill>
              </a:rPr>
              <a:t>d</a:t>
            </a:r>
            <a:r>
              <a:rPr lang="en-US" altLang="zh-TW" sz="2200" dirty="0"/>
              <a:t> and then transfer bootloader</a:t>
            </a:r>
            <a:r>
              <a:rPr lang="en-US" altLang="zh-TW" sz="2200" dirty="0">
                <a:solidFill>
                  <a:srgbClr val="FF0000"/>
                </a:solidFill>
              </a:rPr>
              <a:t>(2)</a:t>
            </a:r>
            <a:r>
              <a:rPr lang="en-US" altLang="zh-TW" sz="2200" dirty="0"/>
              <a:t> </a:t>
            </a:r>
            <a:r>
              <a:rPr lang="en-US" altLang="zh-TW" sz="2200" dirty="0" smtClean="0">
                <a:solidFill>
                  <a:srgbClr val="FF0000"/>
                </a:solidFill>
              </a:rPr>
              <a:t>-2 </a:t>
            </a:r>
            <a:r>
              <a:rPr lang="en-US" altLang="zh-TW" sz="2200" dirty="0" smtClean="0"/>
              <a:t>by </a:t>
            </a:r>
            <a:r>
              <a:rPr lang="en-US" altLang="zh-TW" sz="2200" dirty="0"/>
              <a:t>y-modem</a:t>
            </a:r>
          </a:p>
          <a:p>
            <a:pPr lvl="1">
              <a:spcBef>
                <a:spcPts val="400"/>
              </a:spcBef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sz="1800" dirty="0" smtClean="0"/>
              <a:t>A01-Recovery-boot-RTD161x_hwsetting_BOOT_2DDR4_8Gb_s2666-nas-RTD16xx_emmc.bin</a:t>
            </a:r>
          </a:p>
          <a:p>
            <a:pPr marL="400050">
              <a:spcBef>
                <a:spcPts val="400"/>
              </a:spcBef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sz="2200" dirty="0"/>
              <a:t>Press </a:t>
            </a:r>
            <a:r>
              <a:rPr lang="en-US" altLang="zh-TW" sz="2200" dirty="0" smtClean="0">
                <a:solidFill>
                  <a:srgbClr val="FF0000"/>
                </a:solidFill>
              </a:rPr>
              <a:t>b1</a:t>
            </a:r>
            <a:r>
              <a:rPr lang="en-US" altLang="zh-TW" sz="2200" dirty="0" smtClean="0"/>
              <a:t> </a:t>
            </a:r>
            <a:r>
              <a:rPr lang="en-US" altLang="zh-TW" sz="2200" dirty="0"/>
              <a:t>to start recovery </a:t>
            </a:r>
            <a:r>
              <a:rPr lang="en-US" altLang="zh-TW" sz="2200" dirty="0" smtClean="0"/>
              <a:t>process</a:t>
            </a:r>
          </a:p>
          <a:p>
            <a:pPr marL="400050">
              <a:spcBef>
                <a:spcPts val="400"/>
              </a:spcBef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sz="2200" dirty="0"/>
              <a:t>Press </a:t>
            </a:r>
            <a:r>
              <a:rPr lang="en-US" altLang="zh-TW" sz="2200" dirty="0" smtClean="0">
                <a:solidFill>
                  <a:srgbClr val="FF0000"/>
                </a:solidFill>
              </a:rPr>
              <a:t>b2</a:t>
            </a:r>
            <a:r>
              <a:rPr lang="en-US" altLang="zh-TW" sz="2200" dirty="0" smtClean="0"/>
              <a:t> </a:t>
            </a:r>
            <a:r>
              <a:rPr lang="en-US" altLang="zh-TW" sz="2200" dirty="0"/>
              <a:t>to start recovery </a:t>
            </a:r>
            <a:r>
              <a:rPr lang="en-US" altLang="zh-TW" sz="2200" dirty="0" smtClean="0"/>
              <a:t>process</a:t>
            </a:r>
          </a:p>
          <a:p>
            <a:pPr marL="0" indent="0">
              <a:buClr>
                <a:schemeClr val="accent1">
                  <a:lumMod val="75000"/>
                </a:schemeClr>
              </a:buClr>
              <a:buSzPct val="75000"/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04802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Upgrade Boot loader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-</a:t>
            </a:r>
            <a:fld id="{1B154458-A04C-4635-92B4-BE5D7066FF1A}" type="slidenum">
              <a:rPr lang="en-US" altLang="zh-TW" smtClean="0"/>
              <a:pPr>
                <a:defRPr/>
              </a:pPr>
              <a:t>12</a:t>
            </a:fld>
            <a:r>
              <a:rPr lang="en-US" altLang="zh-TW" dirty="0"/>
              <a:t>-</a:t>
            </a:r>
          </a:p>
        </p:txBody>
      </p:sp>
      <p:sp>
        <p:nvSpPr>
          <p:cNvPr id="13" name="內容版面配置區 2"/>
          <p:cNvSpPr>
            <a:spLocks noGrp="1"/>
          </p:cNvSpPr>
          <p:nvPr>
            <p:ph idx="1"/>
          </p:nvPr>
        </p:nvSpPr>
        <p:spPr>
          <a:xfrm>
            <a:off x="323528" y="908720"/>
            <a:ext cx="8497888" cy="5688632"/>
          </a:xfrm>
        </p:spPr>
        <p:txBody>
          <a:bodyPr/>
          <a:lstStyle/>
          <a:p>
            <a:pPr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/>
              <a:t>This is for boot loader upgrade when current boot loader is workable</a:t>
            </a:r>
          </a:p>
          <a:p>
            <a:pPr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/>
              <a:t>Press </a:t>
            </a:r>
            <a:r>
              <a:rPr lang="en-US" altLang="zh-TW" dirty="0">
                <a:solidFill>
                  <a:srgbClr val="FF0000"/>
                </a:solidFill>
              </a:rPr>
              <a:t>ESC</a:t>
            </a:r>
            <a:r>
              <a:rPr lang="en-US" altLang="zh-TW" dirty="0"/>
              <a:t> when booting up to enter U-Boot console</a:t>
            </a:r>
          </a:p>
          <a:p>
            <a:pPr lvl="1"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 err="1"/>
              <a:t>Realtek</a:t>
            </a:r>
            <a:r>
              <a:rPr lang="en-US" altLang="zh-TW" dirty="0"/>
              <a:t>&gt;</a:t>
            </a:r>
          </a:p>
          <a:p>
            <a:pPr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/>
              <a:t>Transfer bootloader with burning program</a:t>
            </a:r>
            <a:r>
              <a:rPr lang="en-US" altLang="zh-TW" dirty="0">
                <a:solidFill>
                  <a:srgbClr val="FF0000"/>
                </a:solidFill>
              </a:rPr>
              <a:t>(1)</a:t>
            </a:r>
            <a:r>
              <a:rPr lang="en-US" altLang="zh-TW" dirty="0"/>
              <a:t> to DRAM</a:t>
            </a:r>
          </a:p>
          <a:p>
            <a:pPr lvl="1"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/>
              <a:t>By USB</a:t>
            </a:r>
          </a:p>
          <a:p>
            <a:pPr lvl="2"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 err="1"/>
              <a:t>usb</a:t>
            </a:r>
            <a:r>
              <a:rPr lang="en-US" altLang="zh-TW" dirty="0"/>
              <a:t> start</a:t>
            </a:r>
          </a:p>
          <a:p>
            <a:pPr lvl="2"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 err="1"/>
              <a:t>fatload</a:t>
            </a:r>
            <a:r>
              <a:rPr lang="en-US" altLang="zh-TW" dirty="0"/>
              <a:t> </a:t>
            </a:r>
            <a:r>
              <a:rPr lang="en-US" altLang="zh-TW" dirty="0" err="1"/>
              <a:t>usb</a:t>
            </a:r>
            <a:r>
              <a:rPr lang="en-US" altLang="zh-TW" dirty="0"/>
              <a:t> 0:1 0x1500000 </a:t>
            </a:r>
            <a:r>
              <a:rPr lang="en-US" altLang="zh-TW" dirty="0" smtClean="0"/>
              <a:t>A01-RTD161x_hwsetting_BOOT_2DDR4_8Gb_s2666-nas-RTD16xx_spi.bin </a:t>
            </a:r>
            <a:r>
              <a:rPr lang="en-US" altLang="zh-TW"/>
              <a:t>or </a:t>
            </a:r>
            <a:r>
              <a:rPr lang="en-US" altLang="zh-TW" smtClean="0"/>
              <a:t>RTD161x_hwsetting_BOOT_2DDR4_8Gb_s2666-nas-RTD16xx_emmc.bin</a:t>
            </a:r>
            <a:endParaRPr lang="en-US" altLang="zh-TW" dirty="0"/>
          </a:p>
          <a:p>
            <a:pPr lvl="2"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/>
              <a:t>go 0x1500000</a:t>
            </a:r>
          </a:p>
          <a:p>
            <a:pPr lvl="1"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/>
              <a:t>By </a:t>
            </a:r>
            <a:r>
              <a:rPr lang="en-US" altLang="zh-TW" dirty="0" err="1"/>
              <a:t>tftp</a:t>
            </a:r>
            <a:endParaRPr lang="en-US" altLang="zh-TW" dirty="0"/>
          </a:p>
          <a:p>
            <a:pPr lvl="2"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 err="1"/>
              <a:t>tftp</a:t>
            </a:r>
            <a:r>
              <a:rPr lang="en-US" altLang="zh-TW" dirty="0"/>
              <a:t> 0x1500000 </a:t>
            </a:r>
            <a:r>
              <a:rPr lang="en-US" altLang="zh-TW" dirty="0" smtClean="0"/>
              <a:t>A01-RTD161x_hwsetting_BOOT_2DDR4_8Gb_s2666-nas-RTD16xx_spi.bin </a:t>
            </a:r>
            <a:r>
              <a:rPr lang="en-US" altLang="zh-TW"/>
              <a:t>or  </a:t>
            </a:r>
            <a:r>
              <a:rPr lang="en-US" altLang="zh-TW" smtClean="0"/>
              <a:t>                            RTD161x_hwsetting_BOOT_2DDR4_8Gb_s2666-nas-RTD16xx_emmc.bin</a:t>
            </a:r>
            <a:endParaRPr lang="en-US" altLang="zh-TW" dirty="0"/>
          </a:p>
          <a:p>
            <a:pPr lvl="2"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/>
              <a:t>go 0x1500000</a:t>
            </a:r>
          </a:p>
          <a:p>
            <a:pPr marL="457200" lvl="1" indent="0">
              <a:buClr>
                <a:schemeClr val="accent1">
                  <a:lumMod val="75000"/>
                </a:schemeClr>
              </a:buClr>
              <a:buSzPct val="75000"/>
              <a:buNone/>
            </a:pPr>
            <a:endParaRPr lang="en-US" altLang="zh-TW" dirty="0"/>
          </a:p>
          <a:p>
            <a:pPr marL="0" indent="0">
              <a:buClr>
                <a:schemeClr val="accent1">
                  <a:lumMod val="75000"/>
                </a:schemeClr>
              </a:buClr>
              <a:buSzPct val="75000"/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83625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-</a:t>
            </a:r>
            <a:fld id="{1B154458-A04C-4635-92B4-BE5D7066FF1A}" type="slidenum">
              <a:rPr lang="en-US" altLang="zh-TW" smtClean="0"/>
              <a:pPr>
                <a:defRPr/>
              </a:pPr>
              <a:t>13</a:t>
            </a:fld>
            <a:r>
              <a:rPr lang="en-US" altLang="zh-TW"/>
              <a:t>-</a:t>
            </a:r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395288" y="295275"/>
            <a:ext cx="8569325" cy="685800"/>
          </a:xfrm>
        </p:spPr>
        <p:txBody>
          <a:bodyPr/>
          <a:lstStyle/>
          <a:p>
            <a:r>
              <a:rPr lang="en-US" altLang="zh-TW" dirty="0"/>
              <a:t>Rescue system</a:t>
            </a:r>
            <a:endParaRPr lang="zh-TW" altLang="en-US" dirty="0"/>
          </a:p>
        </p:txBody>
      </p:sp>
      <p:sp>
        <p:nvSpPr>
          <p:cNvPr id="12" name="內容版面配置區 2"/>
          <p:cNvSpPr>
            <a:spLocks noGrp="1"/>
          </p:cNvSpPr>
          <p:nvPr>
            <p:ph idx="1"/>
          </p:nvPr>
        </p:nvSpPr>
        <p:spPr>
          <a:xfrm>
            <a:off x="323528" y="908720"/>
            <a:ext cx="8497888" cy="5688632"/>
          </a:xfrm>
        </p:spPr>
        <p:txBody>
          <a:bodyPr/>
          <a:lstStyle/>
          <a:p>
            <a:pPr lvl="1">
              <a:buClr>
                <a:schemeClr val="accent1">
                  <a:lumMod val="75000"/>
                </a:schemeClr>
              </a:buClr>
              <a:buSzPct val="75000"/>
            </a:pPr>
            <a:endParaRPr lang="en-US" altLang="zh-TW" dirty="0"/>
          </a:p>
          <a:p>
            <a:pPr lvl="1">
              <a:buClr>
                <a:schemeClr val="accent1">
                  <a:lumMod val="75000"/>
                </a:schemeClr>
              </a:buClr>
              <a:buSzPct val="75000"/>
            </a:pPr>
            <a:endParaRPr lang="en-US" altLang="zh-TW" dirty="0"/>
          </a:p>
          <a:p>
            <a:pPr marL="0" indent="0">
              <a:buClr>
                <a:schemeClr val="accent1">
                  <a:lumMod val="75000"/>
                </a:schemeClr>
              </a:buClr>
              <a:buSzPct val="75000"/>
              <a:buNone/>
            </a:pPr>
            <a:endParaRPr lang="en-US" altLang="zh-TW" dirty="0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 bwMode="auto">
          <a:xfrm>
            <a:off x="475928" y="1061120"/>
            <a:ext cx="8497888" cy="5688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9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8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80000"/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Wingdings" pitchFamily="2" charset="2"/>
              <a:buChar char="n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0000"/>
              <a:buFont typeface="Wingdings" pitchFamily="2" charset="2"/>
              <a:buChar char="n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kern="0" dirty="0"/>
              <a:t>This is used to install </a:t>
            </a:r>
            <a:r>
              <a:rPr lang="en-US" altLang="zh-TW" kern="0" dirty="0" err="1"/>
              <a:t>install.img</a:t>
            </a:r>
            <a:r>
              <a:rPr lang="en-US" altLang="zh-TW" kern="0" dirty="0"/>
              <a:t> onto </a:t>
            </a:r>
            <a:r>
              <a:rPr lang="en-US" altLang="zh-TW" kern="0" dirty="0" smtClean="0"/>
              <a:t>RTD129x/RTD1619</a:t>
            </a:r>
            <a:endParaRPr lang="en-US" altLang="zh-TW" kern="0" dirty="0"/>
          </a:p>
          <a:p>
            <a:pPr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kern="0" dirty="0"/>
              <a:t>There are 2 ways to boot into rescue system</a:t>
            </a:r>
          </a:p>
          <a:p>
            <a:pPr lvl="1"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kern="0" dirty="0"/>
              <a:t>1. use built-in rescue system</a:t>
            </a:r>
          </a:p>
          <a:p>
            <a:pPr lvl="1"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kern="0" dirty="0"/>
              <a:t>2. use rescue system from USB or TFTP</a:t>
            </a:r>
          </a:p>
          <a:p>
            <a:pPr>
              <a:buClr>
                <a:schemeClr val="accent1">
                  <a:lumMod val="75000"/>
                </a:schemeClr>
              </a:buClr>
              <a:buSzPct val="75000"/>
            </a:pPr>
            <a:endParaRPr lang="en-US" altLang="zh-TW" kern="0" dirty="0"/>
          </a:p>
          <a:p>
            <a:pPr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kern="0" dirty="0"/>
              <a:t>1. For build-in rescue system, just press </a:t>
            </a:r>
            <a:r>
              <a:rPr lang="en-US" altLang="zh-TW" kern="0" dirty="0">
                <a:solidFill>
                  <a:srgbClr val="FF0000"/>
                </a:solidFill>
              </a:rPr>
              <a:t>TAB</a:t>
            </a:r>
            <a:r>
              <a:rPr lang="en-US" altLang="zh-TW" kern="0" dirty="0"/>
              <a:t> when booting up, then the </a:t>
            </a:r>
            <a:r>
              <a:rPr lang="en-US" altLang="zh-TW" kern="0" dirty="0">
                <a:solidFill>
                  <a:srgbClr val="0000FF"/>
                </a:solidFill>
              </a:rPr>
              <a:t>built-in rescue system </a:t>
            </a:r>
            <a:r>
              <a:rPr lang="en-US" altLang="zh-TW" kern="0" dirty="0"/>
              <a:t>is used</a:t>
            </a:r>
          </a:p>
          <a:p>
            <a:pPr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kern="0" dirty="0"/>
              <a:t>Once booting into rescue system, put </a:t>
            </a:r>
            <a:r>
              <a:rPr lang="en-US" altLang="zh-TW" kern="0" dirty="0" err="1"/>
              <a:t>install.img</a:t>
            </a:r>
            <a:r>
              <a:rPr lang="en-US" altLang="zh-TW" kern="0" dirty="0"/>
              <a:t> in USB top directory and plug into </a:t>
            </a:r>
            <a:r>
              <a:rPr lang="en-US" altLang="zh-TW" kern="0" dirty="0" smtClean="0"/>
              <a:t>RTD129x/RTD1619</a:t>
            </a:r>
            <a:r>
              <a:rPr lang="en-US" altLang="zh-TW" kern="0" dirty="0"/>
              <a:t>, the install process will start automatically</a:t>
            </a:r>
          </a:p>
        </p:txBody>
      </p:sp>
    </p:spTree>
    <p:extLst>
      <p:ext uri="{BB962C8B-B14F-4D97-AF65-F5344CB8AC3E}">
        <p14:creationId xmlns:p14="http://schemas.microsoft.com/office/powerpoint/2010/main" val="332945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Rescue system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/>
              <a:t>2. For rescue system from USB or TFTP, we should copy following 3 files to USB or TFTP directory</a:t>
            </a:r>
          </a:p>
          <a:p>
            <a:pPr marL="0" indent="0">
              <a:buClr>
                <a:schemeClr val="accent1">
                  <a:lumMod val="75000"/>
                </a:schemeClr>
              </a:buClr>
              <a:buSzPct val="75000"/>
              <a:buNone/>
            </a:pPr>
            <a:r>
              <a:rPr lang="en-US" altLang="zh-TW" sz="2000" dirty="0"/>
              <a:t>path: </a:t>
            </a:r>
            <a:r>
              <a:rPr lang="en-US" altLang="zh-TW" sz="2000" dirty="0" err="1" smtClean="0"/>
              <a:t>SDKRelease</a:t>
            </a:r>
            <a:r>
              <a:rPr lang="en-US" altLang="zh-TW" sz="2000" dirty="0" smtClean="0"/>
              <a:t>/</a:t>
            </a:r>
            <a:r>
              <a:rPr lang="en-US" altLang="zh-TW" sz="2000" dirty="0" err="1" smtClean="0"/>
              <a:t>OpenWRT</a:t>
            </a:r>
            <a:r>
              <a:rPr lang="en-US" altLang="zh-TW" sz="2000" dirty="0" smtClean="0"/>
              <a:t>-LEDE/target/</a:t>
            </a:r>
            <a:r>
              <a:rPr lang="en-US" altLang="zh-TW" sz="2000" dirty="0" err="1" smtClean="0"/>
              <a:t>linux</a:t>
            </a:r>
            <a:r>
              <a:rPr lang="en-US" altLang="zh-TW" sz="2000" dirty="0" smtClean="0"/>
              <a:t>/</a:t>
            </a:r>
            <a:r>
              <a:rPr lang="en-US" altLang="zh-TW" sz="2000" dirty="0" err="1" smtClean="0"/>
              <a:t>realtek</a:t>
            </a:r>
            <a:r>
              <a:rPr lang="en-US" altLang="zh-TW" sz="2000" dirty="0" smtClean="0"/>
              <a:t>/image/</a:t>
            </a:r>
            <a:r>
              <a:rPr lang="en-US" altLang="zh-TW" sz="2000" dirty="0" err="1" smtClean="0"/>
              <a:t>rtk-imagefile</a:t>
            </a:r>
            <a:r>
              <a:rPr lang="en-US" altLang="zh-TW" sz="2000" dirty="0" smtClean="0"/>
              <a:t>/workspace/rescue</a:t>
            </a:r>
            <a:r>
              <a:rPr lang="en-US" altLang="zh-TW" sz="2000" dirty="0"/>
              <a:t>/</a:t>
            </a:r>
          </a:p>
          <a:p>
            <a:pPr lvl="1"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/>
              <a:t>1. </a:t>
            </a:r>
            <a:r>
              <a:rPr lang="en-US" altLang="zh-TW" dirty="0" err="1"/>
              <a:t>spi.uImage</a:t>
            </a:r>
            <a:endParaRPr lang="en-US" altLang="zh-TW" dirty="0"/>
          </a:p>
          <a:p>
            <a:pPr lvl="1"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/>
              <a:t>2. </a:t>
            </a:r>
            <a:r>
              <a:rPr lang="en-US" altLang="zh-TW" dirty="0" err="1"/>
              <a:t>rescue.spi.dtb</a:t>
            </a:r>
            <a:endParaRPr lang="en-US" altLang="zh-TW" dirty="0"/>
          </a:p>
          <a:p>
            <a:pPr lvl="1"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/>
              <a:t>3. </a:t>
            </a:r>
            <a:r>
              <a:rPr lang="en-US" altLang="zh-TW" dirty="0" err="1"/>
              <a:t>rescue.root.spi.cpio.gz_pad.img</a:t>
            </a:r>
            <a:endParaRPr lang="en-US" altLang="zh-TW" dirty="0"/>
          </a:p>
          <a:p>
            <a:pPr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b="1" dirty="0"/>
              <a:t>USB</a:t>
            </a:r>
            <a:r>
              <a:rPr lang="en-US" altLang="zh-TW" dirty="0"/>
              <a:t>: press </a:t>
            </a:r>
            <a:r>
              <a:rPr lang="en-US" altLang="zh-TW" dirty="0">
                <a:solidFill>
                  <a:srgbClr val="FF0000"/>
                </a:solidFill>
              </a:rPr>
              <a:t>ESC</a:t>
            </a:r>
            <a:r>
              <a:rPr lang="en-US" altLang="zh-TW" dirty="0"/>
              <a:t> into U-Boot console mode with USB attached and </a:t>
            </a:r>
            <a:r>
              <a:rPr lang="en-US" altLang="zh-TW" dirty="0" smtClean="0"/>
              <a:t>then </a:t>
            </a:r>
            <a:r>
              <a:rPr lang="en-US" altLang="zh-TW" dirty="0"/>
              <a:t>press ‘</a:t>
            </a:r>
            <a:r>
              <a:rPr lang="en-US" altLang="zh-TW" smtClean="0">
                <a:solidFill>
                  <a:srgbClr val="FF0000"/>
                </a:solidFill>
              </a:rPr>
              <a:t>gor</a:t>
            </a:r>
            <a:r>
              <a:rPr lang="en-US" altLang="zh-TW" dirty="0"/>
              <a:t>’</a:t>
            </a:r>
          </a:p>
          <a:p>
            <a:pPr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b="1" dirty="0"/>
              <a:t>TFTP</a:t>
            </a:r>
            <a:r>
              <a:rPr lang="en-US" altLang="zh-TW" dirty="0"/>
              <a:t>: press ESC and then input following command</a:t>
            </a:r>
          </a:p>
          <a:p>
            <a:pPr lvl="1"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 err="1"/>
              <a:t>tftp</a:t>
            </a:r>
            <a:r>
              <a:rPr lang="en-US" altLang="zh-TW" dirty="0"/>
              <a:t> $</a:t>
            </a:r>
            <a:r>
              <a:rPr lang="en-US" altLang="zh-TW" dirty="0" err="1"/>
              <a:t>kernel_loadaddr</a:t>
            </a:r>
            <a:r>
              <a:rPr lang="en-US" altLang="zh-TW" dirty="0"/>
              <a:t> </a:t>
            </a:r>
            <a:r>
              <a:rPr lang="en-US" altLang="zh-TW" dirty="0" err="1"/>
              <a:t>spi.uImage;tftp</a:t>
            </a:r>
            <a:r>
              <a:rPr lang="en-US" altLang="zh-TW" dirty="0"/>
              <a:t> $</a:t>
            </a:r>
            <a:r>
              <a:rPr lang="en-US" altLang="zh-TW" dirty="0" err="1"/>
              <a:t>fdt_loadaddr</a:t>
            </a:r>
            <a:r>
              <a:rPr lang="en-US" altLang="zh-TW" dirty="0"/>
              <a:t> </a:t>
            </a:r>
            <a:r>
              <a:rPr lang="en-US" altLang="zh-TW" dirty="0" err="1"/>
              <a:t>rescue.spi.dtb;tftp</a:t>
            </a:r>
            <a:r>
              <a:rPr lang="en-US" altLang="zh-TW" dirty="0"/>
              <a:t> $</a:t>
            </a:r>
            <a:r>
              <a:rPr lang="en-US" altLang="zh-TW" dirty="0" err="1"/>
              <a:t>rootfs_loadaddr</a:t>
            </a:r>
            <a:r>
              <a:rPr lang="en-US" altLang="zh-TW" dirty="0"/>
              <a:t> </a:t>
            </a:r>
            <a:r>
              <a:rPr lang="en-US" altLang="zh-TW" dirty="0" err="1"/>
              <a:t>rescue.root.spi.cpio.gz_pad.img;go</a:t>
            </a:r>
            <a:r>
              <a:rPr lang="en-US" altLang="zh-TW" dirty="0"/>
              <a:t> k</a:t>
            </a:r>
          </a:p>
          <a:p>
            <a:pPr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/>
              <a:t>put </a:t>
            </a:r>
            <a:r>
              <a:rPr lang="en-US" altLang="zh-TW" dirty="0" err="1"/>
              <a:t>install.img</a:t>
            </a:r>
            <a:r>
              <a:rPr lang="en-US" altLang="zh-TW" dirty="0"/>
              <a:t> in USB top directory and plug into </a:t>
            </a:r>
            <a:r>
              <a:rPr lang="en-US" altLang="zh-TW" dirty="0" smtClean="0"/>
              <a:t>RTD129x/RTD1619</a:t>
            </a:r>
            <a:r>
              <a:rPr lang="en-US" altLang="zh-TW" dirty="0"/>
              <a:t>, the install process will start automatically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-</a:t>
            </a:r>
            <a:fld id="{1B154458-A04C-4635-92B4-BE5D7066FF1A}" type="slidenum">
              <a:rPr lang="en-US" altLang="zh-TW" smtClean="0"/>
              <a:pPr>
                <a:defRPr/>
              </a:pPr>
              <a:t>14</a:t>
            </a:fld>
            <a:r>
              <a:rPr lang="en-US" altLang="zh-TW"/>
              <a:t>-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en-US" sz="1400" kern="0"/>
              <a:t>Realtek Confidential</a:t>
            </a:r>
            <a:endParaRPr kumimoji="0" lang="en-US" altLang="zh-TW" sz="1400" kern="0" dirty="0"/>
          </a:p>
        </p:txBody>
      </p:sp>
    </p:spTree>
    <p:extLst>
      <p:ext uri="{BB962C8B-B14F-4D97-AF65-F5344CB8AC3E}">
        <p14:creationId xmlns:p14="http://schemas.microsoft.com/office/powerpoint/2010/main" val="420265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TFTP configuration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TFTP is configurable in boot loader console mode</a:t>
            </a:r>
          </a:p>
          <a:p>
            <a:r>
              <a:rPr lang="en-US" altLang="zh-TW" dirty="0"/>
              <a:t>Press </a:t>
            </a:r>
            <a:r>
              <a:rPr lang="en-US" altLang="zh-TW" dirty="0">
                <a:solidFill>
                  <a:srgbClr val="FF0000"/>
                </a:solidFill>
              </a:rPr>
              <a:t>ESC</a:t>
            </a:r>
            <a:r>
              <a:rPr lang="en-US" altLang="zh-TW" dirty="0"/>
              <a:t> into console mode and then edit </a:t>
            </a:r>
            <a:r>
              <a:rPr lang="en-US" altLang="zh-TW" dirty="0" err="1"/>
              <a:t>tftp</a:t>
            </a:r>
            <a:r>
              <a:rPr lang="en-US" altLang="zh-TW" dirty="0"/>
              <a:t> related environment variables</a:t>
            </a:r>
          </a:p>
          <a:p>
            <a:pPr marL="0" indent="0">
              <a:buNone/>
            </a:pPr>
            <a:r>
              <a:rPr lang="en-US" altLang="zh-TW" dirty="0" err="1"/>
              <a:t>Realtek</a:t>
            </a:r>
            <a:r>
              <a:rPr lang="en-US" altLang="zh-TW" dirty="0"/>
              <a:t>&gt; </a:t>
            </a:r>
            <a:r>
              <a:rPr lang="en-US" altLang="zh-TW" dirty="0" err="1"/>
              <a:t>env</a:t>
            </a:r>
            <a:r>
              <a:rPr lang="en-US" altLang="zh-TW" dirty="0"/>
              <a:t> set </a:t>
            </a:r>
            <a:r>
              <a:rPr lang="en-US" altLang="zh-TW" dirty="0" err="1">
                <a:solidFill>
                  <a:srgbClr val="FF0000"/>
                </a:solidFill>
              </a:rPr>
              <a:t>ipaddr</a:t>
            </a:r>
            <a:r>
              <a:rPr lang="en-US" altLang="zh-TW" dirty="0"/>
              <a:t> 192.168.0.9</a:t>
            </a:r>
          </a:p>
          <a:p>
            <a:pPr marL="0" indent="0">
              <a:buNone/>
            </a:pPr>
            <a:r>
              <a:rPr lang="en-US" altLang="zh-TW" dirty="0" err="1"/>
              <a:t>Realtek</a:t>
            </a:r>
            <a:r>
              <a:rPr lang="en-US" altLang="zh-TW" dirty="0"/>
              <a:t>&gt; </a:t>
            </a:r>
            <a:r>
              <a:rPr lang="en-US" altLang="zh-TW" dirty="0" err="1"/>
              <a:t>env</a:t>
            </a:r>
            <a:r>
              <a:rPr lang="en-US" altLang="zh-TW" dirty="0"/>
              <a:t> set </a:t>
            </a:r>
            <a:r>
              <a:rPr lang="en-US" altLang="zh-TW" dirty="0" err="1">
                <a:solidFill>
                  <a:srgbClr val="FF0000"/>
                </a:solidFill>
              </a:rPr>
              <a:t>serverip</a:t>
            </a:r>
            <a:r>
              <a:rPr lang="en-US" altLang="zh-TW" dirty="0"/>
              <a:t> 192.168.0.56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dirty="0" err="1"/>
              <a:t>Realtek</a:t>
            </a:r>
            <a:r>
              <a:rPr lang="en-US" altLang="zh-TW" dirty="0"/>
              <a:t>&gt; </a:t>
            </a:r>
            <a:r>
              <a:rPr lang="en-US" altLang="zh-TW" dirty="0" err="1"/>
              <a:t>env</a:t>
            </a:r>
            <a:r>
              <a:rPr lang="en-US" altLang="zh-TW" dirty="0"/>
              <a:t> set </a:t>
            </a:r>
            <a:r>
              <a:rPr lang="en-US" altLang="zh-TW" dirty="0" err="1">
                <a:solidFill>
                  <a:srgbClr val="FF0000"/>
                </a:solidFill>
              </a:rPr>
              <a:t>gatewayip</a:t>
            </a:r>
            <a:r>
              <a:rPr lang="en-US" altLang="zh-TW" dirty="0"/>
              <a:t> 192.168.0.254</a:t>
            </a:r>
          </a:p>
          <a:p>
            <a:pPr marL="0" indent="0">
              <a:buNone/>
            </a:pPr>
            <a:r>
              <a:rPr lang="en-US" altLang="zh-TW" dirty="0" err="1"/>
              <a:t>Realtek</a:t>
            </a:r>
            <a:r>
              <a:rPr lang="en-US" altLang="zh-TW" dirty="0"/>
              <a:t>&gt; </a:t>
            </a:r>
            <a:r>
              <a:rPr lang="en-US" altLang="zh-TW" dirty="0" err="1"/>
              <a:t>env</a:t>
            </a:r>
            <a:r>
              <a:rPr lang="en-US" altLang="zh-TW" dirty="0"/>
              <a:t> set </a:t>
            </a:r>
            <a:r>
              <a:rPr lang="en-US" altLang="zh-TW" dirty="0" err="1">
                <a:solidFill>
                  <a:srgbClr val="FF0000"/>
                </a:solidFill>
              </a:rPr>
              <a:t>netmask</a:t>
            </a:r>
            <a:r>
              <a:rPr lang="en-US" altLang="zh-TW" dirty="0"/>
              <a:t> 255.255.255.0</a:t>
            </a:r>
          </a:p>
          <a:p>
            <a:pPr marL="0" indent="0">
              <a:buNone/>
            </a:pPr>
            <a:r>
              <a:rPr lang="en-US" altLang="zh-TW" dirty="0" err="1"/>
              <a:t>Realtek</a:t>
            </a:r>
            <a:r>
              <a:rPr lang="en-US" altLang="zh-TW" dirty="0"/>
              <a:t>&gt; </a:t>
            </a:r>
            <a:r>
              <a:rPr lang="en-US" altLang="zh-TW" dirty="0" err="1"/>
              <a:t>env</a:t>
            </a:r>
            <a:r>
              <a:rPr lang="en-US" altLang="zh-TW" dirty="0"/>
              <a:t> save</a:t>
            </a:r>
          </a:p>
          <a:p>
            <a:r>
              <a:rPr lang="en-US" altLang="zh-TW" dirty="0"/>
              <a:t>ping command can be used to test network</a:t>
            </a:r>
          </a:p>
          <a:p>
            <a:pPr marL="0" indent="0">
              <a:buNone/>
            </a:pPr>
            <a:r>
              <a:rPr lang="en-US" altLang="zh-TW" dirty="0" err="1"/>
              <a:t>Realtek</a:t>
            </a:r>
            <a:r>
              <a:rPr lang="en-US" altLang="zh-TW" dirty="0"/>
              <a:t>&gt; ping 192.168.0.56</a:t>
            </a:r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-</a:t>
            </a:r>
            <a:fld id="{1B154458-A04C-4635-92B4-BE5D7066FF1A}" type="slidenum">
              <a:rPr lang="en-US" altLang="zh-TW" smtClean="0"/>
              <a:pPr>
                <a:defRPr/>
              </a:pPr>
              <a:t>15</a:t>
            </a:fld>
            <a:r>
              <a:rPr lang="en-US" altLang="zh-TW"/>
              <a:t>-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en-US" sz="1400" kern="0"/>
              <a:t>Realtek Confidential</a:t>
            </a:r>
            <a:endParaRPr kumimoji="0" lang="en-US" altLang="zh-TW" sz="1400" kern="0" dirty="0"/>
          </a:p>
        </p:txBody>
      </p:sp>
    </p:spTree>
    <p:extLst>
      <p:ext uri="{BB962C8B-B14F-4D97-AF65-F5344CB8AC3E}">
        <p14:creationId xmlns:p14="http://schemas.microsoft.com/office/powerpoint/2010/main" val="148942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Dual Firmware Boot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568" y="1101440"/>
            <a:ext cx="7513032" cy="5184775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-</a:t>
            </a:r>
            <a:fld id="{1B154458-A04C-4635-92B4-BE5D7066FF1A}" type="slidenum">
              <a:rPr lang="en-US" altLang="zh-TW" smtClean="0"/>
              <a:pPr>
                <a:defRPr/>
              </a:pPr>
              <a:t>16</a:t>
            </a:fld>
            <a:r>
              <a:rPr lang="en-US" altLang="zh-TW"/>
              <a:t>-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en-US" sz="1400" kern="0"/>
              <a:t>Realtek Confidential</a:t>
            </a:r>
            <a:endParaRPr kumimoji="0" lang="en-US" altLang="zh-TW" sz="1400" kern="0" dirty="0"/>
          </a:p>
        </p:txBody>
      </p:sp>
    </p:spTree>
    <p:extLst>
      <p:ext uri="{BB962C8B-B14F-4D97-AF65-F5344CB8AC3E}">
        <p14:creationId xmlns:p14="http://schemas.microsoft.com/office/powerpoint/2010/main" val="331274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Dual Firmware Boot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There are 2 copies of firmware table and images (kernel, </a:t>
            </a:r>
            <a:r>
              <a:rPr lang="en-US" altLang="zh-TW" dirty="0" err="1"/>
              <a:t>dtb</a:t>
            </a:r>
            <a:r>
              <a:rPr lang="en-US" altLang="zh-TW" dirty="0"/>
              <a:t>, rescue </a:t>
            </a:r>
            <a:r>
              <a:rPr lang="en-US" altLang="zh-TW" dirty="0" err="1"/>
              <a:t>rootfs</a:t>
            </a:r>
            <a:r>
              <a:rPr lang="en-US" altLang="zh-TW" dirty="0"/>
              <a:t>…</a:t>
            </a:r>
            <a:r>
              <a:rPr lang="en-US" altLang="zh-TW" dirty="0" err="1"/>
              <a:t>etc</a:t>
            </a:r>
            <a:r>
              <a:rPr lang="en-US" altLang="zh-TW" dirty="0"/>
              <a:t>) installed in </a:t>
            </a:r>
            <a:r>
              <a:rPr lang="en-US" altLang="zh-TW" dirty="0" smtClean="0"/>
              <a:t>RTD129x/RTD1619</a:t>
            </a:r>
            <a:endParaRPr lang="en-US" altLang="zh-TW" dirty="0"/>
          </a:p>
          <a:p>
            <a:r>
              <a:rPr lang="en-US" altLang="zh-TW" dirty="0"/>
              <a:t>Each firmware table has a sequence number (0-255)</a:t>
            </a:r>
          </a:p>
          <a:p>
            <a:r>
              <a:rPr lang="en-US" altLang="zh-TW" dirty="0"/>
              <a:t>Boot loader will choose the latest (bigger) firmware table to </a:t>
            </a:r>
            <a:r>
              <a:rPr lang="en-US" altLang="zh-TW" dirty="0" err="1"/>
              <a:t>bootup</a:t>
            </a:r>
            <a:endParaRPr lang="en-US" altLang="zh-TW" dirty="0"/>
          </a:p>
          <a:p>
            <a:r>
              <a:rPr lang="en-US" altLang="zh-TW" dirty="0"/>
              <a:t>Once the latest firmware table or its content is corrupted, another firmware table will be chosen to </a:t>
            </a:r>
            <a:r>
              <a:rPr lang="en-US" altLang="zh-TW" dirty="0" err="1"/>
              <a:t>bootup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-</a:t>
            </a:r>
            <a:fld id="{1B154458-A04C-4635-92B4-BE5D7066FF1A}" type="slidenum">
              <a:rPr lang="en-US" altLang="zh-TW" smtClean="0"/>
              <a:pPr>
                <a:defRPr/>
              </a:pPr>
              <a:t>17</a:t>
            </a:fld>
            <a:r>
              <a:rPr lang="en-US" altLang="zh-TW"/>
              <a:t>-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en-US" sz="1400" kern="0"/>
              <a:t>Realtek Confidential</a:t>
            </a:r>
            <a:endParaRPr kumimoji="0" lang="en-US" altLang="zh-TW" sz="1400" kern="0" dirty="0"/>
          </a:p>
        </p:txBody>
      </p:sp>
    </p:spTree>
    <p:extLst>
      <p:ext uri="{BB962C8B-B14F-4D97-AF65-F5344CB8AC3E}">
        <p14:creationId xmlns:p14="http://schemas.microsoft.com/office/powerpoint/2010/main" val="205237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Customize kernel boot arguments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cs typeface="Calibri"/>
              </a:rPr>
              <a:t>Path: arch/arm/lib/</a:t>
            </a:r>
            <a:r>
              <a:rPr lang="en-US" dirty="0" err="1">
                <a:cs typeface="Calibri"/>
              </a:rPr>
              <a:t>bootm.c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Function: </a:t>
            </a:r>
            <a:r>
              <a:rPr lang="en-US" dirty="0" err="1">
                <a:cs typeface="Calibri"/>
              </a:rPr>
              <a:t>set_custom_boot_args</a:t>
            </a:r>
            <a:r>
              <a:rPr lang="en-US" dirty="0">
                <a:cs typeface="Calibri"/>
              </a:rPr>
              <a:t>() </a:t>
            </a:r>
          </a:p>
          <a:p>
            <a:r>
              <a:rPr lang="en-US" dirty="0">
                <a:cs typeface="Calibri"/>
              </a:rPr>
              <a:t>This function provides room to append programmable boot arguments.</a:t>
            </a:r>
            <a:endParaRPr lang="en-US" altLang="zh-TW" dirty="0">
              <a:cs typeface="Calibri"/>
            </a:endParaRPr>
          </a:p>
          <a:p>
            <a:r>
              <a:rPr lang="en-US" dirty="0">
                <a:cs typeface="Calibri"/>
              </a:rPr>
              <a:t>For example, the path of boot device might be "/dev/mmcblk0p0" or "/dev/mmcblk0p1", depending on circumstances. This can be done by adding conditional statement in this function to control boot arguments.</a:t>
            </a:r>
          </a:p>
          <a:p>
            <a:r>
              <a:rPr lang="en-US" altLang="zh-TW" dirty="0">
                <a:cs typeface="Calibri"/>
              </a:rPr>
              <a:t>The parameter "</a:t>
            </a:r>
            <a:r>
              <a:rPr lang="en-US" dirty="0" err="1">
                <a:cs typeface="Calibri"/>
              </a:rPr>
              <a:t>custom_boot_args</a:t>
            </a:r>
            <a:r>
              <a:rPr lang="en-US" altLang="zh-TW" dirty="0">
                <a:cs typeface="Calibri"/>
              </a:rPr>
              <a:t>" of this function is combined with </a:t>
            </a:r>
            <a:r>
              <a:rPr lang="en-US" dirty="0" err="1">
                <a:cs typeface="Calibri"/>
              </a:rPr>
              <a:t>kernelargs</a:t>
            </a:r>
            <a:r>
              <a:rPr lang="en-US" dirty="0">
                <a:cs typeface="Calibri"/>
              </a:rPr>
              <a:t>, and finally become part of kernel boot arguments.</a:t>
            </a:r>
          </a:p>
          <a:p>
            <a:endParaRPr lang="en-US" altLang="zh-TW" dirty="0">
              <a:cs typeface="Calibri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-</a:t>
            </a:r>
            <a:fld id="{1B154458-A04C-4635-92B4-BE5D7066FF1A}" type="slidenum">
              <a:rPr lang="en-US" altLang="zh-TW" smtClean="0"/>
              <a:pPr>
                <a:defRPr/>
              </a:pPr>
              <a:t>18</a:t>
            </a:fld>
            <a:r>
              <a:rPr lang="en-US" altLang="zh-TW"/>
              <a:t>-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en-US" sz="1400" kern="0"/>
              <a:t>Realtek Confidential</a:t>
            </a:r>
            <a:endParaRPr kumimoji="0" lang="en-US" altLang="zh-TW" sz="1400" kern="0" dirty="0"/>
          </a:p>
        </p:txBody>
      </p:sp>
    </p:spTree>
    <p:extLst>
      <p:ext uri="{BB962C8B-B14F-4D97-AF65-F5344CB8AC3E}">
        <p14:creationId xmlns:p14="http://schemas.microsoft.com/office/powerpoint/2010/main" val="74184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Customize </a:t>
            </a:r>
            <a:r>
              <a:rPr lang="en-US" altLang="zh-TW" dirty="0" err="1" smtClean="0"/>
              <a:t>Bootflow</a:t>
            </a:r>
            <a:r>
              <a:rPr lang="en-US" altLang="zh-TW" dirty="0" smtClean="0"/>
              <a:t>: AC-Recovery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-</a:t>
            </a:r>
            <a:fld id="{1B154458-A04C-4635-92B4-BE5D7066FF1A}" type="slidenum">
              <a:rPr lang="en-US" altLang="zh-TW" smtClean="0"/>
              <a:pPr>
                <a:defRPr/>
              </a:pPr>
              <a:t>19</a:t>
            </a:fld>
            <a:r>
              <a:rPr lang="en-US" altLang="zh-TW" smtClean="0"/>
              <a:t>-</a:t>
            </a:r>
            <a:endParaRPr lang="en-US" altLang="zh-TW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en-US" sz="1400" kern="0" smtClean="0"/>
              <a:t>Realtek Confidential</a:t>
            </a:r>
            <a:endParaRPr kumimoji="0" lang="en-US" altLang="zh-TW" sz="1400" kern="0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887700"/>
            <a:ext cx="7589435" cy="5421026"/>
          </a:xfrm>
        </p:spPr>
      </p:pic>
    </p:spTree>
    <p:extLst>
      <p:ext uri="{BB962C8B-B14F-4D97-AF65-F5344CB8AC3E}">
        <p14:creationId xmlns:p14="http://schemas.microsoft.com/office/powerpoint/2010/main" val="91743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908720"/>
            <a:ext cx="8497888" cy="5688632"/>
          </a:xfrm>
        </p:spPr>
        <p:txBody>
          <a:bodyPr/>
          <a:lstStyle/>
          <a:p>
            <a:pPr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/>
              <a:t>Build Boot loader</a:t>
            </a:r>
            <a:endParaRPr lang="en-US" altLang="zh-TW" sz="2400" dirty="0"/>
          </a:p>
          <a:p>
            <a:pPr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/>
              <a:t>On-Chip Recovery mode</a:t>
            </a:r>
          </a:p>
          <a:p>
            <a:pPr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/>
              <a:t>Upgrade Boot loader</a:t>
            </a:r>
          </a:p>
          <a:p>
            <a:pPr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/>
              <a:t>Rescue System </a:t>
            </a:r>
          </a:p>
          <a:p>
            <a:pPr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/>
              <a:t>Dual Firmware Boot</a:t>
            </a:r>
            <a:endParaRPr lang="en-US" altLang="zh-TW" dirty="0">
              <a:cs typeface="Calibri"/>
            </a:endParaRPr>
          </a:p>
          <a:p>
            <a:pPr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dirty="0"/>
              <a:t>Customize kernel boot </a:t>
            </a:r>
            <a:r>
              <a:rPr lang="en-US" dirty="0" smtClean="0"/>
              <a:t>arguments</a:t>
            </a:r>
          </a:p>
          <a:p>
            <a:pPr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dirty="0"/>
              <a:t>Customize reserved memory for transcoding</a:t>
            </a:r>
          </a:p>
          <a:p>
            <a:endParaRPr lang="en-US" altLang="zh-TW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zh-TW" altLang="en-US" dirty="0">
              <a:cs typeface="Calibri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solidFill>
                  <a:prstClr val="white"/>
                </a:solidFill>
              </a:rPr>
              <a:t>-</a:t>
            </a:r>
            <a:fld id="{1B154458-A04C-4635-92B4-BE5D7066FF1A}" type="slidenum">
              <a:rPr lang="en-US" altLang="zh-TW" smtClean="0">
                <a:solidFill>
                  <a:prstClr val="white"/>
                </a:solidFill>
              </a:rPr>
              <a:pPr>
                <a:defRPr/>
              </a:pPr>
              <a:t>2</a:t>
            </a:fld>
            <a:r>
              <a:rPr lang="en-US" altLang="zh-TW">
                <a:solidFill>
                  <a:prstClr val="white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723572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-</a:t>
            </a:r>
            <a:fld id="{1B154458-A04C-4635-92B4-BE5D7066FF1A}" type="slidenum">
              <a:rPr lang="en-US" altLang="zh-TW" smtClean="0"/>
              <a:pPr>
                <a:defRPr/>
              </a:pPr>
              <a:t>20</a:t>
            </a:fld>
            <a:r>
              <a:rPr lang="en-US" altLang="zh-TW"/>
              <a:t>-</a:t>
            </a:r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395288" y="295275"/>
            <a:ext cx="8569325" cy="685800"/>
          </a:xfrm>
        </p:spPr>
        <p:txBody>
          <a:bodyPr/>
          <a:lstStyle/>
          <a:p>
            <a:r>
              <a:rPr lang="en-US" altLang="zh-TW" dirty="0"/>
              <a:t>Customize </a:t>
            </a:r>
            <a:r>
              <a:rPr lang="en-US" altLang="zh-TW" dirty="0" err="1"/>
              <a:t>Bootflow</a:t>
            </a:r>
            <a:r>
              <a:rPr lang="en-US" altLang="zh-TW" dirty="0"/>
              <a:t>: AC-Recovery</a:t>
            </a:r>
            <a:endParaRPr lang="zh-TW" altLang="en-US" dirty="0"/>
          </a:p>
        </p:txBody>
      </p:sp>
      <p:sp>
        <p:nvSpPr>
          <p:cNvPr id="12" name="內容版面配置區 2"/>
          <p:cNvSpPr>
            <a:spLocks noGrp="1"/>
          </p:cNvSpPr>
          <p:nvPr>
            <p:ph idx="1"/>
          </p:nvPr>
        </p:nvSpPr>
        <p:spPr>
          <a:xfrm>
            <a:off x="323528" y="908720"/>
            <a:ext cx="8497888" cy="5688632"/>
          </a:xfrm>
        </p:spPr>
        <p:txBody>
          <a:bodyPr/>
          <a:lstStyle/>
          <a:p>
            <a:pPr lvl="1">
              <a:buClr>
                <a:schemeClr val="accent1">
                  <a:lumMod val="75000"/>
                </a:schemeClr>
              </a:buClr>
              <a:buSzPct val="75000"/>
            </a:pPr>
            <a:endParaRPr lang="en-US" altLang="zh-TW" dirty="0"/>
          </a:p>
          <a:p>
            <a:pPr lvl="1">
              <a:buClr>
                <a:schemeClr val="accent1">
                  <a:lumMod val="75000"/>
                </a:schemeClr>
              </a:buClr>
              <a:buSzPct val="75000"/>
            </a:pPr>
            <a:endParaRPr lang="en-US" altLang="zh-TW" dirty="0"/>
          </a:p>
          <a:p>
            <a:pPr marL="0" indent="0">
              <a:buClr>
                <a:schemeClr val="accent1">
                  <a:lumMod val="75000"/>
                </a:schemeClr>
              </a:buClr>
              <a:buSzPct val="75000"/>
              <a:buNone/>
            </a:pPr>
            <a:endParaRPr lang="en-US" altLang="zh-TW" dirty="0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 bwMode="auto">
          <a:xfrm>
            <a:off x="323528" y="980728"/>
            <a:ext cx="8497888" cy="5688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9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8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80000"/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Wingdings" pitchFamily="2" charset="2"/>
              <a:buChar char="n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0000"/>
              <a:buFont typeface="Wingdings" pitchFamily="2" charset="2"/>
              <a:buChar char="n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>
                <a:schemeClr val="accent5"/>
              </a:buClr>
              <a:buSzPct val="75000"/>
            </a:pPr>
            <a:r>
              <a:rPr lang="en-US" altLang="zh-TW" kern="0" dirty="0" smtClean="0"/>
              <a:t>Add </a:t>
            </a:r>
            <a:r>
              <a:rPr lang="en-US" altLang="zh-TW" kern="0" dirty="0" err="1" smtClean="0"/>
              <a:t>Config</a:t>
            </a:r>
            <a:endParaRPr lang="en-US" altLang="zh-TW" kern="0" dirty="0"/>
          </a:p>
          <a:p>
            <a:pPr lvl="1">
              <a:buClr>
                <a:schemeClr val="accent5"/>
              </a:buClr>
              <a:buSzPct val="75000"/>
            </a:pPr>
            <a:r>
              <a:rPr lang="en-US" altLang="zh-TW" sz="1600" dirty="0" smtClean="0"/>
              <a:t>./</a:t>
            </a:r>
            <a:r>
              <a:rPr lang="en-US" altLang="zh-TW" sz="1600" dirty="0" err="1" smtClean="0"/>
              <a:t>Bootcode</a:t>
            </a:r>
            <a:r>
              <a:rPr lang="en-US" altLang="zh-TW" sz="1600" dirty="0" smtClean="0"/>
              <a:t>/U-Boot64/</a:t>
            </a:r>
            <a:r>
              <a:rPr lang="en-US" altLang="zh-TW" sz="1600" dirty="0" err="1" smtClean="0"/>
              <a:t>configs</a:t>
            </a:r>
            <a:r>
              <a:rPr lang="en-US" altLang="zh-TW" sz="1600" dirty="0" smtClean="0"/>
              <a:t>/rtd161x_qa_nas_rtk_defconfig</a:t>
            </a:r>
            <a:endParaRPr lang="en-US" altLang="zh-TW" sz="1600" dirty="0"/>
          </a:p>
          <a:p>
            <a:pPr marL="457200" lvl="1" indent="0">
              <a:buClr>
                <a:schemeClr val="accent1">
                  <a:lumMod val="75000"/>
                </a:schemeClr>
              </a:buClr>
              <a:buSzPct val="75000"/>
              <a:buNone/>
            </a:pPr>
            <a:r>
              <a:rPr lang="en-US" altLang="zh-TW" sz="1600" dirty="0"/>
              <a:t>	</a:t>
            </a:r>
            <a:r>
              <a:rPr lang="en-US" altLang="zh-TW" sz="1600" dirty="0" smtClean="0"/>
              <a:t>CONFIG_CUSTOMIZE_FEATURES=y</a:t>
            </a:r>
          </a:p>
          <a:p>
            <a:pPr marL="457200" lvl="1" indent="0">
              <a:buClr>
                <a:schemeClr val="accent1">
                  <a:lumMod val="75000"/>
                </a:schemeClr>
              </a:buClr>
              <a:buSzPct val="75000"/>
              <a:buNone/>
            </a:pPr>
            <a:r>
              <a:rPr lang="en-US" altLang="zh-TW" sz="1600" dirty="0"/>
              <a:t> </a:t>
            </a:r>
            <a:r>
              <a:rPr lang="en-US" altLang="zh-TW" sz="1600" dirty="0" smtClean="0"/>
              <a:t>     	CONFIG_CUSTOMIZE_BOOTFLOW_1=y</a:t>
            </a:r>
            <a:endParaRPr lang="zh-TW" altLang="zh-TW" sz="1600" dirty="0"/>
          </a:p>
          <a:p>
            <a:pPr marL="457200" lvl="1" indent="0">
              <a:buClr>
                <a:schemeClr val="accent1">
                  <a:lumMod val="75000"/>
                </a:schemeClr>
              </a:buClr>
              <a:buSzPct val="75000"/>
              <a:buNone/>
            </a:pPr>
            <a:r>
              <a:rPr lang="en-US" altLang="zh-TW" sz="1600" dirty="0"/>
              <a:t> </a:t>
            </a:r>
            <a:r>
              <a:rPr lang="en-US" altLang="zh-TW" sz="1600" dirty="0" smtClean="0"/>
              <a:t>     	CONFIG_CUSTOMIZE_BOOTFLOW_1_PHASE_1=y</a:t>
            </a:r>
            <a:endParaRPr lang="en-US" altLang="zh-TW" sz="1600" dirty="0"/>
          </a:p>
          <a:p>
            <a:pPr marL="457200" lvl="1" indent="0">
              <a:buClr>
                <a:schemeClr val="accent1">
                  <a:lumMod val="75000"/>
                </a:schemeClr>
              </a:buClr>
              <a:buSzPct val="75000"/>
              <a:buNone/>
            </a:pPr>
            <a:endParaRPr lang="en-US" altLang="zh-TW" sz="1000" kern="0" dirty="0" smtClean="0"/>
          </a:p>
          <a:p>
            <a:pPr lvl="1">
              <a:buClr>
                <a:schemeClr val="accent5"/>
              </a:buClr>
              <a:buSzPct val="75000"/>
            </a:pPr>
            <a:r>
              <a:rPr lang="en-US" altLang="zh-TW" sz="1600" dirty="0" smtClean="0"/>
              <a:t>./</a:t>
            </a:r>
            <a:r>
              <a:rPr lang="en-US" altLang="zh-TW" sz="1600" dirty="0" err="1" smtClean="0"/>
              <a:t>Bootcode</a:t>
            </a:r>
            <a:r>
              <a:rPr lang="en-US" altLang="zh-TW" sz="1600" dirty="0" smtClean="0"/>
              <a:t>/U-Boot64/common/customized_bootflow_rtd161x.c</a:t>
            </a:r>
          </a:p>
          <a:p>
            <a:pPr marL="457200" lvl="1" indent="0">
              <a:buClr>
                <a:schemeClr val="accent1">
                  <a:lumMod val="75000"/>
                </a:schemeClr>
              </a:buClr>
              <a:buSzPct val="75000"/>
              <a:buNone/>
            </a:pPr>
            <a:r>
              <a:rPr lang="en-US" altLang="zh-TW" sz="1600" dirty="0" smtClean="0"/>
              <a:t>	#</a:t>
            </a:r>
            <a:r>
              <a:rPr lang="en-US" altLang="zh-TW" sz="1600" dirty="0"/>
              <a:t>define PWR_KEY_IGPIO   </a:t>
            </a:r>
            <a:r>
              <a:rPr lang="en-US" altLang="zh-TW" sz="1600" dirty="0">
                <a:solidFill>
                  <a:srgbClr val="FF0000"/>
                </a:solidFill>
              </a:rPr>
              <a:t>2  (check you board before set)</a:t>
            </a:r>
            <a:endParaRPr lang="zh-TW" altLang="zh-TW" sz="1600" dirty="0">
              <a:solidFill>
                <a:srgbClr val="FF0000"/>
              </a:solidFill>
            </a:endParaRPr>
          </a:p>
          <a:p>
            <a:pPr marL="457200" lvl="1" indent="0">
              <a:buClr>
                <a:schemeClr val="accent1">
                  <a:lumMod val="75000"/>
                </a:schemeClr>
              </a:buClr>
              <a:buSzPct val="75000"/>
              <a:buNone/>
            </a:pPr>
            <a:r>
              <a:rPr lang="en-US" altLang="zh-TW" sz="1600" dirty="0" smtClean="0"/>
              <a:t>	#</a:t>
            </a:r>
            <a:r>
              <a:rPr lang="en-US" altLang="zh-TW" sz="1600" dirty="0"/>
              <a:t>define ACRECOVERY_PATH         FACTORY_HEADER_FILE_NAME"ACRECOVERY"</a:t>
            </a:r>
            <a:endParaRPr lang="zh-TW" altLang="zh-TW" sz="1600" dirty="0"/>
          </a:p>
          <a:p>
            <a:pPr marL="457200" lvl="1" indent="0">
              <a:buClr>
                <a:schemeClr val="accent1">
                  <a:lumMod val="75000"/>
                </a:schemeClr>
              </a:buClr>
              <a:buSzPct val="75000"/>
              <a:buNone/>
            </a:pPr>
            <a:r>
              <a:rPr lang="en-US" altLang="zh-TW" sz="1600" dirty="0" smtClean="0"/>
              <a:t>	#</a:t>
            </a:r>
            <a:r>
              <a:rPr lang="en-US" altLang="zh-TW" sz="1600" dirty="0"/>
              <a:t>define POWER_STAT_PATH         FACTORY_HEADER_FILE_NAME"SHUTDOWN"</a:t>
            </a:r>
            <a:endParaRPr lang="zh-TW" altLang="zh-TW" sz="1600" dirty="0"/>
          </a:p>
          <a:p>
            <a:pPr marL="457200" lvl="1" indent="0">
              <a:buClr>
                <a:schemeClr val="accent1">
                  <a:lumMod val="75000"/>
                </a:schemeClr>
              </a:buClr>
              <a:buSzPct val="75000"/>
              <a:buNone/>
            </a:pPr>
            <a:r>
              <a:rPr lang="en-US" altLang="zh-TW" sz="1600" dirty="0" smtClean="0"/>
              <a:t>	#</a:t>
            </a:r>
            <a:r>
              <a:rPr lang="en-US" altLang="zh-TW" sz="1600" dirty="0"/>
              <a:t>define WAKE_ON_LAN_PATH        </a:t>
            </a:r>
            <a:r>
              <a:rPr lang="en-US" altLang="zh-TW" sz="1600" dirty="0" smtClean="0"/>
              <a:t>FACTORY_HEADER_FILE_NAME"WAKEONLAN”</a:t>
            </a:r>
            <a:endParaRPr lang="en-US" altLang="zh-TW" sz="1600" dirty="0"/>
          </a:p>
          <a:p>
            <a:pPr marL="457200" lvl="1" indent="0">
              <a:buClr>
                <a:schemeClr val="accent1">
                  <a:lumMod val="75000"/>
                </a:schemeClr>
              </a:buClr>
              <a:buSzPct val="75000"/>
              <a:buNone/>
            </a:pPr>
            <a:endParaRPr lang="en-US" altLang="zh-TW" sz="1000" dirty="0"/>
          </a:p>
          <a:p>
            <a:pPr lvl="1">
              <a:buClr>
                <a:schemeClr val="accent5"/>
              </a:buClr>
              <a:buSzPct val="75000"/>
            </a:pPr>
            <a:r>
              <a:rPr lang="en-US" altLang="zh-TW" sz="1600" kern="0" dirty="0" smtClean="0"/>
              <a:t>./</a:t>
            </a:r>
            <a:r>
              <a:rPr lang="en-US" altLang="zh-TW" sz="1600" dirty="0" smtClean="0"/>
              <a:t>rtd-1619-mmnas-megingjord-2GB.dts</a:t>
            </a:r>
          </a:p>
          <a:p>
            <a:pPr marL="457200" lvl="1" indent="0">
              <a:buClr>
                <a:schemeClr val="accent1">
                  <a:lumMod val="75000"/>
                </a:schemeClr>
              </a:buClr>
              <a:buSzPct val="75000"/>
              <a:buNone/>
            </a:pPr>
            <a:r>
              <a:rPr lang="en-US" altLang="zh-TW" sz="1600" dirty="0" smtClean="0"/>
              <a:t>	</a:t>
            </a:r>
            <a:r>
              <a:rPr lang="en-US" altLang="zh-TW" sz="1600" dirty="0" err="1" smtClean="0"/>
              <a:t>rtk_iso_gpio</a:t>
            </a:r>
            <a:r>
              <a:rPr lang="en-US" altLang="zh-TW" sz="1600" dirty="0"/>
              <a:t>: rtk_iso_gpio@98007100 {</a:t>
            </a:r>
            <a:endParaRPr lang="zh-TW" altLang="zh-TW" sz="1600" dirty="0"/>
          </a:p>
          <a:p>
            <a:pPr marL="457200" lvl="1" indent="0">
              <a:buClr>
                <a:schemeClr val="accent1">
                  <a:lumMod val="75000"/>
                </a:schemeClr>
              </a:buClr>
              <a:buSzPct val="75000"/>
              <a:buNone/>
            </a:pPr>
            <a:r>
              <a:rPr lang="en-US" altLang="zh-TW" sz="1600" dirty="0" smtClean="0"/>
              <a:t>		wakeup-</a:t>
            </a:r>
            <a:r>
              <a:rPr lang="en-US" altLang="zh-TW" sz="1600" dirty="0" err="1" smtClean="0"/>
              <a:t>gpio</a:t>
            </a:r>
            <a:r>
              <a:rPr lang="en-US" altLang="zh-TW" sz="1600" dirty="0" smtClean="0"/>
              <a:t>-list </a:t>
            </a:r>
            <a:r>
              <a:rPr lang="en-US" altLang="zh-TW" sz="1600" dirty="0"/>
              <a:t>= &lt;&amp;</a:t>
            </a:r>
            <a:r>
              <a:rPr lang="en-US" altLang="zh-TW" sz="1600" dirty="0" err="1"/>
              <a:t>rtk_iso_gpio</a:t>
            </a:r>
            <a:r>
              <a:rPr lang="en-US" altLang="zh-TW" sz="1600" dirty="0"/>
              <a:t> </a:t>
            </a:r>
            <a:r>
              <a:rPr lang="en-US" altLang="zh-TW" sz="1600" dirty="0">
                <a:solidFill>
                  <a:srgbClr val="FF0000"/>
                </a:solidFill>
              </a:rPr>
              <a:t>2</a:t>
            </a:r>
            <a:r>
              <a:rPr lang="en-US" altLang="zh-TW" sz="1600" dirty="0"/>
              <a:t> </a:t>
            </a:r>
            <a:r>
              <a:rPr lang="en-US" altLang="zh-TW" sz="1600" dirty="0">
                <a:solidFill>
                  <a:srgbClr val="669900"/>
                </a:solidFill>
              </a:rPr>
              <a:t>0</a:t>
            </a:r>
            <a:r>
              <a:rPr lang="en-US" altLang="zh-TW" sz="1600" dirty="0"/>
              <a:t> </a:t>
            </a:r>
            <a:r>
              <a:rPr lang="en-US" altLang="zh-TW" sz="1600" dirty="0">
                <a:solidFill>
                  <a:srgbClr val="0070C0"/>
                </a:solidFill>
              </a:rPr>
              <a:t>1</a:t>
            </a:r>
            <a:r>
              <a:rPr lang="en-US" altLang="zh-TW" sz="1600" dirty="0"/>
              <a:t>&gt;; /*</a:t>
            </a:r>
            <a:r>
              <a:rPr lang="en-US" altLang="zh-TW" sz="1600" dirty="0" err="1"/>
              <a:t>rtk_gpio</a:t>
            </a:r>
            <a:r>
              <a:rPr lang="en-US" altLang="zh-TW" sz="1600" dirty="0"/>
              <a:t> </a:t>
            </a:r>
            <a:r>
              <a:rPr lang="en-US" altLang="zh-TW" sz="1600" dirty="0" err="1">
                <a:solidFill>
                  <a:srgbClr val="FF0000"/>
                </a:solidFill>
              </a:rPr>
              <a:t>gpio</a:t>
            </a:r>
            <a:r>
              <a:rPr lang="en-US" altLang="zh-TW" sz="1600" dirty="0">
                <a:solidFill>
                  <a:srgbClr val="FF0000"/>
                </a:solidFill>
              </a:rPr>
              <a:t>#</a:t>
            </a:r>
            <a:r>
              <a:rPr lang="en-US" altLang="zh-TW" sz="1600" dirty="0"/>
              <a:t> </a:t>
            </a:r>
            <a:r>
              <a:rPr lang="en-US" altLang="zh-TW" sz="1600" dirty="0">
                <a:solidFill>
                  <a:srgbClr val="669900"/>
                </a:solidFill>
              </a:rPr>
              <a:t>direction</a:t>
            </a:r>
            <a:r>
              <a:rPr lang="en-US" altLang="zh-TW" sz="1600" dirty="0"/>
              <a:t> </a:t>
            </a:r>
            <a:r>
              <a:rPr lang="en-US" altLang="zh-TW" sz="1600" dirty="0">
                <a:solidFill>
                  <a:srgbClr val="0070C0"/>
                </a:solidFill>
              </a:rPr>
              <a:t>value</a:t>
            </a:r>
            <a:r>
              <a:rPr lang="en-US" altLang="zh-TW" sz="1600" dirty="0"/>
              <a:t>*/</a:t>
            </a:r>
          </a:p>
          <a:p>
            <a:pPr marL="457200" lvl="1" indent="0">
              <a:buClr>
                <a:schemeClr val="accent1">
                  <a:lumMod val="75000"/>
                </a:schemeClr>
              </a:buClr>
              <a:buSzPct val="75000"/>
              <a:buNone/>
            </a:pPr>
            <a:r>
              <a:rPr lang="en-US" altLang="zh-TW" sz="1600" dirty="0" smtClean="0"/>
              <a:t>		/*</a:t>
            </a:r>
            <a:r>
              <a:rPr lang="en-US" altLang="zh-TW" sz="1600" dirty="0"/>
              <a:t>direction: 0=input, 1=output; when direction=0=input, set value is useless */</a:t>
            </a:r>
            <a:endParaRPr lang="zh-TW" altLang="zh-TW" sz="1600" dirty="0"/>
          </a:p>
          <a:p>
            <a:pPr marL="457200" lvl="1" indent="0">
              <a:buClr>
                <a:schemeClr val="accent1">
                  <a:lumMod val="75000"/>
                </a:schemeClr>
              </a:buClr>
              <a:buSzPct val="75000"/>
              <a:buNone/>
            </a:pPr>
            <a:r>
              <a:rPr lang="en-US" altLang="zh-TW" sz="1600" dirty="0" smtClean="0"/>
              <a:t>		wakeup-</a:t>
            </a:r>
            <a:r>
              <a:rPr lang="en-US" altLang="zh-TW" sz="1600" dirty="0" err="1" smtClean="0"/>
              <a:t>gpio</a:t>
            </a:r>
            <a:r>
              <a:rPr lang="en-US" altLang="zh-TW" sz="1600" dirty="0" smtClean="0"/>
              <a:t>-enable </a:t>
            </a:r>
            <a:r>
              <a:rPr lang="en-US" altLang="zh-TW" sz="1600" dirty="0"/>
              <a:t>= &lt;1&gt;; /*0=disable, 1=enable*/</a:t>
            </a:r>
            <a:endParaRPr lang="zh-TW" altLang="zh-TW" sz="1600" dirty="0"/>
          </a:p>
          <a:p>
            <a:pPr marL="457200" lvl="1" indent="0">
              <a:buClr>
                <a:schemeClr val="accent1">
                  <a:lumMod val="75000"/>
                </a:schemeClr>
              </a:buClr>
              <a:buSzPct val="75000"/>
              <a:buNone/>
            </a:pPr>
            <a:r>
              <a:rPr lang="en-US" altLang="zh-TW" sz="1600" dirty="0" smtClean="0"/>
              <a:t>		wakeup-</a:t>
            </a:r>
            <a:r>
              <a:rPr lang="en-US" altLang="zh-TW" sz="1600" dirty="0" err="1" smtClean="0"/>
              <a:t>gpio</a:t>
            </a:r>
            <a:r>
              <a:rPr lang="en-US" altLang="zh-TW" sz="1600" dirty="0" smtClean="0"/>
              <a:t>-activity </a:t>
            </a:r>
            <a:r>
              <a:rPr lang="en-US" altLang="zh-TW" sz="1600" dirty="0"/>
              <a:t>= &lt;0&gt;;/*0=active low, 1=active high*/</a:t>
            </a:r>
            <a:endParaRPr lang="zh-TW" altLang="zh-TW" sz="1600" dirty="0"/>
          </a:p>
          <a:p>
            <a:pPr lvl="1">
              <a:buClr>
                <a:schemeClr val="accent1">
                  <a:lumMod val="75000"/>
                </a:schemeClr>
              </a:buClr>
              <a:buSzPct val="75000"/>
            </a:pPr>
            <a:endParaRPr lang="en-US" altLang="zh-TW" kern="0" dirty="0"/>
          </a:p>
          <a:p>
            <a:pPr marL="0" indent="0">
              <a:buClr>
                <a:schemeClr val="accent1">
                  <a:lumMod val="75000"/>
                </a:schemeClr>
              </a:buClr>
              <a:buSzPct val="75000"/>
              <a:buNone/>
            </a:pPr>
            <a:endParaRPr lang="en-US" altLang="zh-TW" kern="0" dirty="0"/>
          </a:p>
        </p:txBody>
      </p:sp>
    </p:spTree>
    <p:extLst>
      <p:ext uri="{BB962C8B-B14F-4D97-AF65-F5344CB8AC3E}">
        <p14:creationId xmlns:p14="http://schemas.microsoft.com/office/powerpoint/2010/main" val="1198084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Customize </a:t>
            </a:r>
            <a:r>
              <a:rPr lang="en-US" altLang="zh-TW" dirty="0" err="1"/>
              <a:t>Bootflow</a:t>
            </a:r>
            <a:r>
              <a:rPr lang="en-US" altLang="zh-TW" dirty="0"/>
              <a:t>: AC-Recovery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6725" y="1123950"/>
            <a:ext cx="8497888" cy="5184775"/>
          </a:xfrm>
        </p:spPr>
        <p:txBody>
          <a:bodyPr/>
          <a:lstStyle/>
          <a:p>
            <a:pPr>
              <a:buClr>
                <a:schemeClr val="accent5"/>
              </a:buClr>
              <a:buSzPct val="75000"/>
            </a:pPr>
            <a:r>
              <a:rPr lang="en-US" altLang="zh-TW" dirty="0" smtClean="0"/>
              <a:t>Flag name: ACRECOVERY, SHUTDOWN, WAKEONLAN </a:t>
            </a:r>
            <a:endParaRPr lang="en-US" altLang="zh-TW" dirty="0"/>
          </a:p>
          <a:p>
            <a:pPr>
              <a:buClr>
                <a:schemeClr val="accent5"/>
              </a:buClr>
              <a:buSzPct val="75000"/>
            </a:pPr>
            <a:r>
              <a:rPr lang="en-US" altLang="zh-TW" dirty="0" smtClean="0"/>
              <a:t>User </a:t>
            </a:r>
            <a:r>
              <a:rPr lang="en-US" altLang="zh-TW" dirty="0"/>
              <a:t>can set </a:t>
            </a:r>
            <a:r>
              <a:rPr lang="en-US" altLang="zh-TW" dirty="0" smtClean="0"/>
              <a:t>AC-recovery, Shutdown &amp; WOL enable/disable </a:t>
            </a:r>
            <a:r>
              <a:rPr lang="en-US" altLang="zh-TW" dirty="0"/>
              <a:t>by factory </a:t>
            </a:r>
            <a:r>
              <a:rPr lang="en-US" altLang="zh-TW" dirty="0" smtClean="0"/>
              <a:t>tool in user space.</a:t>
            </a:r>
          </a:p>
          <a:p>
            <a:pPr lvl="1">
              <a:buClr>
                <a:schemeClr val="accent5"/>
              </a:buClr>
              <a:buSzPct val="75000"/>
            </a:pPr>
            <a:r>
              <a:rPr lang="en-US" altLang="zh-TW" dirty="0" smtClean="0"/>
              <a:t>Enable: factory flag flag-name</a:t>
            </a:r>
          </a:p>
          <a:p>
            <a:pPr lvl="1">
              <a:buClr>
                <a:schemeClr val="accent5"/>
              </a:buClr>
              <a:buSzPct val="75000"/>
            </a:pPr>
            <a:r>
              <a:rPr lang="en-US" altLang="zh-TW" dirty="0" smtClean="0"/>
              <a:t>Disable: factory </a:t>
            </a:r>
            <a:r>
              <a:rPr lang="en-US" altLang="zh-TW" dirty="0" err="1" smtClean="0"/>
              <a:t>unflag</a:t>
            </a:r>
            <a:r>
              <a:rPr lang="en-US" altLang="zh-TW" dirty="0" smtClean="0"/>
              <a:t> flag-name </a:t>
            </a:r>
            <a:endParaRPr lang="en-US" altLang="zh-TW" dirty="0"/>
          </a:p>
          <a:p>
            <a:pPr>
              <a:buClr>
                <a:schemeClr val="accent5"/>
              </a:buClr>
              <a:buSzPct val="75000"/>
            </a:pPr>
            <a:r>
              <a:rPr lang="en-US" altLang="zh-TW" dirty="0" smtClean="0"/>
              <a:t>As flowchart, shutdown flag will be set to 0(disable) in every normal boot.</a:t>
            </a:r>
          </a:p>
          <a:p>
            <a:pPr>
              <a:buClr>
                <a:schemeClr val="accent5"/>
              </a:buClr>
              <a:buSzPct val="75000"/>
            </a:pPr>
            <a:r>
              <a:rPr lang="en-US" altLang="zh-TW" dirty="0" smtClean="0"/>
              <a:t>When WOL is enable, be noted that WOL flag of </a:t>
            </a:r>
            <a:r>
              <a:rPr lang="en-US" altLang="zh-TW" dirty="0" err="1" smtClean="0"/>
              <a:t>gMAC</a:t>
            </a:r>
            <a:r>
              <a:rPr lang="en-US" altLang="zh-TW" dirty="0" smtClean="0"/>
              <a:t> also needs to set enable before shutdown.</a:t>
            </a:r>
          </a:p>
          <a:p>
            <a:pPr lvl="1">
              <a:buClr>
                <a:schemeClr val="accent5"/>
              </a:buClr>
              <a:buSzPct val="75000"/>
            </a:pPr>
            <a:r>
              <a:rPr lang="en-US" altLang="zh-TW" dirty="0" smtClean="0"/>
              <a:t>echo </a:t>
            </a:r>
            <a:r>
              <a:rPr lang="en-US" altLang="zh-TW" dirty="0"/>
              <a:t>1 &gt; /proc/net/eth0/r8169/</a:t>
            </a:r>
            <a:r>
              <a:rPr lang="en-US" altLang="zh-TW" dirty="0" err="1"/>
              <a:t>wol_enable</a:t>
            </a:r>
            <a:r>
              <a:rPr lang="en-US" altLang="zh-TW" dirty="0"/>
              <a:t> 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-</a:t>
            </a:r>
            <a:fld id="{1B154458-A04C-4635-92B4-BE5D7066FF1A}" type="slidenum">
              <a:rPr lang="en-US" altLang="zh-TW" smtClean="0"/>
              <a:pPr>
                <a:defRPr/>
              </a:pPr>
              <a:t>21</a:t>
            </a:fld>
            <a:r>
              <a:rPr lang="en-US" altLang="zh-TW" smtClean="0"/>
              <a:t>-</a:t>
            </a:r>
            <a:endParaRPr lang="en-US" altLang="zh-TW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en-US" sz="1400" kern="0" smtClean="0"/>
              <a:t>Realtek Confidential</a:t>
            </a:r>
            <a:endParaRPr kumimoji="0" lang="en-US" altLang="zh-TW" sz="1400" kern="0" dirty="0"/>
          </a:p>
        </p:txBody>
      </p:sp>
    </p:spTree>
    <p:extLst>
      <p:ext uri="{BB962C8B-B14F-4D97-AF65-F5344CB8AC3E}">
        <p14:creationId xmlns:p14="http://schemas.microsoft.com/office/powerpoint/2010/main" val="44605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045C4-80A6-42F5-8AEA-1AC60167F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Customize reserved memory for transcoding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288D2-7940-465D-92F7-B34A7A7E1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740" y="1072961"/>
            <a:ext cx="8200453" cy="3009252"/>
          </a:xfrm>
        </p:spPr>
        <p:txBody>
          <a:bodyPr/>
          <a:lstStyle/>
          <a:p>
            <a:r>
              <a:rPr lang="en-US" dirty="0">
                <a:cs typeface="Calibri"/>
              </a:rPr>
              <a:t>The following u-boot environment variables can be used to configure the reserved memory size for transcoding.</a:t>
            </a:r>
            <a:endParaRPr lang="en-US" dirty="0"/>
          </a:p>
          <a:p>
            <a:pPr lvl="1"/>
            <a:r>
              <a:rPr lang="en-US" sz="1800" dirty="0">
                <a:latin typeface="Courier New"/>
                <a:cs typeface="Calibri"/>
              </a:rPr>
              <a:t>ion_media_heap0_size</a:t>
            </a:r>
          </a:p>
          <a:p>
            <a:pPr lvl="1"/>
            <a:r>
              <a:rPr lang="en-US" sz="1800" dirty="0">
                <a:latin typeface="Courier New"/>
                <a:cs typeface="Calibri"/>
              </a:rPr>
              <a:t>ion_media_heap1_size</a:t>
            </a:r>
          </a:p>
          <a:p>
            <a:r>
              <a:rPr lang="en-US" dirty="0">
                <a:cs typeface="Calibri"/>
              </a:rPr>
              <a:t>Usage</a:t>
            </a:r>
          </a:p>
          <a:p>
            <a:pPr lvl="1"/>
            <a:r>
              <a:rPr lang="en-US" dirty="0">
                <a:cs typeface="Calibri"/>
              </a:rPr>
              <a:t>Set a positive integer for the size of ion media heap 0 or 1 (unit: MB)</a:t>
            </a:r>
          </a:p>
          <a:p>
            <a:pPr lvl="2"/>
            <a:r>
              <a:rPr lang="en-US" sz="1600" dirty="0">
                <a:cs typeface="Calibri"/>
              </a:rPr>
              <a:t>If the value exceeds the max. allowable memory size, it will prompt error message and reset the heap size to default value when booting into kernel.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BAB49A-D460-4D05-B003-9EA4C2E591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-</a:t>
            </a:r>
            <a:fld id="{1B154458-A04C-4635-92B4-BE5D7066FF1A}" type="slidenum">
              <a:rPr lang="en-US" altLang="zh-TW"/>
              <a:pPr>
                <a:defRPr/>
              </a:pPr>
              <a:t>22</a:t>
            </a:fld>
            <a:r>
              <a:rPr lang="en-US" altLang="zh-TW"/>
              <a:t>-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9CC0C-C4CF-475A-8F2C-2FE10D5A7CB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en-US" sz="1400" kern="0" dirty="0"/>
              <a:t>Realtek Confidential</a:t>
            </a:r>
            <a:endParaRPr kumimoji="0" lang="en-US" altLang="zh-TW" sz="1400" kern="0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77E3BED-7B12-4008-83E3-FED60C2C669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57136" y="3945008"/>
          <a:ext cx="6927539" cy="536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7539">
                  <a:extLst>
                    <a:ext uri="{9D8B030D-6E8A-4147-A177-3AD203B41FA5}">
                      <a16:colId xmlns:a16="http://schemas.microsoft.com/office/drawing/2014/main" val="27503212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>
                        <a:lnSpc>
                          <a:spcPct val="110000"/>
                        </a:lnSpc>
                      </a:pPr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ourier New"/>
                        </a:rPr>
                        <a:t> Realtek&gt; env set ion_media_heap0_size 199</a:t>
                      </a:r>
                    </a:p>
                    <a:p>
                      <a:pPr lvl="0">
                        <a:lnSpc>
                          <a:spcPct val="110000"/>
                        </a:lnSpc>
                        <a:buNone/>
                      </a:pPr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ourier New"/>
                        </a:rPr>
                        <a:t> Realtek&gt; env set ion_media_heap1_size 414</a:t>
                      </a: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729731"/>
                  </a:ext>
                </a:extLst>
              </a:tr>
            </a:tbl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C004A7A-AF56-4306-B98A-15D758EB326B}"/>
              </a:ext>
            </a:extLst>
          </p:cNvPr>
          <p:cNvSpPr txBox="1">
            <a:spLocks/>
          </p:cNvSpPr>
          <p:nvPr/>
        </p:nvSpPr>
        <p:spPr bwMode="auto">
          <a:xfrm>
            <a:off x="398739" y="4497711"/>
            <a:ext cx="8514884" cy="1607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9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8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80000"/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Wingdings" pitchFamily="2" charset="2"/>
              <a:buChar char="n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0000"/>
              <a:buFont typeface="Wingdings" pitchFamily="2" charset="2"/>
              <a:buChar char="n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kern="0" dirty="0">
                <a:cs typeface="Calibri"/>
              </a:rPr>
              <a:t>Set the size of ion media heap 0 &amp; 1 to zero</a:t>
            </a:r>
          </a:p>
          <a:p>
            <a:pPr lvl="2"/>
            <a:r>
              <a:rPr lang="en-US" sz="1600" kern="0" dirty="0">
                <a:cs typeface="Calibri"/>
              </a:rPr>
              <a:t>Disable transcode</a:t>
            </a:r>
          </a:p>
          <a:p>
            <a:pPr lvl="2"/>
            <a:r>
              <a:rPr lang="en-US" sz="1600" kern="0" dirty="0">
                <a:cs typeface="Calibri"/>
              </a:rPr>
              <a:t>Free the reserved memory for transcoding</a:t>
            </a:r>
          </a:p>
          <a:p>
            <a:pPr lvl="2"/>
            <a:r>
              <a:rPr lang="en-US" sz="1600" kern="0" dirty="0">
                <a:cs typeface="Calibri"/>
              </a:rPr>
              <a:t>The board has to restart for this change to take effect.</a:t>
            </a:r>
          </a:p>
          <a:p>
            <a:endParaRPr lang="en-US" sz="1800" kern="0" dirty="0">
              <a:cs typeface="Calibri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3640947-9C5B-4207-B556-384131D4165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40141" y="5812728"/>
          <a:ext cx="6944557" cy="536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4557">
                  <a:extLst>
                    <a:ext uri="{9D8B030D-6E8A-4147-A177-3AD203B41FA5}">
                      <a16:colId xmlns:a16="http://schemas.microsoft.com/office/drawing/2014/main" val="27503212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>
                        <a:lnSpc>
                          <a:spcPct val="110000"/>
                        </a:lnSpc>
                      </a:pPr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ourier New"/>
                        </a:rPr>
                        <a:t> Realtek&gt; env set ion_media_heap0_size 0</a:t>
                      </a:r>
                    </a:p>
                    <a:p>
                      <a:pPr lvl="0">
                        <a:lnSpc>
                          <a:spcPct val="110000"/>
                        </a:lnSpc>
                        <a:buNone/>
                      </a:pPr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ourier New"/>
                        </a:rPr>
                        <a:t> Realtek&gt; env set ion_media_heap1_size 0</a:t>
                      </a: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729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870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045C4-80A6-42F5-8AEA-1AC60167F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Customize reserved memory for transcoding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288D2-7940-465D-92F7-B34A7A7E1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25" y="1123950"/>
            <a:ext cx="8072982" cy="3009252"/>
          </a:xfrm>
        </p:spPr>
        <p:txBody>
          <a:bodyPr/>
          <a:lstStyle/>
          <a:p>
            <a:r>
              <a:rPr lang="en-US" dirty="0">
                <a:cs typeface="Calibri"/>
              </a:rPr>
              <a:t>Usage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>
                <a:cs typeface="Calibri"/>
              </a:rPr>
              <a:t>If the board is configured as pure NAS function (that is, </a:t>
            </a:r>
            <a:br>
              <a:rPr lang="en-US" dirty="0">
                <a:cs typeface="Calibri"/>
              </a:rPr>
            </a:br>
            <a:r>
              <a:rPr lang="en-US" dirty="0">
                <a:cs typeface="Calibri"/>
              </a:rPr>
              <a:t>there is no reserved memory for transcoding), attempting to set </a:t>
            </a:r>
            <a:r>
              <a:rPr lang="en-US" sz="1800" dirty="0">
                <a:latin typeface="Courier New"/>
                <a:cs typeface="Calibri"/>
              </a:rPr>
              <a:t>ion_media_heap0_size</a:t>
            </a:r>
            <a:r>
              <a:rPr lang="en-US" dirty="0">
                <a:cs typeface="Calibri"/>
              </a:rPr>
              <a:t> or </a:t>
            </a:r>
            <a:r>
              <a:rPr lang="en-US" sz="1800" dirty="0">
                <a:latin typeface="Courier New"/>
                <a:cs typeface="Calibri"/>
              </a:rPr>
              <a:t>ion_media_heap1_size</a:t>
            </a:r>
            <a:r>
              <a:rPr lang="en-US" dirty="0">
                <a:latin typeface="Courier New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will prompt error message and abort.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BAB49A-D460-4D05-B003-9EA4C2E591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-</a:t>
            </a:r>
            <a:fld id="{1B154458-A04C-4635-92B4-BE5D7066FF1A}" type="slidenum">
              <a:rPr lang="en-US" altLang="zh-TW"/>
              <a:pPr>
                <a:defRPr/>
              </a:pPr>
              <a:t>23</a:t>
            </a:fld>
            <a:r>
              <a:rPr lang="en-US" altLang="zh-TW"/>
              <a:t>-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9CC0C-C4CF-475A-8F2C-2FE10D5A7CB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en-US" sz="1400" kern="0" dirty="0"/>
              <a:t>Realtek Confidential</a:t>
            </a:r>
            <a:endParaRPr kumimoji="0" lang="en-US" altLang="zh-TW" sz="1400" kern="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0415C9D-BA90-4658-A3B4-5F285FDB14D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32229" y="3061777"/>
          <a:ext cx="722504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5040">
                  <a:extLst>
                    <a:ext uri="{9D8B030D-6E8A-4147-A177-3AD203B41FA5}">
                      <a16:colId xmlns:a16="http://schemas.microsoft.com/office/drawing/2014/main" val="27503212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</a:pPr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ourier New"/>
                        </a:rPr>
                        <a:t> Realtek&gt; env set ion_media_heap0_size 10</a:t>
                      </a:r>
                    </a:p>
                    <a:p>
                      <a:pPr lvl="0" algn="l">
                        <a:lnSpc>
                          <a:spcPct val="110000"/>
                        </a:lnSpc>
                        <a:buNone/>
                      </a:pPr>
                      <a:endParaRPr lang="en-US" sz="16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ourier New"/>
                      </a:endParaRPr>
                    </a:p>
                    <a:p>
                      <a:pPr lvl="0" algn="l">
                        <a:lnSpc>
                          <a:spcPct val="110000"/>
                        </a:lnSpc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ourier New"/>
                        </a:rPr>
                        <a:t> Error: env ion_media_heap0_size is reserved for 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lvl="0" algn="l">
                        <a:lnSpc>
                          <a:spcPct val="110000"/>
                        </a:lnSpc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ourier New"/>
                        </a:rPr>
                        <a:t> adjusting the memory size of ion media heap 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lvl="0" algn="l">
                        <a:lnSpc>
                          <a:spcPct val="110000"/>
                        </a:lnSpc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ourier New"/>
                        </a:rPr>
                        <a:t> </a:t>
                      </a:r>
                      <a:r>
                        <a:rPr lang="en-US" sz="1600" b="0" i="0" u="none" strike="noStrike" noProof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ourier New"/>
                        </a:rPr>
                        <a:t>memreserve</a:t>
                      </a:r>
                      <a:r>
                        <a:rPr lang="en-US" sz="1600" b="0" i="0" u="none" strike="noStrike" noProof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ourier New"/>
                        </a:rPr>
                        <a:t> for ion media heap is not found.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729731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D288D2-7940-465D-92F7-B34A7A7E1A0A}"/>
              </a:ext>
            </a:extLst>
          </p:cNvPr>
          <p:cNvSpPr txBox="1">
            <a:spLocks/>
          </p:cNvSpPr>
          <p:nvPr/>
        </p:nvSpPr>
        <p:spPr bwMode="auto">
          <a:xfrm>
            <a:off x="466725" y="4509120"/>
            <a:ext cx="7990544" cy="1561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9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8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80000"/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Wingdings" pitchFamily="2" charset="2"/>
              <a:buChar char="n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0000"/>
              <a:buFont typeface="Wingdings" pitchFamily="2" charset="2"/>
              <a:buChar char="n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lnSpc>
                <a:spcPct val="110000"/>
              </a:lnSpc>
            </a:pPr>
            <a:r>
              <a:rPr lang="en-US" altLang="zh-TW" kern="0" dirty="0" smtClean="0">
                <a:cs typeface="Calibri"/>
              </a:rPr>
              <a:t>To enable the transcode function again, delete the environment variable </a:t>
            </a:r>
            <a:r>
              <a:rPr lang="en-US" altLang="zh-TW" sz="1800" dirty="0">
                <a:latin typeface="Courier New"/>
                <a:cs typeface="Calibri"/>
              </a:rPr>
              <a:t>ion_media_heap0_size</a:t>
            </a:r>
            <a:r>
              <a:rPr lang="en-US" altLang="zh-TW" kern="0" dirty="0">
                <a:cs typeface="Calibri"/>
              </a:rPr>
              <a:t> &amp; </a:t>
            </a:r>
            <a:r>
              <a:rPr lang="en-US" altLang="zh-TW" sz="1800" dirty="0" smtClean="0">
                <a:latin typeface="Courier New"/>
                <a:cs typeface="Calibri"/>
              </a:rPr>
              <a:t>ion_media_heap1_size</a:t>
            </a:r>
            <a:r>
              <a:rPr lang="en-US" altLang="zh-TW" kern="0" dirty="0">
                <a:cs typeface="Calibri"/>
              </a:rPr>
              <a:t>.</a:t>
            </a:r>
            <a:r>
              <a:rPr lang="en-US" altLang="zh-TW" sz="1800" dirty="0" smtClean="0">
                <a:latin typeface="Courier New"/>
                <a:cs typeface="Calibri"/>
              </a:rPr>
              <a:t> </a:t>
            </a:r>
            <a:endParaRPr lang="en-US" sz="1800" dirty="0">
              <a:latin typeface="Courier New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8182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045C4-80A6-42F5-8AEA-1AC60167F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Customize reserved memory for transcoding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BAB49A-D460-4D05-B003-9EA4C2E591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-</a:t>
            </a:r>
            <a:fld id="{1B154458-A04C-4635-92B4-BE5D7066FF1A}" type="slidenum">
              <a:rPr lang="en-US" altLang="zh-TW"/>
              <a:pPr>
                <a:defRPr/>
              </a:pPr>
              <a:t>24</a:t>
            </a:fld>
            <a:r>
              <a:rPr lang="en-US" altLang="zh-TW"/>
              <a:t>-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9CC0C-C4CF-475A-8F2C-2FE10D5A7CB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en-US" sz="1400" kern="0" dirty="0"/>
              <a:t>Realtek Confidential</a:t>
            </a:r>
            <a:endParaRPr kumimoji="0" lang="en-US" altLang="zh-TW" sz="1400" kern="0" dirty="0"/>
          </a:p>
        </p:txBody>
      </p:sp>
      <p:sp>
        <p:nvSpPr>
          <p:cNvPr id="9" name="矩形 8"/>
          <p:cNvSpPr/>
          <p:nvPr/>
        </p:nvSpPr>
        <p:spPr bwMode="auto">
          <a:xfrm>
            <a:off x="2699796" y="1147365"/>
            <a:ext cx="3650121" cy="4920669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新細明體" pitchFamily="18" charset="-120"/>
            </a:endParaRPr>
          </a:p>
        </p:txBody>
      </p:sp>
      <p:cxnSp>
        <p:nvCxnSpPr>
          <p:cNvPr id="11" name="直線接點 10"/>
          <p:cNvCxnSpPr/>
          <p:nvPr/>
        </p:nvCxnSpPr>
        <p:spPr bwMode="auto">
          <a:xfrm>
            <a:off x="2699792" y="5612584"/>
            <a:ext cx="3650121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3983646" y="5661248"/>
            <a:ext cx="1082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 err="1" smtClean="0">
                <a:latin typeface="+mj-lt"/>
                <a:ea typeface="+mj-ea"/>
                <a:cs typeface="Calibri"/>
              </a:rPr>
              <a:t>Bootcode</a:t>
            </a:r>
            <a:endParaRPr lang="zh-TW" altLang="en-US" sz="1800" dirty="0">
              <a:latin typeface="+mj-lt"/>
              <a:ea typeface="+mj-ea"/>
              <a:cs typeface="Calibri"/>
            </a:endParaRPr>
          </a:p>
        </p:txBody>
      </p:sp>
      <p:cxnSp>
        <p:nvCxnSpPr>
          <p:cNvPr id="15" name="直線接點 14"/>
          <p:cNvCxnSpPr/>
          <p:nvPr/>
        </p:nvCxnSpPr>
        <p:spPr bwMode="auto">
          <a:xfrm>
            <a:off x="2699795" y="4725144"/>
            <a:ext cx="3650121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 bwMode="auto">
          <a:xfrm>
            <a:off x="2699792" y="5085184"/>
            <a:ext cx="3650121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 bwMode="auto">
          <a:xfrm>
            <a:off x="2699792" y="3356992"/>
            <a:ext cx="3650121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 bwMode="auto">
          <a:xfrm>
            <a:off x="2699795" y="3737040"/>
            <a:ext cx="3650121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3558536" y="4725144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 smtClean="0">
                <a:latin typeface="+mj-lt"/>
                <a:ea typeface="+mj-ea"/>
                <a:cs typeface="Calibri"/>
              </a:rPr>
              <a:t>ION Media Heap 0</a:t>
            </a:r>
            <a:endParaRPr lang="zh-TW" altLang="en-US" sz="1800" dirty="0">
              <a:latin typeface="+mj-lt"/>
              <a:ea typeface="+mj-ea"/>
              <a:cs typeface="Calibri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3563915" y="3347700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>
                <a:latin typeface="+mj-lt"/>
                <a:ea typeface="+mj-ea"/>
                <a:cs typeface="Calibri"/>
              </a:rPr>
              <a:t>ION Media Heap </a:t>
            </a:r>
            <a:r>
              <a:rPr lang="en-US" altLang="zh-TW" sz="1800" dirty="0" smtClean="0">
                <a:latin typeface="+mj-lt"/>
                <a:ea typeface="+mj-ea"/>
                <a:cs typeface="Calibri"/>
              </a:rPr>
              <a:t>1</a:t>
            </a:r>
            <a:endParaRPr lang="en-US" altLang="zh-TW" sz="1800" dirty="0">
              <a:latin typeface="+mj-lt"/>
              <a:ea typeface="+mj-ea"/>
              <a:cs typeface="Calibri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6369694" y="58679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 smtClean="0">
                <a:latin typeface="+mj-lt"/>
                <a:ea typeface="+mj-ea"/>
                <a:cs typeface="Calibri"/>
              </a:rPr>
              <a:t>0</a:t>
            </a:r>
            <a:endParaRPr lang="zh-TW" altLang="en-US" sz="1800" dirty="0">
              <a:latin typeface="+mj-lt"/>
              <a:ea typeface="+mj-ea"/>
              <a:cs typeface="Calibri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383348" y="5427918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 smtClean="0">
                <a:latin typeface="+mj-lt"/>
                <a:ea typeface="+mj-ea"/>
                <a:cs typeface="Calibri"/>
              </a:rPr>
              <a:t>0x00100000</a:t>
            </a:r>
            <a:endParaRPr lang="zh-TW" altLang="en-US" sz="1800" dirty="0">
              <a:latin typeface="+mj-lt"/>
              <a:ea typeface="+mj-ea"/>
              <a:cs typeface="Calibri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6383348" y="4909810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 smtClean="0">
                <a:latin typeface="+mj-lt"/>
                <a:ea typeface="+mj-ea"/>
                <a:cs typeface="Calibri"/>
              </a:rPr>
              <a:t>0x03200000</a:t>
            </a:r>
            <a:endParaRPr lang="zh-TW" altLang="en-US" sz="1800" dirty="0">
              <a:latin typeface="+mj-lt"/>
              <a:ea typeface="+mj-ea"/>
              <a:cs typeface="Calibri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6383348" y="4571836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 smtClean="0">
                <a:latin typeface="+mj-lt"/>
                <a:ea typeface="+mj-ea"/>
                <a:cs typeface="Calibri"/>
              </a:rPr>
              <a:t>0x0F900000</a:t>
            </a:r>
            <a:endParaRPr lang="zh-TW" altLang="en-US" sz="1800" dirty="0">
              <a:latin typeface="+mj-lt"/>
              <a:ea typeface="+mj-ea"/>
              <a:cs typeface="Calibri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372200" y="1003254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 smtClean="0">
                <a:latin typeface="+mj-lt"/>
                <a:ea typeface="+mj-ea"/>
                <a:cs typeface="Calibri"/>
              </a:rPr>
              <a:t>0xFFFFFFFF</a:t>
            </a:r>
            <a:endParaRPr lang="zh-TW" altLang="en-US" sz="1800" dirty="0">
              <a:latin typeface="+mj-lt"/>
              <a:ea typeface="+mj-ea"/>
              <a:cs typeface="Calibri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383348" y="3552374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>
                <a:latin typeface="+mj-lt"/>
                <a:ea typeface="+mj-ea"/>
                <a:cs typeface="Calibri"/>
              </a:rPr>
              <a:t>0x16200000</a:t>
            </a:r>
            <a:endParaRPr lang="zh-TW" altLang="en-US" sz="1800" dirty="0">
              <a:latin typeface="+mj-lt"/>
              <a:ea typeface="+mj-ea"/>
              <a:cs typeface="Calibri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383348" y="3183042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 smtClean="0">
                <a:latin typeface="+mj-lt"/>
                <a:ea typeface="+mj-ea"/>
                <a:cs typeface="Calibri"/>
              </a:rPr>
              <a:t>0x2FD00000</a:t>
            </a:r>
            <a:endParaRPr lang="zh-TW" altLang="en-US" sz="1800" dirty="0">
              <a:latin typeface="+mj-lt"/>
              <a:ea typeface="+mj-ea"/>
              <a:cs typeface="Calibri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3744341" y="6125234"/>
            <a:ext cx="1871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latin typeface="+mj-lt"/>
                <a:ea typeface="+mj-ea"/>
                <a:cs typeface="Calibri"/>
              </a:rPr>
              <a:t>Memory Layout</a:t>
            </a:r>
            <a:endParaRPr lang="zh-TW" altLang="en-US" sz="2000" b="1" dirty="0">
              <a:latin typeface="+mj-lt"/>
              <a:ea typeface="+mj-ea"/>
              <a:cs typeface="Calibri"/>
            </a:endParaRPr>
          </a:p>
        </p:txBody>
      </p:sp>
      <p:cxnSp>
        <p:nvCxnSpPr>
          <p:cNvPr id="30" name="直線接點 29"/>
          <p:cNvCxnSpPr/>
          <p:nvPr/>
        </p:nvCxnSpPr>
        <p:spPr bwMode="auto">
          <a:xfrm>
            <a:off x="2699792" y="4365104"/>
            <a:ext cx="3650121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3678270" y="4355812"/>
            <a:ext cx="1676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 smtClean="0">
                <a:latin typeface="+mj-lt"/>
                <a:ea typeface="+mj-ea"/>
                <a:cs typeface="Calibri"/>
              </a:rPr>
              <a:t>Audio Firmware</a:t>
            </a:r>
            <a:endParaRPr lang="en-US" altLang="zh-TW" sz="1800" dirty="0">
              <a:latin typeface="+mj-lt"/>
              <a:ea typeface="+mj-ea"/>
              <a:cs typeface="Calibri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6383348" y="4149080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 smtClean="0">
                <a:latin typeface="+mj-lt"/>
                <a:ea typeface="+mj-ea"/>
                <a:cs typeface="Calibri"/>
              </a:rPr>
              <a:t>0x0FE00000</a:t>
            </a:r>
            <a:endParaRPr lang="zh-TW" altLang="en-US" sz="1800" dirty="0">
              <a:latin typeface="+mj-lt"/>
              <a:ea typeface="+mj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967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Build Boot </a:t>
            </a:r>
            <a:r>
              <a:rPr lang="en-US" altLang="zh-TW" dirty="0" smtClean="0"/>
              <a:t>loader RTD1619 SPI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908720"/>
            <a:ext cx="8497888" cy="5688632"/>
          </a:xfrm>
        </p:spPr>
        <p:txBody>
          <a:bodyPr/>
          <a:lstStyle/>
          <a:p>
            <a:pPr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 smtClean="0"/>
              <a:t>U-Boot</a:t>
            </a:r>
            <a:endParaRPr lang="en-US" altLang="zh-TW" dirty="0"/>
          </a:p>
          <a:p>
            <a:pPr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/>
              <a:t>Path: </a:t>
            </a:r>
            <a:r>
              <a:rPr lang="en-US" altLang="zh-TW" dirty="0" err="1" smtClean="0"/>
              <a:t>SDKRelease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Bootcode</a:t>
            </a:r>
            <a:r>
              <a:rPr lang="en-US" altLang="zh-TW" dirty="0" smtClean="0"/>
              <a:t>/U-Boot64</a:t>
            </a:r>
            <a:endParaRPr lang="en-US" altLang="zh-TW" dirty="0"/>
          </a:p>
          <a:p>
            <a:pPr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/>
              <a:t>Build script: build.sh</a:t>
            </a:r>
          </a:p>
          <a:p>
            <a:pPr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/>
              <a:t>Usage: </a:t>
            </a:r>
            <a:endParaRPr lang="en-US" altLang="zh-TW" dirty="0" smtClean="0"/>
          </a:p>
          <a:p>
            <a:pPr lvl="1"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 smtClean="0"/>
              <a:t>./build.sh RTD129x_spi</a:t>
            </a:r>
          </a:p>
          <a:p>
            <a:pPr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 smtClean="0"/>
              <a:t>Output: </a:t>
            </a:r>
          </a:p>
          <a:p>
            <a:pPr lvl="1"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sz="1800" dirty="0" err="1" smtClean="0"/>
              <a:t>Bootcode</a:t>
            </a:r>
            <a:r>
              <a:rPr lang="en-US" altLang="zh-TW" sz="1800" dirty="0" smtClean="0"/>
              <a:t>/U-Boot64/DVRBOOT_OUT/RTD129x_spi</a:t>
            </a:r>
          </a:p>
          <a:p>
            <a:pPr lvl="1"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 smtClean="0">
                <a:solidFill>
                  <a:srgbClr val="FF0000"/>
                </a:solidFill>
              </a:rPr>
              <a:t>(1)</a:t>
            </a:r>
            <a:r>
              <a:rPr lang="en-US" altLang="zh-TW" dirty="0" smtClean="0"/>
              <a:t> Bootloader with burning program </a:t>
            </a:r>
          </a:p>
          <a:p>
            <a:pPr lvl="2"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 smtClean="0"/>
              <a:t>$</a:t>
            </a:r>
            <a:r>
              <a:rPr lang="en-US" altLang="zh-TW" dirty="0"/>
              <a:t>(CHIP_VER) </a:t>
            </a:r>
            <a:r>
              <a:rPr lang="en-US" altLang="zh-TW" dirty="0" smtClean="0"/>
              <a:t>RTD1295_hwsetting_</a:t>
            </a:r>
            <a:r>
              <a:rPr lang="en-US" altLang="zh-TW" dirty="0"/>
              <a:t>$(DDR)</a:t>
            </a:r>
            <a:r>
              <a:rPr lang="en-US" altLang="zh-TW" dirty="0" smtClean="0"/>
              <a:t>-nas-RTD1295_spi.bin</a:t>
            </a:r>
          </a:p>
          <a:p>
            <a:pPr lvl="1"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 smtClean="0">
                <a:solidFill>
                  <a:srgbClr val="FF0000"/>
                </a:solidFill>
              </a:rPr>
              <a:t>(2)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HWsetting</a:t>
            </a:r>
            <a:endParaRPr lang="en-US" altLang="zh-TW" dirty="0" smtClean="0"/>
          </a:p>
          <a:p>
            <a:pPr lvl="2"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 err="1" smtClean="0"/>
              <a:t>hw_setting</a:t>
            </a:r>
            <a:r>
              <a:rPr lang="en-US" altLang="zh-TW" dirty="0"/>
              <a:t>/$(CHIP_VER) </a:t>
            </a:r>
            <a:r>
              <a:rPr lang="en-US" altLang="zh-TW" dirty="0" smtClean="0"/>
              <a:t>RTD1295_hwsetting_BOOT$(DDR).bin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solidFill>
                  <a:prstClr val="white"/>
                </a:solidFill>
              </a:rPr>
              <a:t>-</a:t>
            </a:r>
            <a:fld id="{1B154458-A04C-4635-92B4-BE5D7066FF1A}" type="slidenum">
              <a:rPr lang="en-US" altLang="zh-TW" smtClean="0">
                <a:solidFill>
                  <a:prstClr val="white"/>
                </a:solidFill>
              </a:rPr>
              <a:pPr>
                <a:defRPr/>
              </a:pPr>
              <a:t>3</a:t>
            </a:fld>
            <a:r>
              <a:rPr lang="en-US" altLang="zh-TW">
                <a:solidFill>
                  <a:prstClr val="white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913361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Build Boot </a:t>
            </a:r>
            <a:r>
              <a:rPr lang="en-US" altLang="zh-TW" dirty="0" smtClean="0"/>
              <a:t>loader </a:t>
            </a:r>
            <a:r>
              <a:rPr lang="en-US" altLang="zh-TW" smtClean="0"/>
              <a:t>RTD1619 eMMc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908720"/>
            <a:ext cx="8497888" cy="5688632"/>
          </a:xfrm>
        </p:spPr>
        <p:txBody>
          <a:bodyPr/>
          <a:lstStyle/>
          <a:p>
            <a:pPr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 smtClean="0"/>
              <a:t>U-Boot</a:t>
            </a:r>
            <a:endParaRPr lang="en-US" altLang="zh-TW" dirty="0"/>
          </a:p>
          <a:p>
            <a:pPr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/>
              <a:t>Path: </a:t>
            </a:r>
            <a:r>
              <a:rPr lang="en-US" altLang="zh-TW" dirty="0" err="1" smtClean="0"/>
              <a:t>SDKRelease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Bootcode</a:t>
            </a:r>
            <a:r>
              <a:rPr lang="en-US" altLang="zh-TW" dirty="0" smtClean="0"/>
              <a:t>/U-Boot64</a:t>
            </a:r>
            <a:endParaRPr lang="en-US" altLang="zh-TW" dirty="0"/>
          </a:p>
          <a:p>
            <a:pPr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/>
              <a:t>Build script: build.sh</a:t>
            </a:r>
          </a:p>
          <a:p>
            <a:pPr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/>
              <a:t>Usage: </a:t>
            </a:r>
            <a:endParaRPr lang="en-US" altLang="zh-TW" dirty="0" smtClean="0"/>
          </a:p>
          <a:p>
            <a:pPr lvl="1"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 smtClean="0"/>
              <a:t>./</a:t>
            </a:r>
            <a:r>
              <a:rPr lang="en-US" altLang="zh-TW" smtClean="0"/>
              <a:t>build.sh RTD129x_emmc</a:t>
            </a:r>
            <a:endParaRPr lang="en-US" altLang="zh-TW" dirty="0" smtClean="0"/>
          </a:p>
          <a:p>
            <a:pPr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 smtClean="0"/>
              <a:t>Output: </a:t>
            </a:r>
          </a:p>
          <a:p>
            <a:pPr lvl="1"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sz="1800" smtClean="0"/>
              <a:t>Bootcode/U-Boot64/DVRBOOT_OUT/RTD129x_emmc</a:t>
            </a:r>
            <a:endParaRPr lang="en-US" altLang="zh-TW" sz="1800" dirty="0" smtClean="0"/>
          </a:p>
          <a:p>
            <a:pPr lvl="1"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 smtClean="0">
                <a:solidFill>
                  <a:srgbClr val="FF0000"/>
                </a:solidFill>
              </a:rPr>
              <a:t>(1)</a:t>
            </a:r>
            <a:r>
              <a:rPr lang="en-US" altLang="zh-TW" dirty="0" smtClean="0"/>
              <a:t> Bootloader with burning program </a:t>
            </a:r>
          </a:p>
          <a:p>
            <a:pPr lvl="2"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 smtClean="0"/>
              <a:t>$</a:t>
            </a:r>
            <a:r>
              <a:rPr lang="en-US" altLang="zh-TW" dirty="0"/>
              <a:t>(CHIP_VER) </a:t>
            </a:r>
            <a:r>
              <a:rPr lang="en-US" altLang="zh-TW" dirty="0" smtClean="0"/>
              <a:t>_</a:t>
            </a:r>
            <a:r>
              <a:rPr lang="en-US" altLang="zh-TW" dirty="0" err="1" smtClean="0"/>
              <a:t>hwsetting</a:t>
            </a:r>
            <a:r>
              <a:rPr lang="en-US" altLang="zh-TW" dirty="0" smtClean="0"/>
              <a:t>_</a:t>
            </a:r>
            <a:r>
              <a:rPr lang="en-US" altLang="zh-TW" dirty="0"/>
              <a:t>$(DDR)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nas</a:t>
            </a:r>
            <a:r>
              <a:rPr lang="en-US" altLang="zh-TW" dirty="0" smtClean="0"/>
              <a:t>-$(CHIP)_spi.bin</a:t>
            </a:r>
          </a:p>
          <a:p>
            <a:pPr lvl="1"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 smtClean="0">
                <a:solidFill>
                  <a:srgbClr val="FF0000"/>
                </a:solidFill>
              </a:rPr>
              <a:t>(2)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HWsetting</a:t>
            </a:r>
            <a:endParaRPr lang="en-US" altLang="zh-TW" dirty="0" smtClean="0"/>
          </a:p>
          <a:p>
            <a:pPr lvl="2"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 err="1" smtClean="0"/>
              <a:t>hw_setting</a:t>
            </a:r>
            <a:r>
              <a:rPr lang="en-US" altLang="zh-TW" dirty="0"/>
              <a:t>/$(CHIP_VER) </a:t>
            </a:r>
            <a:r>
              <a:rPr lang="en-US" altLang="zh-TW" dirty="0" smtClean="0"/>
              <a:t>_</a:t>
            </a:r>
            <a:r>
              <a:rPr lang="en-US" altLang="zh-TW" dirty="0" err="1" smtClean="0"/>
              <a:t>hwsetting_BOOT</a:t>
            </a:r>
            <a:r>
              <a:rPr lang="en-US" altLang="zh-TW" dirty="0" smtClean="0"/>
              <a:t>$(DDR).bin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solidFill>
                  <a:prstClr val="white"/>
                </a:solidFill>
              </a:rPr>
              <a:t>-</a:t>
            </a:r>
            <a:fld id="{1B154458-A04C-4635-92B4-BE5D7066FF1A}" type="slidenum">
              <a:rPr lang="en-US" altLang="zh-TW" smtClean="0">
                <a:solidFill>
                  <a:prstClr val="white"/>
                </a:solidFill>
              </a:rPr>
              <a:pPr>
                <a:defRPr/>
              </a:pPr>
              <a:t>4</a:t>
            </a:fld>
            <a:r>
              <a:rPr lang="en-US" altLang="zh-TW">
                <a:solidFill>
                  <a:prstClr val="white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18377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Build Boot </a:t>
            </a:r>
            <a:r>
              <a:rPr lang="en-US" altLang="zh-TW" dirty="0" smtClean="0"/>
              <a:t>loader – RTD1619 SPI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908720"/>
            <a:ext cx="8497888" cy="5688632"/>
          </a:xfrm>
        </p:spPr>
        <p:txBody>
          <a:bodyPr/>
          <a:lstStyle/>
          <a:p>
            <a:pPr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 smtClean="0"/>
              <a:t>U-Boot</a:t>
            </a:r>
          </a:p>
          <a:p>
            <a:pPr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 smtClean="0"/>
              <a:t>Path</a:t>
            </a:r>
            <a:r>
              <a:rPr lang="en-US" altLang="zh-TW" dirty="0"/>
              <a:t>: </a:t>
            </a:r>
            <a:r>
              <a:rPr lang="en-US" altLang="zh-TW" dirty="0" err="1" smtClean="0"/>
              <a:t>SDKRelease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Bootcode</a:t>
            </a:r>
            <a:r>
              <a:rPr lang="en-US" altLang="zh-TW" dirty="0" smtClean="0"/>
              <a:t>/U-Boot64</a:t>
            </a:r>
            <a:endParaRPr lang="en-US" altLang="zh-TW" dirty="0"/>
          </a:p>
          <a:p>
            <a:pPr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/>
              <a:t>Build script: build.sh</a:t>
            </a:r>
          </a:p>
          <a:p>
            <a:pPr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/>
              <a:t>Usage: ./</a:t>
            </a:r>
            <a:r>
              <a:rPr lang="en-US" altLang="zh-TW"/>
              <a:t>build.sh </a:t>
            </a:r>
            <a:r>
              <a:rPr lang="en-US" altLang="zh-TW" smtClean="0"/>
              <a:t>RTD16xx_emmc</a:t>
            </a:r>
            <a:endParaRPr lang="en-US" altLang="zh-TW" dirty="0"/>
          </a:p>
          <a:p>
            <a:pPr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/>
              <a:t>Output: </a:t>
            </a:r>
            <a:endParaRPr lang="en-US" altLang="zh-TW" dirty="0" smtClean="0"/>
          </a:p>
          <a:p>
            <a:pPr lvl="1"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smtClean="0"/>
              <a:t>SDKRelease/Bootcode/U-Boot64/DVRBOOT_OUT/RTD16xx_emmc/</a:t>
            </a:r>
            <a:endParaRPr lang="en-US" altLang="zh-TW" dirty="0"/>
          </a:p>
          <a:p>
            <a:pPr lvl="1"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>
                <a:solidFill>
                  <a:srgbClr val="FF0000"/>
                </a:solidFill>
              </a:rPr>
              <a:t>(1)</a:t>
            </a:r>
            <a:r>
              <a:rPr lang="en-US" altLang="zh-TW" dirty="0"/>
              <a:t> Bootloader with burning program </a:t>
            </a:r>
          </a:p>
          <a:p>
            <a:pPr lvl="2"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smtClean="0"/>
              <a:t>A01-RTD161x_hwsetting_BOOT_2DDR4_8Gb_s2666-nas-RTD16xx_emmc.bin</a:t>
            </a:r>
            <a:endParaRPr lang="en-US" altLang="zh-TW" dirty="0"/>
          </a:p>
          <a:p>
            <a:pPr lvl="1"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>
                <a:solidFill>
                  <a:srgbClr val="FF0000"/>
                </a:solidFill>
              </a:rPr>
              <a:t>(2)</a:t>
            </a:r>
            <a:r>
              <a:rPr lang="en-US" altLang="zh-TW" dirty="0"/>
              <a:t> Bootloader</a:t>
            </a:r>
          </a:p>
          <a:p>
            <a:pPr lvl="2"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 smtClean="0"/>
              <a:t>1</a:t>
            </a:r>
            <a:r>
              <a:rPr lang="en-US" altLang="zh-TW" smtClean="0"/>
              <a:t>. A01-Recovery-uda-RTD161x_hwsetting_BOOT_2DDR4_8Gb_s2666-nas-RTD16xx_emmc.bin</a:t>
            </a:r>
            <a:endParaRPr lang="en-US" altLang="zh-TW" dirty="0" smtClean="0"/>
          </a:p>
          <a:p>
            <a:pPr lvl="2"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 smtClean="0"/>
              <a:t>2</a:t>
            </a:r>
            <a:r>
              <a:rPr lang="en-US" altLang="zh-TW" smtClean="0"/>
              <a:t>. A01-Recovery-boot-RTD161x_hwsetting_BOOT_2DDR4_8Gb_s2666-nas-RTD16xx_emmc.bin</a:t>
            </a:r>
            <a:endParaRPr lang="en-US" altLang="zh-TW" dirty="0"/>
          </a:p>
          <a:p>
            <a:pPr lvl="1"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>
                <a:solidFill>
                  <a:srgbClr val="FF0000"/>
                </a:solidFill>
              </a:rPr>
              <a:t>(3)</a:t>
            </a:r>
            <a:r>
              <a:rPr lang="en-US" altLang="zh-TW" dirty="0"/>
              <a:t> </a:t>
            </a:r>
            <a:r>
              <a:rPr lang="en-US" altLang="zh-TW" dirty="0" err="1"/>
              <a:t>HWsetting</a:t>
            </a:r>
            <a:endParaRPr lang="en-US" altLang="zh-TW" dirty="0"/>
          </a:p>
          <a:p>
            <a:pPr lvl="2"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smtClean="0"/>
              <a:t>hw_setting/0001-RTD161x_hwsetting_BOOT_2DDR4_8Gb_s2666-nas-RTD16xx_emmc.bin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solidFill>
                  <a:prstClr val="white"/>
                </a:solidFill>
              </a:rPr>
              <a:t>-</a:t>
            </a:r>
            <a:fld id="{1B154458-A04C-4635-92B4-BE5D7066FF1A}" type="slidenum">
              <a:rPr lang="en-US" altLang="zh-TW" smtClean="0">
                <a:solidFill>
                  <a:prstClr val="white"/>
                </a:solidFill>
              </a:rPr>
              <a:pPr>
                <a:defRPr/>
              </a:pPr>
              <a:t>5</a:t>
            </a:fld>
            <a:r>
              <a:rPr lang="en-US" altLang="zh-TW">
                <a:solidFill>
                  <a:prstClr val="white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03330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Build Boot </a:t>
            </a:r>
            <a:r>
              <a:rPr lang="en-US" altLang="zh-TW" dirty="0" smtClean="0"/>
              <a:t>loader – </a:t>
            </a:r>
            <a:r>
              <a:rPr lang="en-US" altLang="zh-TW" smtClean="0"/>
              <a:t>RTD1619 eMMC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908720"/>
            <a:ext cx="8497888" cy="5688632"/>
          </a:xfrm>
        </p:spPr>
        <p:txBody>
          <a:bodyPr/>
          <a:lstStyle/>
          <a:p>
            <a:pPr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 smtClean="0"/>
              <a:t>U-Boot</a:t>
            </a:r>
          </a:p>
          <a:p>
            <a:pPr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 smtClean="0"/>
              <a:t>Path</a:t>
            </a:r>
            <a:r>
              <a:rPr lang="en-US" altLang="zh-TW" dirty="0"/>
              <a:t>: </a:t>
            </a:r>
            <a:r>
              <a:rPr lang="en-US" altLang="zh-TW" dirty="0" err="1" smtClean="0"/>
              <a:t>SDKRelease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Bootcode</a:t>
            </a:r>
            <a:r>
              <a:rPr lang="en-US" altLang="zh-TW" dirty="0" smtClean="0"/>
              <a:t>/U-Boot64</a:t>
            </a:r>
            <a:endParaRPr lang="en-US" altLang="zh-TW" dirty="0"/>
          </a:p>
          <a:p>
            <a:pPr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/>
              <a:t>Build script: build.sh</a:t>
            </a:r>
          </a:p>
          <a:p>
            <a:pPr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/>
              <a:t>Usage: ./</a:t>
            </a:r>
            <a:r>
              <a:rPr lang="en-US" altLang="zh-TW"/>
              <a:t>build.sh </a:t>
            </a:r>
            <a:r>
              <a:rPr lang="en-US" altLang="zh-TW" smtClean="0"/>
              <a:t>RTD16xx_emmc</a:t>
            </a:r>
            <a:endParaRPr lang="en-US" altLang="zh-TW" dirty="0"/>
          </a:p>
          <a:p>
            <a:pPr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/>
              <a:t>Output: </a:t>
            </a:r>
            <a:endParaRPr lang="en-US" altLang="zh-TW" dirty="0" smtClean="0"/>
          </a:p>
          <a:p>
            <a:pPr lvl="1"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smtClean="0"/>
              <a:t>SDKRelease/Bootcode/U-Boot64/DVRBOOT_OUT/RTD16xx_emmc/</a:t>
            </a:r>
            <a:endParaRPr lang="en-US" altLang="zh-TW" dirty="0"/>
          </a:p>
          <a:p>
            <a:pPr lvl="1"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>
                <a:solidFill>
                  <a:srgbClr val="FF0000"/>
                </a:solidFill>
              </a:rPr>
              <a:t>(1)</a:t>
            </a:r>
            <a:r>
              <a:rPr lang="en-US" altLang="zh-TW" dirty="0"/>
              <a:t> Bootloader with burning program </a:t>
            </a:r>
          </a:p>
          <a:p>
            <a:pPr lvl="2"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smtClean="0"/>
              <a:t>A01-RTD161x_hwsetting_BOOT_2DDR4_8Gb_s2666-nas-RTD16xx_emmc.bin</a:t>
            </a:r>
            <a:endParaRPr lang="en-US" altLang="zh-TW" dirty="0"/>
          </a:p>
          <a:p>
            <a:pPr lvl="1"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>
                <a:solidFill>
                  <a:srgbClr val="FF0000"/>
                </a:solidFill>
              </a:rPr>
              <a:t>(2)</a:t>
            </a:r>
            <a:r>
              <a:rPr lang="en-US" altLang="zh-TW" dirty="0"/>
              <a:t> Bootloader</a:t>
            </a:r>
          </a:p>
          <a:p>
            <a:pPr lvl="2"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 smtClean="0"/>
              <a:t>1</a:t>
            </a:r>
            <a:r>
              <a:rPr lang="en-US" altLang="zh-TW" smtClean="0"/>
              <a:t>. A01-Recovery-uda-RTD161x_hwsetting_BOOT_2DDR4_8Gb_s2666-nas-RTD16xx_emmc.bin</a:t>
            </a:r>
            <a:endParaRPr lang="en-US" altLang="zh-TW" dirty="0" smtClean="0"/>
          </a:p>
          <a:p>
            <a:pPr lvl="2"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 smtClean="0"/>
              <a:t>2</a:t>
            </a:r>
            <a:r>
              <a:rPr lang="en-US" altLang="zh-TW" smtClean="0"/>
              <a:t>. A01-Recovery-boot-RTD161x_hwsetting_BOOT_2DDR4_8Gb_s2666-nas-RTD16xx_emmc.bin</a:t>
            </a:r>
            <a:endParaRPr lang="en-US" altLang="zh-TW" dirty="0"/>
          </a:p>
          <a:p>
            <a:pPr lvl="1"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>
                <a:solidFill>
                  <a:srgbClr val="FF0000"/>
                </a:solidFill>
              </a:rPr>
              <a:t>(3)</a:t>
            </a:r>
            <a:r>
              <a:rPr lang="en-US" altLang="zh-TW" dirty="0"/>
              <a:t> </a:t>
            </a:r>
            <a:r>
              <a:rPr lang="en-US" altLang="zh-TW" dirty="0" err="1"/>
              <a:t>HWsetting</a:t>
            </a:r>
            <a:endParaRPr lang="en-US" altLang="zh-TW" dirty="0"/>
          </a:p>
          <a:p>
            <a:pPr lvl="2"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smtClean="0"/>
              <a:t>hw_setting/0001-RTD161x_hwsetting_BOOT_2DDR4_8Gb_s2666-nas-RTD16xx_emmc.bin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solidFill>
                  <a:prstClr val="white"/>
                </a:solidFill>
              </a:rPr>
              <a:t>-</a:t>
            </a:r>
            <a:fld id="{1B154458-A04C-4635-92B4-BE5D7066FF1A}" type="slidenum">
              <a:rPr lang="en-US" altLang="zh-TW" smtClean="0">
                <a:solidFill>
                  <a:prstClr val="white"/>
                </a:solidFill>
              </a:rPr>
              <a:pPr>
                <a:defRPr/>
              </a:pPr>
              <a:t>6</a:t>
            </a:fld>
            <a:r>
              <a:rPr lang="en-US" altLang="zh-TW">
                <a:solidFill>
                  <a:prstClr val="white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533738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-</a:t>
            </a:r>
            <a:fld id="{1B154458-A04C-4635-92B4-BE5D7066FF1A}" type="slidenum">
              <a:rPr lang="en-US" altLang="zh-TW" smtClean="0"/>
              <a:pPr>
                <a:defRPr/>
              </a:pPr>
              <a:t>7</a:t>
            </a:fld>
            <a:r>
              <a:rPr lang="en-US" altLang="zh-TW"/>
              <a:t>-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en-US" sz="1400" kern="0"/>
              <a:t>Realtek Confidential</a:t>
            </a:r>
            <a:endParaRPr kumimoji="0" lang="en-US" altLang="zh-TW" sz="1400" kern="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371161" y="1478879"/>
            <a:ext cx="120757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BOOT UP</a:t>
            </a:r>
            <a:endParaRPr lang="zh-TW" altLang="en-US" sz="20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5043569" y="1478879"/>
            <a:ext cx="289136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On-Chip Recovery Mode</a:t>
            </a:r>
            <a:endParaRPr lang="zh-TW" altLang="en-US" sz="20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218170" y="2565127"/>
            <a:ext cx="15135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Boot loader</a:t>
            </a:r>
            <a:endParaRPr lang="zh-TW" altLang="en-US" sz="2000" dirty="0"/>
          </a:p>
        </p:txBody>
      </p:sp>
      <p:cxnSp>
        <p:nvCxnSpPr>
          <p:cNvPr id="12" name="直線單箭頭接點 11"/>
          <p:cNvCxnSpPr>
            <a:stCxn id="8" idx="3"/>
            <a:endCxn id="9" idx="1"/>
          </p:cNvCxnSpPr>
          <p:nvPr/>
        </p:nvCxnSpPr>
        <p:spPr bwMode="auto">
          <a:xfrm>
            <a:off x="2578736" y="1678934"/>
            <a:ext cx="2464833" cy="0"/>
          </a:xfrm>
          <a:prstGeom prst="straightConnector1">
            <a:avLst/>
          </a:prstGeom>
          <a:solidFill>
            <a:srgbClr val="99FF33">
              <a:alpha val="83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  <a:scene3d>
            <a:camera prst="legacyObliqueTopRight"/>
            <a:lightRig rig="legacyFlat3" dir="b"/>
          </a:scene3d>
          <a:sp3d extrusionH="2778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</p:cxnSp>
      <p:cxnSp>
        <p:nvCxnSpPr>
          <p:cNvPr id="14" name="直線單箭頭接點 13"/>
          <p:cNvCxnSpPr>
            <a:stCxn id="8" idx="3"/>
            <a:endCxn id="9" idx="1"/>
          </p:cNvCxnSpPr>
          <p:nvPr/>
        </p:nvCxnSpPr>
        <p:spPr bwMode="auto">
          <a:xfrm>
            <a:off x="2578736" y="1678934"/>
            <a:ext cx="2464833" cy="0"/>
          </a:xfrm>
          <a:prstGeom prst="straightConnector1">
            <a:avLst/>
          </a:prstGeom>
          <a:solidFill>
            <a:srgbClr val="99FF33">
              <a:alpha val="83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  <a:scene3d>
            <a:camera prst="legacyObliqueTopRight"/>
            <a:lightRig rig="legacyFlat3" dir="b"/>
          </a:scene3d>
          <a:sp3d extrusionH="2778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</p:cxnSp>
      <p:cxnSp>
        <p:nvCxnSpPr>
          <p:cNvPr id="16" name="直線單箭頭接點 15"/>
          <p:cNvCxnSpPr>
            <a:stCxn id="8" idx="3"/>
            <a:endCxn id="9" idx="1"/>
          </p:cNvCxnSpPr>
          <p:nvPr/>
        </p:nvCxnSpPr>
        <p:spPr bwMode="auto">
          <a:xfrm>
            <a:off x="2578736" y="1678934"/>
            <a:ext cx="2464833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3365356" y="1198917"/>
            <a:ext cx="891591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2000" dirty="0" err="1"/>
              <a:t>Ctrl+q</a:t>
            </a:r>
            <a:endParaRPr lang="zh-TW" altLang="en-US" sz="2000" dirty="0"/>
          </a:p>
        </p:txBody>
      </p:sp>
      <p:cxnSp>
        <p:nvCxnSpPr>
          <p:cNvPr id="22" name="直線單箭頭接點 21"/>
          <p:cNvCxnSpPr>
            <a:stCxn id="8" idx="2"/>
            <a:endCxn id="10" idx="0"/>
          </p:cNvCxnSpPr>
          <p:nvPr/>
        </p:nvCxnSpPr>
        <p:spPr bwMode="auto">
          <a:xfrm flipH="1">
            <a:off x="1974948" y="1878989"/>
            <a:ext cx="1" cy="68613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 bwMode="auto">
          <a:xfrm>
            <a:off x="2731726" y="2765182"/>
            <a:ext cx="2434332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3139300" y="2336423"/>
            <a:ext cx="599844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ESC</a:t>
            </a:r>
            <a:endParaRPr lang="zh-TW" altLang="en-US" sz="20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5166057" y="2566078"/>
            <a:ext cx="254428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Upgrade Boot loader</a:t>
            </a:r>
            <a:endParaRPr lang="zh-TW" altLang="en-US" sz="20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914401" y="5405154"/>
            <a:ext cx="212109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Boot into System</a:t>
            </a:r>
            <a:endParaRPr lang="zh-TW" altLang="en-US" sz="2000" dirty="0"/>
          </a:p>
        </p:txBody>
      </p:sp>
      <p:cxnSp>
        <p:nvCxnSpPr>
          <p:cNvPr id="37" name="直線單箭頭接點 36"/>
          <p:cNvCxnSpPr>
            <a:stCxn id="10" idx="2"/>
            <a:endCxn id="36" idx="0"/>
          </p:cNvCxnSpPr>
          <p:nvPr/>
        </p:nvCxnSpPr>
        <p:spPr bwMode="auto">
          <a:xfrm>
            <a:off x="1974948" y="2965237"/>
            <a:ext cx="0" cy="243991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 bwMode="auto">
          <a:xfrm flipV="1">
            <a:off x="1974948" y="4732468"/>
            <a:ext cx="3278746" cy="156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3508471" y="4341591"/>
            <a:ext cx="605359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TAB</a:t>
            </a:r>
            <a:endParaRPr lang="zh-TW" altLang="en-US" sz="2000" dirty="0"/>
          </a:p>
        </p:txBody>
      </p:sp>
      <p:cxnSp>
        <p:nvCxnSpPr>
          <p:cNvPr id="23" name="直線單箭頭接點 22"/>
          <p:cNvCxnSpPr/>
          <p:nvPr/>
        </p:nvCxnSpPr>
        <p:spPr bwMode="auto">
          <a:xfrm>
            <a:off x="3739144" y="3878214"/>
            <a:ext cx="1514550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 bwMode="auto">
          <a:xfrm flipV="1">
            <a:off x="3739144" y="2765182"/>
            <a:ext cx="0" cy="111303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3825197" y="3418022"/>
            <a:ext cx="1330814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USB/TFTP</a:t>
            </a:r>
            <a:endParaRPr lang="zh-TW" altLang="en-US" sz="20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5282174" y="4541646"/>
            <a:ext cx="275831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Built-in Rescue system</a:t>
            </a:r>
            <a:endParaRPr lang="zh-TW" altLang="en-US" sz="20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5253694" y="3670770"/>
            <a:ext cx="183819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Rescue system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84089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/>
              <a:t>On-Chip Recovery </a:t>
            </a:r>
            <a:r>
              <a:rPr lang="en-US" altLang="zh-TW" dirty="0" smtClean="0"/>
              <a:t>mode – RTD 129x SPI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-</a:t>
            </a:r>
            <a:fld id="{1B154458-A04C-4635-92B4-BE5D7066FF1A}" type="slidenum">
              <a:rPr lang="en-US" altLang="zh-TW" smtClean="0"/>
              <a:pPr>
                <a:defRPr/>
              </a:pPr>
              <a:t>8</a:t>
            </a:fld>
            <a:r>
              <a:rPr lang="en-US" altLang="zh-TW"/>
              <a:t>-</a:t>
            </a:r>
          </a:p>
        </p:txBody>
      </p:sp>
      <p:sp>
        <p:nvSpPr>
          <p:cNvPr id="12" name="內容版面配置區 2"/>
          <p:cNvSpPr>
            <a:spLocks noGrp="1"/>
          </p:cNvSpPr>
          <p:nvPr>
            <p:ph idx="1"/>
          </p:nvPr>
        </p:nvSpPr>
        <p:spPr>
          <a:xfrm>
            <a:off x="323528" y="1052736"/>
            <a:ext cx="8497888" cy="5688632"/>
          </a:xfrm>
        </p:spPr>
        <p:txBody>
          <a:bodyPr/>
          <a:lstStyle/>
          <a:p>
            <a:pPr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/>
              <a:t>This mode is used for bootloader recovery when the bootloader inside is corrupted</a:t>
            </a:r>
          </a:p>
          <a:p>
            <a:pPr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 err="1"/>
              <a:t>Hyperterm</a:t>
            </a:r>
            <a:r>
              <a:rPr lang="en-US" altLang="zh-TW" dirty="0"/>
              <a:t> is recommended to use</a:t>
            </a:r>
          </a:p>
          <a:p>
            <a:pPr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/>
              <a:t>Press </a:t>
            </a:r>
            <a:r>
              <a:rPr lang="en-US" altLang="zh-TW" dirty="0" err="1">
                <a:solidFill>
                  <a:srgbClr val="FF0000"/>
                </a:solidFill>
              </a:rPr>
              <a:t>ctrl+q</a:t>
            </a:r>
            <a:r>
              <a:rPr lang="en-US" altLang="zh-TW" dirty="0"/>
              <a:t> when booting up until following console appear</a:t>
            </a:r>
          </a:p>
          <a:p>
            <a:pPr lvl="1"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/>
              <a:t>d/g/r</a:t>
            </a:r>
            <a:r>
              <a:rPr lang="en-US" altLang="zh-TW" dirty="0" smtClean="0"/>
              <a:t>&gt;</a:t>
            </a:r>
          </a:p>
          <a:p>
            <a:pPr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 smtClean="0"/>
              <a:t>Press </a:t>
            </a:r>
            <a:r>
              <a:rPr lang="en-US" altLang="zh-TW" dirty="0">
                <a:solidFill>
                  <a:srgbClr val="FF0000"/>
                </a:solidFill>
              </a:rPr>
              <a:t>h</a:t>
            </a:r>
            <a:r>
              <a:rPr lang="en-US" altLang="zh-TW" dirty="0"/>
              <a:t> and then transfer </a:t>
            </a:r>
            <a:r>
              <a:rPr lang="en-US" altLang="zh-TW" dirty="0" err="1"/>
              <a:t>Hwsetting</a:t>
            </a:r>
            <a:r>
              <a:rPr lang="en-US" altLang="zh-TW" dirty="0">
                <a:solidFill>
                  <a:srgbClr val="FF0000"/>
                </a:solidFill>
              </a:rPr>
              <a:t>(3)</a:t>
            </a:r>
            <a:r>
              <a:rPr lang="en-US" altLang="zh-TW" dirty="0"/>
              <a:t> by y-modem</a:t>
            </a:r>
          </a:p>
          <a:p>
            <a:pPr lvl="1"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 err="1" smtClean="0"/>
              <a:t>hw_setting</a:t>
            </a:r>
            <a:r>
              <a:rPr lang="en-US" altLang="zh-TW" dirty="0" smtClean="0"/>
              <a:t>/$(CHIP)_</a:t>
            </a:r>
            <a:r>
              <a:rPr lang="en-US" altLang="zh-TW" dirty="0" err="1" smtClean="0"/>
              <a:t>hwsetting_BOOT</a:t>
            </a:r>
            <a:r>
              <a:rPr lang="en-US" altLang="zh-TW" dirty="0" smtClean="0"/>
              <a:t>_$(DDR).bin</a:t>
            </a:r>
            <a:endParaRPr lang="en-US" altLang="zh-TW" dirty="0"/>
          </a:p>
          <a:p>
            <a:pPr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/>
              <a:t>Press </a:t>
            </a:r>
            <a:r>
              <a:rPr lang="en-US" altLang="zh-TW" dirty="0">
                <a:solidFill>
                  <a:srgbClr val="FF0000"/>
                </a:solidFill>
              </a:rPr>
              <a:t>s</a:t>
            </a:r>
            <a:r>
              <a:rPr lang="en-US" altLang="zh-TW" dirty="0"/>
              <a:t>, then enter</a:t>
            </a:r>
          </a:p>
          <a:p>
            <a:pPr lvl="1"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/>
              <a:t>98007058</a:t>
            </a:r>
          </a:p>
          <a:p>
            <a:pPr lvl="1"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 smtClean="0"/>
              <a:t>01500000</a:t>
            </a:r>
          </a:p>
          <a:p>
            <a:pPr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 smtClean="0"/>
              <a:t>Press </a:t>
            </a:r>
            <a:r>
              <a:rPr lang="en-US" altLang="zh-TW" dirty="0">
                <a:solidFill>
                  <a:srgbClr val="FF0000"/>
                </a:solidFill>
              </a:rPr>
              <a:t>d</a:t>
            </a:r>
            <a:r>
              <a:rPr lang="en-US" altLang="zh-TW" dirty="0"/>
              <a:t> and then transfer bootloader</a:t>
            </a:r>
            <a:r>
              <a:rPr lang="en-US" altLang="zh-TW" dirty="0">
                <a:solidFill>
                  <a:srgbClr val="FF0000"/>
                </a:solidFill>
              </a:rPr>
              <a:t>(2)</a:t>
            </a:r>
            <a:r>
              <a:rPr lang="en-US" altLang="zh-TW" dirty="0"/>
              <a:t> by y-modem</a:t>
            </a:r>
          </a:p>
          <a:p>
            <a:pPr lvl="1"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 smtClean="0"/>
              <a:t>$(CHIP_VER)_</a:t>
            </a:r>
            <a:r>
              <a:rPr lang="en-US" altLang="zh-TW" dirty="0" err="1" smtClean="0"/>
              <a:t>hwsetting_BOOT</a:t>
            </a:r>
            <a:r>
              <a:rPr lang="en-US" altLang="zh-TW" dirty="0" smtClean="0"/>
              <a:t>_$(DDR)-</a:t>
            </a:r>
            <a:r>
              <a:rPr lang="en-US" altLang="zh-TW" dirty="0" err="1" smtClean="0"/>
              <a:t>nas</a:t>
            </a:r>
            <a:r>
              <a:rPr lang="en-US" altLang="zh-TW" dirty="0" smtClean="0"/>
              <a:t>-$(CHIP)_</a:t>
            </a:r>
            <a:r>
              <a:rPr lang="en-US" altLang="zh-TW" dirty="0" err="1" smtClean="0"/>
              <a:t>spi.bin</a:t>
            </a:r>
            <a:endParaRPr lang="en-US" altLang="zh-TW" dirty="0" smtClean="0"/>
          </a:p>
          <a:p>
            <a:pPr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 smtClean="0"/>
              <a:t>Press </a:t>
            </a:r>
            <a:r>
              <a:rPr lang="en-US" altLang="zh-TW" dirty="0">
                <a:solidFill>
                  <a:srgbClr val="FF0000"/>
                </a:solidFill>
              </a:rPr>
              <a:t>g</a:t>
            </a:r>
            <a:r>
              <a:rPr lang="en-US" altLang="zh-TW" dirty="0"/>
              <a:t> to start recovery process</a:t>
            </a:r>
          </a:p>
        </p:txBody>
      </p:sp>
    </p:spTree>
    <p:extLst>
      <p:ext uri="{BB962C8B-B14F-4D97-AF65-F5344CB8AC3E}">
        <p14:creationId xmlns:p14="http://schemas.microsoft.com/office/powerpoint/2010/main" val="1880290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/>
              <a:t>On-Chip Recovery </a:t>
            </a:r>
            <a:r>
              <a:rPr lang="en-US" altLang="zh-TW" dirty="0" smtClean="0"/>
              <a:t>mode – RTD129x </a:t>
            </a:r>
            <a:r>
              <a:rPr lang="en-US" altLang="zh-TW" dirty="0" err="1" smtClean="0"/>
              <a:t>eMMC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-</a:t>
            </a:r>
            <a:fld id="{1B154458-A04C-4635-92B4-BE5D7066FF1A}" type="slidenum">
              <a:rPr lang="en-US" altLang="zh-TW" smtClean="0"/>
              <a:pPr>
                <a:defRPr/>
              </a:pPr>
              <a:t>9</a:t>
            </a:fld>
            <a:r>
              <a:rPr lang="en-US" altLang="zh-TW"/>
              <a:t>-</a:t>
            </a:r>
          </a:p>
        </p:txBody>
      </p:sp>
      <p:sp>
        <p:nvSpPr>
          <p:cNvPr id="12" name="內容版面配置區 2"/>
          <p:cNvSpPr>
            <a:spLocks noGrp="1"/>
          </p:cNvSpPr>
          <p:nvPr>
            <p:ph idx="1"/>
          </p:nvPr>
        </p:nvSpPr>
        <p:spPr>
          <a:xfrm>
            <a:off x="323528" y="836712"/>
            <a:ext cx="8568952" cy="5949280"/>
          </a:xfrm>
        </p:spPr>
        <p:txBody>
          <a:bodyPr/>
          <a:lstStyle/>
          <a:p>
            <a:pPr>
              <a:spcBef>
                <a:spcPts val="400"/>
              </a:spcBef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sz="2200" dirty="0"/>
              <a:t>This mode is used for bootloader recovery when the bootloader inside is corrupted</a:t>
            </a:r>
          </a:p>
          <a:p>
            <a:pPr>
              <a:spcBef>
                <a:spcPts val="400"/>
              </a:spcBef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sz="2200" dirty="0" err="1"/>
              <a:t>Hyperterm</a:t>
            </a:r>
            <a:r>
              <a:rPr lang="en-US" altLang="zh-TW" sz="2200" dirty="0"/>
              <a:t> is recommended to use</a:t>
            </a:r>
          </a:p>
          <a:p>
            <a:pPr>
              <a:spcBef>
                <a:spcPts val="400"/>
              </a:spcBef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sz="2200" dirty="0"/>
              <a:t>Press </a:t>
            </a:r>
            <a:r>
              <a:rPr lang="en-US" altLang="zh-TW" sz="2200" dirty="0" err="1">
                <a:solidFill>
                  <a:srgbClr val="FF0000"/>
                </a:solidFill>
              </a:rPr>
              <a:t>ctrl+q</a:t>
            </a:r>
            <a:r>
              <a:rPr lang="en-US" altLang="zh-TW" sz="2200" dirty="0"/>
              <a:t> when booting up until following console appear</a:t>
            </a:r>
          </a:p>
          <a:p>
            <a:pPr lvl="1">
              <a:spcBef>
                <a:spcPts val="400"/>
              </a:spcBef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sz="1800" dirty="0"/>
              <a:t>d/g/r&gt;</a:t>
            </a:r>
          </a:p>
          <a:p>
            <a:pPr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/>
              <a:t>Press </a:t>
            </a:r>
            <a:r>
              <a:rPr lang="en-US" altLang="zh-TW" dirty="0">
                <a:solidFill>
                  <a:srgbClr val="FF0000"/>
                </a:solidFill>
              </a:rPr>
              <a:t>h</a:t>
            </a:r>
            <a:r>
              <a:rPr lang="en-US" altLang="zh-TW" dirty="0"/>
              <a:t> and then transfer </a:t>
            </a:r>
            <a:r>
              <a:rPr lang="en-US" altLang="zh-TW" dirty="0" err="1"/>
              <a:t>Hwsetting</a:t>
            </a:r>
            <a:r>
              <a:rPr lang="en-US" altLang="zh-TW" dirty="0">
                <a:solidFill>
                  <a:srgbClr val="FF0000"/>
                </a:solidFill>
              </a:rPr>
              <a:t>(3)</a:t>
            </a:r>
            <a:r>
              <a:rPr lang="en-US" altLang="zh-TW" dirty="0"/>
              <a:t> by y-modem</a:t>
            </a:r>
          </a:p>
          <a:p>
            <a:pPr lvl="1"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 err="1"/>
              <a:t>hw_setting</a:t>
            </a:r>
            <a:r>
              <a:rPr lang="en-US" altLang="zh-TW" dirty="0"/>
              <a:t>/$(CHIP)_</a:t>
            </a:r>
            <a:r>
              <a:rPr lang="en-US" altLang="zh-TW" dirty="0" err="1"/>
              <a:t>hwsetting_BOOT</a:t>
            </a:r>
            <a:r>
              <a:rPr lang="en-US" altLang="zh-TW" dirty="0"/>
              <a:t>_$(DDR).bin</a:t>
            </a:r>
          </a:p>
          <a:p>
            <a:pPr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/>
              <a:t>Press </a:t>
            </a:r>
            <a:r>
              <a:rPr lang="en-US" altLang="zh-TW" dirty="0">
                <a:solidFill>
                  <a:srgbClr val="FF0000"/>
                </a:solidFill>
              </a:rPr>
              <a:t>s</a:t>
            </a:r>
            <a:r>
              <a:rPr lang="en-US" altLang="zh-TW" dirty="0"/>
              <a:t>, then enter</a:t>
            </a:r>
          </a:p>
          <a:p>
            <a:pPr lvl="1"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/>
              <a:t>98007058</a:t>
            </a:r>
          </a:p>
          <a:p>
            <a:pPr lvl="1"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/>
              <a:t>01500000</a:t>
            </a:r>
          </a:p>
          <a:p>
            <a:pPr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/>
              <a:t>Press </a:t>
            </a:r>
            <a:r>
              <a:rPr lang="en-US" altLang="zh-TW" dirty="0">
                <a:solidFill>
                  <a:srgbClr val="FF0000"/>
                </a:solidFill>
              </a:rPr>
              <a:t>d</a:t>
            </a:r>
            <a:r>
              <a:rPr lang="en-US" altLang="zh-TW" dirty="0"/>
              <a:t> and then transfer bootloader</a:t>
            </a:r>
            <a:r>
              <a:rPr lang="en-US" altLang="zh-TW" dirty="0">
                <a:solidFill>
                  <a:srgbClr val="FF0000"/>
                </a:solidFill>
              </a:rPr>
              <a:t>(2)</a:t>
            </a:r>
            <a:r>
              <a:rPr lang="en-US" altLang="zh-TW" dirty="0"/>
              <a:t> by y-modem</a:t>
            </a:r>
          </a:p>
          <a:p>
            <a:pPr lvl="1"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/>
              <a:t>$(CHIP_VER)_</a:t>
            </a:r>
            <a:r>
              <a:rPr lang="en-US" altLang="zh-TW" dirty="0" err="1"/>
              <a:t>hwsetting_BOOT</a:t>
            </a:r>
            <a:r>
              <a:rPr lang="en-US" altLang="zh-TW" dirty="0"/>
              <a:t>_$(DDR)-</a:t>
            </a:r>
            <a:r>
              <a:rPr lang="en-US" altLang="zh-TW" dirty="0" err="1"/>
              <a:t>nas</a:t>
            </a:r>
            <a:r>
              <a:rPr lang="en-US" altLang="zh-TW" dirty="0"/>
              <a:t>-$(CHIP</a:t>
            </a:r>
            <a:r>
              <a:rPr lang="en-US" altLang="zh-TW" dirty="0" smtClean="0"/>
              <a:t>)_</a:t>
            </a:r>
            <a:r>
              <a:rPr lang="en-US" altLang="zh-TW" dirty="0" err="1" smtClean="0"/>
              <a:t>emmc.bin</a:t>
            </a:r>
            <a:endParaRPr lang="en-US" altLang="zh-TW" dirty="0"/>
          </a:p>
          <a:p>
            <a:pPr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/>
              <a:t>Press </a:t>
            </a:r>
            <a:r>
              <a:rPr lang="en-US" altLang="zh-TW" dirty="0">
                <a:solidFill>
                  <a:srgbClr val="FF0000"/>
                </a:solidFill>
              </a:rPr>
              <a:t>g</a:t>
            </a:r>
            <a:r>
              <a:rPr lang="en-US" altLang="zh-TW" dirty="0"/>
              <a:t> to start recovery process</a:t>
            </a:r>
            <a:endParaRPr lang="en-US" altLang="zh-TW" sz="2200" dirty="0" smtClean="0"/>
          </a:p>
          <a:p>
            <a:pPr>
              <a:buClr>
                <a:schemeClr val="accent1">
                  <a:lumMod val="75000"/>
                </a:schemeClr>
              </a:buClr>
              <a:buSzPct val="75000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5616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預設簡報設計">
  <a:themeElements>
    <a:clrScheme name="氣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預設簡報設計">
      <a:majorFont>
        <a:latin typeface="Calibri"/>
        <a:ea typeface="新細明體"/>
        <a:cs typeface=""/>
      </a:majorFont>
      <a:minorFont>
        <a:latin typeface="Calibri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99FF33">
            <a:alpha val="83000"/>
          </a:srgb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FF33">
            <a:alpha val="83000"/>
          </a:srgb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scene3d>
          <a:camera prst="legacyObliqueTopRight"/>
          <a:lightRig rig="legacyFlat3" dir="b"/>
        </a:scene3d>
        <a:sp3d extrusionH="277800" prstMaterial="legacyMatte">
          <a:bevelT w="13500" h="13500" prst="angle"/>
          <a:bevelB w="13500" h="13500" prst="angle"/>
          <a:extrusionClr>
            <a:schemeClr val="accent2"/>
          </a:extrusionClr>
        </a:sp3d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14427</TotalTime>
  <Words>1252</Words>
  <Application>Microsoft Office PowerPoint</Application>
  <PresentationFormat>如螢幕大小 (4:3)</PresentationFormat>
  <Paragraphs>288</Paragraphs>
  <Slides>24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2" baseType="lpstr">
      <vt:lpstr>Osaka</vt:lpstr>
      <vt:lpstr>新細明體</vt:lpstr>
      <vt:lpstr>Calibri</vt:lpstr>
      <vt:lpstr>Courier New</vt:lpstr>
      <vt:lpstr>Times New Roman</vt:lpstr>
      <vt:lpstr>Trebuchet MS</vt:lpstr>
      <vt:lpstr>Wingdings</vt:lpstr>
      <vt:lpstr>預設簡報設計</vt:lpstr>
      <vt:lpstr>PowerPoint 簡報</vt:lpstr>
      <vt:lpstr>Agenda</vt:lpstr>
      <vt:lpstr>Build Boot loader RTD1619 SPI</vt:lpstr>
      <vt:lpstr>Build Boot loader RTD1619 eMMc</vt:lpstr>
      <vt:lpstr>Build Boot loader – RTD1619 SPI</vt:lpstr>
      <vt:lpstr>Build Boot loader – RTD1619 eMMC</vt:lpstr>
      <vt:lpstr>PowerPoint 簡報</vt:lpstr>
      <vt:lpstr>On-Chip Recovery mode – RTD 129x SPI</vt:lpstr>
      <vt:lpstr>On-Chip Recovery mode – RTD129x eMMC</vt:lpstr>
      <vt:lpstr>On-Chip Recovery mode – RTD 16xx SPI</vt:lpstr>
      <vt:lpstr>On-Chip Recovery mode – RTD16xx eMMC</vt:lpstr>
      <vt:lpstr>Upgrade Boot loader</vt:lpstr>
      <vt:lpstr>Rescue system</vt:lpstr>
      <vt:lpstr>Rescue system</vt:lpstr>
      <vt:lpstr>TFTP configuration</vt:lpstr>
      <vt:lpstr>Dual Firmware Boot</vt:lpstr>
      <vt:lpstr>Dual Firmware Boot</vt:lpstr>
      <vt:lpstr>Customize kernel boot arguments</vt:lpstr>
      <vt:lpstr>Customize Bootflow: AC-Recovery</vt:lpstr>
      <vt:lpstr>Customize Bootflow: AC-Recovery</vt:lpstr>
      <vt:lpstr>Customize Bootflow: AC-Recovery</vt:lpstr>
      <vt:lpstr>Customize reserved memory for transcoding</vt:lpstr>
      <vt:lpstr>Customize reserved memory for transcoding</vt:lpstr>
      <vt:lpstr>Customize reserved memory for transcoding</vt:lpstr>
    </vt:vector>
  </TitlesOfParts>
  <Company>Realtek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Profile</dc:title>
  <dc:creator>Arsene Lee</dc:creator>
  <cp:lastModifiedBy>Pierce Chen</cp:lastModifiedBy>
  <cp:revision>3033</cp:revision>
  <cp:lastPrinted>2019-03-22T06:42:36Z</cp:lastPrinted>
  <dcterms:created xsi:type="dcterms:W3CDTF">2006-04-21T08:00:17Z</dcterms:created>
  <dcterms:modified xsi:type="dcterms:W3CDTF">2019-06-05T08:53:09Z</dcterms:modified>
</cp:coreProperties>
</file>