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7" r:id="rId5"/>
    <p:sldId id="278" r:id="rId6"/>
    <p:sldId id="279" r:id="rId7"/>
    <p:sldId id="276" r:id="rId8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C69C5-6621-48AF-B102-A057551BA699}" v="1" dt="2019-05-13T03:35:24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0350D-5DDD-4131-AE3B-4EF2B2EA89C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205A429A-F20D-467D-8DFC-F38B9E902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enable boot logo?</a:t>
          </a:r>
        </a:p>
      </dgm:t>
    </dgm:pt>
    <dgm:pt modelId="{1249935F-3D75-442C-9705-130E2CE6D509}" type="parTrans" cxnId="{C1FD8FA8-321C-447D-9CC3-DD4EAB14ADC0}">
      <dgm:prSet/>
      <dgm:spPr/>
      <dgm:t>
        <a:bodyPr/>
        <a:lstStyle/>
        <a:p>
          <a:endParaRPr lang="en-US" altLang="zh-CN"/>
        </a:p>
      </dgm:t>
    </dgm:pt>
    <dgm:pt modelId="{9FF54051-7241-4F9C-A6A8-08579CA6B38B}" type="sibTrans" cxnId="{C1FD8FA8-321C-447D-9CC3-DD4EAB14ADC0}">
      <dgm:prSet/>
      <dgm:spPr/>
      <dgm:t>
        <a:bodyPr/>
        <a:lstStyle/>
        <a:p>
          <a:endParaRPr lang="en-US" altLang="zh-CN"/>
        </a:p>
      </dgm:t>
    </dgm:pt>
    <dgm:pt modelId="{58E8F291-38F9-4B2C-8915-9CA7E2A66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Customize boot logo</a:t>
          </a:r>
        </a:p>
      </dgm:t>
    </dgm:pt>
    <dgm:pt modelId="{24B2DF80-57ED-48E2-9987-7AE862E0B65B}" type="parTrans" cxnId="{A8132B21-8DC3-4332-BD6F-CC63821AE753}">
      <dgm:prSet/>
      <dgm:spPr/>
      <dgm:t>
        <a:bodyPr/>
        <a:lstStyle/>
        <a:p>
          <a:endParaRPr lang="en-US" altLang="zh-CN"/>
        </a:p>
      </dgm:t>
    </dgm:pt>
    <dgm:pt modelId="{63D24C3E-87A5-4D05-BEBD-48795E8D7E21}" type="sibTrans" cxnId="{A8132B21-8DC3-4332-BD6F-CC63821AE753}">
      <dgm:prSet/>
      <dgm:spPr/>
      <dgm:t>
        <a:bodyPr/>
        <a:lstStyle/>
        <a:p>
          <a:endParaRPr lang="en-US" altLang="zh-CN"/>
        </a:p>
      </dgm:t>
    </dgm:pt>
    <dgm:pt modelId="{B62FB811-456F-44F1-BBD8-AA021B7FB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boot logo stored in the storage device?</a:t>
          </a:r>
        </a:p>
      </dgm:t>
    </dgm:pt>
    <dgm:pt modelId="{60E5484F-F033-421B-9E2F-26F099944893}" type="parTrans" cxnId="{3FB9AF2E-8734-4502-819F-D63ABAD230F9}">
      <dgm:prSet/>
      <dgm:spPr/>
      <dgm:t>
        <a:bodyPr/>
        <a:lstStyle/>
        <a:p>
          <a:endParaRPr lang="en-US" altLang="zh-CN"/>
        </a:p>
      </dgm:t>
    </dgm:pt>
    <dgm:pt modelId="{5D40AF42-0073-4406-97D8-D01B4FE8E9A3}" type="sibTrans" cxnId="{3FB9AF2E-8734-4502-819F-D63ABAD230F9}">
      <dgm:prSet/>
      <dgm:spPr/>
      <dgm:t>
        <a:bodyPr/>
        <a:lstStyle/>
        <a:p>
          <a:endParaRPr lang="en-US" altLang="zh-CN"/>
        </a:p>
      </dgm:t>
    </dgm:pt>
    <dgm:pt modelId="{0EAD6137-AA49-49B7-A913-1D5C85BC5F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Notice</a:t>
          </a:r>
        </a:p>
      </dgm:t>
    </dgm:pt>
    <dgm:pt modelId="{252F4EC1-72A2-4F7C-8ABE-5B21E4AB6044}" type="parTrans" cxnId="{4B8C75F4-1303-485F-9A54-86C4A9448BB2}">
      <dgm:prSet/>
      <dgm:spPr/>
      <dgm:t>
        <a:bodyPr/>
        <a:lstStyle/>
        <a:p>
          <a:endParaRPr lang="en-US" altLang="zh-CN"/>
        </a:p>
      </dgm:t>
    </dgm:pt>
    <dgm:pt modelId="{F32B9A10-2C7D-49F3-8E73-2A5708195016}" type="sibTrans" cxnId="{4B8C75F4-1303-485F-9A54-86C4A9448BB2}">
      <dgm:prSet/>
      <dgm:spPr/>
      <dgm:t>
        <a:bodyPr/>
        <a:lstStyle/>
        <a:p>
          <a:endParaRPr lang="en-US" altLang="zh-CN"/>
        </a:p>
      </dgm:t>
    </dgm:pt>
    <dgm:pt modelId="{244CC442-CD91-4A7F-B6CF-FA322D062D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Free the reserved memory for boot logo</a:t>
          </a:r>
        </a:p>
      </dgm:t>
    </dgm:pt>
    <dgm:pt modelId="{6E69EF75-07DA-4CD8-B081-7FBCB8CF1491}" type="parTrans" cxnId="{B0C1AA41-884D-4D59-B098-A2CDE7E482C4}">
      <dgm:prSet/>
      <dgm:spPr/>
    </dgm:pt>
    <dgm:pt modelId="{C19C4234-E725-4E0B-9589-15A03D32E1F5}" type="sibTrans" cxnId="{B0C1AA41-884D-4D59-B098-A2CDE7E482C4}">
      <dgm:prSet/>
      <dgm:spPr/>
    </dgm:pt>
    <dgm:pt modelId="{5B3C7EA4-C16B-4C0C-9FAD-70F689FAA064}" type="pres">
      <dgm:prSet presAssocID="{B6F0350D-5DDD-4131-AE3B-4EF2B2EA89C6}" presName="vert0" presStyleCnt="0">
        <dgm:presLayoutVars>
          <dgm:dir/>
          <dgm:animOne val="branch"/>
          <dgm:animLvl val="lvl"/>
        </dgm:presLayoutVars>
      </dgm:prSet>
      <dgm:spPr/>
    </dgm:pt>
    <dgm:pt modelId="{0440039F-F240-4923-8471-513C2E37BE91}" type="pres">
      <dgm:prSet presAssocID="{205A429A-F20D-467D-8DFC-F38B9E9024AD}" presName="thickLine" presStyleLbl="alignNode1" presStyleIdx="0" presStyleCnt="5"/>
      <dgm:spPr/>
    </dgm:pt>
    <dgm:pt modelId="{B9937E36-7828-46B9-B807-2248E5A60E82}" type="pres">
      <dgm:prSet presAssocID="{205A429A-F20D-467D-8DFC-F38B9E9024AD}" presName="horz1" presStyleCnt="0"/>
      <dgm:spPr/>
    </dgm:pt>
    <dgm:pt modelId="{282258D4-A562-4E7D-B981-20D58A8A9B6B}" type="pres">
      <dgm:prSet presAssocID="{205A429A-F20D-467D-8DFC-F38B9E9024AD}" presName="tx1" presStyleLbl="revTx" presStyleIdx="0" presStyleCnt="5"/>
      <dgm:spPr/>
    </dgm:pt>
    <dgm:pt modelId="{5E5818B4-922C-485D-AF2D-B94366948F09}" type="pres">
      <dgm:prSet presAssocID="{205A429A-F20D-467D-8DFC-F38B9E9024AD}" presName="vert1" presStyleCnt="0"/>
      <dgm:spPr/>
    </dgm:pt>
    <dgm:pt modelId="{0DA5E9D4-06B5-4F23-ACA0-C300DD9E8DA3}" type="pres">
      <dgm:prSet presAssocID="{58E8F291-38F9-4B2C-8915-9CA7E2A66AF4}" presName="thickLine" presStyleLbl="alignNode1" presStyleIdx="1" presStyleCnt="5"/>
      <dgm:spPr/>
    </dgm:pt>
    <dgm:pt modelId="{454AA6D7-2BC0-46D0-B72E-F537967F71FC}" type="pres">
      <dgm:prSet presAssocID="{58E8F291-38F9-4B2C-8915-9CA7E2A66AF4}" presName="horz1" presStyleCnt="0"/>
      <dgm:spPr/>
    </dgm:pt>
    <dgm:pt modelId="{821EB23B-E32B-4482-8410-18D5D59539C2}" type="pres">
      <dgm:prSet presAssocID="{58E8F291-38F9-4B2C-8915-9CA7E2A66AF4}" presName="tx1" presStyleLbl="revTx" presStyleIdx="1" presStyleCnt="5"/>
      <dgm:spPr/>
    </dgm:pt>
    <dgm:pt modelId="{F1E6EB61-3301-4DB2-92E9-24EFFFFD7674}" type="pres">
      <dgm:prSet presAssocID="{58E8F291-38F9-4B2C-8915-9CA7E2A66AF4}" presName="vert1" presStyleCnt="0"/>
      <dgm:spPr/>
    </dgm:pt>
    <dgm:pt modelId="{D36A33BE-CC31-4874-B989-DC4BD445532C}" type="pres">
      <dgm:prSet presAssocID="{B62FB811-456F-44F1-BBD8-AA021B7FB782}" presName="thickLine" presStyleLbl="alignNode1" presStyleIdx="2" presStyleCnt="5"/>
      <dgm:spPr/>
    </dgm:pt>
    <dgm:pt modelId="{B58582A7-0C62-4790-AD1E-6B5CBF7BC1D9}" type="pres">
      <dgm:prSet presAssocID="{B62FB811-456F-44F1-BBD8-AA021B7FB782}" presName="horz1" presStyleCnt="0"/>
      <dgm:spPr/>
    </dgm:pt>
    <dgm:pt modelId="{3B3E3884-513A-46CC-8750-D1935CBBBC6A}" type="pres">
      <dgm:prSet presAssocID="{B62FB811-456F-44F1-BBD8-AA021B7FB782}" presName="tx1" presStyleLbl="revTx" presStyleIdx="2" presStyleCnt="5"/>
      <dgm:spPr/>
    </dgm:pt>
    <dgm:pt modelId="{D74FD72C-0DB6-4F90-936E-611384F846AF}" type="pres">
      <dgm:prSet presAssocID="{B62FB811-456F-44F1-BBD8-AA021B7FB782}" presName="vert1" presStyleCnt="0"/>
      <dgm:spPr/>
    </dgm:pt>
    <dgm:pt modelId="{1F7BE541-9D60-41DF-8DC7-4572B2A8B960}" type="pres">
      <dgm:prSet presAssocID="{244CC442-CD91-4A7F-B6CF-FA322D062D45}" presName="thickLine" presStyleLbl="alignNode1" presStyleIdx="3" presStyleCnt="5"/>
      <dgm:spPr/>
    </dgm:pt>
    <dgm:pt modelId="{14F5F578-90D3-4896-AEF7-9809BABC4C76}" type="pres">
      <dgm:prSet presAssocID="{244CC442-CD91-4A7F-B6CF-FA322D062D45}" presName="horz1" presStyleCnt="0"/>
      <dgm:spPr/>
    </dgm:pt>
    <dgm:pt modelId="{44A5AA47-5963-48EA-A104-A0860976092E}" type="pres">
      <dgm:prSet presAssocID="{244CC442-CD91-4A7F-B6CF-FA322D062D45}" presName="tx1" presStyleLbl="revTx" presStyleIdx="3" presStyleCnt="5"/>
      <dgm:spPr/>
    </dgm:pt>
    <dgm:pt modelId="{6E723EBC-D6ED-42AD-B4FB-6C6D32D7C3E7}" type="pres">
      <dgm:prSet presAssocID="{244CC442-CD91-4A7F-B6CF-FA322D062D45}" presName="vert1" presStyleCnt="0"/>
      <dgm:spPr/>
    </dgm:pt>
    <dgm:pt modelId="{654DE9F2-3300-49F7-9923-CB01094B77B2}" type="pres">
      <dgm:prSet presAssocID="{0EAD6137-AA49-49B7-A913-1D5C85BC5F58}" presName="thickLine" presStyleLbl="alignNode1" presStyleIdx="4" presStyleCnt="5"/>
      <dgm:spPr/>
    </dgm:pt>
    <dgm:pt modelId="{87AE4B33-4A5A-43FB-8A88-DDE94492C093}" type="pres">
      <dgm:prSet presAssocID="{0EAD6137-AA49-49B7-A913-1D5C85BC5F58}" presName="horz1" presStyleCnt="0"/>
      <dgm:spPr/>
    </dgm:pt>
    <dgm:pt modelId="{E4692070-D262-47B3-9D15-861EFCCEF106}" type="pres">
      <dgm:prSet presAssocID="{0EAD6137-AA49-49B7-A913-1D5C85BC5F58}" presName="tx1" presStyleLbl="revTx" presStyleIdx="4" presStyleCnt="5"/>
      <dgm:spPr/>
    </dgm:pt>
    <dgm:pt modelId="{86BD25F0-DCFC-4CA6-A0AD-B5EBFEA487A6}" type="pres">
      <dgm:prSet presAssocID="{0EAD6137-AA49-49B7-A913-1D5C85BC5F58}" presName="vert1" presStyleCnt="0"/>
      <dgm:spPr/>
    </dgm:pt>
  </dgm:ptLst>
  <dgm:cxnLst>
    <dgm:cxn modelId="{A88D4108-B8E8-4040-AD65-85586F17C638}" type="presOf" srcId="{58E8F291-38F9-4B2C-8915-9CA7E2A66AF4}" destId="{821EB23B-E32B-4482-8410-18D5D59539C2}" srcOrd="0" destOrd="0" presId="urn:microsoft.com/office/officeart/2008/layout/LinedList"/>
    <dgm:cxn modelId="{EC4B4B1F-7021-4BBB-89DE-FF0739EA908F}" type="presOf" srcId="{B62FB811-456F-44F1-BBD8-AA021B7FB782}" destId="{3B3E3884-513A-46CC-8750-D1935CBBBC6A}" srcOrd="0" destOrd="0" presId="urn:microsoft.com/office/officeart/2008/layout/LinedList"/>
    <dgm:cxn modelId="{A8132B21-8DC3-4332-BD6F-CC63821AE753}" srcId="{B6F0350D-5DDD-4131-AE3B-4EF2B2EA89C6}" destId="{58E8F291-38F9-4B2C-8915-9CA7E2A66AF4}" srcOrd="1" destOrd="0" parTransId="{24B2DF80-57ED-48E2-9987-7AE862E0B65B}" sibTransId="{63D24C3E-87A5-4D05-BEBD-48795E8D7E21}"/>
    <dgm:cxn modelId="{3FB9AF2E-8734-4502-819F-D63ABAD230F9}" srcId="{B6F0350D-5DDD-4131-AE3B-4EF2B2EA89C6}" destId="{B62FB811-456F-44F1-BBD8-AA021B7FB782}" srcOrd="2" destOrd="0" parTransId="{60E5484F-F033-421B-9E2F-26F099944893}" sibTransId="{5D40AF42-0073-4406-97D8-D01B4FE8E9A3}"/>
    <dgm:cxn modelId="{B0C1AA41-884D-4D59-B098-A2CDE7E482C4}" srcId="{B6F0350D-5DDD-4131-AE3B-4EF2B2EA89C6}" destId="{244CC442-CD91-4A7F-B6CF-FA322D062D45}" srcOrd="3" destOrd="0" parTransId="{6E69EF75-07DA-4CD8-B081-7FBCB8CF1491}" sibTransId="{C19C4234-E725-4E0B-9589-15A03D32E1F5}"/>
    <dgm:cxn modelId="{ED37194F-8BF3-461B-BA22-AEE357FADB35}" type="presOf" srcId="{205A429A-F20D-467D-8DFC-F38B9E9024AD}" destId="{282258D4-A562-4E7D-B981-20D58A8A9B6B}" srcOrd="0" destOrd="0" presId="urn:microsoft.com/office/officeart/2008/layout/LinedList"/>
    <dgm:cxn modelId="{8E95FD8A-8F20-4FCF-95B9-A58274E0C39A}" type="presOf" srcId="{B6F0350D-5DDD-4131-AE3B-4EF2B2EA89C6}" destId="{5B3C7EA4-C16B-4C0C-9FAD-70F689FAA064}" srcOrd="0" destOrd="0" presId="urn:microsoft.com/office/officeart/2008/layout/LinedList"/>
    <dgm:cxn modelId="{C1FD8FA8-321C-447D-9CC3-DD4EAB14ADC0}" srcId="{B6F0350D-5DDD-4131-AE3B-4EF2B2EA89C6}" destId="{205A429A-F20D-467D-8DFC-F38B9E9024AD}" srcOrd="0" destOrd="0" parTransId="{1249935F-3D75-442C-9705-130E2CE6D509}" sibTransId="{9FF54051-7241-4F9C-A6A8-08579CA6B38B}"/>
    <dgm:cxn modelId="{035A4AB2-F933-48C2-87E0-F10FCCCB98C1}" type="presOf" srcId="{0EAD6137-AA49-49B7-A913-1D5C85BC5F58}" destId="{E4692070-D262-47B3-9D15-861EFCCEF106}" srcOrd="0" destOrd="0" presId="urn:microsoft.com/office/officeart/2008/layout/LinedList"/>
    <dgm:cxn modelId="{AD0144C9-6E08-44E1-A77B-A32C9DA27F28}" type="presOf" srcId="{244CC442-CD91-4A7F-B6CF-FA322D062D45}" destId="{44A5AA47-5963-48EA-A104-A0860976092E}" srcOrd="0" destOrd="0" presId="urn:microsoft.com/office/officeart/2008/layout/LinedList"/>
    <dgm:cxn modelId="{4B8C75F4-1303-485F-9A54-86C4A9448BB2}" srcId="{B6F0350D-5DDD-4131-AE3B-4EF2B2EA89C6}" destId="{0EAD6137-AA49-49B7-A913-1D5C85BC5F58}" srcOrd="4" destOrd="0" parTransId="{252F4EC1-72A2-4F7C-8ABE-5B21E4AB6044}" sibTransId="{F32B9A10-2C7D-49F3-8E73-2A5708195016}"/>
    <dgm:cxn modelId="{23DF4A2B-493C-410C-BDB0-BB876FE01092}" type="presParOf" srcId="{5B3C7EA4-C16B-4C0C-9FAD-70F689FAA064}" destId="{0440039F-F240-4923-8471-513C2E37BE91}" srcOrd="0" destOrd="0" presId="urn:microsoft.com/office/officeart/2008/layout/LinedList"/>
    <dgm:cxn modelId="{29CF27A4-73ED-42BF-8683-5375A526A93D}" type="presParOf" srcId="{5B3C7EA4-C16B-4C0C-9FAD-70F689FAA064}" destId="{B9937E36-7828-46B9-B807-2248E5A60E82}" srcOrd="1" destOrd="0" presId="urn:microsoft.com/office/officeart/2008/layout/LinedList"/>
    <dgm:cxn modelId="{ADD0C1EA-C333-4B62-82EE-ADF1C052997B}" type="presParOf" srcId="{B9937E36-7828-46B9-B807-2248E5A60E82}" destId="{282258D4-A562-4E7D-B981-20D58A8A9B6B}" srcOrd="0" destOrd="0" presId="urn:microsoft.com/office/officeart/2008/layout/LinedList"/>
    <dgm:cxn modelId="{23A23727-44F7-4697-B102-0005824C6A7E}" type="presParOf" srcId="{B9937E36-7828-46B9-B807-2248E5A60E82}" destId="{5E5818B4-922C-485D-AF2D-B94366948F09}" srcOrd="1" destOrd="0" presId="urn:microsoft.com/office/officeart/2008/layout/LinedList"/>
    <dgm:cxn modelId="{437BE69F-1369-4441-B3F2-F4ADF67D6F27}" type="presParOf" srcId="{5B3C7EA4-C16B-4C0C-9FAD-70F689FAA064}" destId="{0DA5E9D4-06B5-4F23-ACA0-C300DD9E8DA3}" srcOrd="2" destOrd="0" presId="urn:microsoft.com/office/officeart/2008/layout/LinedList"/>
    <dgm:cxn modelId="{2B5D150A-EE16-4059-9651-185E139409DD}" type="presParOf" srcId="{5B3C7EA4-C16B-4C0C-9FAD-70F689FAA064}" destId="{454AA6D7-2BC0-46D0-B72E-F537967F71FC}" srcOrd="3" destOrd="0" presId="urn:microsoft.com/office/officeart/2008/layout/LinedList"/>
    <dgm:cxn modelId="{04FDF5F3-9216-4295-84DF-758C4510B01D}" type="presParOf" srcId="{454AA6D7-2BC0-46D0-B72E-F537967F71FC}" destId="{821EB23B-E32B-4482-8410-18D5D59539C2}" srcOrd="0" destOrd="0" presId="urn:microsoft.com/office/officeart/2008/layout/LinedList"/>
    <dgm:cxn modelId="{1DA5A3ED-D822-48F2-9C59-B524DACE0D7B}" type="presParOf" srcId="{454AA6D7-2BC0-46D0-B72E-F537967F71FC}" destId="{F1E6EB61-3301-4DB2-92E9-24EFFFFD7674}" srcOrd="1" destOrd="0" presId="urn:microsoft.com/office/officeart/2008/layout/LinedList"/>
    <dgm:cxn modelId="{61339B34-F340-4E56-9891-ADC197A4A079}" type="presParOf" srcId="{5B3C7EA4-C16B-4C0C-9FAD-70F689FAA064}" destId="{D36A33BE-CC31-4874-B989-DC4BD445532C}" srcOrd="4" destOrd="0" presId="urn:microsoft.com/office/officeart/2008/layout/LinedList"/>
    <dgm:cxn modelId="{5F1AFABB-4283-46B8-9B60-A2BACBCF89A6}" type="presParOf" srcId="{5B3C7EA4-C16B-4C0C-9FAD-70F689FAA064}" destId="{B58582A7-0C62-4790-AD1E-6B5CBF7BC1D9}" srcOrd="5" destOrd="0" presId="urn:microsoft.com/office/officeart/2008/layout/LinedList"/>
    <dgm:cxn modelId="{99F02EE5-ACF3-4AD6-BB7B-9A4C2EF00025}" type="presParOf" srcId="{B58582A7-0C62-4790-AD1E-6B5CBF7BC1D9}" destId="{3B3E3884-513A-46CC-8750-D1935CBBBC6A}" srcOrd="0" destOrd="0" presId="urn:microsoft.com/office/officeart/2008/layout/LinedList"/>
    <dgm:cxn modelId="{4DE01B53-2C71-483F-90C5-A2C957828B42}" type="presParOf" srcId="{B58582A7-0C62-4790-AD1E-6B5CBF7BC1D9}" destId="{D74FD72C-0DB6-4F90-936E-611384F846AF}" srcOrd="1" destOrd="0" presId="urn:microsoft.com/office/officeart/2008/layout/LinedList"/>
    <dgm:cxn modelId="{D97FE2C3-D5B9-4D66-B5FF-79532597D164}" type="presParOf" srcId="{5B3C7EA4-C16B-4C0C-9FAD-70F689FAA064}" destId="{1F7BE541-9D60-41DF-8DC7-4572B2A8B960}" srcOrd="6" destOrd="0" presId="urn:microsoft.com/office/officeart/2008/layout/LinedList"/>
    <dgm:cxn modelId="{F005E4A2-9A34-41ED-97FA-71710F4F1C37}" type="presParOf" srcId="{5B3C7EA4-C16B-4C0C-9FAD-70F689FAA064}" destId="{14F5F578-90D3-4896-AEF7-9809BABC4C76}" srcOrd="7" destOrd="0" presId="urn:microsoft.com/office/officeart/2008/layout/LinedList"/>
    <dgm:cxn modelId="{70545EBE-8E69-4897-961A-0AB822832A39}" type="presParOf" srcId="{14F5F578-90D3-4896-AEF7-9809BABC4C76}" destId="{44A5AA47-5963-48EA-A104-A0860976092E}" srcOrd="0" destOrd="0" presId="urn:microsoft.com/office/officeart/2008/layout/LinedList"/>
    <dgm:cxn modelId="{33A25B14-6993-4EA3-B1E4-9BF370DE3848}" type="presParOf" srcId="{14F5F578-90D3-4896-AEF7-9809BABC4C76}" destId="{6E723EBC-D6ED-42AD-B4FB-6C6D32D7C3E7}" srcOrd="1" destOrd="0" presId="urn:microsoft.com/office/officeart/2008/layout/LinedList"/>
    <dgm:cxn modelId="{A0849B8A-BE98-47F8-A250-2D0484F9FA8B}" type="presParOf" srcId="{5B3C7EA4-C16B-4C0C-9FAD-70F689FAA064}" destId="{654DE9F2-3300-49F7-9923-CB01094B77B2}" srcOrd="8" destOrd="0" presId="urn:microsoft.com/office/officeart/2008/layout/LinedList"/>
    <dgm:cxn modelId="{267BCE67-42A6-4A95-9282-8F2D04C5AB02}" type="presParOf" srcId="{5B3C7EA4-C16B-4C0C-9FAD-70F689FAA064}" destId="{87AE4B33-4A5A-43FB-8A88-DDE94492C093}" srcOrd="9" destOrd="0" presId="urn:microsoft.com/office/officeart/2008/layout/LinedList"/>
    <dgm:cxn modelId="{56C813F3-BAFC-40B5-BE8B-C57E0034AE84}" type="presParOf" srcId="{87AE4B33-4A5A-43FB-8A88-DDE94492C093}" destId="{E4692070-D262-47B3-9D15-861EFCCEF106}" srcOrd="0" destOrd="0" presId="urn:microsoft.com/office/officeart/2008/layout/LinedList"/>
    <dgm:cxn modelId="{B0528D9B-FDFB-4ED0-96F5-12D5E0C134D3}" type="presParOf" srcId="{87AE4B33-4A5A-43FB-8A88-DDE94492C093}" destId="{86BD25F0-DCFC-4CA6-A0AD-B5EBFEA487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0039F-F240-4923-8471-513C2E37BE9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58D4-A562-4E7D-B981-20D58A8A9B6B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to enable boot logo?</a:t>
          </a:r>
        </a:p>
      </dsp:txBody>
      <dsp:txXfrm>
        <a:off x="0" y="531"/>
        <a:ext cx="10515600" cy="870055"/>
      </dsp:txXfrm>
    </dsp:sp>
    <dsp:sp modelId="{0DA5E9D4-06B5-4F23-ACA0-C300DD9E8DA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EB23B-E32B-4482-8410-18D5D59539C2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Customize boot logo</a:t>
          </a:r>
        </a:p>
      </dsp:txBody>
      <dsp:txXfrm>
        <a:off x="0" y="870586"/>
        <a:ext cx="10515600" cy="870055"/>
      </dsp:txXfrm>
    </dsp:sp>
    <dsp:sp modelId="{D36A33BE-CC31-4874-B989-DC4BD445532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E3884-513A-46CC-8750-D1935CBBBC6A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does boot logo stored in the storage device?</a:t>
          </a:r>
        </a:p>
      </dsp:txBody>
      <dsp:txXfrm>
        <a:off x="0" y="1740641"/>
        <a:ext cx="10515600" cy="870055"/>
      </dsp:txXfrm>
    </dsp:sp>
    <dsp:sp modelId="{1F7BE541-9D60-41DF-8DC7-4572B2A8B960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AA47-5963-48EA-A104-A0860976092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cs typeface="Calibri Light"/>
            </a:rPr>
            <a:t>Free the reserved memory for boot logo</a:t>
          </a:r>
        </a:p>
      </dsp:txBody>
      <dsp:txXfrm>
        <a:off x="0" y="2610696"/>
        <a:ext cx="10515600" cy="870055"/>
      </dsp:txXfrm>
    </dsp:sp>
    <dsp:sp modelId="{654DE9F2-3300-49F7-9923-CB01094B77B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92070-D262-47B3-9D15-861EFCCEF106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Notice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/>
                <a:cs typeface="Calibri Light"/>
              </a:rPr>
              <a:t>Realtek</a:t>
            </a:r>
            <a:r>
              <a:rPr lang="en-US" altLang="zh-TW" dirty="0">
                <a:ea typeface="新細明體"/>
                <a:cs typeface="Calibri Light"/>
              </a:rPr>
              <a:t> NAS SDK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How to Change Boot Logo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61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79475"/>
            <a:ext cx="10515600" cy="811213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Agenda</a:t>
            </a:r>
            <a:endParaRPr lang="en-US" altLang="zh-TW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4AE627-3899-44BA-BFAF-1A54E50A3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78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6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87394"/>
            <a:ext cx="10515600" cy="803294"/>
          </a:xfrm>
        </p:spPr>
        <p:txBody>
          <a:bodyPr/>
          <a:lstStyle/>
          <a:p>
            <a:r>
              <a:rPr lang="en-US" dirty="0">
                <a:ea typeface="新細明體"/>
                <a:cs typeface="Calibri Light"/>
              </a:rPr>
              <a:t>How to enable boot logo?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138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Boot logo is only available for </a:t>
            </a:r>
            <a:r>
              <a:rPr lang="en-US" altLang="zh-TW" err="1">
                <a:ea typeface="新細明體"/>
              </a:rPr>
              <a:t>videoplayer</a:t>
            </a:r>
            <a:r>
              <a:rPr lang="en-US" altLang="zh-TW" dirty="0">
                <a:ea typeface="新細明體"/>
              </a:rPr>
              <a:t> configuration.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  <a:cs typeface="Calibri"/>
              </a:rPr>
              <a:t>Otherwise, </a:t>
            </a:r>
            <a:r>
              <a:rPr lang="en-US" dirty="0">
                <a:ea typeface="新細明體"/>
                <a:cs typeface="Calibri"/>
              </a:rPr>
              <a:t>boot logo is disabled by default.</a:t>
            </a:r>
          </a:p>
          <a:p>
            <a:endParaRPr lang="en-US" dirty="0">
              <a:ea typeface="新細明體" panose="02020500000000000000" pitchFamily="18" charset="-120"/>
              <a:cs typeface="Calibri"/>
            </a:endParaRPr>
          </a:p>
          <a:p>
            <a:endParaRPr lang="en-US" dirty="0"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4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87394"/>
            <a:ext cx="10515600" cy="803294"/>
          </a:xfrm>
        </p:spPr>
        <p:txBody>
          <a:bodyPr/>
          <a:lstStyle/>
          <a:p>
            <a:r>
              <a:rPr lang="en-US">
                <a:ea typeface="新細明體"/>
                <a:cs typeface="Calibri Light"/>
              </a:rPr>
              <a:t>Customize boot logo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138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600"/>
              </a:spcBef>
            </a:pPr>
            <a:r>
              <a:rPr lang="en-US" altLang="zh-TW" sz="2400" dirty="0">
                <a:ea typeface="新細明體"/>
              </a:rPr>
              <a:t>Supported Boot logo Format</a:t>
            </a:r>
            <a:endParaRPr lang="en-US" altLang="zh-TW" sz="2400" dirty="0">
              <a:ea typeface="新細明體" panose="02020500000000000000" pitchFamily="18" charset="-120"/>
              <a:cs typeface="Calibri"/>
            </a:endParaRPr>
          </a:p>
          <a:p>
            <a:pPr>
              <a:spcBef>
                <a:spcPts val="1600"/>
              </a:spcBef>
            </a:pPr>
            <a:endParaRPr lang="en-US" altLang="zh-TW" sz="2400" dirty="0">
              <a:ea typeface="新細明體"/>
              <a:cs typeface="Calibri"/>
            </a:endParaRPr>
          </a:p>
          <a:p>
            <a:pPr>
              <a:spcBef>
                <a:spcPts val="1600"/>
              </a:spcBef>
            </a:pPr>
            <a:endParaRPr lang="en-US" altLang="zh-TW" sz="2400" dirty="0">
              <a:ea typeface="新細明體"/>
              <a:cs typeface="Calibri"/>
            </a:endParaRPr>
          </a:p>
          <a:p>
            <a:pPr>
              <a:spcBef>
                <a:spcPts val="1600"/>
              </a:spcBef>
            </a:pPr>
            <a:r>
              <a:rPr lang="en-US" sz="2400" dirty="0">
                <a:ea typeface="新細明體"/>
                <a:cs typeface="Calibri"/>
              </a:rPr>
              <a:t>The customized boot logo image can be placed in the "feed" folder.</a:t>
            </a:r>
            <a:endParaRPr lang="en-US" altLang="zh-TW" sz="2400" dirty="0">
              <a:ea typeface="新細明體"/>
              <a:cs typeface="Calibri"/>
            </a:endParaRPr>
          </a:p>
          <a:p>
            <a:pPr>
              <a:spcBef>
                <a:spcPts val="1600"/>
              </a:spcBef>
            </a:pPr>
            <a:r>
              <a:rPr lang="en-US" sz="2400" dirty="0">
                <a:ea typeface="新細明體"/>
                <a:cs typeface="Calibri"/>
              </a:rPr>
              <a:t>Specifying customized image file by setting the option "</a:t>
            </a:r>
            <a:r>
              <a:rPr lang="en-US" sz="2400" dirty="0" err="1">
                <a:ea typeface="新細明體"/>
                <a:cs typeface="Calibri"/>
              </a:rPr>
              <a:t>bootlogo_file</a:t>
            </a:r>
            <a:r>
              <a:rPr lang="en-US" sz="2400" dirty="0">
                <a:ea typeface="新細明體"/>
                <a:cs typeface="Calibri"/>
              </a:rPr>
              <a:t>".</a:t>
            </a:r>
          </a:p>
          <a:p>
            <a:pPr>
              <a:spcBef>
                <a:spcPts val="1600"/>
              </a:spcBef>
            </a:pPr>
            <a:r>
              <a:rPr lang="en-US" sz="2400" dirty="0">
                <a:ea typeface="新細明體"/>
                <a:cs typeface="Calibri"/>
              </a:rPr>
              <a:t>Adjusting the "</a:t>
            </a:r>
            <a:r>
              <a:rPr lang="en-US" sz="2400" dirty="0" err="1">
                <a:ea typeface="新細明體"/>
                <a:cs typeface="Calibri"/>
              </a:rPr>
              <a:t>bootlogo_zone</a:t>
            </a:r>
            <a:r>
              <a:rPr lang="en-US" sz="2400" dirty="0">
                <a:ea typeface="新細明體"/>
                <a:cs typeface="Calibri"/>
              </a:rPr>
              <a:t>" to appropriate size to prevent from exceeding the storage size reserved for boot logo.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1458CD-BBB4-469B-8EEE-4179CE9F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23099"/>
              </p:ext>
            </p:extLst>
          </p:nvPr>
        </p:nvGraphicFramePr>
        <p:xfrm>
          <a:off x="1138377" y="2434736"/>
          <a:ext cx="54800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005">
                  <a:extLst>
                    <a:ext uri="{9D8B030D-6E8A-4147-A177-3AD203B41FA5}">
                      <a16:colId xmlns:a16="http://schemas.microsoft.com/office/drawing/2014/main" val="91298332"/>
                    </a:ext>
                  </a:extLst>
                </a:gridCol>
                <a:gridCol w="2740005">
                  <a:extLst>
                    <a:ext uri="{9D8B030D-6E8A-4147-A177-3AD203B41FA5}">
                      <a16:colId xmlns:a16="http://schemas.microsoft.com/office/drawing/2014/main" val="164654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RGBA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1920*1080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32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95956"/>
            <a:ext cx="10515600" cy="794732"/>
          </a:xfrm>
        </p:spPr>
        <p:txBody>
          <a:bodyPr>
            <a:normAutofit/>
          </a:bodyPr>
          <a:lstStyle/>
          <a:p>
            <a:r>
              <a:rPr lang="en-US" sz="4000">
                <a:ea typeface="新細明體"/>
                <a:cs typeface="Calibri Light"/>
              </a:rPr>
              <a:t>How does boot logo stored in the storage device?</a:t>
            </a:r>
            <a:endParaRPr lang="en-US" sz="40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138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新細明體"/>
                <a:cs typeface="Calibri"/>
              </a:rPr>
              <a:t>There is only one boot logo image stored in the flash device.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en-US">
                <a:ea typeface="新細明體"/>
                <a:cs typeface="Calibri"/>
              </a:rPr>
              <a:t>Therefore, the first and second firmware description entries both point to the same storage address.</a:t>
            </a:r>
            <a:endParaRPr lang="en-US"/>
          </a:p>
          <a:p>
            <a:endParaRPr lang="en-US" dirty="0">
              <a:ea typeface="新細明體" panose="02020500000000000000" pitchFamily="18" charset="-120"/>
              <a:cs typeface="Calibri"/>
            </a:endParaRPr>
          </a:p>
          <a:p>
            <a:endParaRPr lang="en-US" dirty="0"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11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87394"/>
            <a:ext cx="10515600" cy="80329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Free the reserved memory for boot logo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138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  <a:cs typeface="Calibri"/>
              </a:rPr>
              <a:t>When booting the Linux kernel, there is a 9216 KiB memory area reserved for boot logo.</a:t>
            </a:r>
          </a:p>
          <a:p>
            <a:r>
              <a:rPr lang="en-US" altLang="zh-TW" dirty="0">
                <a:ea typeface="新細明體"/>
                <a:cs typeface="Calibri"/>
              </a:rPr>
              <a:t>We can free the reserved memory by writing device attribute in </a:t>
            </a:r>
            <a:r>
              <a:rPr lang="en-US" altLang="zh-TW" dirty="0" err="1">
                <a:ea typeface="新細明體"/>
                <a:cs typeface="Calibri"/>
              </a:rPr>
              <a:t>sysfs</a:t>
            </a:r>
            <a:r>
              <a:rPr lang="en-US" altLang="zh-TW" dirty="0">
                <a:ea typeface="新細明體"/>
                <a:cs typeface="Calibri"/>
              </a:rPr>
              <a:t> directory.</a:t>
            </a:r>
            <a:endParaRPr lang="en-US" altLang="zh-TW" dirty="0">
              <a:ea typeface="新細明體" panose="02020500000000000000" pitchFamily="18" charset="-120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ea typeface="新細明體"/>
                <a:cs typeface="Calibri"/>
              </a:rPr>
              <a:t>Usage:</a:t>
            </a:r>
            <a:br>
              <a:rPr lang="en-US" altLang="zh-TW" dirty="0">
                <a:ea typeface="新細明體"/>
                <a:cs typeface="Calibri"/>
              </a:rPr>
            </a:br>
            <a:r>
              <a:rPr lang="en-US" sz="2400" dirty="0">
                <a:latin typeface="Courier New"/>
                <a:ea typeface="+mn-lt"/>
                <a:cs typeface="+mn-lt"/>
              </a:rPr>
              <a:t>echo 1 &gt; /sys/devices/platform/</a:t>
            </a:r>
            <a:r>
              <a:rPr lang="en-US" sz="2400" dirty="0" err="1">
                <a:latin typeface="Courier New"/>
                <a:ea typeface="+mn-lt"/>
                <a:cs typeface="+mn-lt"/>
              </a:rPr>
              <a:t>rtk</a:t>
            </a:r>
            <a:r>
              <a:rPr lang="en-US" sz="2400" dirty="0">
                <a:latin typeface="Courier New"/>
                <a:ea typeface="+mn-lt"/>
                <a:cs typeface="+mn-lt"/>
              </a:rPr>
              <a:t>-fb/</a:t>
            </a:r>
            <a:r>
              <a:rPr lang="en-US" sz="2400" dirty="0" err="1">
                <a:latin typeface="Courier New"/>
                <a:ea typeface="+mn-lt"/>
                <a:cs typeface="+mn-lt"/>
              </a:rPr>
              <a:t>freelogo</a:t>
            </a:r>
            <a:endParaRPr lang="en-US" altLang="zh-TW" sz="2400">
              <a:latin typeface="Courier New"/>
              <a:ea typeface="新細明體" panose="02020500000000000000" pitchFamily="18" charset="-120"/>
              <a:cs typeface="Calibri"/>
            </a:endParaRPr>
          </a:p>
          <a:p>
            <a:endParaRPr lang="en-US" dirty="0">
              <a:ea typeface="新細明體" panose="02020500000000000000" pitchFamily="18" charset="-120"/>
              <a:cs typeface="Calibri"/>
            </a:endParaRPr>
          </a:p>
          <a:p>
            <a:endParaRPr lang="en-US" dirty="0"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05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9CD3-CC98-4BDA-9532-037804B4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518"/>
            <a:ext cx="10515600" cy="786170"/>
          </a:xfrm>
        </p:spPr>
        <p:txBody>
          <a:bodyPr/>
          <a:lstStyle/>
          <a:p>
            <a:r>
              <a:rPr lang="en-US">
                <a:cs typeface="Calibri Light"/>
              </a:rPr>
              <a:t>Notice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BF8F-ED56-428D-8B43-5D52A55A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299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cs typeface="Calibri"/>
              </a:rPr>
              <a:t>Disabling "</a:t>
            </a:r>
            <a:r>
              <a:rPr lang="en-US" dirty="0" err="1">
                <a:cs typeface="Calibri"/>
              </a:rPr>
              <a:t>burn_bootlogo</a:t>
            </a:r>
            <a:r>
              <a:rPr lang="en-US" dirty="0">
                <a:cs typeface="Calibri"/>
              </a:rPr>
              <a:t>" option means that the installer will not do </a:t>
            </a:r>
            <a:r>
              <a:rPr lang="en-US" dirty="0" err="1">
                <a:cs typeface="Calibri"/>
              </a:rPr>
              <a:t>bootlogo</a:t>
            </a:r>
            <a:r>
              <a:rPr lang="en-US" dirty="0">
                <a:cs typeface="Calibri"/>
              </a:rPr>
              <a:t> burn-in, but the boot logo file still exists in the </a:t>
            </a:r>
            <a:r>
              <a:rPr lang="en-US" dirty="0" err="1">
                <a:cs typeface="Calibri"/>
              </a:rPr>
              <a:t>install.img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cs typeface="Calibri"/>
              </a:rPr>
              <a:t>Enabling boot logo display or not is controlled by the configurations in </a:t>
            </a:r>
            <a:r>
              <a:rPr lang="en-US" dirty="0" err="1">
                <a:cs typeface="Calibri"/>
              </a:rPr>
              <a:t>OpenWRT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nas_videoplayer.config</a:t>
            </a:r>
            <a:r>
              <a:rPr lang="en-US" dirty="0">
                <a:cs typeface="Calibri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cs typeface="Calibri"/>
              </a:rPr>
              <a:t>To truly remove boot logo file from </a:t>
            </a:r>
            <a:r>
              <a:rPr lang="en-US" dirty="0" err="1">
                <a:cs typeface="Calibri"/>
              </a:rPr>
              <a:t>install.img</a:t>
            </a:r>
            <a:r>
              <a:rPr lang="en-US" dirty="0">
                <a:cs typeface="Calibri"/>
              </a:rPr>
              <a:t>, the "</a:t>
            </a:r>
            <a:r>
              <a:rPr lang="en-US" dirty="0" err="1">
                <a:cs typeface="Calibri"/>
              </a:rPr>
              <a:t>bootlogo_file</a:t>
            </a:r>
            <a:r>
              <a:rPr lang="en-US" dirty="0">
                <a:cs typeface="Calibri"/>
              </a:rPr>
              <a:t>" option should leave blank. </a:t>
            </a:r>
            <a:r>
              <a:rPr lang="en-US" u="sng" dirty="0">
                <a:cs typeface="Calibri"/>
              </a:rPr>
              <a:t>However, using configurations to disable boot logo display is the recommended way.</a:t>
            </a:r>
            <a:r>
              <a:rPr lang="en-US" dirty="0">
                <a:cs typeface="Calibri"/>
              </a:rPr>
              <a:t> Manually disabling "</a:t>
            </a:r>
            <a:r>
              <a:rPr lang="en-US" dirty="0" err="1">
                <a:cs typeface="Calibri"/>
              </a:rPr>
              <a:t>burn_bootlogo</a:t>
            </a:r>
            <a:r>
              <a:rPr lang="en-US" dirty="0">
                <a:cs typeface="Calibri"/>
              </a:rPr>
              <a:t>" might lead to unexpected result.</a:t>
            </a:r>
            <a:br>
              <a:rPr lang="en-US" u="sng" dirty="0">
                <a:cs typeface="Calibri"/>
              </a:rPr>
            </a:br>
            <a:endParaRPr lang="en-US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9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126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佈景主題</vt:lpstr>
      <vt:lpstr>Realtek NAS SDK</vt:lpstr>
      <vt:lpstr>Agenda</vt:lpstr>
      <vt:lpstr>How to enable boot logo?</vt:lpstr>
      <vt:lpstr>Customize boot logo</vt:lpstr>
      <vt:lpstr>How does boot logo stored in the storage device?</vt:lpstr>
      <vt:lpstr>Free the reserved memory for boot logo</vt:lpstr>
      <vt:lpstr>Notice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Chien-Ming Cheng</dc:creator>
  <cp:lastModifiedBy>William Lee</cp:lastModifiedBy>
  <cp:revision>446</cp:revision>
  <cp:lastPrinted>2019-03-22T05:44:28Z</cp:lastPrinted>
  <dcterms:created xsi:type="dcterms:W3CDTF">2018-08-10T02:00:49Z</dcterms:created>
  <dcterms:modified xsi:type="dcterms:W3CDTF">2019-05-13T03:50:49Z</dcterms:modified>
</cp:coreProperties>
</file>