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62" r:id="rId10"/>
    <p:sldId id="263" r:id="rId11"/>
    <p:sldId id="264" r:id="rId12"/>
    <p:sldId id="265" r:id="rId13"/>
    <p:sldId id="266" r:id="rId14"/>
    <p:sldId id="267" r:id="rId15"/>
    <p:sldId id="275" r:id="rId16"/>
    <p:sldId id="268" r:id="rId17"/>
    <p:sldId id="269" r:id="rId18"/>
    <p:sldId id="280" r:id="rId19"/>
    <p:sldId id="270" r:id="rId20"/>
    <p:sldId id="271" r:id="rId21"/>
    <p:sldId id="272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02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28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02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39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7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57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2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20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90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3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96C3C-6C53-49CD-AB41-84DD997FBDAA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98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1.xml"/><Relationship Id="rId7" Type="http://schemas.openxmlformats.org/officeDocument/2006/relationships/slide" Target="slide1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12.xml"/><Relationship Id="rId9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Realtek</a:t>
            </a:r>
            <a:r>
              <a:rPr lang="en-US" altLang="zh-TW" dirty="0" smtClean="0"/>
              <a:t> NAS </a:t>
            </a:r>
            <a:r>
              <a:rPr lang="en-US" altLang="zh-TW" dirty="0"/>
              <a:t>SDK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Image-Builder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89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feed.conf</a:t>
            </a:r>
            <a:r>
              <a:rPr lang="en-US" altLang="zh-TW" dirty="0"/>
              <a:t> 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kerneldtb_file</a:t>
            </a:r>
            <a:endParaRPr lang="en-US" altLang="zh-TW" dirty="0"/>
          </a:p>
          <a:p>
            <a:pPr lvl="1"/>
            <a:r>
              <a:rPr lang="en-US" altLang="zh-TW" dirty="0"/>
              <a:t>Filename of DTB for normal booting</a:t>
            </a:r>
          </a:p>
          <a:p>
            <a:r>
              <a:rPr lang="en-US" altLang="zh-TW" dirty="0" err="1"/>
              <a:t>kerneldtb_zone</a:t>
            </a:r>
            <a:endParaRPr lang="en-US" altLang="zh-TW" dirty="0"/>
          </a:p>
          <a:p>
            <a:pPr lvl="1"/>
            <a:r>
              <a:rPr lang="en-US" altLang="zh-TW" dirty="0"/>
              <a:t>The size of a storage area for storing the </a:t>
            </a:r>
            <a:r>
              <a:rPr lang="en-US" altLang="zh-TW" dirty="0" err="1"/>
              <a:t>kerneldtb_file</a:t>
            </a:r>
            <a:endParaRPr lang="en-US" altLang="zh-TW" dirty="0"/>
          </a:p>
          <a:p>
            <a:r>
              <a:rPr lang="en-US" altLang="zh-TW" dirty="0"/>
              <a:t>kerneldtb_1stfw_addr, kerneldtb_2ndfw_addr</a:t>
            </a:r>
          </a:p>
          <a:p>
            <a:pPr lvl="1"/>
            <a:r>
              <a:rPr lang="en-US" altLang="zh-TW" dirty="0"/>
              <a:t>The start add of first/second </a:t>
            </a:r>
            <a:r>
              <a:rPr lang="en-US" altLang="zh-TW" dirty="0" err="1"/>
              <a:t>kerneldtb_zone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ALL values MUST aligned by </a:t>
            </a:r>
            <a:r>
              <a:rPr lang="en-US" altLang="zh-TW" dirty="0" err="1"/>
              <a:t>storage_align</a:t>
            </a:r>
            <a:r>
              <a:rPr lang="en-US" altLang="zh-TW" dirty="0"/>
              <a:t>, in unit of </a:t>
            </a:r>
            <a:r>
              <a:rPr lang="en-US" altLang="zh-TW" dirty="0" smtClean="0"/>
              <a:t>bytes.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74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feed.conf</a:t>
            </a:r>
            <a:r>
              <a:rPr lang="en-US" altLang="zh-TW" dirty="0"/>
              <a:t> 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rescuedtb_file</a:t>
            </a:r>
            <a:endParaRPr lang="en-US" altLang="zh-TW" dirty="0"/>
          </a:p>
          <a:p>
            <a:pPr lvl="1"/>
            <a:r>
              <a:rPr lang="en-US" altLang="zh-TW" dirty="0"/>
              <a:t>Filename of DTB for rescue system booting</a:t>
            </a:r>
          </a:p>
          <a:p>
            <a:r>
              <a:rPr lang="en-US" altLang="zh-TW" dirty="0" err="1"/>
              <a:t>rescuedtb_zone</a:t>
            </a:r>
            <a:endParaRPr lang="en-US" altLang="zh-TW" dirty="0"/>
          </a:p>
          <a:p>
            <a:pPr lvl="1"/>
            <a:r>
              <a:rPr lang="en-US" altLang="zh-TW" dirty="0"/>
              <a:t>The size of a storage area for storing the </a:t>
            </a:r>
            <a:r>
              <a:rPr lang="en-US" altLang="zh-TW" dirty="0" err="1"/>
              <a:t>rescuedtb_file</a:t>
            </a:r>
            <a:endParaRPr lang="en-US" altLang="zh-TW" dirty="0"/>
          </a:p>
          <a:p>
            <a:r>
              <a:rPr lang="en-US" altLang="zh-TW" dirty="0"/>
              <a:t>rescuedtb_1stfw_addr, rescuedtb_2ndfw_addr</a:t>
            </a:r>
          </a:p>
          <a:p>
            <a:pPr lvl="1"/>
            <a:r>
              <a:rPr lang="en-US" altLang="zh-TW" dirty="0"/>
              <a:t>The start add of first/second </a:t>
            </a:r>
            <a:r>
              <a:rPr lang="en-US" altLang="zh-TW" dirty="0" err="1"/>
              <a:t>rescuedtb_zone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ALL values MUST aligned by </a:t>
            </a:r>
            <a:r>
              <a:rPr lang="en-US" altLang="zh-TW" dirty="0" err="1"/>
              <a:t>storage_align</a:t>
            </a:r>
            <a:r>
              <a:rPr lang="en-US" altLang="zh-TW" dirty="0"/>
              <a:t>, in unit </a:t>
            </a:r>
            <a:r>
              <a:rPr lang="en-US" altLang="zh-TW"/>
              <a:t>of </a:t>
            </a:r>
            <a:r>
              <a:rPr lang="en-US" altLang="zh-TW" smtClean="0"/>
              <a:t>bytes.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77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feed.conf</a:t>
            </a:r>
            <a:r>
              <a:rPr lang="en-US" altLang="zh-TW" dirty="0"/>
              <a:t> 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rescuefs_file</a:t>
            </a:r>
            <a:endParaRPr lang="en-US" altLang="zh-TW" dirty="0"/>
          </a:p>
          <a:p>
            <a:pPr lvl="1"/>
            <a:r>
              <a:rPr lang="en-US" altLang="zh-TW" dirty="0"/>
              <a:t>Filename of </a:t>
            </a:r>
            <a:r>
              <a:rPr lang="en-US" altLang="zh-TW" dirty="0" err="1"/>
              <a:t>initramfs</a:t>
            </a:r>
            <a:r>
              <a:rPr lang="en-US" altLang="zh-TW" dirty="0"/>
              <a:t> image for rescue system booting</a:t>
            </a:r>
          </a:p>
          <a:p>
            <a:pPr lvl="1"/>
            <a:r>
              <a:rPr lang="en-US" altLang="zh-TW" dirty="0"/>
              <a:t>The example file is rescue-</a:t>
            </a:r>
            <a:r>
              <a:rPr lang="en-US" altLang="zh-TW" dirty="0" err="1"/>
              <a:t>rootfs</a:t>
            </a:r>
            <a:r>
              <a:rPr lang="en-US" altLang="zh-TW" dirty="0"/>
              <a:t>/rescue_rootfs.cpio.gz</a:t>
            </a:r>
          </a:p>
          <a:p>
            <a:r>
              <a:rPr lang="en-US" altLang="zh-TW" dirty="0" err="1"/>
              <a:t>rescuefs_zone</a:t>
            </a:r>
            <a:endParaRPr lang="en-US" altLang="zh-TW" dirty="0"/>
          </a:p>
          <a:p>
            <a:pPr lvl="1"/>
            <a:r>
              <a:rPr lang="en-US" altLang="zh-TW" dirty="0"/>
              <a:t>The size of a storage area for storing the </a:t>
            </a:r>
            <a:r>
              <a:rPr lang="en-US" altLang="zh-TW" dirty="0" err="1"/>
              <a:t>rescuedtb_file</a:t>
            </a:r>
            <a:endParaRPr lang="en-US" altLang="zh-TW" dirty="0"/>
          </a:p>
          <a:p>
            <a:r>
              <a:rPr lang="en-US" altLang="zh-TW" dirty="0"/>
              <a:t>rescuefs_1stfw_addr, rescuefs_2ndfw_addr</a:t>
            </a:r>
          </a:p>
          <a:p>
            <a:pPr lvl="1"/>
            <a:r>
              <a:rPr lang="en-US" altLang="zh-TW" dirty="0"/>
              <a:t>The start add of first/second </a:t>
            </a:r>
            <a:r>
              <a:rPr lang="en-US" altLang="zh-TW" dirty="0" err="1"/>
              <a:t>rescuefs_zone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ALL values MUST aligned by </a:t>
            </a:r>
            <a:r>
              <a:rPr lang="en-US" altLang="zh-TW" dirty="0" err="1"/>
              <a:t>storage_align</a:t>
            </a:r>
            <a:r>
              <a:rPr lang="en-US" altLang="zh-TW" dirty="0"/>
              <a:t>, in unit of </a:t>
            </a:r>
            <a:r>
              <a:rPr lang="en-US" altLang="zh-TW" dirty="0" smtClean="0"/>
              <a:t>bytes.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87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feed.conf</a:t>
            </a:r>
            <a:r>
              <a:rPr lang="en-US" altLang="zh-TW" dirty="0"/>
              <a:t> 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bluecore_file</a:t>
            </a:r>
            <a:endParaRPr lang="en-US" altLang="zh-TW" dirty="0"/>
          </a:p>
          <a:p>
            <a:pPr lvl="1"/>
            <a:r>
              <a:rPr lang="en-US" altLang="zh-TW" dirty="0"/>
              <a:t>Filename of </a:t>
            </a:r>
            <a:r>
              <a:rPr lang="en-US" altLang="zh-TW" dirty="0" err="1"/>
              <a:t>bluecore.audio</a:t>
            </a:r>
            <a:endParaRPr lang="en-US" altLang="zh-TW" dirty="0"/>
          </a:p>
          <a:p>
            <a:pPr lvl="1"/>
            <a:r>
              <a:rPr lang="en-US" altLang="zh-TW" dirty="0"/>
              <a:t>The example file is Packages/</a:t>
            </a:r>
            <a:r>
              <a:rPr lang="en-US" altLang="zh-TW" dirty="0" err="1"/>
              <a:t>fw</a:t>
            </a:r>
            <a:r>
              <a:rPr lang="en-US" altLang="zh-TW" dirty="0"/>
              <a:t>/</a:t>
            </a:r>
            <a:r>
              <a:rPr lang="en-US" altLang="zh-TW" dirty="0" err="1"/>
              <a:t>bluecore.audio</a:t>
            </a:r>
            <a:r>
              <a:rPr lang="en-US" altLang="zh-TW" dirty="0"/>
              <a:t>/bluecore.audio.zip</a:t>
            </a:r>
          </a:p>
          <a:p>
            <a:pPr lvl="1"/>
            <a:r>
              <a:rPr lang="en-US" altLang="zh-TW" dirty="0"/>
              <a:t>Unzip it first</a:t>
            </a:r>
          </a:p>
          <a:p>
            <a:r>
              <a:rPr lang="en-US" altLang="zh-TW" dirty="0" err="1"/>
              <a:t>bluecore_zone</a:t>
            </a:r>
            <a:endParaRPr lang="en-US" altLang="zh-TW" dirty="0"/>
          </a:p>
          <a:p>
            <a:pPr lvl="1"/>
            <a:r>
              <a:rPr lang="en-US" altLang="zh-TW" dirty="0"/>
              <a:t>The size of a storage area for storing the </a:t>
            </a:r>
            <a:r>
              <a:rPr lang="en-US" altLang="zh-TW" dirty="0" err="1"/>
              <a:t>bluecore_file</a:t>
            </a:r>
            <a:endParaRPr lang="en-US" altLang="zh-TW" dirty="0"/>
          </a:p>
          <a:p>
            <a:r>
              <a:rPr lang="en-US" altLang="zh-TW" dirty="0"/>
              <a:t>bluecore_1stfw_addr , bluecore_2ndfw_addr </a:t>
            </a:r>
          </a:p>
          <a:p>
            <a:pPr lvl="1"/>
            <a:r>
              <a:rPr lang="en-US" altLang="zh-TW" dirty="0"/>
              <a:t>The start add of first/second </a:t>
            </a:r>
            <a:r>
              <a:rPr lang="en-US" altLang="zh-TW" dirty="0" err="1"/>
              <a:t>bluecore_zone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ALL values MUST aligned by </a:t>
            </a:r>
            <a:r>
              <a:rPr lang="en-US" altLang="zh-TW" dirty="0" err="1"/>
              <a:t>storage_align</a:t>
            </a:r>
            <a:r>
              <a:rPr lang="en-US" altLang="zh-TW" dirty="0"/>
              <a:t>, in unit of </a:t>
            </a:r>
            <a:r>
              <a:rPr lang="en-US" altLang="zh-TW" dirty="0" smtClean="0"/>
              <a:t>bytes.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29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feed.conf</a:t>
            </a:r>
            <a:r>
              <a:rPr lang="en-US" altLang="zh-TW" dirty="0"/>
              <a:t> 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kernel_file</a:t>
            </a:r>
            <a:endParaRPr lang="en-US" altLang="zh-TW" dirty="0"/>
          </a:p>
          <a:p>
            <a:pPr lvl="1"/>
            <a:r>
              <a:rPr lang="en-US" altLang="zh-TW" dirty="0"/>
              <a:t>Filename of kernel image</a:t>
            </a:r>
          </a:p>
          <a:p>
            <a:pPr lvl="1"/>
            <a:r>
              <a:rPr lang="en-US" altLang="zh-TW" dirty="0"/>
              <a:t>The file is kernel/arch/arm64/boot/Image</a:t>
            </a:r>
          </a:p>
          <a:p>
            <a:r>
              <a:rPr lang="en-US" altLang="zh-TW" dirty="0" err="1"/>
              <a:t>kernel_zone</a:t>
            </a:r>
            <a:endParaRPr lang="en-US" altLang="zh-TW" dirty="0"/>
          </a:p>
          <a:p>
            <a:pPr lvl="1"/>
            <a:r>
              <a:rPr lang="en-US" altLang="zh-TW" dirty="0"/>
              <a:t>The size of a storage area for storing the </a:t>
            </a:r>
            <a:r>
              <a:rPr lang="en-US" altLang="zh-TW" dirty="0" err="1"/>
              <a:t>kernel_file</a:t>
            </a:r>
            <a:endParaRPr lang="en-US" altLang="zh-TW" dirty="0"/>
          </a:p>
          <a:p>
            <a:r>
              <a:rPr lang="en-US" altLang="zh-TW" dirty="0"/>
              <a:t>kernel_1stfw_addr , kernel_2ndfw_addr </a:t>
            </a:r>
          </a:p>
          <a:p>
            <a:pPr lvl="1"/>
            <a:r>
              <a:rPr lang="en-US" altLang="zh-TW" dirty="0"/>
              <a:t>The start add of first/second </a:t>
            </a:r>
            <a:r>
              <a:rPr lang="en-US" altLang="zh-TW" dirty="0" err="1"/>
              <a:t>kernel_zone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ALL values MUST aligned by </a:t>
            </a:r>
            <a:r>
              <a:rPr lang="en-US" altLang="zh-TW" dirty="0" err="1"/>
              <a:t>storage_align</a:t>
            </a:r>
            <a:r>
              <a:rPr lang="en-US" altLang="zh-TW" dirty="0"/>
              <a:t>, in unit of </a:t>
            </a:r>
            <a:r>
              <a:rPr lang="en-US" altLang="zh-TW" dirty="0" smtClean="0"/>
              <a:t>bytes.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125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feed.conf</a:t>
            </a:r>
            <a:r>
              <a:rPr lang="en-US" altLang="zh-TW" dirty="0"/>
              <a:t> 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altLang="zh-TW" dirty="0" err="1">
                <a:ea typeface="新細明體"/>
              </a:rPr>
              <a:t>bootlogo_file</a:t>
            </a:r>
          </a:p>
          <a:p>
            <a:pPr lvl="1"/>
            <a:r>
              <a:rPr lang="en-US" altLang="zh-TW" dirty="0">
                <a:ea typeface="新細明體"/>
              </a:rPr>
              <a:t>Filename of boot logo image</a:t>
            </a:r>
            <a:endParaRPr lang="en-US" altLang="zh-TW" dirty="0" err="1">
              <a:ea typeface="新細明體"/>
              <a:cs typeface="Calibri"/>
            </a:endParaRPr>
          </a:p>
          <a:p>
            <a:pPr lvl="1"/>
            <a:r>
              <a:rPr lang="en-US" altLang="zh-TW" dirty="0">
                <a:ea typeface="新細明體"/>
                <a:cs typeface="Calibri"/>
              </a:rPr>
              <a:t>For </a:t>
            </a:r>
            <a:r>
              <a:rPr lang="en-US" altLang="zh-TW" dirty="0" err="1">
                <a:ea typeface="新細明體"/>
                <a:cs typeface="Calibri"/>
              </a:rPr>
              <a:t>videoplayback</a:t>
            </a:r>
            <a:r>
              <a:rPr lang="en-US" altLang="zh-TW" dirty="0">
                <a:ea typeface="新細明體"/>
                <a:cs typeface="Calibri"/>
              </a:rPr>
              <a:t> configuration only</a:t>
            </a:r>
            <a:endParaRPr lang="en-US" altLang="zh-TW" dirty="0">
              <a:ea typeface="新細明體"/>
            </a:endParaRPr>
          </a:p>
          <a:p>
            <a:r>
              <a:rPr lang="en-US" altLang="zh-TW" dirty="0" err="1">
                <a:ea typeface="新細明體"/>
              </a:rPr>
              <a:t>bootlogo_zone</a:t>
            </a:r>
            <a:endParaRPr lang="en-US" altLang="zh-TW" dirty="0" err="1">
              <a:ea typeface="新細明體"/>
              <a:cs typeface="Calibri"/>
            </a:endParaRPr>
          </a:p>
          <a:p>
            <a:pPr lvl="1"/>
            <a:r>
              <a:rPr lang="en-US" altLang="zh-TW" dirty="0"/>
              <a:t>The size of a storage area for storing the </a:t>
            </a:r>
            <a:r>
              <a:rPr lang="en-US" altLang="zh-TW" dirty="0" err="1"/>
              <a:t>kernel_file</a:t>
            </a:r>
            <a:endParaRPr lang="en-US" altLang="zh-TW" dirty="0"/>
          </a:p>
          <a:p>
            <a:r>
              <a:rPr lang="en-US" altLang="zh-TW" dirty="0">
                <a:ea typeface="新細明體"/>
              </a:rPr>
              <a:t>bootlogo_1stfw_addr , bootlogo_2ndfw_addr </a:t>
            </a:r>
            <a:endParaRPr lang="en-US" altLang="zh-TW" dirty="0">
              <a:ea typeface="新細明體"/>
              <a:cs typeface="Calibri"/>
            </a:endParaRPr>
          </a:p>
          <a:p>
            <a:pPr lvl="1"/>
            <a:r>
              <a:rPr lang="en-US" altLang="zh-TW" dirty="0">
                <a:ea typeface="新細明體"/>
              </a:rPr>
              <a:t>The start address of </a:t>
            </a:r>
            <a:r>
              <a:rPr lang="en-US" altLang="zh-TW" dirty="0" err="1">
                <a:ea typeface="新細明體"/>
              </a:rPr>
              <a:t>bootlogo_zone</a:t>
            </a:r>
            <a:endParaRPr lang="en-US" altLang="zh-TW" dirty="0">
              <a:ea typeface="新細明體"/>
              <a:cs typeface="Calibri"/>
            </a:endParaRPr>
          </a:p>
          <a:p>
            <a:pPr lvl="1"/>
            <a:r>
              <a:rPr lang="en-US" altLang="zh-TW" dirty="0">
                <a:ea typeface="新細明體"/>
                <a:cs typeface="Calibri"/>
              </a:rPr>
              <a:t>By default, there is only one </a:t>
            </a:r>
            <a:r>
              <a:rPr lang="en-US" altLang="zh-TW" dirty="0" err="1">
                <a:ea typeface="新細明體"/>
                <a:cs typeface="Calibri"/>
              </a:rPr>
              <a:t>bootlogo</a:t>
            </a:r>
            <a:r>
              <a:rPr lang="en-US" altLang="zh-TW" dirty="0">
                <a:ea typeface="新細明體"/>
                <a:cs typeface="Calibri"/>
              </a:rPr>
              <a:t> file will be placed in the storage.</a:t>
            </a:r>
            <a:br>
              <a:rPr lang="en-US" altLang="zh-TW" dirty="0">
                <a:ea typeface="新細明體"/>
                <a:cs typeface="Calibri"/>
              </a:rPr>
            </a:br>
            <a:r>
              <a:rPr lang="en-US" altLang="zh-TW" dirty="0">
                <a:ea typeface="新細明體"/>
                <a:cs typeface="Calibri"/>
              </a:rPr>
              <a:t>Therefore, </a:t>
            </a:r>
            <a:r>
              <a:rPr lang="en-US" altLang="zh-TW" dirty="0" err="1">
                <a:ea typeface="新細明體"/>
                <a:cs typeface="Calibri"/>
              </a:rPr>
              <a:t>addr</a:t>
            </a:r>
            <a:r>
              <a:rPr lang="en-US" altLang="zh-TW" dirty="0">
                <a:ea typeface="新細明體"/>
                <a:cs typeface="Calibri"/>
              </a:rPr>
              <a:t>. of </a:t>
            </a:r>
            <a:r>
              <a:rPr lang="en-US" altLang="zh-TW" dirty="0" err="1">
                <a:ea typeface="新細明體"/>
                <a:cs typeface="Calibri"/>
              </a:rPr>
              <a:t>bootlogo</a:t>
            </a:r>
            <a:r>
              <a:rPr lang="en-US" altLang="zh-TW" dirty="0">
                <a:ea typeface="新細明體"/>
                <a:cs typeface="Calibri"/>
              </a:rPr>
              <a:t> in two </a:t>
            </a:r>
            <a:r>
              <a:rPr lang="en-US" altLang="zh-TW" dirty="0" err="1">
                <a:ea typeface="新細明體"/>
                <a:cs typeface="Calibri"/>
              </a:rPr>
              <a:t>fw</a:t>
            </a:r>
            <a:r>
              <a:rPr lang="en-US" altLang="zh-TW" dirty="0">
                <a:ea typeface="新細明體"/>
                <a:cs typeface="Calibri"/>
              </a:rPr>
              <a:t>. entries are the same.</a:t>
            </a:r>
          </a:p>
          <a:p>
            <a:r>
              <a:rPr lang="en-US" altLang="zh-TW" dirty="0">
                <a:ea typeface="新細明體"/>
                <a:cs typeface="Calibri"/>
              </a:rPr>
              <a:t>For more information about customizing </a:t>
            </a:r>
            <a:r>
              <a:rPr lang="en-US" altLang="zh-TW" dirty="0" err="1">
                <a:ea typeface="新細明體"/>
                <a:cs typeface="Calibri"/>
              </a:rPr>
              <a:t>bootlogo</a:t>
            </a:r>
            <a:r>
              <a:rPr lang="en-US" altLang="zh-TW" dirty="0">
                <a:ea typeface="新細明體"/>
                <a:cs typeface="Calibri"/>
              </a:rPr>
              <a:t>, please read the readme file for boot logo.(readme.bootlogo.pdf)</a:t>
            </a:r>
          </a:p>
          <a:p>
            <a:pPr marL="0" indent="0"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None/>
            </a:pPr>
            <a:r>
              <a:rPr lang="en-US" altLang="zh-TW" dirty="0"/>
              <a:t>ALL values MUST aligned by </a:t>
            </a:r>
            <a:r>
              <a:rPr lang="en-US" altLang="zh-TW" dirty="0" err="1"/>
              <a:t>storage_align</a:t>
            </a:r>
            <a:r>
              <a:rPr lang="en-US" altLang="zh-TW" dirty="0"/>
              <a:t>, in unit of </a:t>
            </a:r>
            <a:r>
              <a:rPr lang="en-US" altLang="zh-TW" dirty="0" smtClean="0"/>
              <a:t>bytes.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33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feed.conf</a:t>
            </a:r>
            <a:r>
              <a:rPr lang="en-US" altLang="zh-TW" dirty="0"/>
              <a:t> 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err="1"/>
              <a:t>bootpart_dir</a:t>
            </a:r>
            <a:endParaRPr lang="en-US" altLang="zh-TW" dirty="0"/>
          </a:p>
          <a:p>
            <a:pPr lvl="1"/>
            <a:r>
              <a:rPr lang="en-US" altLang="zh-TW" dirty="0"/>
              <a:t>Directory name of root </a:t>
            </a:r>
            <a:r>
              <a:rPr lang="en-US" altLang="zh-TW" dirty="0" err="1"/>
              <a:t>filesystem</a:t>
            </a:r>
            <a:endParaRPr lang="en-US" altLang="zh-TW" dirty="0"/>
          </a:p>
          <a:p>
            <a:pPr lvl="1"/>
            <a:r>
              <a:rPr lang="en-US" altLang="zh-TW" dirty="0"/>
              <a:t>For </a:t>
            </a:r>
            <a:r>
              <a:rPr lang="en-US" altLang="zh-TW" dirty="0" err="1"/>
              <a:t>eMMc</a:t>
            </a:r>
            <a:r>
              <a:rPr lang="en-US" altLang="zh-TW" dirty="0"/>
              <a:t> </a:t>
            </a:r>
            <a:r>
              <a:rPr lang="en-US" altLang="zh-TW" dirty="0" smtClean="0"/>
              <a:t>and NAND only</a:t>
            </a:r>
            <a:endParaRPr lang="en-US" altLang="zh-TW" dirty="0"/>
          </a:p>
          <a:p>
            <a:pPr lvl="1"/>
            <a:r>
              <a:rPr lang="en-US" altLang="zh-TW" dirty="0"/>
              <a:t>Customer can build </a:t>
            </a:r>
            <a:r>
              <a:rPr lang="en-US" altLang="zh-TW" dirty="0" err="1"/>
              <a:t>rootfs</a:t>
            </a:r>
            <a:r>
              <a:rPr lang="en-US" altLang="zh-TW" dirty="0"/>
              <a:t> by themselves</a:t>
            </a:r>
          </a:p>
          <a:p>
            <a:r>
              <a:rPr lang="en-US" altLang="zh-TW" dirty="0" err="1"/>
              <a:t>bootpart_type</a:t>
            </a:r>
            <a:endParaRPr lang="en-US" altLang="zh-TW" dirty="0"/>
          </a:p>
          <a:p>
            <a:pPr lvl="1"/>
            <a:r>
              <a:rPr lang="en-US" altLang="zh-TW" dirty="0"/>
              <a:t>For </a:t>
            </a:r>
            <a:r>
              <a:rPr lang="en-US" altLang="zh-TW" dirty="0" err="1"/>
              <a:t>eMMc</a:t>
            </a:r>
            <a:r>
              <a:rPr lang="en-US" altLang="zh-TW" dirty="0"/>
              <a:t>, support </a:t>
            </a:r>
            <a:r>
              <a:rPr lang="en-US" altLang="zh-TW" dirty="0" err="1"/>
              <a:t>squashfs</a:t>
            </a:r>
            <a:r>
              <a:rPr lang="en-US" altLang="zh-TW" dirty="0"/>
              <a:t> </a:t>
            </a:r>
            <a:r>
              <a:rPr lang="en-US" altLang="zh-TW" dirty="0" smtClean="0"/>
              <a:t>only; for NAND, support </a:t>
            </a:r>
            <a:r>
              <a:rPr lang="en-US" altLang="zh-TW" dirty="0" err="1" smtClean="0"/>
              <a:t>squashfs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ubifs</a:t>
            </a:r>
            <a:endParaRPr lang="en-US" altLang="zh-TW" dirty="0"/>
          </a:p>
          <a:p>
            <a:r>
              <a:rPr lang="en-US" altLang="zh-TW" dirty="0" err="1"/>
              <a:t>bootpart_zone</a:t>
            </a:r>
            <a:endParaRPr lang="en-US" altLang="zh-TW" dirty="0"/>
          </a:p>
          <a:p>
            <a:pPr lvl="1"/>
            <a:r>
              <a:rPr lang="en-US" altLang="zh-TW" dirty="0"/>
              <a:t>The size of a storage area for storing the boot partition</a:t>
            </a:r>
          </a:p>
          <a:p>
            <a:r>
              <a:rPr lang="en-US" altLang="zh-TW" dirty="0" err="1"/>
              <a:t>bootpart_addr</a:t>
            </a:r>
            <a:endParaRPr lang="en-US" altLang="zh-TW" dirty="0"/>
          </a:p>
          <a:p>
            <a:pPr lvl="1"/>
            <a:r>
              <a:rPr lang="en-US" altLang="zh-TW" dirty="0"/>
              <a:t>The start address of </a:t>
            </a:r>
            <a:r>
              <a:rPr lang="en-US" altLang="zh-TW" dirty="0" err="1" smtClean="0"/>
              <a:t>bootpart_zone</a:t>
            </a:r>
            <a:endParaRPr lang="en-US" altLang="zh-TW" dirty="0" smtClean="0"/>
          </a:p>
          <a:p>
            <a:r>
              <a:rPr lang="en-US" altLang="zh-TW" dirty="0" err="1" smtClean="0"/>
              <a:t>bootpart_name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dirty="0" err="1" smtClean="0"/>
              <a:t>bootpart_ini</a:t>
            </a:r>
            <a:r>
              <a:rPr lang="en-US" altLang="zh-TW" dirty="0" smtClean="0"/>
              <a:t> (NAND only)</a:t>
            </a:r>
          </a:p>
          <a:p>
            <a:pPr lvl="1"/>
            <a:r>
              <a:rPr lang="en-US" altLang="zh-TW" dirty="0"/>
              <a:t>MTD partition </a:t>
            </a:r>
            <a:r>
              <a:rPr lang="en-US" altLang="zh-TW" dirty="0" smtClean="0"/>
              <a:t>name and configuration </a:t>
            </a:r>
            <a:r>
              <a:rPr lang="en-US" altLang="zh-TW" dirty="0" err="1"/>
              <a:t>ini</a:t>
            </a:r>
            <a:r>
              <a:rPr lang="en-US" altLang="zh-TW" dirty="0"/>
              <a:t>-file for </a:t>
            </a:r>
            <a:r>
              <a:rPr lang="en-US" altLang="zh-TW" dirty="0" err="1"/>
              <a:t>ubinize</a:t>
            </a:r>
            <a:r>
              <a:rPr lang="en-US" altLang="zh-TW" dirty="0"/>
              <a:t>, </a:t>
            </a:r>
            <a:r>
              <a:rPr lang="en-US" altLang="zh-TW" dirty="0" smtClean="0"/>
              <a:t>respectively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ALL values MUST aligned by </a:t>
            </a:r>
            <a:r>
              <a:rPr lang="en-US" altLang="zh-TW" dirty="0" err="1"/>
              <a:t>storage_align</a:t>
            </a:r>
            <a:r>
              <a:rPr lang="en-US" altLang="zh-TW" dirty="0"/>
              <a:t>, in unit of </a:t>
            </a:r>
            <a:r>
              <a:rPr lang="en-US" altLang="zh-TW" dirty="0" smtClean="0"/>
              <a:t>bytes.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5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feed.conf</a:t>
            </a:r>
            <a:r>
              <a:rPr lang="en-US" altLang="zh-TW" dirty="0"/>
              <a:t> </a:t>
            </a:r>
            <a:r>
              <a:rPr lang="en-US" altLang="zh-TW" dirty="0" smtClean="0"/>
              <a:t>Content (EMMC and NAND only)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19726"/>
            <a:ext cx="10515600" cy="5245769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err="1" smtClean="0"/>
              <a:t>normalpart_count</a:t>
            </a:r>
            <a:endParaRPr lang="en-US" altLang="zh-TW" dirty="0"/>
          </a:p>
          <a:p>
            <a:pPr lvl="1"/>
            <a:r>
              <a:rPr lang="en-US" altLang="zh-TW" dirty="0" smtClean="0"/>
              <a:t>Count of normal partitions which decides how many normal partitions will be created (MAX=3)</a:t>
            </a:r>
            <a:endParaRPr lang="en-US" altLang="zh-TW" dirty="0"/>
          </a:p>
          <a:p>
            <a:r>
              <a:rPr lang="en-US" altLang="zh-TW" dirty="0" err="1" smtClean="0"/>
              <a:t>normalpartX_type</a:t>
            </a:r>
            <a:r>
              <a:rPr lang="en-US" altLang="zh-TW" dirty="0" smtClean="0"/>
              <a:t> (X=1 or 2 or 3)</a:t>
            </a:r>
            <a:endParaRPr lang="en-US" altLang="zh-TW" dirty="0"/>
          </a:p>
          <a:p>
            <a:pPr lvl="1"/>
            <a:r>
              <a:rPr lang="en-US" altLang="zh-TW" dirty="0" smtClean="0"/>
              <a:t>normal partition could be treated as swap, overlay or general purpose partition according to this value (swap, overlay, or ext4 for </a:t>
            </a:r>
            <a:r>
              <a:rPr lang="en-US" altLang="zh-TW" dirty="0" err="1" smtClean="0"/>
              <a:t>eMMC</a:t>
            </a:r>
            <a:r>
              <a:rPr lang="en-US" altLang="zh-TW" dirty="0" smtClean="0"/>
              <a:t>; </a:t>
            </a:r>
            <a:r>
              <a:rPr lang="en-US" altLang="zh-TW" dirty="0" err="1" smtClean="0"/>
              <a:t>ubifs</a:t>
            </a:r>
            <a:r>
              <a:rPr lang="en-US" altLang="zh-TW" dirty="0" smtClean="0"/>
              <a:t> for NAND)</a:t>
            </a:r>
          </a:p>
          <a:p>
            <a:pPr lvl="1"/>
            <a:r>
              <a:rPr lang="en-US" altLang="zh-TW" dirty="0" smtClean="0"/>
              <a:t>overlay: specify this overlay partition in </a:t>
            </a:r>
            <a:r>
              <a:rPr lang="en-US" altLang="zh-TW" dirty="0" err="1" smtClean="0"/>
              <a:t>kernelargs</a:t>
            </a:r>
            <a:endParaRPr lang="en-US" altLang="zh-TW" dirty="0"/>
          </a:p>
          <a:p>
            <a:r>
              <a:rPr lang="en-US" altLang="zh-TW" dirty="0" err="1" smtClean="0"/>
              <a:t>normalpartX_file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 err="1" smtClean="0"/>
              <a:t>normalpartX_type</a:t>
            </a:r>
            <a:r>
              <a:rPr lang="en-US" altLang="zh-TW" dirty="0" smtClean="0"/>
              <a:t> is ext4, this will be the filename of  ext4 image which will be write on storage</a:t>
            </a:r>
            <a:endParaRPr lang="en-US" altLang="zh-TW" dirty="0"/>
          </a:p>
          <a:p>
            <a:r>
              <a:rPr lang="en-US" altLang="zh-TW" dirty="0" err="1" smtClean="0"/>
              <a:t>normalpartX_zone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Partition size of </a:t>
            </a:r>
            <a:r>
              <a:rPr lang="en-US" altLang="zh-TW" dirty="0" err="1" smtClean="0"/>
              <a:t>normalpartX</a:t>
            </a:r>
            <a:endParaRPr lang="en-US" altLang="zh-TW" dirty="0" smtClean="0"/>
          </a:p>
          <a:p>
            <a:r>
              <a:rPr lang="en-US" altLang="zh-TW" dirty="0" err="1" smtClean="0"/>
              <a:t>normalpartX_addr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Starting address of </a:t>
            </a:r>
            <a:r>
              <a:rPr lang="en-US" altLang="zh-TW" dirty="0" err="1" smtClean="0"/>
              <a:t>normalpartX</a:t>
            </a:r>
            <a:endParaRPr lang="en-US" altLang="zh-TW" dirty="0" smtClean="0"/>
          </a:p>
          <a:p>
            <a:r>
              <a:rPr lang="en-US" altLang="zh-TW" dirty="0" err="1" smtClean="0"/>
              <a:t>normalpartX_name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normalpartX_dir</a:t>
            </a:r>
            <a:r>
              <a:rPr lang="en-US" altLang="zh-TW" dirty="0"/>
              <a:t>, </a:t>
            </a:r>
            <a:r>
              <a:rPr lang="en-US" altLang="zh-TW" dirty="0" smtClean="0"/>
              <a:t>normalpart1_ini (NAND only)</a:t>
            </a:r>
          </a:p>
          <a:p>
            <a:pPr lvl="1"/>
            <a:r>
              <a:rPr lang="en-US" altLang="zh-TW" dirty="0" smtClean="0"/>
              <a:t>MTD partition name</a:t>
            </a:r>
            <a:r>
              <a:rPr lang="en-US" altLang="zh-TW" dirty="0"/>
              <a:t>, </a:t>
            </a:r>
            <a:r>
              <a:rPr lang="en-US" altLang="zh-TW" dirty="0" smtClean="0"/>
              <a:t>the directory for UBIFS </a:t>
            </a:r>
            <a:r>
              <a:rPr lang="en-US" altLang="zh-TW" dirty="0" err="1" smtClean="0"/>
              <a:t>filesystem</a:t>
            </a:r>
            <a:r>
              <a:rPr lang="en-US" altLang="zh-TW" dirty="0"/>
              <a:t>, </a:t>
            </a:r>
            <a:r>
              <a:rPr lang="en-US" altLang="zh-TW" dirty="0" smtClean="0"/>
              <a:t>and configuration </a:t>
            </a:r>
            <a:r>
              <a:rPr lang="en-US" altLang="zh-TW" dirty="0" err="1" smtClean="0"/>
              <a:t>ini</a:t>
            </a:r>
            <a:r>
              <a:rPr lang="en-US" altLang="zh-TW" dirty="0" smtClean="0"/>
              <a:t>-file for </a:t>
            </a:r>
            <a:r>
              <a:rPr lang="en-US" altLang="zh-TW" dirty="0" err="1" smtClean="0"/>
              <a:t>ubinize</a:t>
            </a:r>
            <a:r>
              <a:rPr lang="en-US" altLang="zh-TW" dirty="0" smtClean="0"/>
              <a:t>, respectively</a:t>
            </a:r>
          </a:p>
          <a:p>
            <a:pPr marL="0" indent="0">
              <a:buNone/>
            </a:pPr>
            <a:r>
              <a:rPr lang="en-US" altLang="zh-TW" dirty="0" smtClean="0"/>
              <a:t>ALL values MUST aligned by </a:t>
            </a:r>
            <a:r>
              <a:rPr lang="en-US" altLang="zh-TW" dirty="0" err="1" smtClean="0"/>
              <a:t>storage_align</a:t>
            </a:r>
            <a:r>
              <a:rPr lang="en-US" altLang="zh-TW" dirty="0" smtClean="0"/>
              <a:t>, in unit of bytes.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335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feed.conf</a:t>
            </a:r>
            <a:r>
              <a:rPr lang="en-US" altLang="zh-TW" dirty="0"/>
              <a:t> </a:t>
            </a:r>
            <a:r>
              <a:rPr lang="en-US" altLang="zh-TW" dirty="0" smtClean="0"/>
              <a:t>Content (</a:t>
            </a:r>
            <a:r>
              <a:rPr lang="en-US" altLang="zh-TW" dirty="0" err="1" smtClean="0"/>
              <a:t>spi</a:t>
            </a:r>
            <a:r>
              <a:rPr lang="en-US" altLang="zh-TW" dirty="0" smtClean="0"/>
              <a:t> only)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19726"/>
            <a:ext cx="10515600" cy="5245769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initramfs_file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 name of </a:t>
            </a:r>
            <a:r>
              <a:rPr lang="en-US" altLang="zh-TW" dirty="0" err="1" smtClean="0"/>
              <a:t>initramfs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cpio</a:t>
            </a:r>
            <a:r>
              <a:rPr lang="en-US" altLang="zh-TW" dirty="0" smtClean="0"/>
              <a:t> compressed image</a:t>
            </a:r>
            <a:endParaRPr lang="en-US" altLang="zh-TW" dirty="0"/>
          </a:p>
          <a:p>
            <a:r>
              <a:rPr lang="en-US" altLang="zh-TW" dirty="0" err="1" smtClean="0"/>
              <a:t>initramfs_zone</a:t>
            </a:r>
            <a:endParaRPr lang="en-US" altLang="zh-TW" dirty="0"/>
          </a:p>
          <a:p>
            <a:pPr lvl="1"/>
            <a:r>
              <a:rPr lang="en-US" altLang="zh-TW" dirty="0" smtClean="0"/>
              <a:t>The size of storage area for storing </a:t>
            </a:r>
            <a:r>
              <a:rPr lang="en-US" altLang="zh-TW" dirty="0" err="1" smtClean="0"/>
              <a:t>initramfs_file</a:t>
            </a:r>
            <a:endParaRPr lang="en-US" altLang="zh-TW" dirty="0"/>
          </a:p>
          <a:p>
            <a:r>
              <a:rPr lang="en-US" altLang="zh-TW" dirty="0" err="1" smtClean="0"/>
              <a:t>initramfs_addr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starting address of </a:t>
            </a:r>
            <a:r>
              <a:rPr lang="en-US" altLang="zh-TW" dirty="0" err="1" smtClean="0"/>
              <a:t>initramfs_zone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ALL </a:t>
            </a:r>
            <a:r>
              <a:rPr lang="en-US" altLang="zh-TW" dirty="0"/>
              <a:t>values MUST aligned by </a:t>
            </a:r>
            <a:r>
              <a:rPr lang="en-US" altLang="zh-TW" dirty="0" err="1"/>
              <a:t>storage_align</a:t>
            </a:r>
            <a:r>
              <a:rPr lang="en-US" altLang="zh-TW" dirty="0"/>
              <a:t>, in unit of </a:t>
            </a:r>
            <a:r>
              <a:rPr lang="en-US" altLang="zh-TW" dirty="0" smtClean="0"/>
              <a:t>bytes.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4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Image-Builder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Prepare </a:t>
            </a:r>
            <a:r>
              <a:rPr lang="en-US" altLang="zh-TW" dirty="0" err="1"/>
              <a:t>Firmwares</a:t>
            </a:r>
            <a:endParaRPr lang="en-US" altLang="zh-TW" dirty="0"/>
          </a:p>
          <a:p>
            <a:pPr lvl="1"/>
            <a:r>
              <a:rPr lang="en-US" altLang="zh-TW" dirty="0"/>
              <a:t>Kernel</a:t>
            </a:r>
          </a:p>
          <a:p>
            <a:pPr lvl="2"/>
            <a:r>
              <a:rPr lang="en-US" altLang="zh-TW" dirty="0"/>
              <a:t>arch/arm64/boot/Image</a:t>
            </a:r>
          </a:p>
          <a:p>
            <a:pPr lvl="1"/>
            <a:r>
              <a:rPr lang="en-US" altLang="zh-TW" dirty="0"/>
              <a:t>Rescue System DTB</a:t>
            </a:r>
          </a:p>
          <a:p>
            <a:pPr lvl="2"/>
            <a:r>
              <a:rPr lang="en-US" altLang="zh-TW" dirty="0"/>
              <a:t>arch/arm64/boot/</a:t>
            </a:r>
            <a:r>
              <a:rPr lang="en-US" altLang="zh-TW" dirty="0" err="1"/>
              <a:t>dts</a:t>
            </a:r>
            <a:r>
              <a:rPr lang="en-US" altLang="zh-TW" dirty="0"/>
              <a:t>/</a:t>
            </a:r>
            <a:r>
              <a:rPr lang="en-US" altLang="zh-TW" dirty="0" err="1"/>
              <a:t>realtek</a:t>
            </a:r>
            <a:r>
              <a:rPr lang="en-US" altLang="zh-TW" dirty="0"/>
              <a:t>/rtd16xx/rtd-1619-nas-qa-rescue.dtb</a:t>
            </a:r>
          </a:p>
          <a:p>
            <a:pPr lvl="1"/>
            <a:r>
              <a:rPr lang="en-US" altLang="zh-TW" dirty="0"/>
              <a:t>Normal </a:t>
            </a:r>
            <a:r>
              <a:rPr lang="en-US" altLang="zh-TW" dirty="0" err="1"/>
              <a:t>Opernation</a:t>
            </a:r>
            <a:r>
              <a:rPr lang="en-US" altLang="zh-TW" dirty="0"/>
              <a:t> DTB</a:t>
            </a:r>
          </a:p>
          <a:p>
            <a:pPr lvl="2"/>
            <a:r>
              <a:rPr lang="en-US" altLang="zh-TW" dirty="0"/>
              <a:t>arch/arm64/boot/</a:t>
            </a:r>
            <a:r>
              <a:rPr lang="en-US" altLang="zh-TW" dirty="0" err="1"/>
              <a:t>dts</a:t>
            </a:r>
            <a:r>
              <a:rPr lang="en-US" altLang="zh-TW" dirty="0"/>
              <a:t>/</a:t>
            </a:r>
            <a:r>
              <a:rPr lang="en-US" altLang="zh-TW" dirty="0" err="1"/>
              <a:t>realtek</a:t>
            </a:r>
            <a:r>
              <a:rPr lang="en-US" altLang="zh-TW" dirty="0"/>
              <a:t>/rtd16xx/rtd-1619-nas-mjolnir-2GB.dtb</a:t>
            </a:r>
          </a:p>
          <a:p>
            <a:pPr lvl="1"/>
            <a:r>
              <a:rPr lang="en-US" altLang="zh-TW" dirty="0" err="1"/>
              <a:t>Bluecore.audio</a:t>
            </a:r>
            <a:endParaRPr lang="en-US" altLang="zh-TW" dirty="0"/>
          </a:p>
          <a:p>
            <a:pPr lvl="2"/>
            <a:r>
              <a:rPr lang="en-US" altLang="zh-TW" dirty="0"/>
              <a:t>Packages/</a:t>
            </a:r>
            <a:r>
              <a:rPr lang="en-US" altLang="zh-TW" dirty="0" err="1"/>
              <a:t>fw</a:t>
            </a:r>
            <a:r>
              <a:rPr lang="en-US" altLang="zh-TW" dirty="0"/>
              <a:t>/</a:t>
            </a:r>
            <a:r>
              <a:rPr lang="en-US" altLang="zh-TW" dirty="0" err="1"/>
              <a:t>bluecore.audio</a:t>
            </a:r>
            <a:r>
              <a:rPr lang="en-US" altLang="zh-TW" dirty="0"/>
              <a:t>/bluecore.audio.zip, unzip it</a:t>
            </a:r>
          </a:p>
          <a:p>
            <a:pPr lvl="1"/>
            <a:r>
              <a:rPr lang="en-US" altLang="zh-TW" dirty="0"/>
              <a:t>Rescue System Root </a:t>
            </a:r>
            <a:r>
              <a:rPr lang="en-US" altLang="zh-TW" dirty="0" err="1"/>
              <a:t>Filesystem</a:t>
            </a:r>
            <a:endParaRPr lang="en-US" altLang="zh-TW" dirty="0"/>
          </a:p>
          <a:p>
            <a:pPr lvl="2"/>
            <a:r>
              <a:rPr lang="en-US" altLang="zh-TW" dirty="0"/>
              <a:t>Image-Builder/rescue-</a:t>
            </a:r>
            <a:r>
              <a:rPr lang="en-US" altLang="zh-TW" dirty="0" err="1"/>
              <a:t>rootfs</a:t>
            </a:r>
            <a:r>
              <a:rPr lang="en-US" altLang="zh-TW" dirty="0"/>
              <a:t>/rescue_rootfs.cpio.gz</a:t>
            </a:r>
          </a:p>
          <a:p>
            <a:pPr lvl="1"/>
            <a:r>
              <a:rPr lang="en-US" altLang="zh-TW" dirty="0"/>
              <a:t>Root </a:t>
            </a:r>
            <a:r>
              <a:rPr lang="en-US" altLang="zh-TW" dirty="0" err="1"/>
              <a:t>Filesystem</a:t>
            </a:r>
            <a:endParaRPr lang="en-US" altLang="zh-TW" dirty="0"/>
          </a:p>
          <a:p>
            <a:pPr lvl="2"/>
            <a:r>
              <a:rPr lang="en-US" altLang="zh-TW" dirty="0" err="1"/>
              <a:t>OpenWRT</a:t>
            </a:r>
            <a:r>
              <a:rPr lang="en-US" altLang="zh-TW" dirty="0"/>
              <a:t>-LEDE/</a:t>
            </a:r>
            <a:r>
              <a:rPr lang="en-US" altLang="zh-TW" dirty="0" err="1"/>
              <a:t>build_dir</a:t>
            </a:r>
            <a:r>
              <a:rPr lang="en-US" altLang="zh-TW" dirty="0"/>
              <a:t>/target-aarch64_cortex-a55_glibc/root-</a:t>
            </a:r>
            <a:r>
              <a:rPr lang="en-US" altLang="zh-TW" dirty="0" err="1"/>
              <a:t>realtek</a:t>
            </a:r>
            <a:endParaRPr lang="en-US" altLang="zh-TW" dirty="0"/>
          </a:p>
          <a:p>
            <a:r>
              <a:rPr lang="en-US" altLang="zh-TW" dirty="0"/>
              <a:t>Copy </a:t>
            </a:r>
            <a:r>
              <a:rPr lang="en-US" altLang="zh-TW" dirty="0" err="1"/>
              <a:t>Firmwares</a:t>
            </a:r>
            <a:r>
              <a:rPr lang="en-US" altLang="zh-TW" dirty="0"/>
              <a:t> to Image-Builder/feed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3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Image-Builder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Realtek</a:t>
            </a:r>
            <a:r>
              <a:rPr lang="en-US" altLang="zh-TW" dirty="0"/>
              <a:t> </a:t>
            </a:r>
            <a:r>
              <a:rPr lang="en-US" altLang="zh-TW" dirty="0" err="1"/>
              <a:t>SoC</a:t>
            </a:r>
            <a:r>
              <a:rPr lang="en-US" altLang="zh-TW" dirty="0"/>
              <a:t> Image file</a:t>
            </a:r>
          </a:p>
          <a:p>
            <a:r>
              <a:rPr lang="en-US" altLang="zh-TW" dirty="0"/>
              <a:t>Prepare Files for Rescue System</a:t>
            </a:r>
          </a:p>
          <a:p>
            <a:r>
              <a:rPr lang="en-US" altLang="zh-TW" dirty="0"/>
              <a:t>Customization</a:t>
            </a:r>
          </a:p>
          <a:p>
            <a:pPr lvl="1"/>
            <a:r>
              <a:rPr lang="en-US" altLang="zh-TW" dirty="0"/>
              <a:t>Specify Firmware Layout in Storage</a:t>
            </a:r>
          </a:p>
          <a:p>
            <a:pPr lvl="2"/>
            <a:r>
              <a:rPr lang="en-US" altLang="zh-TW" dirty="0"/>
              <a:t>Edit </a:t>
            </a:r>
            <a:r>
              <a:rPr lang="en-US" altLang="zh-TW" dirty="0" err="1">
                <a:solidFill>
                  <a:srgbClr val="FF0000"/>
                </a:solidFill>
              </a:rPr>
              <a:t>feed.conf</a:t>
            </a:r>
            <a:r>
              <a:rPr lang="en-US" altLang="zh-TW" dirty="0"/>
              <a:t> to descript storage layout</a:t>
            </a:r>
          </a:p>
          <a:p>
            <a:pPr lvl="1"/>
            <a:r>
              <a:rPr lang="en-US" altLang="zh-TW" dirty="0"/>
              <a:t>Support Customer’s Root </a:t>
            </a:r>
            <a:r>
              <a:rPr lang="en-US" altLang="zh-TW" dirty="0" err="1"/>
              <a:t>Filesystem</a:t>
            </a:r>
            <a:endParaRPr lang="en-US" altLang="zh-TW" dirty="0"/>
          </a:p>
          <a:p>
            <a:pPr lvl="2"/>
            <a:r>
              <a:rPr lang="en-US" altLang="zh-TW" dirty="0"/>
              <a:t>Edit </a:t>
            </a:r>
            <a:r>
              <a:rPr lang="en-US" altLang="zh-TW" dirty="0" err="1">
                <a:solidFill>
                  <a:srgbClr val="FF0000"/>
                </a:solidFill>
              </a:rPr>
              <a:t>feed.conf</a:t>
            </a:r>
            <a:r>
              <a:rPr lang="en-US" altLang="zh-TW" dirty="0"/>
              <a:t> to descript content of root partition </a:t>
            </a:r>
          </a:p>
          <a:p>
            <a:pPr lvl="1"/>
            <a:r>
              <a:rPr lang="en-US" altLang="zh-TW" dirty="0"/>
              <a:t>Easy to Set </a:t>
            </a:r>
          </a:p>
          <a:p>
            <a:pPr lvl="2"/>
            <a:r>
              <a:rPr lang="en-US" altLang="zh-TW" dirty="0"/>
              <a:t>Kernel Boot Argument </a:t>
            </a:r>
          </a:p>
          <a:p>
            <a:pPr lvl="2"/>
            <a:r>
              <a:rPr lang="en-US" altLang="zh-TW" dirty="0"/>
              <a:t>MAC Address</a:t>
            </a:r>
          </a:p>
          <a:p>
            <a:pPr lvl="2"/>
            <a:r>
              <a:rPr lang="en-US" altLang="zh-TW" dirty="0"/>
              <a:t>IP information for </a:t>
            </a:r>
            <a:r>
              <a:rPr lang="en-US" altLang="zh-TW" dirty="0" err="1"/>
              <a:t>Bootcode</a:t>
            </a:r>
            <a:endParaRPr lang="en-US" altLang="zh-TW" dirty="0"/>
          </a:p>
          <a:p>
            <a:pPr lvl="2"/>
            <a:r>
              <a:rPr lang="en-US" altLang="zh-TW" dirty="0"/>
              <a:t>Edit file, </a:t>
            </a:r>
            <a:r>
              <a:rPr lang="en-US" altLang="zh-TW" dirty="0" err="1">
                <a:solidFill>
                  <a:srgbClr val="FF0000"/>
                </a:solidFill>
              </a:rPr>
              <a:t>bootargs.conf</a:t>
            </a:r>
            <a:r>
              <a:rPr lang="en-US" altLang="zh-TW" dirty="0">
                <a:solidFill>
                  <a:srgbClr val="FF0000"/>
                </a:solidFill>
              </a:rPr>
              <a:t>.{</a:t>
            </a:r>
            <a:r>
              <a:rPr lang="en-US" altLang="zh-TW" dirty="0" err="1" smtClean="0">
                <a:solidFill>
                  <a:srgbClr val="FF0000"/>
                </a:solidFill>
              </a:rPr>
              <a:t>spi,emmc,nand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4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Image-Builder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5804877" cy="4351338"/>
          </a:xfrm>
        </p:spPr>
        <p:txBody>
          <a:bodyPr/>
          <a:lstStyle/>
          <a:p>
            <a:r>
              <a:rPr lang="en-US" altLang="zh-TW" dirty="0"/>
              <a:t>Edit feed/</a:t>
            </a:r>
            <a:r>
              <a:rPr lang="en-US" altLang="zh-TW" dirty="0" err="1"/>
              <a:t>feed.conf</a:t>
            </a:r>
            <a:endParaRPr lang="en-US" altLang="zh-TW" dirty="0"/>
          </a:p>
          <a:p>
            <a:pPr lvl="1"/>
            <a:r>
              <a:rPr lang="en-US" altLang="zh-TW" dirty="0"/>
              <a:t>Reference files, </a:t>
            </a:r>
            <a:r>
              <a:rPr lang="en-US" altLang="zh-TW" dirty="0" err="1"/>
              <a:t>feed.conf</a:t>
            </a:r>
            <a:r>
              <a:rPr lang="en-US" altLang="zh-TW" dirty="0"/>
              <a:t>.{</a:t>
            </a:r>
            <a:r>
              <a:rPr lang="en-US" altLang="zh-TW" dirty="0" err="1" smtClean="0"/>
              <a:t>spi,emmc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nand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In Image-Builder</a:t>
            </a:r>
          </a:p>
          <a:p>
            <a:pPr lvl="1"/>
            <a:r>
              <a:rPr lang="en-US" altLang="zh-TW" dirty="0"/>
              <a:t>Run command./build-image.sh feed</a:t>
            </a:r>
          </a:p>
          <a:p>
            <a:pPr lvl="1"/>
            <a:r>
              <a:rPr lang="en-US" altLang="zh-TW" dirty="0"/>
              <a:t>X86/</a:t>
            </a:r>
            <a:r>
              <a:rPr lang="en-US" altLang="zh-TW" dirty="0" err="1"/>
              <a:t>storage_layout</a:t>
            </a:r>
            <a:r>
              <a:rPr lang="en-US" altLang="zh-TW" dirty="0"/>
              <a:t>/ layout-checker helps to check the position of each firmware zone.</a:t>
            </a:r>
          </a:p>
          <a:p>
            <a:pPr lvl="1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64"/>
          <a:stretch/>
        </p:blipFill>
        <p:spPr>
          <a:xfrm>
            <a:off x="6736862" y="2142207"/>
            <a:ext cx="5032786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Image-Builder-</a:t>
            </a:r>
            <a:r>
              <a:rPr lang="en-US" altLang="zh-TW"/>
              <a:t>-Output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Image-Builder/</a:t>
            </a:r>
            <a:r>
              <a:rPr lang="en-US" altLang="zh-TW" dirty="0" err="1"/>
              <a:t>install.img</a:t>
            </a:r>
            <a:endParaRPr lang="en-US" altLang="zh-TW" dirty="0"/>
          </a:p>
          <a:p>
            <a:pPr lvl="1"/>
            <a:r>
              <a:rPr lang="en-US" altLang="zh-TW" dirty="0"/>
              <a:t>Rescue system use </a:t>
            </a:r>
            <a:r>
              <a:rPr lang="en-US" altLang="zh-TW" dirty="0" err="1"/>
              <a:t>install.img</a:t>
            </a:r>
            <a:r>
              <a:rPr lang="en-US" altLang="zh-TW" dirty="0"/>
              <a:t> to upgrade </a:t>
            </a:r>
            <a:r>
              <a:rPr lang="en-US" altLang="zh-TW" dirty="0" err="1"/>
              <a:t>firmwares</a:t>
            </a:r>
            <a:endParaRPr lang="en-US" altLang="zh-TW" dirty="0"/>
          </a:p>
          <a:p>
            <a:r>
              <a:rPr lang="en-US" altLang="zh-TW" dirty="0"/>
              <a:t>Image-Builder/workspace/rescue</a:t>
            </a:r>
          </a:p>
          <a:p>
            <a:pPr lvl="1"/>
            <a:r>
              <a:rPr lang="en-US" altLang="zh-TW" dirty="0"/>
              <a:t>Rescue system files</a:t>
            </a:r>
          </a:p>
          <a:p>
            <a:pPr lvl="2"/>
            <a:r>
              <a:rPr lang="en-US" altLang="zh-TW" dirty="0"/>
              <a:t>{</a:t>
            </a:r>
            <a:r>
              <a:rPr lang="en-US" altLang="zh-TW" dirty="0" err="1" smtClean="0"/>
              <a:t>spi,emmc,nand</a:t>
            </a:r>
            <a:r>
              <a:rPr lang="en-US" altLang="zh-TW" dirty="0" smtClean="0"/>
              <a:t>}.</a:t>
            </a:r>
            <a:r>
              <a:rPr lang="en-US" altLang="zh-TW" dirty="0" err="1"/>
              <a:t>uImage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/>
              <a:t>rescue.{</a:t>
            </a:r>
            <a:r>
              <a:rPr lang="en-US" altLang="zh-TW" dirty="0" err="1" smtClean="0"/>
              <a:t>spi,emmc,nand</a:t>
            </a:r>
            <a:r>
              <a:rPr lang="en-US" altLang="zh-TW" dirty="0" smtClean="0"/>
              <a:t>}.</a:t>
            </a:r>
            <a:r>
              <a:rPr lang="en-US" altLang="zh-TW" dirty="0" err="1"/>
              <a:t>dtb</a:t>
            </a:r>
            <a:r>
              <a:rPr lang="en-US" altLang="zh-TW" dirty="0"/>
              <a:t>   </a:t>
            </a:r>
          </a:p>
          <a:p>
            <a:pPr lvl="2"/>
            <a:r>
              <a:rPr lang="en-US" altLang="zh-TW" dirty="0" err="1"/>
              <a:t>rescue.root</a:t>
            </a:r>
            <a:r>
              <a:rPr lang="en-US" altLang="zh-TW" dirty="0"/>
              <a:t>.{</a:t>
            </a:r>
            <a:r>
              <a:rPr lang="en-US" altLang="zh-TW" dirty="0" err="1" smtClean="0"/>
              <a:t>spi,emmc,nand</a:t>
            </a:r>
            <a:r>
              <a:rPr lang="en-US" altLang="zh-TW" dirty="0" smtClean="0"/>
              <a:t>}.</a:t>
            </a:r>
            <a:r>
              <a:rPr lang="en-US" altLang="zh-TW" dirty="0" err="1"/>
              <a:t>cpio.gz_pad.img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294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</a:t>
            </a:r>
            <a:r>
              <a:rPr lang="en-US" altLang="zh-TW" dirty="0" smtClean="0"/>
              <a:t>use </a:t>
            </a:r>
            <a:r>
              <a:rPr lang="en-US" altLang="zh-TW" dirty="0" err="1" smtClean="0"/>
              <a:t>WebUI</a:t>
            </a:r>
            <a:r>
              <a:rPr lang="en-US" altLang="zh-TW" dirty="0" smtClean="0"/>
              <a:t> </a:t>
            </a:r>
            <a:r>
              <a:rPr lang="en-US" altLang="zh-TW" dirty="0"/>
              <a:t>to build </a:t>
            </a:r>
            <a:r>
              <a:rPr lang="en-US" altLang="zh-TW" dirty="0" err="1"/>
              <a:t>config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074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Open </a:t>
            </a:r>
            <a:r>
              <a:rPr lang="en-US" altLang="zh-TW" dirty="0" smtClean="0"/>
              <a:t>Image-Builder/</a:t>
            </a:r>
            <a:r>
              <a:rPr lang="en-US" altLang="zh-TW" dirty="0" err="1" smtClean="0"/>
              <a:t>StorageLayoutUI</a:t>
            </a:r>
            <a:r>
              <a:rPr lang="en-US" altLang="zh-TW" dirty="0" smtClean="0"/>
              <a:t>/index.html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Choose the </a:t>
            </a:r>
            <a:r>
              <a:rPr lang="en-US" altLang="zh-TW" dirty="0"/>
              <a:t>storage </a:t>
            </a:r>
            <a:r>
              <a:rPr lang="en-US" altLang="zh-TW" dirty="0" smtClean="0"/>
              <a:t>type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dirty="0" err="1" smtClean="0"/>
              <a:t>Emmc</a:t>
            </a:r>
            <a:endParaRPr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lang="en-US" altLang="zh-TW" dirty="0" err="1" smtClean="0"/>
              <a:t>Spi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And corresponding settings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dirty="0" err="1" smtClean="0">
                <a:hlinkClick r:id="rId2" action="ppaction://hlinksldjump"/>
              </a:rPr>
              <a:t>Bootargs</a:t>
            </a:r>
            <a:endParaRPr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lang="en-US" altLang="zh-TW" dirty="0" smtClean="0">
                <a:hlinkClick r:id="rId3" action="ppaction://hlinksldjump"/>
              </a:rPr>
              <a:t>Storage size</a:t>
            </a:r>
            <a:endParaRPr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lang="en-US" altLang="zh-TW" dirty="0" smtClean="0">
                <a:hlinkClick r:id="rId3" action="ppaction://hlinksldjump"/>
              </a:rPr>
              <a:t>Storage align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Supports </a:t>
            </a:r>
            <a:r>
              <a:rPr lang="en-US" altLang="zh-TW" dirty="0"/>
              <a:t>Dual Firmware Updating</a:t>
            </a:r>
            <a:endParaRPr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lang="en-US" altLang="zh-TW" dirty="0"/>
              <a:t>Storage 2</a:t>
            </a:r>
            <a:r>
              <a:rPr lang="en-US" altLang="zh-TW" baseline="30000" dirty="0"/>
              <a:t>nd</a:t>
            </a:r>
            <a:r>
              <a:rPr lang="en-US" altLang="zh-TW" dirty="0"/>
              <a:t> firmware address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dirty="0" smtClean="0">
                <a:hlinkClick r:id="rId4" action="ppaction://hlinksldjump"/>
              </a:rPr>
              <a:t>Update firmware</a:t>
            </a:r>
            <a:endParaRPr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lang="en-US" altLang="zh-TW" dirty="0" err="1" smtClean="0">
                <a:hlinkClick r:id="rId4" action="ppaction://hlinksldjump"/>
              </a:rPr>
              <a:t>Seqnum</a:t>
            </a:r>
            <a:r>
              <a:rPr lang="en-US" altLang="zh-TW" dirty="0" smtClean="0">
                <a:hlinkClick r:id="rId4" action="ppaction://hlinksldjump"/>
              </a:rPr>
              <a:t> firmware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2" descr="\\192.168.0.118\yuchen\Pictures\Screenshot from 2019-08-13 17-11-59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t="9590" r="13861" b="11442"/>
          <a:stretch/>
        </p:blipFill>
        <p:spPr bwMode="auto">
          <a:xfrm>
            <a:off x="5794743" y="2299897"/>
            <a:ext cx="5943600" cy="410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</a:t>
            </a:r>
            <a:r>
              <a:rPr lang="en-US" altLang="zh-TW" dirty="0" err="1"/>
              <a:t>WebUI</a:t>
            </a:r>
            <a:r>
              <a:rPr lang="en-US" altLang="zh-TW" dirty="0"/>
              <a:t> to build </a:t>
            </a:r>
            <a:r>
              <a:rPr lang="en-US" altLang="zh-TW" dirty="0" err="1"/>
              <a:t>config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Choose six files</a:t>
            </a:r>
          </a:p>
          <a:p>
            <a:pPr lvl="1"/>
            <a:r>
              <a:rPr lang="en-US" altLang="zh-TW" dirty="0">
                <a:hlinkClick r:id="rId2" action="ppaction://hlinksldjump"/>
              </a:rPr>
              <a:t>Device Tree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 action="ppaction://hlinksldjump"/>
              </a:rPr>
              <a:t>Rescue Device </a:t>
            </a:r>
            <a:r>
              <a:rPr lang="en-US" altLang="zh-TW" dirty="0" smtClean="0">
                <a:hlinkClick r:id="rId3" action="ppaction://hlinksldjump"/>
              </a:rPr>
              <a:t>Tree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 action="ppaction://hlinksldjump"/>
              </a:rPr>
              <a:t>Rescue </a:t>
            </a:r>
            <a:r>
              <a:rPr lang="en-US" altLang="zh-TW" dirty="0" err="1" smtClean="0">
                <a:hlinkClick r:id="rId4" action="ppaction://hlinksldjump"/>
              </a:rPr>
              <a:t>RootFS</a:t>
            </a:r>
            <a:endParaRPr lang="en-US" altLang="zh-TW" dirty="0" smtClean="0"/>
          </a:p>
          <a:p>
            <a:pPr lvl="1"/>
            <a:r>
              <a:rPr lang="en-US" altLang="zh-TW" dirty="0" err="1" smtClean="0">
                <a:hlinkClick r:id="rId5" action="ppaction://hlinksldjump"/>
              </a:rPr>
              <a:t>Bluecore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6" action="ppaction://hlinksldjump"/>
              </a:rPr>
              <a:t>Kernel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7" action="ppaction://hlinksldjump"/>
              </a:rPr>
              <a:t>Boot </a:t>
            </a:r>
            <a:r>
              <a:rPr lang="en-US" altLang="zh-TW" dirty="0" smtClean="0">
                <a:hlinkClick r:id="rId7" action="ppaction://hlinksldjump"/>
              </a:rPr>
              <a:t>Partition </a:t>
            </a:r>
            <a:r>
              <a:rPr lang="en-US" altLang="zh-TW" dirty="0" smtClean="0"/>
              <a:t>(only </a:t>
            </a:r>
            <a:r>
              <a:rPr lang="en-US" altLang="zh-TW" dirty="0" err="1" smtClean="0"/>
              <a:t>emmc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Zone MUST </a:t>
            </a:r>
            <a:r>
              <a:rPr lang="en-US" altLang="zh-TW" dirty="0"/>
              <a:t>aligned </a:t>
            </a:r>
            <a:r>
              <a:rPr lang="en-US" altLang="zh-TW" dirty="0" smtClean="0"/>
              <a:t>by </a:t>
            </a:r>
            <a:r>
              <a:rPr lang="en-US" altLang="zh-TW" dirty="0" err="1" smtClean="0"/>
              <a:t>storage_align</a:t>
            </a:r>
            <a:endParaRPr lang="en-US" altLang="zh-TW" dirty="0" smtClean="0"/>
          </a:p>
          <a:p>
            <a:r>
              <a:rPr lang="en-US" altLang="zh-TW" dirty="0" smtClean="0"/>
              <a:t>Customization </a:t>
            </a:r>
            <a:r>
              <a:rPr lang="en-US" altLang="zh-TW" dirty="0" smtClean="0">
                <a:hlinkClick r:id="rId8" action="ppaction://hlinksldjump"/>
              </a:rPr>
              <a:t>Normal Part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err="1" smtClean="0"/>
              <a:t>Emmc</a:t>
            </a:r>
            <a:r>
              <a:rPr lang="en-US" altLang="zh-TW" dirty="0" smtClean="0"/>
              <a:t>: 0, 1, 2, 3</a:t>
            </a:r>
          </a:p>
          <a:p>
            <a:pPr lvl="1"/>
            <a:r>
              <a:rPr lang="en-US" altLang="zh-TW" dirty="0" err="1" smtClean="0"/>
              <a:t>Spi</a:t>
            </a:r>
            <a:r>
              <a:rPr lang="en-US" altLang="zh-TW" dirty="0" smtClean="0"/>
              <a:t>: none</a:t>
            </a:r>
          </a:p>
        </p:txBody>
      </p:sp>
      <p:pic>
        <p:nvPicPr>
          <p:cNvPr id="2050" name="Picture 2" descr="E:\yuchenhsu\Desktop\ubuntu_picture\Screenshot from 2019-08-13 17-52-38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1092" r="20638" b="4292"/>
          <a:stretch/>
        </p:blipFill>
        <p:spPr bwMode="auto">
          <a:xfrm>
            <a:off x="6514214" y="1648043"/>
            <a:ext cx="5231218" cy="474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</a:t>
            </a:r>
            <a:r>
              <a:rPr lang="en-US" altLang="zh-TW" dirty="0" err="1"/>
              <a:t>WebUI</a:t>
            </a:r>
            <a:r>
              <a:rPr lang="en-US" altLang="zh-TW" dirty="0"/>
              <a:t> to build </a:t>
            </a:r>
            <a:r>
              <a:rPr lang="en-US" altLang="zh-TW" dirty="0" err="1" smtClean="0"/>
              <a:t>config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Click “OK”</a:t>
            </a:r>
          </a:p>
          <a:p>
            <a:pPr lvl="1"/>
            <a:r>
              <a:rPr lang="en-US" altLang="zh-TW" dirty="0" smtClean="0"/>
              <a:t>You can review the layout</a:t>
            </a:r>
          </a:p>
          <a:p>
            <a:r>
              <a:rPr lang="en-US" altLang="zh-TW" dirty="0" smtClean="0"/>
              <a:t>click </a:t>
            </a:r>
            <a:r>
              <a:rPr lang="en-US" altLang="zh-TW" dirty="0"/>
              <a:t>“submit</a:t>
            </a:r>
            <a:r>
              <a:rPr lang="en-US" altLang="zh-TW" dirty="0" smtClean="0"/>
              <a:t>”</a:t>
            </a:r>
          </a:p>
          <a:p>
            <a:pPr lvl="1"/>
            <a:r>
              <a:rPr lang="en-US" altLang="zh-TW" dirty="0" smtClean="0"/>
              <a:t>It </a:t>
            </a:r>
            <a:r>
              <a:rPr lang="en-US" altLang="zh-TW" dirty="0"/>
              <a:t>can produce </a:t>
            </a:r>
            <a:r>
              <a:rPr lang="en-US" altLang="zh-TW" dirty="0" err="1"/>
              <a:t>feed.conf</a:t>
            </a:r>
            <a:r>
              <a:rPr lang="en-US" altLang="zh-TW" dirty="0" smtClean="0"/>
              <a:t>.{</a:t>
            </a:r>
            <a:r>
              <a:rPr lang="en-US" altLang="zh-TW" dirty="0" err="1" smtClean="0"/>
              <a:t>spi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emmc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In </a:t>
            </a:r>
            <a:r>
              <a:rPr lang="en-US" altLang="zh-TW" dirty="0"/>
              <a:t>/home/Downloads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Copy </a:t>
            </a:r>
            <a:r>
              <a:rPr lang="en-US" altLang="zh-TW" dirty="0" err="1" smtClean="0"/>
              <a:t>feed.conf</a:t>
            </a:r>
            <a:r>
              <a:rPr lang="en-US" altLang="zh-TW" dirty="0" smtClean="0"/>
              <a:t>.{</a:t>
            </a:r>
            <a:r>
              <a:rPr lang="en-US" altLang="zh-TW" dirty="0" err="1"/>
              <a:t>spi</a:t>
            </a:r>
            <a:r>
              <a:rPr lang="en-US" altLang="zh-TW" dirty="0"/>
              <a:t>, </a:t>
            </a:r>
            <a:r>
              <a:rPr lang="en-US" altLang="zh-TW" dirty="0" err="1" smtClean="0"/>
              <a:t>emmc</a:t>
            </a:r>
            <a:r>
              <a:rPr lang="en-US" altLang="zh-TW" dirty="0" smtClean="0"/>
              <a:t>} to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TW" dirty="0" smtClean="0"/>
              <a:t>    RTD16xx_SDK_Develop/Image-Builder/feed</a:t>
            </a:r>
            <a:endParaRPr lang="en-US" altLang="zh-TW" dirty="0"/>
          </a:p>
          <a:p>
            <a:pPr marL="228600" lvl="1">
              <a:spcBef>
                <a:spcPts val="1000"/>
              </a:spcBef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3074" name="Picture 2" descr="E:\yuchenhsu\Desktop\ubuntu_picture\Screenshot from 2019-08-13 18-05-1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7" t="7998" r="13092" b="3170"/>
          <a:stretch/>
        </p:blipFill>
        <p:spPr bwMode="auto">
          <a:xfrm>
            <a:off x="6687880" y="1350334"/>
            <a:ext cx="5188688" cy="488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install.img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Realtek</a:t>
            </a:r>
            <a:r>
              <a:rPr lang="en-US" altLang="zh-TW" dirty="0"/>
              <a:t> </a:t>
            </a:r>
            <a:r>
              <a:rPr lang="en-US" altLang="zh-TW" dirty="0" err="1"/>
              <a:t>SoC</a:t>
            </a:r>
            <a:r>
              <a:rPr lang="en-US" altLang="zh-TW" dirty="0"/>
              <a:t> Image file which contains</a:t>
            </a:r>
          </a:p>
          <a:p>
            <a:pPr lvl="1"/>
            <a:r>
              <a:rPr lang="en-US" altLang="zh-TW" dirty="0" err="1"/>
              <a:t>Bluecore.audio</a:t>
            </a:r>
            <a:endParaRPr lang="en-US" altLang="zh-TW" dirty="0"/>
          </a:p>
          <a:p>
            <a:pPr lvl="1"/>
            <a:r>
              <a:rPr lang="en-US" altLang="zh-TW" dirty="0"/>
              <a:t>Kernel Image</a:t>
            </a:r>
          </a:p>
          <a:p>
            <a:pPr lvl="1"/>
            <a:r>
              <a:rPr lang="en-US" altLang="zh-TW" dirty="0"/>
              <a:t>DTB for Normal Boot up</a:t>
            </a:r>
          </a:p>
          <a:p>
            <a:pPr lvl="1"/>
            <a:r>
              <a:rPr lang="en-US" altLang="zh-TW" dirty="0"/>
              <a:t>DTB for Rescue Boot up</a:t>
            </a:r>
          </a:p>
          <a:p>
            <a:pPr lvl="1"/>
            <a:r>
              <a:rPr lang="en-US" altLang="zh-TW" dirty="0"/>
              <a:t>Root </a:t>
            </a:r>
            <a:r>
              <a:rPr lang="en-US" altLang="zh-TW" dirty="0" err="1"/>
              <a:t>Filesystem</a:t>
            </a:r>
            <a:r>
              <a:rPr lang="en-US" altLang="zh-TW" dirty="0"/>
              <a:t> for Rescue System</a:t>
            </a:r>
          </a:p>
          <a:p>
            <a:pPr lvl="1"/>
            <a:r>
              <a:rPr lang="en-US" altLang="zh-TW" dirty="0"/>
              <a:t>Root </a:t>
            </a:r>
            <a:r>
              <a:rPr lang="en-US" altLang="zh-TW" dirty="0" err="1"/>
              <a:t>Filesystem</a:t>
            </a:r>
            <a:r>
              <a:rPr lang="en-US" altLang="zh-TW" dirty="0"/>
              <a:t> for Normal Boot up (if </a:t>
            </a:r>
            <a:r>
              <a:rPr lang="en-US" altLang="zh-TW" dirty="0" err="1" smtClean="0"/>
              <a:t>eMMc</a:t>
            </a:r>
            <a:r>
              <a:rPr lang="en-US" altLang="zh-TW" dirty="0" smtClean="0"/>
              <a:t> or NAND)</a:t>
            </a:r>
            <a:endParaRPr lang="en-US" altLang="zh-TW" dirty="0"/>
          </a:p>
          <a:p>
            <a:pPr lvl="1"/>
            <a:r>
              <a:rPr lang="en-US" altLang="zh-TW" dirty="0"/>
              <a:t>Layout description file, config.txt</a:t>
            </a:r>
          </a:p>
          <a:p>
            <a:pPr lvl="1"/>
            <a:r>
              <a:rPr lang="en-US" altLang="zh-TW" dirty="0"/>
              <a:t>Storage Writer, installer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776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Directories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build_image.sh</a:t>
            </a:r>
          </a:p>
          <a:p>
            <a:pPr lvl="1"/>
            <a:r>
              <a:rPr lang="en-US" altLang="zh-TW" dirty="0"/>
              <a:t>Build Script</a:t>
            </a:r>
          </a:p>
          <a:p>
            <a:r>
              <a:rPr lang="en-US" altLang="zh-TW" dirty="0" err="1"/>
              <a:t>arm_bin</a:t>
            </a:r>
            <a:r>
              <a:rPr lang="en-US" altLang="zh-TW" dirty="0"/>
              <a:t>/</a:t>
            </a:r>
          </a:p>
          <a:p>
            <a:pPr lvl="1"/>
            <a:r>
              <a:rPr lang="en-US" altLang="zh-TW" dirty="0"/>
              <a:t>arm binary files for running in rescue system</a:t>
            </a:r>
          </a:p>
          <a:p>
            <a:r>
              <a:rPr lang="en-US" altLang="zh-TW" dirty="0"/>
              <a:t>x86_bin/</a:t>
            </a:r>
          </a:p>
          <a:p>
            <a:pPr lvl="1"/>
            <a:r>
              <a:rPr lang="en-US" altLang="zh-TW" dirty="0"/>
              <a:t>X86 binary files for creating </a:t>
            </a:r>
            <a:r>
              <a:rPr lang="en-US" altLang="zh-TW" dirty="0" err="1"/>
              <a:t>install.img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72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Directories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rescue-</a:t>
            </a:r>
            <a:r>
              <a:rPr lang="en-US" altLang="zh-TW" dirty="0" err="1"/>
              <a:t>rootfs</a:t>
            </a:r>
            <a:r>
              <a:rPr lang="en-US" altLang="zh-TW" dirty="0"/>
              <a:t>/</a:t>
            </a:r>
          </a:p>
          <a:p>
            <a:pPr lvl="1"/>
            <a:r>
              <a:rPr lang="en-US" altLang="zh-TW" dirty="0"/>
              <a:t>Rescue Root File System. </a:t>
            </a:r>
          </a:p>
          <a:p>
            <a:pPr lvl="1"/>
            <a:r>
              <a:rPr lang="en-US" altLang="zh-TW" dirty="0"/>
              <a:t>Use initramfs.sh to compress/decompress rescue root </a:t>
            </a:r>
            <a:r>
              <a:rPr lang="en-US" altLang="zh-TW" dirty="0" err="1"/>
              <a:t>filesystem</a:t>
            </a:r>
            <a:r>
              <a:rPr lang="en-US" altLang="zh-TW" dirty="0"/>
              <a:t> image.</a:t>
            </a:r>
          </a:p>
          <a:p>
            <a:pPr lvl="1"/>
            <a:r>
              <a:rPr lang="en-US" altLang="zh-TW" dirty="0"/>
              <a:t>Size limit is 1 MB (1048576 bytes)</a:t>
            </a:r>
          </a:p>
          <a:p>
            <a:pPr lvl="2"/>
            <a:r>
              <a:rPr lang="en-US" altLang="zh-TW" dirty="0"/>
              <a:t>If exceeding the limit, change CONFIG_ROOTFS_RESCUE_SIZE in </a:t>
            </a:r>
            <a:r>
              <a:rPr lang="en-US" altLang="zh-TW" dirty="0" err="1"/>
              <a:t>Bootcode's</a:t>
            </a:r>
            <a:r>
              <a:rPr lang="en-US" altLang="zh-TW" dirty="0"/>
              <a:t> U-Boot64/include/</a:t>
            </a:r>
            <a:r>
              <a:rPr lang="en-US" altLang="zh-TW" dirty="0" err="1"/>
              <a:t>configs</a:t>
            </a:r>
            <a:r>
              <a:rPr lang="en-US" altLang="zh-TW" dirty="0"/>
              <a:t>/rtd161x_qa_{board}.h as in device tree</a:t>
            </a:r>
          </a:p>
          <a:p>
            <a:pPr lvl="2"/>
            <a:r>
              <a:rPr lang="en-US" altLang="zh-TW" dirty="0"/>
              <a:t>For example, define CONFIG_ROOTFS_RESCUE_SIZE as 0x200000 in rtd161x_qa_spi_64.h when device tree has </a:t>
            </a:r>
            <a:r>
              <a:rPr lang="en-US" altLang="zh-TW" dirty="0" err="1"/>
              <a:t>initrd</a:t>
            </a:r>
            <a:r>
              <a:rPr lang="en-US" altLang="zh-TW" dirty="0"/>
              <a:t>-start=&lt;0x02200000&gt; and </a:t>
            </a:r>
            <a:r>
              <a:rPr lang="en-US" altLang="zh-TW" dirty="0" err="1"/>
              <a:t>initrd</a:t>
            </a:r>
            <a:r>
              <a:rPr lang="en-US" altLang="zh-TW" dirty="0"/>
              <a:t>-end=&lt;0x02400000&gt; where </a:t>
            </a:r>
            <a:r>
              <a:rPr lang="en-US" altLang="zh-TW" dirty="0" err="1"/>
              <a:t>initrd</a:t>
            </a:r>
            <a:r>
              <a:rPr lang="en-US" altLang="zh-TW" dirty="0"/>
              <a:t> start and end are defined in kernel source's include/</a:t>
            </a:r>
            <a:r>
              <a:rPr lang="en-US" altLang="zh-TW" dirty="0" err="1"/>
              <a:t>soc</a:t>
            </a:r>
            <a:r>
              <a:rPr lang="en-US" altLang="zh-TW" dirty="0"/>
              <a:t>/</a:t>
            </a:r>
            <a:r>
              <a:rPr lang="en-US" altLang="zh-TW" dirty="0" err="1"/>
              <a:t>realtek</a:t>
            </a:r>
            <a:r>
              <a:rPr lang="en-US" altLang="zh-TW" dirty="0"/>
              <a:t>/</a:t>
            </a:r>
            <a:r>
              <a:rPr lang="en-US" altLang="zh-TW" dirty="0" err="1"/>
              <a:t>memory.h</a:t>
            </a:r>
            <a:r>
              <a:rPr lang="en-US" altLang="zh-TW" dirty="0"/>
              <a:t> as ROOTFS_RESCUE_START and ROOTFS_RESCUE_END respectively</a:t>
            </a:r>
          </a:p>
          <a:p>
            <a:r>
              <a:rPr lang="en-US" altLang="zh-TW" dirty="0"/>
              <a:t>feed/</a:t>
            </a:r>
          </a:p>
          <a:p>
            <a:pPr lvl="1"/>
            <a:r>
              <a:rPr lang="en-US" altLang="zh-TW" dirty="0"/>
              <a:t>Gather Firmware Files</a:t>
            </a:r>
          </a:p>
          <a:p>
            <a:pPr lvl="1"/>
            <a:r>
              <a:rPr lang="en-US" altLang="zh-TW" dirty="0"/>
              <a:t>Edit </a:t>
            </a:r>
            <a:r>
              <a:rPr lang="en-US" altLang="zh-TW" dirty="0" err="1"/>
              <a:t>feed.conf</a:t>
            </a:r>
            <a:r>
              <a:rPr lang="en-US" altLang="zh-TW" dirty="0"/>
              <a:t> to descript storage layout</a:t>
            </a:r>
          </a:p>
          <a:p>
            <a:pPr lvl="2"/>
            <a:r>
              <a:rPr lang="en-US" altLang="zh-TW" dirty="0" smtClean="0"/>
              <a:t>Three example </a:t>
            </a:r>
            <a:r>
              <a:rPr lang="en-US" altLang="zh-TW" dirty="0"/>
              <a:t>files, </a:t>
            </a:r>
            <a:r>
              <a:rPr lang="en-US" altLang="zh-TW" dirty="0" err="1"/>
              <a:t>feeds.conf.emmc</a:t>
            </a:r>
            <a:r>
              <a:rPr lang="en-US" altLang="zh-TW" dirty="0"/>
              <a:t>,  </a:t>
            </a:r>
            <a:r>
              <a:rPr lang="en-US" altLang="zh-TW" dirty="0" err="1" smtClean="0"/>
              <a:t>feeds.conf.spi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feeds.conf.nand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648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feed.conf</a:t>
            </a:r>
            <a:r>
              <a:rPr lang="en-US" altLang="zh-TW" dirty="0"/>
              <a:t> 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storage</a:t>
            </a:r>
          </a:p>
          <a:p>
            <a:pPr lvl="1"/>
            <a:r>
              <a:rPr lang="en-US" altLang="zh-TW" dirty="0"/>
              <a:t>Define storage type</a:t>
            </a:r>
          </a:p>
          <a:p>
            <a:r>
              <a:rPr lang="en-US" altLang="zh-TW" dirty="0" err="1"/>
              <a:t>storage_size</a:t>
            </a:r>
            <a:endParaRPr lang="en-US" altLang="zh-TW" dirty="0"/>
          </a:p>
          <a:p>
            <a:pPr lvl="1"/>
            <a:r>
              <a:rPr lang="en-US" altLang="zh-TW" dirty="0"/>
              <a:t>Define size of storage in unit of </a:t>
            </a:r>
            <a:r>
              <a:rPr lang="en-US" altLang="zh-TW" dirty="0" smtClean="0"/>
              <a:t>bytes</a:t>
            </a:r>
            <a:endParaRPr lang="en-US" altLang="zh-TW" dirty="0"/>
          </a:p>
          <a:p>
            <a:r>
              <a:rPr lang="en-US" altLang="zh-TW" dirty="0" err="1"/>
              <a:t>storage_align</a:t>
            </a:r>
            <a:endParaRPr lang="en-US" altLang="zh-TW" dirty="0"/>
          </a:p>
          <a:p>
            <a:pPr lvl="1"/>
            <a:r>
              <a:rPr lang="en-US" altLang="zh-TW" dirty="0"/>
              <a:t>Define the alignment of storage block in unit of </a:t>
            </a:r>
            <a:r>
              <a:rPr lang="en-US" altLang="zh-TW" dirty="0" smtClean="0"/>
              <a:t>bytes</a:t>
            </a:r>
            <a:endParaRPr lang="en-US" altLang="zh-TW" dirty="0"/>
          </a:p>
          <a:p>
            <a:r>
              <a:rPr lang="en-US" altLang="zh-TW" dirty="0" err="1" smtClean="0"/>
              <a:t>storage_eraseblock_size</a:t>
            </a:r>
            <a:r>
              <a:rPr lang="en-US" altLang="zh-TW" dirty="0" smtClean="0"/>
              <a:t> (NAND only)</a:t>
            </a:r>
          </a:p>
          <a:p>
            <a:pPr lvl="1"/>
            <a:r>
              <a:rPr lang="en-US" altLang="zh-TW" dirty="0" smtClean="0"/>
              <a:t>Define the size of erase </a:t>
            </a:r>
            <a:r>
              <a:rPr lang="en-US" altLang="zh-TW" dirty="0"/>
              <a:t>block in unit of </a:t>
            </a:r>
            <a:r>
              <a:rPr lang="en-US" altLang="zh-TW" dirty="0" smtClean="0"/>
              <a:t>bytes</a:t>
            </a:r>
          </a:p>
          <a:p>
            <a:r>
              <a:rPr lang="en-US" altLang="zh-TW" dirty="0" err="1" smtClean="0"/>
              <a:t>storage_start_address</a:t>
            </a:r>
            <a:endParaRPr lang="en-US" altLang="zh-TW" dirty="0"/>
          </a:p>
          <a:p>
            <a:pPr lvl="1"/>
            <a:r>
              <a:rPr lang="en-US" altLang="zh-TW" dirty="0"/>
              <a:t>The start address of available are for storing firmware. DO NOT CHANGE!</a:t>
            </a:r>
          </a:p>
          <a:p>
            <a:r>
              <a:rPr lang="en-US" altLang="zh-TW" dirty="0" err="1"/>
              <a:t>lzma</a:t>
            </a:r>
            <a:endParaRPr lang="en-US" altLang="zh-TW" dirty="0"/>
          </a:p>
          <a:p>
            <a:pPr lvl="1"/>
            <a:r>
              <a:rPr lang="en-US" altLang="zh-TW" dirty="0"/>
              <a:t>Use LZMA to compress </a:t>
            </a:r>
            <a:r>
              <a:rPr lang="en-US" altLang="zh-TW" dirty="0" err="1"/>
              <a:t>bluecore.audio</a:t>
            </a:r>
            <a:r>
              <a:rPr lang="en-US" altLang="zh-TW" dirty="0"/>
              <a:t> and kernel. Recommend for SPI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2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feed.conf</a:t>
            </a:r>
            <a:r>
              <a:rPr lang="en-US" altLang="zh-TW" dirty="0"/>
              <a:t> 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err="1"/>
              <a:t>bootargs</a:t>
            </a:r>
            <a:endParaRPr lang="en-US" altLang="zh-TW" dirty="0"/>
          </a:p>
          <a:p>
            <a:pPr lvl="1"/>
            <a:r>
              <a:rPr lang="en-US" altLang="zh-TW" dirty="0"/>
              <a:t>Insert U-Boot variables</a:t>
            </a:r>
          </a:p>
          <a:p>
            <a:pPr lvl="1"/>
            <a:r>
              <a:rPr lang="en-US" altLang="zh-TW" dirty="0"/>
              <a:t>Configuration File</a:t>
            </a:r>
          </a:p>
          <a:p>
            <a:pPr lvl="2"/>
            <a:r>
              <a:rPr lang="en-US" altLang="zh-TW" dirty="0" err="1" smtClean="0"/>
              <a:t>bootargs.conf.emmc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bootargs.conf.spi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bootargs.conf.nand</a:t>
            </a:r>
            <a:endParaRPr lang="en-US" altLang="zh-TW" dirty="0"/>
          </a:p>
          <a:p>
            <a:r>
              <a:rPr lang="en-US" altLang="zh-TW" dirty="0"/>
              <a:t>Content of </a:t>
            </a:r>
            <a:r>
              <a:rPr lang="en-US" altLang="zh-TW" dirty="0" err="1"/>
              <a:t>bootargs.conf</a:t>
            </a:r>
            <a:r>
              <a:rPr lang="en-US" altLang="zh-TW" dirty="0"/>
              <a:t>.{</a:t>
            </a:r>
            <a:r>
              <a:rPr lang="en-US" altLang="zh-TW" dirty="0" err="1" smtClean="0"/>
              <a:t>emmc,spi,nand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lvl="1"/>
            <a:r>
              <a:rPr lang="en-US" altLang="zh-TW" dirty="0" err="1"/>
              <a:t>ethaddr</a:t>
            </a:r>
            <a:r>
              <a:rPr lang="en-US" altLang="zh-TW" dirty="0"/>
              <a:t>=00:10:20:30:40:50</a:t>
            </a:r>
          </a:p>
          <a:p>
            <a:pPr lvl="1"/>
            <a:r>
              <a:rPr lang="en-US" altLang="zh-TW" dirty="0" err="1"/>
              <a:t>gatewayip</a:t>
            </a:r>
            <a:r>
              <a:rPr lang="en-US" altLang="zh-TW" dirty="0"/>
              <a:t>=192.168.100.254</a:t>
            </a:r>
          </a:p>
          <a:p>
            <a:pPr lvl="1"/>
            <a:r>
              <a:rPr lang="en-US" altLang="zh-TW" dirty="0" err="1"/>
              <a:t>ipaddr</a:t>
            </a:r>
            <a:r>
              <a:rPr lang="en-US" altLang="zh-TW" dirty="0"/>
              <a:t>=192.168.100.1</a:t>
            </a:r>
          </a:p>
          <a:p>
            <a:pPr lvl="1"/>
            <a:r>
              <a:rPr lang="en-US" altLang="zh-TW" dirty="0" err="1"/>
              <a:t>netmask</a:t>
            </a:r>
            <a:r>
              <a:rPr lang="en-US" altLang="zh-TW" dirty="0"/>
              <a:t>=255.255.255.0</a:t>
            </a:r>
          </a:p>
          <a:p>
            <a:pPr lvl="1"/>
            <a:r>
              <a:rPr lang="en-US" altLang="zh-TW" dirty="0" smtClean="0"/>
              <a:t>SPI</a:t>
            </a:r>
            <a:r>
              <a:rPr lang="zh-TW" altLang="en-US" dirty="0"/>
              <a:t> </a:t>
            </a:r>
            <a:r>
              <a:rPr lang="en-US" altLang="zh-TW" dirty="0" smtClean="0"/>
              <a:t>Kernel Arguments</a:t>
            </a:r>
          </a:p>
          <a:p>
            <a:pPr lvl="2"/>
            <a:r>
              <a:rPr lang="en-US" altLang="zh-TW" dirty="0" err="1" smtClean="0"/>
              <a:t>kernelargs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mtdparts</a:t>
            </a:r>
            <a:r>
              <a:rPr lang="en-US" altLang="zh-TW" dirty="0" smtClean="0"/>
              <a:t>=RtkSFC:1024k(U-Boot)ro,64k(</a:t>
            </a:r>
            <a:r>
              <a:rPr lang="en-US" altLang="zh-TW" dirty="0" err="1" smtClean="0"/>
              <a:t>FWtbl</a:t>
            </a:r>
            <a:r>
              <a:rPr lang="en-US" altLang="zh-TW" dirty="0" smtClean="0"/>
              <a:t>)ro,128k(Factory</a:t>
            </a:r>
            <a:r>
              <a:rPr lang="en-US" altLang="zh-TW" dirty="0"/>
              <a:t>),10944k(FW)ro,4096k(Free),128k(oops) </a:t>
            </a:r>
            <a:r>
              <a:rPr lang="en-US" altLang="zh-TW" dirty="0" err="1"/>
              <a:t>init</a:t>
            </a:r>
            <a:r>
              <a:rPr lang="en-US" altLang="zh-TW" dirty="0"/>
              <a:t>=/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init</a:t>
            </a:r>
            <a:r>
              <a:rPr lang="en-US" altLang="zh-TW" dirty="0"/>
              <a:t> root=/dev/sda1 </a:t>
            </a:r>
            <a:r>
              <a:rPr lang="en-US" altLang="zh-TW" dirty="0" err="1"/>
              <a:t>rootfstype</a:t>
            </a:r>
            <a:r>
              <a:rPr lang="en-US" altLang="zh-TW" dirty="0"/>
              <a:t>=ext4 </a:t>
            </a:r>
            <a:r>
              <a:rPr lang="en-US" altLang="zh-TW" dirty="0" err="1"/>
              <a:t>rootwait</a:t>
            </a:r>
            <a:r>
              <a:rPr lang="en-US" altLang="zh-TW" dirty="0"/>
              <a:t> </a:t>
            </a:r>
            <a:r>
              <a:rPr lang="en-US" altLang="zh-TW" dirty="0" err="1" smtClean="0"/>
              <a:t>loglevel</a:t>
            </a:r>
            <a:r>
              <a:rPr lang="en-US" altLang="zh-TW" dirty="0" smtClean="0"/>
              <a:t>=8</a:t>
            </a:r>
          </a:p>
          <a:p>
            <a:pPr lvl="1"/>
            <a:r>
              <a:rPr lang="en-US" altLang="zh-TW" dirty="0" err="1" smtClean="0"/>
              <a:t>eMMc</a:t>
            </a:r>
            <a:r>
              <a:rPr lang="en-US" altLang="zh-TW" dirty="0" smtClean="0"/>
              <a:t> Kernel Arguments</a:t>
            </a:r>
          </a:p>
          <a:p>
            <a:pPr lvl="2"/>
            <a:r>
              <a:rPr lang="en-US" altLang="zh-TW" dirty="0" err="1"/>
              <a:t>kernelargs</a:t>
            </a:r>
            <a:r>
              <a:rPr lang="en-US" altLang="zh-TW" dirty="0"/>
              <a:t>=</a:t>
            </a:r>
            <a:r>
              <a:rPr lang="en-US" altLang="zh-TW" dirty="0" err="1"/>
              <a:t>init</a:t>
            </a:r>
            <a:r>
              <a:rPr lang="en-US" altLang="zh-TW" dirty="0"/>
              <a:t>=/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init</a:t>
            </a:r>
            <a:r>
              <a:rPr lang="en-US" altLang="zh-TW" dirty="0"/>
              <a:t> root=/dev/mmcblk0p1 </a:t>
            </a:r>
            <a:r>
              <a:rPr lang="en-US" altLang="zh-TW" dirty="0" err="1"/>
              <a:t>rootfstype</a:t>
            </a:r>
            <a:r>
              <a:rPr lang="en-US" altLang="zh-TW" dirty="0"/>
              <a:t>=</a:t>
            </a:r>
            <a:r>
              <a:rPr lang="en-US" altLang="zh-TW" dirty="0" err="1"/>
              <a:t>squashfs</a:t>
            </a:r>
            <a:r>
              <a:rPr lang="en-US" altLang="zh-TW" dirty="0"/>
              <a:t> </a:t>
            </a:r>
            <a:r>
              <a:rPr lang="en-US" altLang="zh-TW" dirty="0" err="1"/>
              <a:t>rootwait</a:t>
            </a:r>
            <a:r>
              <a:rPr lang="en-US" altLang="zh-TW" dirty="0"/>
              <a:t> </a:t>
            </a:r>
            <a:r>
              <a:rPr lang="en-US" altLang="zh-TW" dirty="0" err="1" smtClean="0"/>
              <a:t>loglevel</a:t>
            </a:r>
            <a:r>
              <a:rPr lang="en-US" altLang="zh-TW" dirty="0" smtClean="0"/>
              <a:t>=8</a:t>
            </a:r>
          </a:p>
          <a:p>
            <a:pPr lvl="1"/>
            <a:r>
              <a:rPr lang="en-US" altLang="zh-TW" dirty="0" smtClean="0"/>
              <a:t>NAND </a:t>
            </a:r>
            <a:r>
              <a:rPr lang="en-US" altLang="zh-TW" dirty="0"/>
              <a:t>Kernel </a:t>
            </a:r>
            <a:r>
              <a:rPr lang="en-US" altLang="zh-TW" dirty="0" smtClean="0"/>
              <a:t>Arguments</a:t>
            </a:r>
            <a:endParaRPr lang="en-US" altLang="zh-TW" dirty="0"/>
          </a:p>
          <a:p>
            <a:pPr lvl="2"/>
            <a:r>
              <a:rPr lang="en-US" altLang="zh-TW" dirty="0" err="1"/>
              <a:t>kernelargs</a:t>
            </a:r>
            <a:r>
              <a:rPr lang="en-US" altLang="zh-TW" dirty="0"/>
              <a:t>=</a:t>
            </a:r>
            <a:r>
              <a:rPr lang="en-US" altLang="zh-TW" dirty="0" err="1"/>
              <a:t>init</a:t>
            </a:r>
            <a:r>
              <a:rPr lang="en-US" altLang="zh-TW" dirty="0"/>
              <a:t>=/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init</a:t>
            </a:r>
            <a:r>
              <a:rPr lang="en-US" altLang="zh-TW" dirty="0"/>
              <a:t> overlay=/</a:t>
            </a:r>
            <a:r>
              <a:rPr lang="en-US" altLang="zh-TW" dirty="0" err="1"/>
              <a:t>dev</a:t>
            </a:r>
            <a:r>
              <a:rPr lang="en-US" altLang="zh-TW" dirty="0"/>
              <a:t>/ubi1_0 </a:t>
            </a:r>
            <a:r>
              <a:rPr lang="en-US" altLang="zh-TW" dirty="0" err="1"/>
              <a:t>overlayfs</a:t>
            </a:r>
            <a:r>
              <a:rPr lang="en-US" altLang="zh-TW" dirty="0"/>
              <a:t>=</a:t>
            </a:r>
            <a:r>
              <a:rPr lang="en-US" altLang="zh-TW" dirty="0" err="1"/>
              <a:t>ubifs</a:t>
            </a:r>
            <a:r>
              <a:rPr lang="en-US" altLang="zh-TW" dirty="0"/>
              <a:t> </a:t>
            </a:r>
            <a:r>
              <a:rPr lang="en-US" altLang="zh-TW" dirty="0" err="1"/>
              <a:t>rootwait</a:t>
            </a:r>
            <a:r>
              <a:rPr lang="en-US" altLang="zh-TW" dirty="0"/>
              <a:t> </a:t>
            </a:r>
            <a:r>
              <a:rPr lang="en-US" altLang="zh-TW" dirty="0" err="1" smtClean="0"/>
              <a:t>loglevel</a:t>
            </a:r>
            <a:r>
              <a:rPr lang="en-US" altLang="zh-TW" dirty="0" smtClean="0"/>
              <a:t>=8</a:t>
            </a:r>
          </a:p>
          <a:p>
            <a:pPr lvl="2"/>
            <a:r>
              <a:rPr lang="en-US" altLang="zh-TW" dirty="0"/>
              <a:t>For NAND, build_image.sh script will generate necessary </a:t>
            </a:r>
            <a:r>
              <a:rPr lang="en-US" altLang="zh-TW" dirty="0" smtClean="0"/>
              <a:t>arguments (i.e., </a:t>
            </a:r>
            <a:r>
              <a:rPr lang="en-US" altLang="zh-TW" dirty="0" err="1"/>
              <a:t>mtdparts</a:t>
            </a:r>
            <a:r>
              <a:rPr lang="en-US" altLang="zh-TW" dirty="0"/>
              <a:t>=, </a:t>
            </a:r>
            <a:r>
              <a:rPr lang="en-US" altLang="zh-TW" dirty="0" err="1"/>
              <a:t>ubi.mtd</a:t>
            </a:r>
            <a:r>
              <a:rPr lang="en-US" altLang="zh-TW" dirty="0"/>
              <a:t>=, root=, and </a:t>
            </a:r>
            <a:r>
              <a:rPr lang="en-US" altLang="zh-TW" dirty="0" err="1"/>
              <a:t>rootfstype</a:t>
            </a:r>
            <a:r>
              <a:rPr lang="en-US" altLang="zh-TW" dirty="0" smtClean="0"/>
              <a:t>=) according </a:t>
            </a:r>
            <a:r>
              <a:rPr lang="en-US" altLang="zh-TW" dirty="0"/>
              <a:t>to </a:t>
            </a:r>
            <a:r>
              <a:rPr lang="en-US" altLang="zh-TW" dirty="0" err="1"/>
              <a:t>feeds.conf</a:t>
            </a:r>
            <a:r>
              <a:rPr lang="en-US" altLang="zh-TW" dirty="0"/>
              <a:t>, and append them to </a:t>
            </a:r>
            <a:r>
              <a:rPr lang="en-US" altLang="zh-TW" dirty="0" err="1" smtClean="0"/>
              <a:t>kernelargs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576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feed.conf</a:t>
            </a:r>
            <a:r>
              <a:rPr lang="en-US" altLang="zh-TW" dirty="0"/>
              <a:t> Content/</a:t>
            </a:r>
            <a:r>
              <a:rPr lang="en-US" altLang="zh-TW" dirty="0" err="1"/>
              <a:t>bootargs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Content of </a:t>
            </a:r>
            <a:r>
              <a:rPr lang="en-US" altLang="zh-TW" dirty="0" err="1"/>
              <a:t>bootargs.conf</a:t>
            </a:r>
            <a:r>
              <a:rPr lang="en-US" altLang="zh-TW" dirty="0"/>
              <a:t>.{</a:t>
            </a:r>
            <a:r>
              <a:rPr lang="en-US" altLang="zh-TW" dirty="0" err="1" smtClean="0"/>
              <a:t>emmc,spi,nand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lvl="1"/>
            <a:r>
              <a:rPr lang="en-US" altLang="zh-TW" dirty="0" err="1"/>
              <a:t>ethaddr</a:t>
            </a:r>
            <a:endParaRPr lang="en-US" altLang="zh-TW" dirty="0"/>
          </a:p>
          <a:p>
            <a:pPr lvl="2"/>
            <a:r>
              <a:rPr lang="en-US" altLang="zh-TW" dirty="0"/>
              <a:t>Device MAC address</a:t>
            </a:r>
          </a:p>
          <a:p>
            <a:pPr lvl="1"/>
            <a:r>
              <a:rPr lang="en-US" altLang="zh-TW" dirty="0" err="1"/>
              <a:t>gatewayip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 err="1"/>
              <a:t>Bootcode</a:t>
            </a:r>
            <a:r>
              <a:rPr lang="en-US" altLang="zh-TW" dirty="0"/>
              <a:t> </a:t>
            </a:r>
            <a:r>
              <a:rPr lang="en-US" altLang="zh-TW" dirty="0" err="1"/>
              <a:t>ifconfig</a:t>
            </a:r>
            <a:endParaRPr lang="en-US" altLang="zh-TW" dirty="0"/>
          </a:p>
          <a:p>
            <a:pPr lvl="1"/>
            <a:r>
              <a:rPr lang="en-US" altLang="zh-TW" dirty="0" err="1"/>
              <a:t>ipaddr</a:t>
            </a:r>
            <a:r>
              <a:rPr lang="en-US" altLang="zh-TW" dirty="0">
                <a:sym typeface="Wingdings" panose="05000000000000000000" pitchFamily="2" charset="2"/>
              </a:rPr>
              <a:t> </a:t>
            </a:r>
            <a:r>
              <a:rPr lang="en-US" altLang="zh-TW" dirty="0" err="1"/>
              <a:t>Bootcode</a:t>
            </a:r>
            <a:r>
              <a:rPr lang="en-US" altLang="zh-TW" dirty="0"/>
              <a:t> </a:t>
            </a:r>
            <a:r>
              <a:rPr lang="en-US" altLang="zh-TW" dirty="0" err="1"/>
              <a:t>ifconfig</a:t>
            </a:r>
            <a:endParaRPr lang="en-US" altLang="zh-TW" dirty="0"/>
          </a:p>
          <a:p>
            <a:pPr lvl="1"/>
            <a:r>
              <a:rPr lang="en-US" altLang="zh-TW" dirty="0" err="1"/>
              <a:t>netmask</a:t>
            </a:r>
            <a:r>
              <a:rPr lang="en-US" altLang="zh-TW" dirty="0">
                <a:sym typeface="Wingdings" panose="05000000000000000000" pitchFamily="2" charset="2"/>
              </a:rPr>
              <a:t> </a:t>
            </a:r>
            <a:r>
              <a:rPr lang="en-US" altLang="zh-TW" dirty="0" err="1"/>
              <a:t>Bootcode</a:t>
            </a:r>
            <a:r>
              <a:rPr lang="en-US" altLang="zh-TW" dirty="0"/>
              <a:t> </a:t>
            </a:r>
            <a:r>
              <a:rPr lang="en-US" altLang="zh-TW" dirty="0" err="1"/>
              <a:t>ifconfig</a:t>
            </a:r>
            <a:endParaRPr lang="en-US" altLang="zh-TW" dirty="0"/>
          </a:p>
          <a:p>
            <a:pPr lvl="1"/>
            <a:r>
              <a:rPr lang="en-US" altLang="zh-TW" dirty="0" err="1"/>
              <a:t>Kernelargs</a:t>
            </a:r>
            <a:endParaRPr lang="en-US" altLang="zh-TW" dirty="0"/>
          </a:p>
          <a:p>
            <a:pPr lvl="2"/>
            <a:r>
              <a:rPr lang="en-US" altLang="zh-TW" dirty="0"/>
              <a:t>Part of kernel boot arguments</a:t>
            </a:r>
          </a:p>
          <a:p>
            <a:pPr lvl="2"/>
            <a:r>
              <a:rPr lang="en-US" altLang="zh-TW" dirty="0"/>
              <a:t>Kernel boot arguments is combined with </a:t>
            </a:r>
            <a:r>
              <a:rPr lang="en-US" altLang="zh-TW" dirty="0" err="1"/>
              <a:t>kernelargs</a:t>
            </a:r>
            <a:r>
              <a:rPr lang="en-US" altLang="zh-TW" dirty="0"/>
              <a:t> and </a:t>
            </a:r>
            <a:r>
              <a:rPr lang="en-US" altLang="zh-TW" dirty="0" err="1"/>
              <a:t>bootargs</a:t>
            </a:r>
            <a:r>
              <a:rPr lang="en-US" altLang="zh-TW" dirty="0"/>
              <a:t> in DTB files</a:t>
            </a:r>
          </a:p>
          <a:p>
            <a:pPr lvl="3"/>
            <a:r>
              <a:rPr lang="en-US" altLang="zh-TW" dirty="0" err="1"/>
              <a:t>Bootargs</a:t>
            </a:r>
            <a:r>
              <a:rPr lang="en-US" altLang="zh-TW" dirty="0"/>
              <a:t> = </a:t>
            </a:r>
            <a:r>
              <a:rPr lang="en-US" altLang="zh-TW" dirty="0" err="1"/>
              <a:t>bootargs</a:t>
            </a:r>
            <a:r>
              <a:rPr lang="en-US" altLang="zh-TW" dirty="0"/>
              <a:t> in </a:t>
            </a:r>
            <a:r>
              <a:rPr lang="en-US" altLang="zh-TW" dirty="0" err="1"/>
              <a:t>dtb</a:t>
            </a:r>
            <a:r>
              <a:rPr lang="en-US" altLang="zh-TW" dirty="0"/>
              <a:t> + </a:t>
            </a:r>
            <a:r>
              <a:rPr lang="en-US" altLang="zh-TW" dirty="0" err="1"/>
              <a:t>kernelargs</a:t>
            </a:r>
            <a:endParaRPr lang="en-US" altLang="zh-TW" dirty="0"/>
          </a:p>
          <a:p>
            <a:pPr lvl="3"/>
            <a:r>
              <a:rPr lang="en-US" altLang="zh-TW" dirty="0" err="1"/>
              <a:t>Kernelargs</a:t>
            </a:r>
            <a:r>
              <a:rPr lang="en-US" altLang="zh-TW" dirty="0"/>
              <a:t> could be edited in </a:t>
            </a:r>
            <a:r>
              <a:rPr lang="en-US" altLang="zh-TW" dirty="0" err="1"/>
              <a:t>bootcode</a:t>
            </a:r>
            <a:r>
              <a:rPr lang="en-US" altLang="zh-TW" dirty="0"/>
              <a:t> and easy to change</a:t>
            </a:r>
          </a:p>
          <a:p>
            <a:pPr lvl="4"/>
            <a:r>
              <a:rPr lang="en-US" altLang="zh-TW" dirty="0" err="1"/>
              <a:t>Init</a:t>
            </a:r>
            <a:r>
              <a:rPr lang="en-US" altLang="zh-TW" dirty="0"/>
              <a:t>=/et/</a:t>
            </a:r>
            <a:r>
              <a:rPr lang="en-US" altLang="zh-TW" dirty="0" err="1"/>
              <a:t>init</a:t>
            </a:r>
            <a:r>
              <a:rPr lang="en-US" altLang="zh-TW" dirty="0"/>
              <a:t> or /lib/</a:t>
            </a:r>
            <a:r>
              <a:rPr lang="en-US" altLang="zh-TW" dirty="0" err="1"/>
              <a:t>systemd</a:t>
            </a:r>
            <a:endParaRPr lang="en-US" altLang="zh-TW" dirty="0"/>
          </a:p>
          <a:p>
            <a:pPr lvl="4"/>
            <a:r>
              <a:rPr lang="en-US" altLang="zh-TW" dirty="0"/>
              <a:t>root=/mmcblk0px</a:t>
            </a:r>
          </a:p>
          <a:p>
            <a:pPr lvl="4"/>
            <a:r>
              <a:rPr lang="en-US" altLang="zh-TW" dirty="0" err="1"/>
              <a:t>rootfstype</a:t>
            </a:r>
            <a:r>
              <a:rPr lang="en-US" altLang="zh-TW" dirty="0"/>
              <a:t>=</a:t>
            </a:r>
            <a:r>
              <a:rPr lang="en-US" altLang="zh-TW" dirty="0" err="1"/>
              <a:t>squashfs</a:t>
            </a:r>
            <a:r>
              <a:rPr lang="en-US" altLang="zh-TW" dirty="0"/>
              <a:t> or ext4</a:t>
            </a:r>
          </a:p>
          <a:p>
            <a:pPr lvl="4"/>
            <a:r>
              <a:rPr lang="en-US" altLang="zh-TW" dirty="0" err="1" smtClean="0"/>
              <a:t>loglevel</a:t>
            </a:r>
          </a:p>
          <a:p>
            <a:pPr lvl="3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746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feed.conf</a:t>
            </a:r>
            <a:r>
              <a:rPr lang="en-US" altLang="zh-TW" dirty="0"/>
              <a:t> 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update_1stfw, update_2ndfw</a:t>
            </a:r>
          </a:p>
          <a:p>
            <a:pPr lvl="1"/>
            <a:r>
              <a:rPr lang="en-US" altLang="zh-TW" dirty="0"/>
              <a:t>Image-Builder Supports Dual Firmware Updating.</a:t>
            </a:r>
          </a:p>
          <a:p>
            <a:pPr lvl="1"/>
            <a:r>
              <a:rPr lang="en-US" altLang="zh-TW" dirty="0"/>
              <a:t>Set to ‘y’ to update the set of </a:t>
            </a:r>
            <a:r>
              <a:rPr lang="en-US" altLang="zh-TW" dirty="0" err="1"/>
              <a:t>firmwares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Set to ‘n’ to ignore the set of </a:t>
            </a:r>
            <a:r>
              <a:rPr lang="en-US" altLang="zh-TW" dirty="0" err="1"/>
              <a:t>firmwares</a:t>
            </a:r>
            <a:r>
              <a:rPr lang="en-US" altLang="zh-TW" dirty="0"/>
              <a:t> while burning  the storage.</a:t>
            </a:r>
          </a:p>
          <a:p>
            <a:r>
              <a:rPr lang="en-US" altLang="zh-TW" dirty="0"/>
              <a:t>seqnum_1stfw, seqnum_2ndfw</a:t>
            </a:r>
          </a:p>
          <a:p>
            <a:pPr lvl="1"/>
            <a:r>
              <a:rPr lang="en-US" altLang="zh-TW" dirty="0"/>
              <a:t>Firmware version</a:t>
            </a:r>
          </a:p>
          <a:p>
            <a:pPr lvl="1"/>
            <a:r>
              <a:rPr lang="en-US" altLang="zh-TW" dirty="0" err="1"/>
              <a:t>Bootcode</a:t>
            </a:r>
            <a:r>
              <a:rPr lang="en-US" altLang="zh-TW" dirty="0"/>
              <a:t> compares </a:t>
            </a:r>
            <a:r>
              <a:rPr lang="en-US" altLang="zh-TW" dirty="0" err="1"/>
              <a:t>sequnum</a:t>
            </a:r>
            <a:r>
              <a:rPr lang="en-US" altLang="zh-TW" dirty="0"/>
              <a:t> to decide the latest firmware set. Bigger number is the latest firmware.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50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1255</Words>
  <Application>Microsoft Office PowerPoint</Application>
  <PresentationFormat>自訂</PresentationFormat>
  <Paragraphs>261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Realtek NAS SDK</vt:lpstr>
      <vt:lpstr>Image-Builder</vt:lpstr>
      <vt:lpstr>install.img</vt:lpstr>
      <vt:lpstr>Directories</vt:lpstr>
      <vt:lpstr>Directories</vt:lpstr>
      <vt:lpstr>feed.conf Content</vt:lpstr>
      <vt:lpstr>feed.conf Content</vt:lpstr>
      <vt:lpstr>feed.conf Content/bootargs</vt:lpstr>
      <vt:lpstr>feed.conf Content</vt:lpstr>
      <vt:lpstr>feed.conf Content</vt:lpstr>
      <vt:lpstr>feed.conf Content</vt:lpstr>
      <vt:lpstr>feed.conf Content</vt:lpstr>
      <vt:lpstr>feed.conf Content</vt:lpstr>
      <vt:lpstr>feed.conf Content</vt:lpstr>
      <vt:lpstr>feed.conf Content</vt:lpstr>
      <vt:lpstr>feed.conf Content</vt:lpstr>
      <vt:lpstr>feed.conf Content (EMMC and NAND only)</vt:lpstr>
      <vt:lpstr>feed.conf Content (spi only)</vt:lpstr>
      <vt:lpstr>How to Use Image-Builder</vt:lpstr>
      <vt:lpstr>How to Use Image-Builder</vt:lpstr>
      <vt:lpstr>How to Use Image-Builder--Output</vt:lpstr>
      <vt:lpstr>How to use WebUI to build config</vt:lpstr>
      <vt:lpstr>How to use WebUI to build config</vt:lpstr>
      <vt:lpstr>How to use WebUI to build config</vt:lpstr>
    </vt:vector>
  </TitlesOfParts>
  <Company>Realtek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William Lee</dc:creator>
  <cp:lastModifiedBy>cmcheng</cp:lastModifiedBy>
  <cp:revision>170</cp:revision>
  <dcterms:created xsi:type="dcterms:W3CDTF">2018-08-10T02:00:49Z</dcterms:created>
  <dcterms:modified xsi:type="dcterms:W3CDTF">2019-09-12T02:34:41Z</dcterms:modified>
</cp:coreProperties>
</file>