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640" r:id="rId3"/>
    <p:sldId id="674" r:id="rId4"/>
    <p:sldId id="697" r:id="rId5"/>
    <p:sldId id="698" r:id="rId6"/>
    <p:sldId id="700" r:id="rId7"/>
    <p:sldId id="701" r:id="rId8"/>
  </p:sldIdLst>
  <p:sldSz cx="9144000" cy="6858000" type="screen4x3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99CC00"/>
    <a:srgbClr val="FFFFFF"/>
    <a:srgbClr val="000000"/>
    <a:srgbClr val="669900"/>
    <a:srgbClr val="FF6600"/>
    <a:srgbClr val="FFFF00"/>
    <a:srgbClr val="FF33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ECA11-BA77-4EF7-843D-BF46E99930B7}" v="7" dt="2019-04-08T06:01:49.09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5100" autoAdjust="0"/>
  </p:normalViewPr>
  <p:slideViewPr>
    <p:cSldViewPr>
      <p:cViewPr varScale="1">
        <p:scale>
          <a:sx n="68" d="100"/>
          <a:sy n="68" d="100"/>
        </p:scale>
        <p:origin x="-17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>
      <p:cViewPr varScale="1">
        <p:scale>
          <a:sx n="49" d="100"/>
          <a:sy n="49" d="100"/>
        </p:scale>
        <p:origin x="-2318" y="-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ce Chen" userId="922d3c74d9d743dd" providerId="Windows Live" clId="Web-{2C7ECA11-BA77-4EF7-843D-BF46E99930B7}"/>
    <pc:docChg chg="modSld">
      <pc:chgData name="Pierce Chen" userId="922d3c74d9d743dd" providerId="Windows Live" clId="Web-{2C7ECA11-BA77-4EF7-843D-BF46E99930B7}" dt="2019-04-08T06:01:54.311" v="291" actId="20577"/>
      <pc:docMkLst>
        <pc:docMk/>
      </pc:docMkLst>
      <pc:sldChg chg="modSp">
        <pc:chgData name="Pierce Chen" userId="922d3c74d9d743dd" providerId="Windows Live" clId="Web-{2C7ECA11-BA77-4EF7-843D-BF46E99930B7}" dt="2019-04-08T06:01:54.311" v="291" actId="20577"/>
        <pc:sldMkLst>
          <pc:docMk/>
          <pc:sldMk cId="2723572416" sldId="640"/>
        </pc:sldMkLst>
        <pc:spChg chg="mod">
          <ac:chgData name="Pierce Chen" userId="922d3c74d9d743dd" providerId="Windows Live" clId="Web-{2C7ECA11-BA77-4EF7-843D-BF46E99930B7}" dt="2019-04-08T06:01:54.311" v="291" actId="20577"/>
          <ac:spMkLst>
            <pc:docMk/>
            <pc:sldMk cId="2723572416" sldId="640"/>
            <ac:spMk id="3" creationId="{00000000-0000-0000-0000-000000000000}"/>
          </ac:spMkLst>
        </pc:spChg>
      </pc:sldChg>
      <pc:sldChg chg="modSp">
        <pc:chgData name="Pierce Chen" userId="922d3c74d9d743dd" providerId="Windows Live" clId="Web-{2C7ECA11-BA77-4EF7-843D-BF46E99930B7}" dt="2019-04-08T06:00:25.279" v="243" actId="20577"/>
        <pc:sldMkLst>
          <pc:docMk/>
          <pc:sldMk cId="741846007" sldId="696"/>
        </pc:sldMkLst>
        <pc:spChg chg="mod">
          <ac:chgData name="Pierce Chen" userId="922d3c74d9d743dd" providerId="Windows Live" clId="Web-{2C7ECA11-BA77-4EF7-843D-BF46E99930B7}" dt="2019-04-08T05:45:39.461" v="11" actId="20577"/>
          <ac:spMkLst>
            <pc:docMk/>
            <pc:sldMk cId="741846007" sldId="696"/>
            <ac:spMk id="2" creationId="{00000000-0000-0000-0000-000000000000}"/>
          </ac:spMkLst>
        </pc:spChg>
        <pc:spChg chg="mod">
          <ac:chgData name="Pierce Chen" userId="922d3c74d9d743dd" providerId="Windows Live" clId="Web-{2C7ECA11-BA77-4EF7-843D-BF46E99930B7}" dt="2019-04-08T06:00:25.279" v="243" actId="20577"/>
          <ac:spMkLst>
            <pc:docMk/>
            <pc:sldMk cId="741846007" sldId="6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3BB785F-5A1E-44C6-B274-FB74426AD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7116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67EAFB-EB4F-4145-8FF1-E14C74B8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D027CB-9E01-4B2A-8F50-A4ADFFB4EBA6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7EAFB-EB4F-4145-8FF1-E14C74B89086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9BAFB649-1CE5-461C-9C23-BD8B696AA70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36B0BFAC-771E-4EC6-B0EF-7614ED7956D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7213" y="188913"/>
            <a:ext cx="1985962" cy="55451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49325" y="188913"/>
            <a:ext cx="5805488" cy="55451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C280E4B3-645A-44A5-A234-A8A25193A2A9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4A42A50B-6F18-4042-9D9C-949B077A97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325" y="188913"/>
            <a:ext cx="79438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71550" y="981075"/>
            <a:ext cx="7921625" cy="475297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C884DAA-84C3-47AD-AC64-0B8F83030DD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B154458-A04C-4635-92B4-BE5D7066FF1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4F06421-02FA-4AD5-A0E9-4B58680FD0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50" y="981075"/>
            <a:ext cx="38846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8563" y="981075"/>
            <a:ext cx="38846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AE78A516-4C8B-46ED-A461-4C224D4DC4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5CDAC3B1-03D0-4BF3-A04B-B70A805385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79803682-1574-4496-9AE1-3EE0E30BE56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1840656C-81B2-48A6-9DCF-0132C698301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F461E2A2-0F54-4150-845E-494A4335AEB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-</a:t>
            </a:r>
            <a:fld id="{60CD1A2A-3564-49B3-818A-765934788E1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34925" y="6427788"/>
            <a:ext cx="28098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</a:t>
            </a:r>
            <a:r>
              <a:rPr lang="en-US" altLang="zh-TW"/>
              <a:t>12</a:t>
            </a:r>
            <a:r>
              <a:rPr lang="en-US" altLang="en-US"/>
              <a:t> Realtek Semiconductor Corp.</a:t>
            </a:r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8625" y="64531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1" sz="1200" b="1">
                <a:solidFill>
                  <a:schemeClr val="bg1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-</a:t>
            </a:r>
            <a:fld id="{25930CDC-318F-4EC3-8B59-E7404AD7F0C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-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6200" y="76200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40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saka" charset="-128"/>
            </a:endParaRPr>
          </a:p>
        </p:txBody>
      </p:sp>
      <p:sp>
        <p:nvSpPr>
          <p:cNvPr id="2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123950"/>
            <a:ext cx="8497888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95275"/>
            <a:ext cx="8569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4925" y="6499796"/>
            <a:ext cx="2809875" cy="3135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/>
              <a:t>Realtek Confidential</a:t>
            </a:r>
            <a:endParaRPr kumimoji="0" lang="en-US" altLang="zh-TW" sz="14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179513" y="1700808"/>
            <a:ext cx="86409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rgbClr val="99CC00"/>
              </a:buClr>
            </a:pPr>
            <a:r>
              <a:rPr lang="en-US" altLang="zh-TW" sz="4400" b="1" dirty="0">
                <a:latin typeface="Calibri" pitchFamily="34" charset="0"/>
              </a:rPr>
              <a:t>RTK </a:t>
            </a:r>
            <a:r>
              <a:rPr lang="en-US" altLang="zh-TW" sz="4400" b="1" dirty="0" smtClean="0">
                <a:latin typeface="Calibri" pitchFamily="34" charset="0"/>
              </a:rPr>
              <a:t>Kernel </a:t>
            </a:r>
            <a:r>
              <a:rPr lang="en-US" altLang="zh-TW" sz="4400" b="1" dirty="0">
                <a:latin typeface="Calibri" pitchFamily="34" charset="0"/>
              </a:rPr>
              <a:t>for RTD1619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Wake Up from GPIO</a:t>
            </a:r>
            <a:endParaRPr lang="en-US" altLang="zh-TW" sz="2400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GPIO Configuration for Power Enable</a:t>
            </a:r>
            <a:endParaRPr lang="en-US" altLang="zh-TW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zh-TW" alt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235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Wake Up from GPIO - 1/2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908720"/>
            <a:ext cx="8497888" cy="568863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Modify device tree “</a:t>
            </a:r>
            <a:r>
              <a:rPr lang="en-US" altLang="zh-TW" dirty="0" err="1"/>
              <a:t>rtk_iso_gpio</a:t>
            </a:r>
            <a:r>
              <a:rPr lang="en-US" altLang="zh-TW" dirty="0" smtClean="0"/>
              <a:t>” node</a:t>
            </a:r>
            <a:endParaRPr lang="en-US" altLang="zh-TW" dirty="0"/>
          </a:p>
          <a:p>
            <a:pPr>
              <a:buClr>
                <a:schemeClr val="accent1">
                  <a:lumMod val="75000"/>
                </a:schemeClr>
              </a:buClr>
              <a:buSzPct val="75000"/>
            </a:pPr>
            <a:r>
              <a:rPr lang="en-US" altLang="zh-TW" dirty="0" smtClean="0"/>
              <a:t>Ex. rtd-16xx.dtsi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 /*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Suspend GPIO control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[wakeup-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-list]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10 0 1&gt;: &lt;10&gt; BT wakeup host pin; &lt;0&gt; input, &lt;1&gt; output; &lt;0&gt; internal pull low, &lt;1</a:t>
            </a:r>
            <a:r>
              <a:rPr lang="en-US" altLang="zh-TW" sz="1600" dirty="0" smtClean="0"/>
              <a:t>&gt; internal </a:t>
            </a:r>
            <a:r>
              <a:rPr lang="en-US" altLang="zh-TW" sz="1600" dirty="0"/>
              <a:t>pull </a:t>
            </a:r>
            <a:r>
              <a:rPr lang="en-US" altLang="zh-TW" sz="1600" dirty="0" smtClean="0"/>
              <a:t>high;</a:t>
            </a:r>
            <a:endParaRPr lang="en-US" altLang="zh-TW" sz="1600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26 0 1&gt;: &lt;26&gt; </a:t>
            </a:r>
            <a:r>
              <a:rPr lang="en-US" altLang="zh-TW" sz="1600" dirty="0" err="1"/>
              <a:t>WiFi</a:t>
            </a:r>
            <a:r>
              <a:rPr lang="en-US" altLang="zh-TW" sz="1600" dirty="0"/>
              <a:t> wakeup host pin; &lt;0&gt; input, &lt;1&gt; output; &lt;0&gt; internal pull low, &lt;1</a:t>
            </a:r>
            <a:r>
              <a:rPr lang="en-US" altLang="zh-TW" sz="1600" dirty="0" smtClean="0"/>
              <a:t>&gt; internal </a:t>
            </a:r>
            <a:r>
              <a:rPr lang="en-US" altLang="zh-TW" sz="1600" dirty="0"/>
              <a:t>pull </a:t>
            </a:r>
            <a:r>
              <a:rPr lang="en-US" altLang="zh-TW" sz="1600" dirty="0" smtClean="0"/>
              <a:t>high;</a:t>
            </a:r>
            <a:endParaRPr lang="en-US" altLang="zh-TW" sz="1600" dirty="0"/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[wakeup-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-enable]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Wakeup from BT: &lt;0&gt; disable; &lt;1&gt; enable;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Wakeup from </a:t>
            </a:r>
            <a:r>
              <a:rPr lang="en-US" altLang="zh-TW" sz="1600" dirty="0" err="1"/>
              <a:t>WiFi</a:t>
            </a:r>
            <a:r>
              <a:rPr lang="en-US" altLang="zh-TW" sz="1600" dirty="0"/>
              <a:t>: &lt;0&gt; disable; &lt;1&gt; enable;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[wakeup-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-activity]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BT pin: &lt;0&gt; active low; &lt;1&gt; active high;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/>
              <a:t>* WIFI pin: &lt;0&gt; active low; &lt;1&gt; active high;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75000"/>
              <a:buNone/>
            </a:pPr>
            <a:r>
              <a:rPr lang="en-US" altLang="zh-TW" sz="1600" dirty="0" smtClean="0"/>
              <a:t>*/</a:t>
            </a:r>
            <a:endParaRPr lang="en-US" altLang="zh-TW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solidFill>
                  <a:prstClr val="white"/>
                </a:solidFill>
              </a:rPr>
              <a:t>-</a:t>
            </a:r>
            <a:fld id="{1B154458-A04C-4635-92B4-BE5D7066FF1A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3</a:t>
            </a:fld>
            <a:r>
              <a:rPr lang="en-US" altLang="zh-TW">
                <a:solidFill>
                  <a:prstClr val="white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133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/>
              <a:t>rtk_iso_gpio</a:t>
            </a:r>
            <a:r>
              <a:rPr lang="en-US" altLang="zh-TW" sz="1600" dirty="0"/>
              <a:t>: rtk_iso_gpio@98007100 {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-list 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10 0 1&gt;,&lt;&amp;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26 0 1&gt;;</a:t>
            </a:r>
          </a:p>
          <a:p>
            <a:pPr marL="0" indent="0">
              <a:buNone/>
            </a:pPr>
            <a:r>
              <a:rPr lang="en-US" altLang="zh-TW" sz="1600" dirty="0"/>
              <a:t>    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-enable = &lt;1&gt;, &lt;1&gt;;</a:t>
            </a:r>
          </a:p>
          <a:p>
            <a:pPr marL="0" indent="0">
              <a:buNone/>
            </a:pPr>
            <a:r>
              <a:rPr lang="en-US" altLang="zh-TW" sz="1600" dirty="0"/>
              <a:t>    wakeup-</a:t>
            </a:r>
            <a:r>
              <a:rPr lang="en-US" altLang="zh-TW" sz="1600" dirty="0" err="1"/>
              <a:t>gpio</a:t>
            </a:r>
            <a:r>
              <a:rPr lang="en-US" altLang="zh-TW" sz="1600" dirty="0"/>
              <a:t>-activity = &lt;0&gt;, &lt;0&gt;;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</a:p>
          <a:p>
            <a:pPr marL="0" indent="0">
              <a:buNone/>
            </a:pPr>
            <a:r>
              <a:rPr lang="en-US" altLang="zh-TW" sz="1600" dirty="0" smtClean="0"/>
              <a:t>};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altLang="zh-TW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Check GPIO wake-up configuration through </a:t>
            </a:r>
            <a:r>
              <a:rPr lang="en-US" altLang="zh-TW" dirty="0" err="1" smtClean="0"/>
              <a:t>sysfs</a:t>
            </a:r>
            <a:r>
              <a:rPr lang="en-US" altLang="zh-TW" dirty="0" smtClean="0"/>
              <a:t> 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/>
              <a:t>cat /</a:t>
            </a:r>
            <a:r>
              <a:rPr lang="en-US" altLang="zh-TW" dirty="0" smtClean="0"/>
              <a:t>sys/kernel/suspend/</a:t>
            </a:r>
            <a:r>
              <a:rPr lang="en-US" altLang="zh-TW" dirty="0" err="1" smtClean="0"/>
              <a:t>gpio_wakeup_en</a:t>
            </a:r>
            <a:endParaRPr lang="en-US" altLang="zh-TW" dirty="0" smtClean="0"/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/>
              <a:t>cat /</a:t>
            </a:r>
            <a:r>
              <a:rPr lang="en-US" altLang="zh-TW" dirty="0" smtClean="0"/>
              <a:t>sys/kernel/suspend/</a:t>
            </a:r>
            <a:r>
              <a:rPr lang="en-US" altLang="zh-TW" dirty="0" err="1" smtClean="0"/>
              <a:t>gpio_wakeup_act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-</a:t>
            </a:r>
            <a:fld id="{1B154458-A04C-4635-92B4-BE5D7066FF1A}" type="slidenum">
              <a:rPr lang="en-US" altLang="zh-TW" smtClean="0"/>
              <a:pPr>
                <a:defRPr/>
              </a:pPr>
              <a:t>4</a:t>
            </a:fld>
            <a:r>
              <a:rPr lang="en-US" altLang="zh-TW" smtClean="0"/>
              <a:t>-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95288" y="295275"/>
            <a:ext cx="8569325" cy="685800"/>
          </a:xfrm>
        </p:spPr>
        <p:txBody>
          <a:bodyPr/>
          <a:lstStyle/>
          <a:p>
            <a:r>
              <a:rPr lang="en-US" altLang="zh-TW" dirty="0" smtClean="0"/>
              <a:t>Wake Up from GPIO - 2/2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03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GPIO Configuration for Power Enable – 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497888" cy="5734050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Bind GPIOs in device tree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TW" sz="1600" dirty="0"/>
              <a:t>&lt;&amp;</a:t>
            </a:r>
            <a:r>
              <a:rPr lang="en-US" altLang="zh-TW" sz="1600" dirty="0" err="1"/>
              <a:t>gpio_controler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gpio_number</a:t>
            </a:r>
            <a:r>
              <a:rPr lang="en-US" altLang="zh-TW" sz="1600" dirty="0"/>
              <a:t> direction value</a:t>
            </a:r>
            <a:r>
              <a:rPr lang="en-US" altLang="zh-TW" sz="1600" dirty="0" smtClean="0"/>
              <a:t>&gt;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1600" dirty="0" err="1" smtClean="0"/>
              <a:t>gpio_controler</a:t>
            </a:r>
            <a:r>
              <a:rPr lang="en-US" altLang="zh-TW" sz="1600" dirty="0"/>
              <a:t>: </a:t>
            </a:r>
            <a:r>
              <a:rPr lang="en-US" altLang="zh-TW" sz="1600" dirty="0" err="1" smtClean="0"/>
              <a:t>rtk_iso_gpio</a:t>
            </a:r>
            <a:endParaRPr lang="en-US" altLang="zh-TW" sz="1600" dirty="0"/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1600" dirty="0" err="1"/>
              <a:t>gpio_number</a:t>
            </a:r>
            <a:r>
              <a:rPr lang="en-US" altLang="zh-TW" sz="1600" dirty="0"/>
              <a:t>: Pin </a:t>
            </a:r>
            <a:r>
              <a:rPr lang="en-US" altLang="zh-TW" sz="1600" dirty="0" smtClean="0"/>
              <a:t>number;  </a:t>
            </a:r>
            <a:r>
              <a:rPr lang="en-US" altLang="zh-TW" sz="1600" dirty="0" err="1" smtClean="0"/>
              <a:t>iso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gpio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range: 0~85 , total 86 pins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1600" dirty="0" smtClean="0"/>
              <a:t>direction</a:t>
            </a:r>
            <a:r>
              <a:rPr lang="en-US" altLang="zh-TW" sz="1600" dirty="0"/>
              <a:t>: 0 as input, 1 as </a:t>
            </a:r>
            <a:r>
              <a:rPr lang="en-US" altLang="zh-TW" sz="1600" dirty="0" smtClean="0"/>
              <a:t>output</a:t>
            </a:r>
            <a:endParaRPr lang="en-US" altLang="zh-TW" sz="1600" dirty="0"/>
          </a:p>
          <a:p>
            <a:pPr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1600" dirty="0" smtClean="0"/>
              <a:t>value</a:t>
            </a:r>
            <a:r>
              <a:rPr lang="en-US" altLang="zh-TW" sz="1600" dirty="0"/>
              <a:t>: </a:t>
            </a:r>
            <a:endParaRPr lang="en-US" altLang="zh-TW" sz="1600" dirty="0" smtClean="0"/>
          </a:p>
          <a:p>
            <a:pPr marL="571500" lvl="1" indent="-171450">
              <a:buClr>
                <a:schemeClr val="accent1">
                  <a:lumMod val="75000"/>
                </a:schemeClr>
              </a:buClr>
            </a:pPr>
            <a:r>
              <a:rPr lang="zh-TW" altLang="en-US" sz="1600" dirty="0" smtClean="0"/>
              <a:t> </a:t>
            </a:r>
            <a:r>
              <a:rPr lang="en-US" altLang="zh-TW" sz="1600" dirty="0" smtClean="0"/>
              <a:t>input </a:t>
            </a:r>
            <a:r>
              <a:rPr lang="en-US" altLang="zh-TW" sz="1600" dirty="0"/>
              <a:t>value, </a:t>
            </a:r>
            <a:r>
              <a:rPr lang="en-US" altLang="zh-TW" sz="1600" dirty="0" smtClean="0"/>
              <a:t> when direction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0</a:t>
            </a:r>
            <a:endParaRPr lang="zh-TW" altLang="en-US" sz="16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zh-TW" altLang="en-US" sz="1600" dirty="0"/>
              <a:t>            </a:t>
            </a:r>
            <a:r>
              <a:rPr lang="en-US" altLang="zh-TW" sz="1600" dirty="0"/>
              <a:t>&lt;0&gt; pad function pull-down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TW" sz="1600" dirty="0"/>
              <a:t>            &lt;1&gt; pad function pull-up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TW" sz="1600" dirty="0"/>
              <a:t>            &lt;2&gt; pad function </a:t>
            </a:r>
            <a:r>
              <a:rPr lang="en-US" altLang="zh-TW" sz="1600" dirty="0" smtClean="0"/>
              <a:t>pull-disable</a:t>
            </a:r>
          </a:p>
          <a:p>
            <a:pPr marL="571500" lvl="1" indent="-171450">
              <a:buClr>
                <a:schemeClr val="accent1">
                  <a:lumMod val="75000"/>
                </a:schemeClr>
              </a:buClr>
            </a:pPr>
            <a:r>
              <a:rPr lang="en-US" altLang="zh-TW" sz="1600" dirty="0" smtClean="0"/>
              <a:t>output value, when </a:t>
            </a:r>
            <a:r>
              <a:rPr lang="en-US" altLang="zh-TW" sz="1600" dirty="0"/>
              <a:t>direction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1</a:t>
            </a:r>
            <a:endParaRPr lang="zh-TW" altLang="en-US" sz="1600" dirty="0"/>
          </a:p>
          <a:p>
            <a:pPr marL="0" indent="0">
              <a:buNone/>
            </a:pPr>
            <a:r>
              <a:rPr lang="zh-TW" altLang="en-US" sz="1600" dirty="0"/>
              <a:t>            </a:t>
            </a:r>
            <a:r>
              <a:rPr lang="en-US" altLang="zh-TW" sz="1600" dirty="0"/>
              <a:t>&lt;0&gt; pad function pull-disable, default output value LOW</a:t>
            </a:r>
          </a:p>
          <a:p>
            <a:pPr marL="0" indent="0">
              <a:buNone/>
            </a:pPr>
            <a:r>
              <a:rPr lang="en-US" altLang="zh-TW" sz="1600" dirty="0"/>
              <a:t>            &lt;1&gt; pad function pull-disable, default output value HIGH</a:t>
            </a:r>
          </a:p>
          <a:p>
            <a:pPr marL="0" indent="0">
              <a:buNone/>
            </a:pPr>
            <a:r>
              <a:rPr lang="en-US" altLang="zh-TW" sz="1600" dirty="0"/>
              <a:t>            &lt;2&gt; pad function pull-up, default output value LOW</a:t>
            </a:r>
          </a:p>
          <a:p>
            <a:pPr marL="0" indent="0">
              <a:buNone/>
            </a:pPr>
            <a:r>
              <a:rPr lang="en-US" altLang="zh-TW" sz="1600" dirty="0"/>
              <a:t>            &lt;3&gt; pad function pull-up, default output value HIGH</a:t>
            </a:r>
          </a:p>
          <a:p>
            <a:pPr marL="0" indent="0">
              <a:buNone/>
            </a:pPr>
            <a:r>
              <a:rPr lang="en-US" altLang="zh-TW" sz="1600" dirty="0"/>
              <a:t>            &lt;4&gt; pad function pull-down, default output value LOW</a:t>
            </a:r>
          </a:p>
          <a:p>
            <a:pPr marL="0" indent="0">
              <a:buNone/>
            </a:pPr>
            <a:r>
              <a:rPr lang="en-US" altLang="zh-TW" sz="1600" dirty="0"/>
              <a:t>            &lt;5&gt; pad function pull-down, default output value </a:t>
            </a:r>
            <a:r>
              <a:rPr lang="en-US" altLang="zh-TW" sz="1600" dirty="0" smtClean="0"/>
              <a:t>HIGH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Ex. </a:t>
            </a:r>
            <a:r>
              <a:rPr lang="en-US" altLang="zh-TW" dirty="0" err="1" smtClean="0"/>
              <a:t>gpios</a:t>
            </a:r>
            <a:r>
              <a:rPr lang="en-US" altLang="zh-TW" dirty="0" smtClean="0"/>
              <a:t> </a:t>
            </a:r>
            <a:r>
              <a:rPr lang="en-US" altLang="zh-TW" dirty="0"/>
              <a:t>=  &lt;&amp;</a:t>
            </a:r>
            <a:r>
              <a:rPr lang="en-US" altLang="zh-TW" dirty="0" err="1"/>
              <a:t>rtk_iso_gpio</a:t>
            </a:r>
            <a:r>
              <a:rPr lang="en-US" altLang="zh-TW" dirty="0"/>
              <a:t>  </a:t>
            </a:r>
            <a:r>
              <a:rPr lang="en-US" altLang="zh-TW" dirty="0" smtClean="0"/>
              <a:t>2 </a:t>
            </a:r>
            <a:r>
              <a:rPr lang="en-US" altLang="zh-TW" dirty="0"/>
              <a:t>1 1&gt;; /* </a:t>
            </a:r>
            <a:r>
              <a:rPr lang="en-US" altLang="zh-TW" dirty="0" err="1"/>
              <a:t>iso</a:t>
            </a:r>
            <a:r>
              <a:rPr lang="en-US" altLang="zh-TW" dirty="0"/>
              <a:t> </a:t>
            </a:r>
            <a:r>
              <a:rPr lang="en-US" altLang="zh-TW" dirty="0" err="1"/>
              <a:t>gpio</a:t>
            </a:r>
            <a:r>
              <a:rPr lang="en-US" altLang="zh-TW" dirty="0"/>
              <a:t> </a:t>
            </a:r>
            <a:r>
              <a:rPr lang="en-US" altLang="zh-TW" dirty="0" smtClean="0"/>
              <a:t>2, </a:t>
            </a:r>
            <a:r>
              <a:rPr lang="en-US" altLang="zh-TW" dirty="0"/>
              <a:t>output high */</a:t>
            </a:r>
          </a:p>
          <a:p>
            <a:pPr marL="0" indent="0">
              <a:buNone/>
            </a:pPr>
            <a:endParaRPr lang="en-US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dirty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39089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GPIO Configuration for Power Enable – 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SATA GPIO configuration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Modify </a:t>
            </a:r>
            <a:r>
              <a:rPr lang="en-US" altLang="zh-TW" dirty="0" smtClean="0"/>
              <a:t>device tree “</a:t>
            </a:r>
            <a:r>
              <a:rPr lang="en-US" altLang="zh-TW" dirty="0" err="1" smtClean="0"/>
              <a:t>ahci_sata</a:t>
            </a:r>
            <a:r>
              <a:rPr lang="en-US" altLang="zh-TW" dirty="0" smtClean="0"/>
              <a:t>” node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Ex</a:t>
            </a:r>
            <a:r>
              <a:rPr lang="en-US" altLang="zh-TW" dirty="0" smtClean="0"/>
              <a:t>. rtd-1619-mmnas-megingjord-2GB.dts or rtd-1619-nas-megingjord-2GB.dts</a:t>
            </a:r>
          </a:p>
          <a:p>
            <a:pPr marL="400050" lvl="1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</a:t>
            </a:r>
            <a:r>
              <a:rPr lang="en-US" altLang="zh-TW" sz="1600" dirty="0" err="1"/>
              <a:t>ahci_sata</a:t>
            </a:r>
            <a:r>
              <a:rPr lang="en-US" altLang="zh-TW" sz="1600" dirty="0"/>
              <a:t>: sata@9803F000 {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</a:t>
            </a:r>
            <a:r>
              <a:rPr lang="en-US" altLang="zh-TW" sz="1600" dirty="0" err="1"/>
              <a:t>gpios</a:t>
            </a:r>
            <a:r>
              <a:rPr lang="en-US" altLang="zh-TW" sz="1600" dirty="0"/>
              <a:t> 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67 1 1&gt;,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       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62 1 1&gt;,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       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63 1 1&gt;,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       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64 1 1&gt;;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sata-port@0 {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        /delete-property/ </a:t>
            </a:r>
            <a:r>
              <a:rPr lang="en-US" altLang="zh-TW" sz="1600" dirty="0" err="1"/>
              <a:t>gpios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};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sata-port@1 {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        /delete-property/ </a:t>
            </a:r>
            <a:r>
              <a:rPr lang="en-US" altLang="zh-TW" sz="1600" dirty="0" err="1"/>
              <a:t>gpios</a:t>
            </a:r>
            <a:r>
              <a:rPr lang="en-US" altLang="zh-TW" sz="1600" dirty="0"/>
              <a:t>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};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</a:t>
            </a:r>
            <a:r>
              <a:rPr lang="en-US" altLang="zh-TW" sz="1600" dirty="0" smtClean="0"/>
              <a:t>    </a:t>
            </a:r>
            <a:r>
              <a:rPr lang="en-US" altLang="zh-TW" sz="1600" dirty="0"/>
              <a:t>};</a:t>
            </a:r>
            <a:endParaRPr lang="zh-TW" altLang="zh-TW" sz="16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dirty="0" smtClean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dirty="0" smtClean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197551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GPIO Configuration for Power Enable – 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USB GPIO configuration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Modify </a:t>
            </a:r>
            <a:r>
              <a:rPr lang="en-US" altLang="zh-TW" dirty="0" smtClean="0"/>
              <a:t>device tree “</a:t>
            </a:r>
            <a:r>
              <a:rPr lang="en-US" altLang="zh-TW" dirty="0" err="1"/>
              <a:t>rtk_usb_power_manager</a:t>
            </a:r>
            <a:r>
              <a:rPr lang="en-US" altLang="zh-TW" dirty="0" smtClean="0"/>
              <a:t>” node</a:t>
            </a:r>
          </a:p>
          <a:p>
            <a:pPr lvl="1">
              <a:buClr>
                <a:schemeClr val="accent1">
                  <a:lumMod val="75000"/>
                </a:schemeClr>
              </a:buClr>
            </a:pPr>
            <a:r>
              <a:rPr lang="en-US" altLang="zh-TW" dirty="0" smtClean="0"/>
              <a:t>Ex</a:t>
            </a:r>
            <a:r>
              <a:rPr lang="en-US" altLang="zh-TW" dirty="0" smtClean="0"/>
              <a:t>. rtd-1619-usb.dtsi</a:t>
            </a:r>
          </a:p>
          <a:p>
            <a:pPr marL="400050" lvl="1" indent="0">
              <a:buNone/>
            </a:pPr>
            <a:r>
              <a:rPr lang="en-US" altLang="zh-TW" sz="1600" dirty="0" smtClean="0"/>
              <a:t>          rtk_usb_power_manager@0 </a:t>
            </a:r>
            <a:r>
              <a:rPr lang="en-US" altLang="zh-TW" sz="1600" dirty="0"/>
              <a:t>{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compatible = "</a:t>
            </a:r>
            <a:r>
              <a:rPr lang="en-US" altLang="zh-TW" sz="1600" dirty="0" err="1"/>
              <a:t>Realtek,usb</a:t>
            </a:r>
            <a:r>
              <a:rPr lang="en-US" altLang="zh-TW" sz="1600" dirty="0"/>
              <a:t>-manager";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realtek,port0-power-gpio 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57 1 3</a:t>
            </a:r>
            <a:r>
              <a:rPr lang="en-US" altLang="zh-TW" sz="1600" dirty="0" smtClean="0"/>
              <a:t>&gt;;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realtek,port1-power-gpio 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48 1 1&gt;;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        realtek,port2-power-gpio = &lt;&amp;</a:t>
            </a:r>
            <a:r>
              <a:rPr lang="en-US" altLang="zh-TW" sz="1600" dirty="0" err="1"/>
              <a:t>rtk_iso_gpio</a:t>
            </a:r>
            <a:r>
              <a:rPr lang="en-US" altLang="zh-TW" sz="1600" dirty="0"/>
              <a:t> 49 1 3</a:t>
            </a:r>
            <a:r>
              <a:rPr lang="en-US" altLang="zh-TW" sz="1600" dirty="0" smtClean="0"/>
              <a:t>&gt;;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    </a:t>
            </a:r>
          </a:p>
          <a:p>
            <a:pPr marL="400050" lvl="1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    status </a:t>
            </a:r>
            <a:r>
              <a:rPr lang="en-US" altLang="zh-TW" sz="1600" dirty="0"/>
              <a:t>= "okay";</a:t>
            </a:r>
            <a:endParaRPr lang="zh-TW" altLang="zh-TW" sz="1600" dirty="0"/>
          </a:p>
          <a:p>
            <a:pPr marL="400050" lvl="1" indent="0">
              <a:buNone/>
            </a:pPr>
            <a:r>
              <a:rPr lang="en-US" altLang="zh-TW" sz="1600" dirty="0"/>
              <a:t>        };</a:t>
            </a:r>
            <a:endParaRPr lang="zh-TW" altLang="zh-TW" sz="16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dirty="0" smtClean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dirty="0" smtClean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altLang="zh-TW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400" kern="0" smtClean="0"/>
              <a:t>Realtek Confidential</a:t>
            </a:r>
            <a:endParaRPr kumimoji="0" lang="en-US" altLang="zh-TW" sz="1400" kern="0" dirty="0"/>
          </a:p>
        </p:txBody>
      </p:sp>
    </p:spTree>
    <p:extLst>
      <p:ext uri="{BB962C8B-B14F-4D97-AF65-F5344CB8AC3E}">
        <p14:creationId xmlns:p14="http://schemas.microsoft.com/office/powerpoint/2010/main" val="2963325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預設簡報設計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33">
            <a:alpha val="83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277800" prstMaterial="legacyMatte">
          <a:bevelT w="13500" h="13500" prst="angle"/>
          <a:bevelB w="13500" h="13500" prst="angle"/>
          <a:extrusionClr>
            <a:schemeClr val="accent2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14230</TotalTime>
  <Words>437</Words>
  <Application>Microsoft Office PowerPoint</Application>
  <PresentationFormat>如螢幕大小 (4:3)</PresentationFormat>
  <Paragraphs>94</Paragraphs>
  <Slides>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預設簡報設計</vt:lpstr>
      <vt:lpstr>PowerPoint 簡報</vt:lpstr>
      <vt:lpstr>Agenda</vt:lpstr>
      <vt:lpstr>Wake Up from GPIO - 1/2</vt:lpstr>
      <vt:lpstr>Wake Up from GPIO - 2/2</vt:lpstr>
      <vt:lpstr>GPIO Configuration for Power Enable – 1/3</vt:lpstr>
      <vt:lpstr>GPIO Configuration for Power Enable – 2/3</vt:lpstr>
      <vt:lpstr>GPIO Configuration for Power Enable – 3/3</vt:lpstr>
    </vt:vector>
  </TitlesOfParts>
  <Company>Realtek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Arsene Lee</dc:creator>
  <cp:lastModifiedBy>Ken Yen</cp:lastModifiedBy>
  <cp:revision>2998</cp:revision>
  <cp:lastPrinted>2019-03-22T06:42:36Z</cp:lastPrinted>
  <dcterms:created xsi:type="dcterms:W3CDTF">2006-04-21T08:00:17Z</dcterms:created>
  <dcterms:modified xsi:type="dcterms:W3CDTF">2019-04-10T09:55:36Z</dcterms:modified>
</cp:coreProperties>
</file>