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640" r:id="rId3"/>
    <p:sldId id="674" r:id="rId4"/>
    <p:sldId id="689" r:id="rId5"/>
    <p:sldId id="690" r:id="rId6"/>
    <p:sldId id="688" r:id="rId7"/>
    <p:sldId id="692" r:id="rId8"/>
    <p:sldId id="698" r:id="rId9"/>
    <p:sldId id="693" r:id="rId10"/>
    <p:sldId id="694" r:id="rId11"/>
    <p:sldId id="695" r:id="rId12"/>
    <p:sldId id="696" r:id="rId13"/>
    <p:sldId id="697" r:id="rId14"/>
    <p:sldId id="691" r:id="rId15"/>
  </p:sldIdLst>
  <p:sldSz cx="9144000" cy="6858000" type="screen4x3"/>
  <p:notesSz cx="7104063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CC00"/>
    <a:srgbClr val="0000FF"/>
    <a:srgbClr val="FFFFFF"/>
    <a:srgbClr val="000000"/>
    <a:srgbClr val="669900"/>
    <a:srgbClr val="FF6600"/>
    <a:srgbClr val="FFFF00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5100" autoAdjust="0"/>
  </p:normalViewPr>
  <p:slideViewPr>
    <p:cSldViewPr>
      <p:cViewPr varScale="1">
        <p:scale>
          <a:sx n="110" d="100"/>
          <a:sy n="110" d="100"/>
        </p:scale>
        <p:origin x="-198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318" y="-67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C3BB785F-5A1E-44C6-B274-FB74426AD6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7116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6967EAFB-EB4F-4145-8FF1-E14C74B890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4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027CB-9E01-4B2A-8F50-A4ADFFB4EBA6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7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9BAFB649-1CE5-461C-9C23-BD8B696AA70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36B0BFAC-771E-4EC6-B0EF-7614ED7956D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7213" y="188913"/>
            <a:ext cx="1985962" cy="55451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49325" y="188913"/>
            <a:ext cx="5805488" cy="55451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C280E4B3-645A-44A5-A234-A8A25193A2A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325" y="188913"/>
            <a:ext cx="79438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971550" y="981075"/>
            <a:ext cx="7921625" cy="47529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4A42A50B-6F18-4042-9D9C-949B077A97DC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325" y="188913"/>
            <a:ext cx="79438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71550" y="981075"/>
            <a:ext cx="7921625" cy="47529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C884DAA-84C3-47AD-AC64-0B8F83030DD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64F06421-02FA-4AD5-A0E9-4B58680FD06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1550" y="981075"/>
            <a:ext cx="38846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08563" y="981075"/>
            <a:ext cx="38846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AE78A516-4C8B-46ED-A461-4C224D4DC48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5CDAC3B1-03D0-4BF3-A04B-B70A805385E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10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79803682-1574-4496-9AE1-3EE0E30BE56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840656C-81B2-48A6-9DCF-0132C698301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F461E2A2-0F54-4150-845E-494A4335AEB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60CD1A2A-3564-49B3-818A-765934788E1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8625" y="64531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1" sz="1200" b="1">
                <a:solidFill>
                  <a:schemeClr val="bg1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-</a:t>
            </a:r>
            <a:fld id="{25930CDC-318F-4EC3-8B59-E7404AD7F0C4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2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123950"/>
            <a:ext cx="84978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95275"/>
            <a:ext cx="8569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3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sdl.org/release/SDL2-2.0.4.tar.g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fmpeg.org/releases/ffmpeg-3.3.7.tar.xz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.alsa-project.org/?p=tinycompres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79513" y="1700808"/>
            <a:ext cx="86409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99CC00"/>
              </a:buClr>
            </a:pPr>
            <a:r>
              <a:rPr lang="en-US" altLang="zh-TW" sz="4400" b="1" dirty="0" err="1" smtClean="0">
                <a:latin typeface="Calibri" pitchFamily="34" charset="0"/>
              </a:rPr>
              <a:t>FFplay</a:t>
            </a:r>
            <a:r>
              <a:rPr lang="en-US" altLang="zh-TW" sz="4400" b="1" dirty="0" smtClean="0">
                <a:latin typeface="Calibri" pitchFamily="34" charset="0"/>
              </a:rPr>
              <a:t> –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99CC00"/>
              </a:buClr>
            </a:pPr>
            <a:r>
              <a:rPr lang="en-US" altLang="zh-TW" sz="4400" b="1" dirty="0">
                <a:latin typeface="Calibri" pitchFamily="34" charset="0"/>
              </a:rPr>
              <a:t> </a:t>
            </a:r>
            <a:r>
              <a:rPr lang="en-US" altLang="zh-TW" sz="4400" b="1" dirty="0" smtClean="0">
                <a:latin typeface="Calibri" pitchFamily="34" charset="0"/>
              </a:rPr>
              <a:t>    RTK Hardware Transcode Tutorial</a:t>
            </a:r>
            <a:endParaRPr lang="en-US" altLang="zh-TW" sz="4400" b="1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ALSA </a:t>
            </a:r>
            <a:r>
              <a:rPr lang="en-US" altLang="zh-TW" dirty="0" smtClean="0"/>
              <a:t>Compress: 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Include necessary header files and compress structure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Define variables for compressed mode</a:t>
            </a:r>
          </a:p>
          <a:p>
            <a:pPr lvl="1"/>
            <a:r>
              <a:rPr lang="en-US" altLang="zh-TW" dirty="0" err="1" smtClean="0"/>
              <a:t>audio_compr</a:t>
            </a:r>
            <a:r>
              <a:rPr lang="en-US" altLang="zh-TW" dirty="0" smtClean="0"/>
              <a:t> is used as option</a:t>
            </a:r>
          </a:p>
          <a:p>
            <a:pPr lvl="1"/>
            <a:r>
              <a:rPr lang="en-US" altLang="zh-TW" dirty="0" err="1" smtClean="0"/>
              <a:t>audcompr_finished</a:t>
            </a:r>
            <a:r>
              <a:rPr lang="en-US" altLang="zh-TW" dirty="0" smtClean="0"/>
              <a:t> is used to determine write completion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Add -</a:t>
            </a:r>
            <a:r>
              <a:rPr lang="en-US" altLang="zh-TW" dirty="0" err="1" smtClean="0"/>
              <a:t>audio_compr</a:t>
            </a:r>
            <a:r>
              <a:rPr lang="en-US" altLang="zh-TW" dirty="0" smtClean="0"/>
              <a:t> option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10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smtClean="0"/>
              <a:t>Realtek Confidential</a:t>
            </a:r>
            <a:endParaRPr kumimoji="0" lang="en-US" altLang="zh-TW" sz="1400" kern="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71600" y="1556792"/>
            <a:ext cx="3873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#include "</a:t>
            </a:r>
            <a:r>
              <a:rPr lang="en-US" altLang="zh-TW" sz="1600" dirty="0" err="1"/>
              <a:t>compress_params.h</a:t>
            </a:r>
            <a:r>
              <a:rPr lang="en-US" altLang="zh-TW" sz="1600" dirty="0"/>
              <a:t>"</a:t>
            </a:r>
          </a:p>
          <a:p>
            <a:r>
              <a:rPr lang="en-US" altLang="zh-TW" sz="1600" dirty="0"/>
              <a:t>#include "</a:t>
            </a:r>
            <a:r>
              <a:rPr lang="en-US" altLang="zh-TW" sz="1600" dirty="0" err="1"/>
              <a:t>tinycompress</a:t>
            </a:r>
            <a:r>
              <a:rPr lang="en-US" altLang="zh-TW" sz="1600" dirty="0"/>
              <a:t>/</a:t>
            </a:r>
            <a:r>
              <a:rPr lang="en-US" altLang="zh-TW" sz="1600" dirty="0" err="1"/>
              <a:t>tinycompress.h</a:t>
            </a:r>
            <a:r>
              <a:rPr lang="en-US" altLang="zh-TW" sz="1600" dirty="0"/>
              <a:t>"</a:t>
            </a:r>
          </a:p>
          <a:p>
            <a:r>
              <a:rPr lang="en-US" altLang="zh-TW" sz="1600" dirty="0" err="1"/>
              <a:t>struct</a:t>
            </a:r>
            <a:r>
              <a:rPr lang="en-US" altLang="zh-TW" sz="1600" dirty="0"/>
              <a:t> compress *compress = NULL</a:t>
            </a:r>
            <a:r>
              <a:rPr lang="en-US" altLang="zh-TW" sz="1600" dirty="0" smtClean="0"/>
              <a:t>;</a:t>
            </a:r>
            <a:endParaRPr lang="en-US" altLang="zh-TW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1600" y="3717032"/>
            <a:ext cx="32367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static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audio_compr</a:t>
            </a:r>
            <a:r>
              <a:rPr lang="en-US" altLang="zh-TW" sz="1600" dirty="0"/>
              <a:t> = 0;</a:t>
            </a:r>
          </a:p>
          <a:p>
            <a:r>
              <a:rPr lang="en-US" altLang="zh-TW" sz="1600" dirty="0"/>
              <a:t>static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audcompr_finished</a:t>
            </a:r>
            <a:r>
              <a:rPr lang="en-US" altLang="zh-TW" sz="1600" dirty="0"/>
              <a:t> = 0</a:t>
            </a:r>
            <a:r>
              <a:rPr lang="en-US" altLang="zh-TW" sz="1600" dirty="0" smtClean="0"/>
              <a:t>;</a:t>
            </a:r>
            <a:endParaRPr lang="en-US" altLang="zh-TW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1600" y="4925486"/>
            <a:ext cx="751199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static </a:t>
            </a:r>
            <a:r>
              <a:rPr lang="en-US" altLang="zh-TW" sz="1600" dirty="0" err="1"/>
              <a:t>const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OptionDef</a:t>
            </a:r>
            <a:r>
              <a:rPr lang="en-US" altLang="zh-TW" sz="1600" dirty="0"/>
              <a:t> options[] = {</a:t>
            </a:r>
          </a:p>
          <a:p>
            <a:r>
              <a:rPr lang="en-US" altLang="zh-TW" sz="1600" dirty="0"/>
              <a:t>#include "</a:t>
            </a:r>
            <a:r>
              <a:rPr lang="en-US" altLang="zh-TW" sz="1600" dirty="0" err="1"/>
              <a:t>cmdutils_common_opts.h</a:t>
            </a:r>
            <a:r>
              <a:rPr lang="en-US" altLang="zh-TW" sz="1600" dirty="0"/>
              <a:t>"</a:t>
            </a:r>
          </a:p>
          <a:p>
            <a:r>
              <a:rPr lang="en-US" altLang="zh-TW" sz="1600" dirty="0"/>
              <a:t>    { "x", HAS_ARG, { .</a:t>
            </a:r>
            <a:r>
              <a:rPr lang="en-US" altLang="zh-TW" sz="1600" dirty="0" err="1"/>
              <a:t>func_arg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opt_width</a:t>
            </a:r>
            <a:r>
              <a:rPr lang="en-US" altLang="zh-TW" sz="1600" dirty="0"/>
              <a:t> }, "force displayed width", "width" },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smtClean="0"/>
              <a:t>…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{ "</a:t>
            </a:r>
            <a:r>
              <a:rPr lang="en-US" altLang="zh-TW" sz="1600" dirty="0" err="1"/>
              <a:t>acompr</a:t>
            </a:r>
            <a:r>
              <a:rPr lang="en-US" altLang="zh-TW" sz="1600" dirty="0"/>
              <a:t>", OPT_BOOL, {&amp;</a:t>
            </a:r>
            <a:r>
              <a:rPr lang="en-US" altLang="zh-TW" sz="1600" dirty="0" err="1">
                <a:solidFill>
                  <a:srgbClr val="FF0000"/>
                </a:solidFill>
              </a:rPr>
              <a:t>audio_compr</a:t>
            </a:r>
            <a:r>
              <a:rPr lang="en-US" altLang="zh-TW" sz="1600" dirty="0"/>
              <a:t>}, "compressed audio mode" },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{ NULL, },</a:t>
            </a:r>
          </a:p>
          <a:p>
            <a:r>
              <a:rPr lang="en-US" altLang="zh-TW" sz="1600" dirty="0"/>
              <a:t>};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36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ALSA Compress: Device Open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 smtClean="0"/>
              <a:t>FFplay</a:t>
            </a:r>
            <a:r>
              <a:rPr lang="en-US" altLang="zh-TW" dirty="0" smtClean="0"/>
              <a:t> </a:t>
            </a:r>
            <a:r>
              <a:rPr lang="en-US" altLang="zh-TW" dirty="0"/>
              <a:t>opens audio or video </a:t>
            </a:r>
            <a:r>
              <a:rPr lang="en-US" altLang="zh-TW" dirty="0" smtClean="0"/>
              <a:t>stream in </a:t>
            </a:r>
            <a:r>
              <a:rPr lang="en-US" altLang="zh-TW" dirty="0" err="1" smtClean="0"/>
              <a:t>stream_component_open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Need to open compressed device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 open compressed device, for example, in </a:t>
            </a:r>
            <a:r>
              <a:rPr lang="en-US" altLang="zh-TW" dirty="0" err="1" smtClean="0"/>
              <a:t>rtk_compress_open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Set codec structure</a:t>
            </a:r>
          </a:p>
          <a:p>
            <a:pPr lvl="1"/>
            <a:r>
              <a:rPr lang="en-US" altLang="zh-TW" dirty="0" smtClean="0"/>
              <a:t>Call </a:t>
            </a:r>
            <a:r>
              <a:rPr lang="en-US" altLang="zh-TW" dirty="0" err="1" smtClean="0"/>
              <a:t>compress_open</a:t>
            </a:r>
            <a:r>
              <a:rPr lang="en-US" altLang="zh-TW" dirty="0" smtClean="0"/>
              <a:t>() to open a compressed device, e.g., </a:t>
            </a:r>
            <a:r>
              <a:rPr lang="en-US" altLang="zh-TW" dirty="0"/>
              <a:t>/</a:t>
            </a:r>
            <a:r>
              <a:rPr lang="en-US" altLang="zh-TW" dirty="0" err="1"/>
              <a:t>dev</a:t>
            </a:r>
            <a:r>
              <a:rPr lang="en-US" altLang="zh-TW" dirty="0"/>
              <a:t>/</a:t>
            </a:r>
            <a:r>
              <a:rPr lang="en-US" altLang="zh-TW" dirty="0" err="1"/>
              <a:t>snd</a:t>
            </a:r>
            <a:r>
              <a:rPr lang="en-US" altLang="zh-TW" dirty="0"/>
              <a:t>/comprC0D0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11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smtClean="0"/>
              <a:t>Realtek Confidential</a:t>
            </a:r>
            <a:endParaRPr kumimoji="0" lang="en-US" altLang="zh-TW" sz="1400" kern="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89933" y="1916832"/>
            <a:ext cx="65224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static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stream_component_open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VideoState</a:t>
            </a:r>
            <a:r>
              <a:rPr lang="en-US" altLang="zh-TW" sz="1600" dirty="0"/>
              <a:t> *is,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stream_index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{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switch (</a:t>
            </a:r>
            <a:r>
              <a:rPr lang="en-US" altLang="zh-TW" sz="1600" dirty="0" err="1"/>
              <a:t>avctx</a:t>
            </a:r>
            <a:r>
              <a:rPr lang="en-US" altLang="zh-TW" sz="1600" dirty="0"/>
              <a:t>-&gt;</a:t>
            </a:r>
            <a:r>
              <a:rPr lang="en-US" altLang="zh-TW" sz="1600" dirty="0" err="1"/>
              <a:t>codec_type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    case AVMEDIA_TYPE_AUDIO: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/>
              <a:t>/* prepare audio output */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/>
              <a:t>if (</a:t>
            </a:r>
            <a:r>
              <a:rPr lang="en-US" altLang="zh-TW" sz="1600" dirty="0" err="1"/>
              <a:t>audio_compr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            if ((ret = </a:t>
            </a:r>
            <a:r>
              <a:rPr lang="en-US" altLang="zh-TW" sz="1600" dirty="0" err="1">
                <a:solidFill>
                  <a:srgbClr val="FF0000"/>
                </a:solidFill>
              </a:rPr>
              <a:t>rtk_compress_open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avctx</a:t>
            </a:r>
            <a:r>
              <a:rPr lang="en-US" altLang="zh-TW" sz="1600" dirty="0"/>
              <a:t>)) &lt; 0)</a:t>
            </a:r>
          </a:p>
          <a:p>
            <a:r>
              <a:rPr lang="en-US" altLang="zh-TW" sz="1600" dirty="0"/>
              <a:t>                </a:t>
            </a:r>
            <a:r>
              <a:rPr lang="en-US" altLang="zh-TW" sz="1600" dirty="0" err="1"/>
              <a:t>goto</a:t>
            </a:r>
            <a:r>
              <a:rPr lang="en-US" altLang="zh-TW" sz="1600" dirty="0"/>
              <a:t> fail;</a:t>
            </a:r>
          </a:p>
          <a:p>
            <a:r>
              <a:rPr lang="en-US" altLang="zh-TW" sz="1600" dirty="0"/>
              <a:t>        }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smtClean="0"/>
              <a:t>…</a:t>
            </a:r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59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ALSA Compress: Compress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FFplay’s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audio_thread</a:t>
            </a:r>
            <a:r>
              <a:rPr lang="en-US" altLang="zh-TW" dirty="0" smtClean="0"/>
              <a:t> will decodes compressed data in </a:t>
            </a:r>
            <a:r>
              <a:rPr lang="en-US" altLang="zh-TW" dirty="0" err="1" smtClean="0"/>
              <a:t>decoder_decode_frame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Need to write compressed data to the compressed device instead of decoding frames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To write compressed data, for example, in </a:t>
            </a:r>
            <a:r>
              <a:rPr lang="en-US" altLang="zh-TW" dirty="0" err="1" smtClean="0"/>
              <a:t>rtk_compr_write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lvl="1"/>
            <a:r>
              <a:rPr lang="en-US" altLang="zh-TW" dirty="0"/>
              <a:t>Call </a:t>
            </a:r>
            <a:r>
              <a:rPr lang="en-US" altLang="zh-TW" dirty="0" err="1"/>
              <a:t>compress_start</a:t>
            </a:r>
            <a:r>
              <a:rPr lang="en-US" altLang="zh-TW" dirty="0"/>
              <a:t>() if not </a:t>
            </a:r>
            <a:r>
              <a:rPr lang="en-US" altLang="zh-TW" dirty="0" smtClean="0"/>
              <a:t>running</a:t>
            </a:r>
          </a:p>
          <a:p>
            <a:pPr lvl="1"/>
            <a:r>
              <a:rPr lang="en-US" altLang="zh-TW" dirty="0" smtClean="0"/>
              <a:t>Call </a:t>
            </a:r>
            <a:r>
              <a:rPr lang="en-US" altLang="zh-TW" dirty="0" err="1" smtClean="0"/>
              <a:t>compress_write</a:t>
            </a:r>
            <a:r>
              <a:rPr lang="en-US" altLang="zh-TW" dirty="0"/>
              <a:t>() to write the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12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smtClean="0"/>
              <a:t>Realtek Confidential</a:t>
            </a:r>
            <a:endParaRPr kumimoji="0" lang="en-US" altLang="zh-TW" sz="1400" kern="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39650" y="2276872"/>
            <a:ext cx="570861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static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decoder_decode_frame</a:t>
            </a:r>
            <a:r>
              <a:rPr lang="en-US" altLang="zh-TW" sz="1600" dirty="0" smtClean="0"/>
              <a:t>(…) </a:t>
            </a:r>
            <a:r>
              <a:rPr lang="en-US" altLang="zh-TW" sz="1600" dirty="0"/>
              <a:t>{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/>
              <a:t>switch (d-&gt;</a:t>
            </a:r>
            <a:r>
              <a:rPr lang="en-US" altLang="zh-TW" sz="1600" dirty="0" err="1"/>
              <a:t>avctx</a:t>
            </a:r>
            <a:r>
              <a:rPr lang="en-US" altLang="zh-TW" sz="1600" dirty="0"/>
              <a:t>-&gt;</a:t>
            </a:r>
            <a:r>
              <a:rPr lang="en-US" altLang="zh-TW" sz="1600" dirty="0" err="1"/>
              <a:t>codec_type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 smtClean="0"/>
              <a:t>            </a:t>
            </a:r>
            <a:r>
              <a:rPr lang="en-US" altLang="zh-TW" sz="1600" dirty="0"/>
              <a:t>case AVMEDIA_TYPE_AUDIO:</a:t>
            </a:r>
          </a:p>
          <a:p>
            <a:r>
              <a:rPr lang="en-US" altLang="zh-TW" sz="1600" dirty="0"/>
              <a:t>                if (</a:t>
            </a:r>
            <a:r>
              <a:rPr lang="en-US" altLang="zh-TW" sz="1600" dirty="0" err="1"/>
              <a:t>audio_compr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                    </a:t>
            </a:r>
            <a:r>
              <a:rPr lang="en-US" altLang="zh-TW" sz="1600" dirty="0" err="1"/>
              <a:t>got_frame</a:t>
            </a:r>
            <a:r>
              <a:rPr lang="en-US" altLang="zh-TW" sz="1600" dirty="0"/>
              <a:t> = </a:t>
            </a:r>
            <a:r>
              <a:rPr lang="en-US" altLang="zh-TW" sz="1600" dirty="0" err="1">
                <a:solidFill>
                  <a:srgbClr val="FF0000"/>
                </a:solidFill>
              </a:rPr>
              <a:t>rtk_compr_write</a:t>
            </a:r>
            <a:r>
              <a:rPr lang="en-US" altLang="zh-TW" sz="1600" dirty="0"/>
              <a:t>(&amp;d-&gt;</a:t>
            </a:r>
            <a:r>
              <a:rPr lang="en-US" altLang="zh-TW" sz="1600" dirty="0" err="1"/>
              <a:t>pkt_temp</a:t>
            </a:r>
            <a:r>
              <a:rPr lang="en-US" altLang="zh-TW" sz="1600" dirty="0"/>
              <a:t>);</a:t>
            </a:r>
          </a:p>
          <a:p>
            <a:r>
              <a:rPr lang="en-US" altLang="zh-TW" sz="1600" dirty="0"/>
              <a:t>                    if (!</a:t>
            </a:r>
            <a:r>
              <a:rPr lang="en-US" altLang="zh-TW" sz="1600" dirty="0" err="1"/>
              <a:t>got_frame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                        </a:t>
            </a:r>
            <a:r>
              <a:rPr lang="en-US" altLang="zh-TW" sz="1600" dirty="0" err="1"/>
              <a:t>av_usleep</a:t>
            </a:r>
            <a:r>
              <a:rPr lang="en-US" altLang="zh-TW" sz="1600" dirty="0"/>
              <a:t>(1000000);</a:t>
            </a:r>
          </a:p>
          <a:p>
            <a:r>
              <a:rPr lang="en-US" altLang="zh-TW" sz="1600" dirty="0"/>
              <a:t>                        </a:t>
            </a:r>
            <a:r>
              <a:rPr lang="en-US" altLang="zh-TW" sz="1600" dirty="0" err="1"/>
              <a:t>audcompr_finished</a:t>
            </a:r>
            <a:r>
              <a:rPr lang="en-US" altLang="zh-TW" sz="1600" dirty="0"/>
              <a:t> = 1;</a:t>
            </a:r>
          </a:p>
          <a:p>
            <a:r>
              <a:rPr lang="en-US" altLang="zh-TW" sz="1600" dirty="0"/>
              <a:t>                    }</a:t>
            </a:r>
          </a:p>
          <a:p>
            <a:r>
              <a:rPr lang="en-US" altLang="zh-TW" sz="1600" dirty="0"/>
              <a:t>                </a:t>
            </a: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186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ALSA Compress: Device Close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FFplay</a:t>
            </a:r>
            <a:r>
              <a:rPr lang="en-US" altLang="zh-TW" dirty="0" smtClean="0"/>
              <a:t> calls </a:t>
            </a:r>
            <a:r>
              <a:rPr lang="en-US" altLang="zh-TW" dirty="0" err="1" smtClean="0"/>
              <a:t>do_exit</a:t>
            </a:r>
            <a:r>
              <a:rPr lang="en-US" altLang="zh-TW" dirty="0" smtClean="0"/>
              <a:t>() upon playback completion</a:t>
            </a:r>
          </a:p>
          <a:p>
            <a:r>
              <a:rPr lang="en-US" altLang="zh-TW" dirty="0" smtClean="0"/>
              <a:t>To close compressed device</a:t>
            </a:r>
          </a:p>
          <a:p>
            <a:pPr lvl="1"/>
            <a:r>
              <a:rPr lang="en-US" altLang="zh-TW" dirty="0" smtClean="0"/>
              <a:t>Call </a:t>
            </a:r>
            <a:r>
              <a:rPr lang="en-US" altLang="zh-TW" dirty="0" err="1" smtClean="0"/>
              <a:t>compress_stop</a:t>
            </a:r>
            <a:r>
              <a:rPr lang="en-US" altLang="zh-TW" dirty="0" smtClean="0"/>
              <a:t>() and </a:t>
            </a:r>
            <a:r>
              <a:rPr lang="en-US" altLang="zh-TW" dirty="0" err="1" smtClean="0"/>
              <a:t>compress_close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13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smtClea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4265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Playback command line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14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9505056" cy="489654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Enable </a:t>
            </a:r>
            <a:r>
              <a:rPr lang="en-US" altLang="zh-TW" dirty="0" err="1" smtClean="0"/>
              <a:t>weston</a:t>
            </a: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Run </a:t>
            </a:r>
            <a:r>
              <a:rPr lang="en-US" altLang="zh-TW" dirty="0" err="1" smtClean="0"/>
              <a:t>FFplay</a:t>
            </a:r>
            <a:r>
              <a:rPr lang="en-US" altLang="zh-TW" dirty="0" smtClean="0"/>
              <a:t> command 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FFplay</a:t>
            </a:r>
            <a:r>
              <a:rPr lang="en-US" altLang="zh-TW" dirty="0" smtClean="0"/>
              <a:t> options for RTK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“res” : Setting </a:t>
            </a:r>
            <a:r>
              <a:rPr lang="en-US" altLang="zh-TW" dirty="0" err="1" smtClean="0"/>
              <a:t>HDMITx</a:t>
            </a:r>
            <a:r>
              <a:rPr lang="en-US" altLang="zh-TW" dirty="0"/>
              <a:t> resolution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[</a:t>
            </a:r>
            <a:r>
              <a:rPr lang="en-US" altLang="zh-TW" dirty="0"/>
              <a:t>0] = 1080p@60, [1] = 1080p@50, [2] = 4k@60, [3] = 4k@50, </a:t>
            </a:r>
            <a:endParaRPr lang="en-US" altLang="zh-TW" dirty="0" smtClean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[</a:t>
            </a:r>
            <a:r>
              <a:rPr lang="en-US" altLang="zh-TW" dirty="0"/>
              <a:t>4] = 4k@30, [5] = 4k@25, [6] = 720p@60, [7] = </a:t>
            </a:r>
            <a:r>
              <a:rPr lang="en-US" altLang="zh-TW" dirty="0" smtClean="0"/>
              <a:t>720p@50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“</a:t>
            </a:r>
            <a:r>
              <a:rPr lang="en-US" altLang="zh-TW" dirty="0" err="1"/>
              <a:t>rtk_mi_version</a:t>
            </a:r>
            <a:r>
              <a:rPr lang="en-US" altLang="zh-TW" dirty="0"/>
              <a:t>” : Show </a:t>
            </a:r>
            <a:r>
              <a:rPr lang="en-US" altLang="zh-TW" dirty="0" err="1"/>
              <a:t>verion</a:t>
            </a:r>
            <a:r>
              <a:rPr lang="en-US" altLang="zh-TW" dirty="0"/>
              <a:t> information about RTK </a:t>
            </a:r>
            <a:r>
              <a:rPr lang="en-US" altLang="zh-TW" dirty="0" smtClean="0"/>
              <a:t>mi</a:t>
            </a:r>
          </a:p>
          <a:p>
            <a:pPr marL="914400" lvl="2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359470" y="4149080"/>
            <a:ext cx="864096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0" lvl="2"/>
            <a:r>
              <a:rPr lang="en-US" altLang="zh-TW" sz="1600" dirty="0">
                <a:latin typeface="+mn-lt"/>
              </a:rPr>
              <a:t>SDL_VIDEODRIVER=dummy SDL_RENDER_DRIVER=software </a:t>
            </a:r>
            <a:r>
              <a:rPr lang="en-US" altLang="zh-TW" sz="1600" dirty="0" err="1" smtClean="0">
                <a:latin typeface="+mn-lt"/>
              </a:rPr>
              <a:t>ffplay</a:t>
            </a:r>
            <a:r>
              <a:rPr lang="en-US" altLang="zh-TW" sz="1600" dirty="0" smtClean="0">
                <a:latin typeface="+mn-lt"/>
              </a:rPr>
              <a:t> </a:t>
            </a:r>
            <a:r>
              <a:rPr lang="en-US" altLang="zh-TW" sz="1600" dirty="0">
                <a:latin typeface="+mn-lt"/>
              </a:rPr>
              <a:t>–</a:t>
            </a:r>
            <a:r>
              <a:rPr lang="en-US" altLang="zh-TW" sz="1600" dirty="0" err="1">
                <a:latin typeface="+mn-lt"/>
              </a:rPr>
              <a:t>autoexit</a:t>
            </a:r>
            <a:r>
              <a:rPr lang="en-US" altLang="zh-TW" sz="1600" dirty="0">
                <a:latin typeface="+mn-lt"/>
              </a:rPr>
              <a:t> –res 5 /</a:t>
            </a:r>
            <a:r>
              <a:rPr lang="en-US" altLang="zh-TW" sz="1600" dirty="0" smtClean="0">
                <a:latin typeface="+mn-lt"/>
              </a:rPr>
              <a:t>VIDEO/FILE/PATH</a:t>
            </a:r>
            <a:endParaRPr lang="en-US" altLang="zh-TW" sz="1600" dirty="0"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8560" y="5229200"/>
            <a:ext cx="768388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0" lvl="2"/>
            <a:r>
              <a:rPr lang="en-US" altLang="zh-TW" sz="1600" dirty="0" err="1" smtClean="0">
                <a:latin typeface="+mn-lt"/>
              </a:rPr>
              <a:t>ffplay</a:t>
            </a:r>
            <a:r>
              <a:rPr lang="en-US" altLang="zh-TW" sz="1600" dirty="0" smtClean="0">
                <a:latin typeface="+mn-lt"/>
              </a:rPr>
              <a:t> </a:t>
            </a:r>
            <a:r>
              <a:rPr lang="en-US" altLang="zh-TW" sz="1600" dirty="0">
                <a:latin typeface="+mn-lt"/>
              </a:rPr>
              <a:t>–</a:t>
            </a:r>
            <a:r>
              <a:rPr lang="en-US" altLang="zh-TW" sz="1600" dirty="0" err="1">
                <a:latin typeface="+mn-lt"/>
              </a:rPr>
              <a:t>autoexit</a:t>
            </a:r>
            <a:r>
              <a:rPr lang="en-US" altLang="zh-TW" sz="1600" dirty="0">
                <a:latin typeface="+mn-lt"/>
              </a:rPr>
              <a:t> </a:t>
            </a:r>
            <a:r>
              <a:rPr lang="en-US" altLang="zh-TW" sz="1600" dirty="0" smtClean="0">
                <a:latin typeface="+mn-lt"/>
              </a:rPr>
              <a:t>–</a:t>
            </a:r>
            <a:r>
              <a:rPr lang="en-US" altLang="zh-TW" sz="1600" dirty="0" err="1">
                <a:latin typeface="+mn-lt"/>
              </a:rPr>
              <a:t>rtk_mi_version</a:t>
            </a:r>
            <a:r>
              <a:rPr lang="en-US" altLang="zh-TW" sz="1600" dirty="0" smtClean="0">
                <a:latin typeface="+mn-lt"/>
              </a:rPr>
              <a:t> 1 </a:t>
            </a:r>
            <a:r>
              <a:rPr lang="en-US" altLang="zh-TW" sz="1600" dirty="0">
                <a:latin typeface="+mn-lt"/>
              </a:rPr>
              <a:t>/</a:t>
            </a:r>
            <a:r>
              <a:rPr lang="en-US" altLang="zh-TW" sz="1600" dirty="0" smtClean="0">
                <a:latin typeface="+mn-lt"/>
              </a:rPr>
              <a:t>VIDEO/FILE/PATH</a:t>
            </a:r>
            <a:endParaRPr lang="en-US" altLang="zh-TW" sz="1600" dirty="0">
              <a:latin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8560" y="2204864"/>
            <a:ext cx="804392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600" dirty="0" smtClean="0">
                <a:latin typeface="+mn-lt"/>
              </a:rPr>
              <a:t>SDL_VIDEODRIVER=dummy SDL_RENDER_DRIVER=software </a:t>
            </a:r>
            <a:r>
              <a:rPr lang="en-US" altLang="zh-TW" sz="1600" dirty="0" err="1">
                <a:latin typeface="+mn-lt"/>
              </a:rPr>
              <a:t>ffplay</a:t>
            </a:r>
            <a:r>
              <a:rPr lang="en-US" altLang="zh-TW" sz="1600" dirty="0">
                <a:latin typeface="+mn-lt"/>
              </a:rPr>
              <a:t> –</a:t>
            </a:r>
            <a:r>
              <a:rPr lang="en-US" altLang="zh-TW" sz="1600" dirty="0" err="1">
                <a:latin typeface="+mn-lt"/>
              </a:rPr>
              <a:t>autoexit</a:t>
            </a:r>
            <a:r>
              <a:rPr lang="en-US" altLang="zh-TW" sz="1600" dirty="0">
                <a:latin typeface="+mn-lt"/>
              </a:rPr>
              <a:t> /VIDEO/FILE/PATH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8560" y="1363818"/>
            <a:ext cx="768388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600" dirty="0" err="1">
                <a:latin typeface="+mn-lt"/>
              </a:rPr>
              <a:t>weston</a:t>
            </a:r>
            <a:r>
              <a:rPr lang="en-US" altLang="zh-TW" sz="1600" dirty="0">
                <a:latin typeface="+mn-lt"/>
              </a:rPr>
              <a:t> --</a:t>
            </a:r>
            <a:r>
              <a:rPr lang="en-US" altLang="zh-TW" sz="1600" dirty="0" err="1">
                <a:latin typeface="+mn-lt"/>
              </a:rPr>
              <a:t>tty</a:t>
            </a:r>
            <a:r>
              <a:rPr lang="en-US" altLang="zh-TW" sz="1600" dirty="0">
                <a:latin typeface="+mn-lt"/>
              </a:rPr>
              <a:t>=1 &amp;</a:t>
            </a:r>
          </a:p>
        </p:txBody>
      </p:sp>
    </p:spTree>
    <p:extLst>
      <p:ext uri="{BB962C8B-B14F-4D97-AF65-F5344CB8AC3E}">
        <p14:creationId xmlns:p14="http://schemas.microsoft.com/office/powerpoint/2010/main" val="26209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Introduction</a:t>
            </a:r>
            <a:endParaRPr lang="en-US" altLang="zh-TW" sz="2400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Build </a:t>
            </a:r>
            <a:r>
              <a:rPr lang="en-US" altLang="zh-TW" dirty="0" err="1" smtClean="0"/>
              <a:t>FFmpeg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FFplay</a:t>
            </a: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Realtek</a:t>
            </a:r>
            <a:r>
              <a:rPr lang="en-US" altLang="zh-TW" dirty="0" smtClean="0"/>
              <a:t> Patch of </a:t>
            </a:r>
            <a:r>
              <a:rPr lang="en-US" altLang="zh-TW" dirty="0" err="1" smtClean="0"/>
              <a:t>Ffplay</a:t>
            </a: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ALSA compress API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Playback command line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</a:t>
            </a:fld>
            <a:r>
              <a:rPr lang="en-US" altLang="zh-TW" smtClean="0">
                <a:solidFill>
                  <a:prstClr val="white"/>
                </a:solidFill>
              </a:rPr>
              <a:t>-</a:t>
            </a:r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- </a:t>
            </a:r>
            <a:r>
              <a:rPr lang="en-US" altLang="zh-TW" dirty="0" err="1" smtClean="0"/>
              <a:t>FFmpeg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Realtek</a:t>
            </a:r>
            <a:r>
              <a:rPr lang="en-US" altLang="zh-TW" dirty="0" smtClean="0"/>
              <a:t> uses RMA (RTK Media Accelerator) as wrapper layer between </a:t>
            </a:r>
            <a:r>
              <a:rPr lang="en-US" altLang="zh-TW" dirty="0" err="1" smtClean="0"/>
              <a:t>FFmpeg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Openmax</a:t>
            </a:r>
            <a:r>
              <a:rPr lang="en-US" altLang="zh-TW" dirty="0" smtClean="0"/>
              <a:t> </a:t>
            </a:r>
            <a:r>
              <a:rPr lang="en-US" altLang="zh-TW" dirty="0"/>
              <a:t>Integration </a:t>
            </a:r>
            <a:r>
              <a:rPr lang="en-US" altLang="zh-TW" dirty="0" smtClean="0"/>
              <a:t>Layer 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Decoder: </a:t>
            </a:r>
            <a:r>
              <a:rPr lang="en-US" altLang="zh-TW" dirty="0" err="1" smtClean="0"/>
              <a:t>libavcodec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rma_dec.c</a:t>
            </a: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000" dirty="0" smtClean="0"/>
              <a:t>Encoder: </a:t>
            </a:r>
            <a:r>
              <a:rPr lang="en-US" altLang="zh-TW" sz="2000" dirty="0" err="1" smtClean="0"/>
              <a:t>libavcodec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omx.c</a:t>
            </a:r>
            <a:endParaRPr lang="en-US" altLang="zh-TW" sz="2000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Wrapper library: libRMA.so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3</a:t>
            </a:fld>
            <a:r>
              <a:rPr lang="en-US" altLang="zh-TW" smtClean="0">
                <a:solidFill>
                  <a:prstClr val="white"/>
                </a:solidFill>
              </a:rPr>
              <a:t>-</a:t>
            </a:r>
            <a:endParaRPr lang="en-US" altLang="zh-TW">
              <a:solidFill>
                <a:prstClr val="white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3419872" y="3189504"/>
            <a:ext cx="2448272" cy="2783022"/>
            <a:chOff x="2915816" y="3189504"/>
            <a:chExt cx="2448272" cy="2783022"/>
          </a:xfrm>
        </p:grpSpPr>
        <p:sp>
          <p:nvSpPr>
            <p:cNvPr id="6" name="矩形 5"/>
            <p:cNvSpPr/>
            <p:nvPr/>
          </p:nvSpPr>
          <p:spPr bwMode="auto">
            <a:xfrm>
              <a:off x="2915816" y="3189504"/>
              <a:ext cx="2448272" cy="1080120"/>
            </a:xfrm>
            <a:prstGeom prst="rect">
              <a:avLst/>
            </a:prstGeom>
            <a:solidFill>
              <a:schemeClr val="bg2">
                <a:alpha val="83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FFmpeg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059832" y="3515038"/>
              <a:ext cx="1008112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Rma</a:t>
              </a: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 Decoder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210627" y="3515038"/>
              <a:ext cx="1008112" cy="64807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OMX Encoder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915816" y="4581128"/>
              <a:ext cx="2448272" cy="360040"/>
            </a:xfrm>
            <a:prstGeom prst="rect">
              <a:avLst/>
            </a:prstGeom>
            <a:solidFill>
              <a:schemeClr val="accent4"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RMA Wrapper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2" name="向下箭號 21"/>
            <p:cNvSpPr/>
            <p:nvPr/>
          </p:nvSpPr>
          <p:spPr bwMode="auto">
            <a:xfrm>
              <a:off x="3527884" y="4160615"/>
              <a:ext cx="72008" cy="420513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3" name="向下箭號 22"/>
            <p:cNvSpPr/>
            <p:nvPr/>
          </p:nvSpPr>
          <p:spPr bwMode="auto">
            <a:xfrm>
              <a:off x="4678679" y="4163110"/>
              <a:ext cx="72008" cy="420513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915816" y="5097551"/>
              <a:ext cx="2448272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OMX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915816" y="5612486"/>
              <a:ext cx="2448272" cy="360040"/>
            </a:xfrm>
            <a:prstGeom prst="rect">
              <a:avLst/>
            </a:prstGeom>
            <a:solidFill>
              <a:schemeClr val="accent2"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RTK Hardware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6" name="向下箭號 25"/>
            <p:cNvSpPr/>
            <p:nvPr/>
          </p:nvSpPr>
          <p:spPr bwMode="auto">
            <a:xfrm>
              <a:off x="4103948" y="4942656"/>
              <a:ext cx="72008" cy="154895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7" name="向下箭號 26"/>
            <p:cNvSpPr/>
            <p:nvPr/>
          </p:nvSpPr>
          <p:spPr bwMode="auto">
            <a:xfrm>
              <a:off x="4103948" y="5457591"/>
              <a:ext cx="72008" cy="154895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3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- </a:t>
            </a:r>
            <a:r>
              <a:rPr lang="en-US" altLang="zh-TW" dirty="0" err="1" smtClean="0"/>
              <a:t>FFplay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Realtek</a:t>
            </a:r>
            <a:r>
              <a:rPr lang="en-US" altLang="zh-TW" dirty="0" smtClean="0"/>
              <a:t> uses RTK MI (RTK Media Interface) as wrapper layer between </a:t>
            </a:r>
            <a:r>
              <a:rPr lang="en-US" altLang="zh-TW" dirty="0" err="1" smtClean="0"/>
              <a:t>FFplay</a:t>
            </a:r>
            <a:r>
              <a:rPr lang="en-US" altLang="zh-TW" dirty="0" smtClean="0"/>
              <a:t> and RTK </a:t>
            </a:r>
            <a:r>
              <a:rPr lang="en-US" altLang="zh-TW" dirty="0"/>
              <a:t>H</a:t>
            </a:r>
            <a:r>
              <a:rPr lang="en-US" altLang="zh-TW" dirty="0" smtClean="0"/>
              <a:t>ardware Display  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Wrapper library: </a:t>
            </a:r>
            <a:r>
              <a:rPr lang="en-US" altLang="zh-TW" dirty="0"/>
              <a:t>libRTKMediaIf.so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4</a:t>
            </a:fld>
            <a:r>
              <a:rPr lang="en-US" altLang="zh-TW" smtClean="0">
                <a:solidFill>
                  <a:prstClr val="white"/>
                </a:solidFill>
              </a:rPr>
              <a:t>-</a:t>
            </a:r>
            <a:endParaRPr lang="en-US" altLang="zh-TW">
              <a:solidFill>
                <a:prstClr val="white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619672" y="2996952"/>
            <a:ext cx="5862891" cy="2612604"/>
            <a:chOff x="1619672" y="3356992"/>
            <a:chExt cx="5862891" cy="2612604"/>
          </a:xfrm>
        </p:grpSpPr>
        <p:sp>
          <p:nvSpPr>
            <p:cNvPr id="9" name="矩形 8"/>
            <p:cNvSpPr/>
            <p:nvPr/>
          </p:nvSpPr>
          <p:spPr bwMode="auto">
            <a:xfrm>
              <a:off x="1619672" y="4578198"/>
              <a:ext cx="2448272" cy="360040"/>
            </a:xfrm>
            <a:prstGeom prst="rect">
              <a:avLst/>
            </a:prstGeom>
            <a:solidFill>
              <a:schemeClr val="accent4"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RMA Wrapper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619672" y="5094621"/>
              <a:ext cx="2448272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OMX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619672" y="5609556"/>
              <a:ext cx="2448272" cy="360040"/>
            </a:xfrm>
            <a:prstGeom prst="rect">
              <a:avLst/>
            </a:prstGeom>
            <a:solidFill>
              <a:schemeClr val="accent2"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RTK Hardware Codec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6" name="向下箭號 25"/>
            <p:cNvSpPr/>
            <p:nvPr/>
          </p:nvSpPr>
          <p:spPr bwMode="auto">
            <a:xfrm>
              <a:off x="2807804" y="4939726"/>
              <a:ext cx="72008" cy="154895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7" name="向下箭號 26"/>
            <p:cNvSpPr/>
            <p:nvPr/>
          </p:nvSpPr>
          <p:spPr bwMode="auto">
            <a:xfrm>
              <a:off x="2807804" y="5454661"/>
              <a:ext cx="72008" cy="154895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619672" y="4060333"/>
              <a:ext cx="2448272" cy="360040"/>
            </a:xfrm>
            <a:prstGeom prst="rect">
              <a:avLst/>
            </a:prstGeom>
            <a:solidFill>
              <a:schemeClr val="bg2"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FFmpeg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19" name="向下箭號 18"/>
            <p:cNvSpPr/>
            <p:nvPr/>
          </p:nvSpPr>
          <p:spPr bwMode="auto">
            <a:xfrm>
              <a:off x="3635896" y="3717032"/>
              <a:ext cx="72008" cy="343301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0" name="向下箭號 19"/>
            <p:cNvSpPr/>
            <p:nvPr/>
          </p:nvSpPr>
          <p:spPr bwMode="auto">
            <a:xfrm>
              <a:off x="2807804" y="4420373"/>
              <a:ext cx="72008" cy="154895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491880" y="3356992"/>
              <a:ext cx="2448272" cy="360040"/>
            </a:xfrm>
            <a:prstGeom prst="rect">
              <a:avLst/>
            </a:prstGeom>
            <a:solidFill>
              <a:schemeClr val="bg2"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FFplay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35896" y="3765571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decode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034291" y="5609556"/>
              <a:ext cx="2448272" cy="360040"/>
            </a:xfrm>
            <a:prstGeom prst="rect">
              <a:avLst/>
            </a:prstGeom>
            <a:solidFill>
              <a:schemeClr val="accent2"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RTK Hardware Display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30" name="向下箭號 29"/>
            <p:cNvSpPr/>
            <p:nvPr/>
          </p:nvSpPr>
          <p:spPr bwMode="auto">
            <a:xfrm>
              <a:off x="2960204" y="5607061"/>
              <a:ext cx="72008" cy="154895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004048" y="4579686"/>
              <a:ext cx="2448272" cy="360040"/>
            </a:xfrm>
            <a:prstGeom prst="rect">
              <a:avLst/>
            </a:prstGeom>
            <a:solidFill>
              <a:schemeClr val="accent4"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MI Wrapper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32" name="向下箭號 31"/>
            <p:cNvSpPr/>
            <p:nvPr/>
          </p:nvSpPr>
          <p:spPr bwMode="auto">
            <a:xfrm>
              <a:off x="5724128" y="3717031"/>
              <a:ext cx="72008" cy="858237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724128" y="3765570"/>
              <a:ext cx="585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display</a:t>
              </a:r>
              <a:endParaRPr lang="zh-TW" altLang="en-US" dirty="0"/>
            </a:p>
          </p:txBody>
        </p:sp>
        <p:sp>
          <p:nvSpPr>
            <p:cNvPr id="34" name="向下箭號 33"/>
            <p:cNvSpPr/>
            <p:nvPr/>
          </p:nvSpPr>
          <p:spPr bwMode="auto">
            <a:xfrm>
              <a:off x="5724128" y="4950322"/>
              <a:ext cx="72008" cy="656739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53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</a:t>
            </a:r>
            <a:r>
              <a:rPr lang="en-US" altLang="zh-TW" dirty="0" err="1" smtClean="0"/>
              <a:t>FFmpeg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FFplay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5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Build SDL2 </a:t>
            </a:r>
            <a:r>
              <a:rPr lang="en-US" altLang="zh-TW" dirty="0"/>
              <a:t>(2.0.4</a:t>
            </a:r>
            <a:r>
              <a:rPr lang="en-US" altLang="zh-TW" dirty="0" smtClean="0"/>
              <a:t>) for </a:t>
            </a:r>
            <a:r>
              <a:rPr lang="en-US" altLang="zh-TW" dirty="0" err="1" smtClean="0"/>
              <a:t>FFplay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>
                <a:hlinkClick r:id="rId3"/>
              </a:rPr>
              <a:t>http://www.libsdl.org/release/SDL2-2.0.4.tar.gz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./</a:t>
            </a:r>
            <a:r>
              <a:rPr lang="en-US" altLang="zh-TW" dirty="0" err="1"/>
              <a:t>configure;make;make</a:t>
            </a:r>
            <a:r>
              <a:rPr lang="en-US" altLang="zh-TW" dirty="0"/>
              <a:t> </a:t>
            </a:r>
            <a:r>
              <a:rPr lang="en-US" altLang="zh-TW" dirty="0" smtClean="0"/>
              <a:t>install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Get </a:t>
            </a:r>
            <a:r>
              <a:rPr lang="en-US" altLang="zh-TW" dirty="0" err="1"/>
              <a:t>FFmpeg</a:t>
            </a:r>
            <a:r>
              <a:rPr lang="en-US" altLang="zh-TW" dirty="0"/>
              <a:t> 3.3.7 source </a:t>
            </a:r>
            <a:r>
              <a:rPr lang="en-US" altLang="zh-TW" dirty="0" smtClean="0"/>
              <a:t>code.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000" dirty="0" smtClean="0">
                <a:hlinkClick r:id="rId4"/>
              </a:rPr>
              <a:t>https</a:t>
            </a:r>
            <a:r>
              <a:rPr lang="en-US" altLang="zh-TW" sz="2000" dirty="0">
                <a:hlinkClick r:id="rId4"/>
              </a:rPr>
              <a:t>://</a:t>
            </a:r>
            <a:r>
              <a:rPr lang="en-US" altLang="zh-TW" sz="2000" dirty="0" smtClean="0">
                <a:hlinkClick r:id="rId4"/>
              </a:rPr>
              <a:t>ffmpeg.org/releases/ffmpeg-3.3.7.tar.xz</a:t>
            </a:r>
            <a:endParaRPr lang="en-US" altLang="zh-TW" sz="2000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Patch RTK </a:t>
            </a:r>
            <a:r>
              <a:rPr lang="en-US" altLang="zh-TW" dirty="0" err="1"/>
              <a:t>FFmpeg</a:t>
            </a:r>
            <a:r>
              <a:rPr lang="en-US" altLang="zh-TW" dirty="0"/>
              <a:t> </a:t>
            </a:r>
            <a:r>
              <a:rPr lang="en-US" altLang="zh-TW" dirty="0" smtClean="0"/>
              <a:t>patch. Run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patch </a:t>
            </a:r>
            <a:r>
              <a:rPr lang="en-US" altLang="zh-TW" dirty="0" smtClean="0"/>
              <a:t>–p0 &lt; 0001-FFmpeg3.3.7-RTK-HW-ACCEL.patch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sz="2400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Copy </a:t>
            </a:r>
            <a:r>
              <a:rPr lang="en-US" altLang="zh-TW" dirty="0"/>
              <a:t>RTK-NAS-Transcode-Libs to target. </a:t>
            </a:r>
            <a:r>
              <a:rPr lang="en-US" altLang="zh-TW" dirty="0" smtClean="0"/>
              <a:t>Run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cp</a:t>
            </a:r>
            <a:r>
              <a:rPr lang="en-US" altLang="zh-TW" dirty="0"/>
              <a:t> -</a:t>
            </a:r>
            <a:r>
              <a:rPr lang="en-US" altLang="zh-TW" dirty="0" err="1"/>
              <a:t>dR</a:t>
            </a:r>
            <a:r>
              <a:rPr lang="en-US" altLang="zh-TW" dirty="0"/>
              <a:t> RTK-NAS-Transcode-Libs/</a:t>
            </a:r>
            <a:r>
              <a:rPr lang="en-US" altLang="zh-TW" dirty="0" err="1"/>
              <a:t>usr</a:t>
            </a:r>
            <a:r>
              <a:rPr lang="en-US" altLang="zh-TW" dirty="0"/>
              <a:t> /</a:t>
            </a:r>
            <a:r>
              <a:rPr lang="en-US" altLang="zh-TW" dirty="0" err="1" smtClean="0"/>
              <a:t>usr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888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</a:t>
            </a:r>
            <a:r>
              <a:rPr lang="en-US" altLang="zh-TW" dirty="0" err="1" smtClean="0"/>
              <a:t>FFmpeg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FFplay</a:t>
            </a:r>
            <a:r>
              <a:rPr lang="en-US" altLang="zh-TW" dirty="0" smtClean="0"/>
              <a:t> 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6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Configure </a:t>
            </a:r>
            <a:r>
              <a:rPr lang="en-US" altLang="zh-TW" dirty="0" err="1" smtClean="0"/>
              <a:t>FFmpeg</a:t>
            </a:r>
            <a:r>
              <a:rPr lang="en-US" altLang="zh-TW" dirty="0" smtClean="0"/>
              <a:t>. You can reference build.sh to enable RMA(RTK Media Accelerator). Run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400" dirty="0" smtClean="0"/>
              <a:t>./configure --enable-</a:t>
            </a:r>
            <a:r>
              <a:rPr lang="en-US" altLang="zh-TW" sz="1400" dirty="0" err="1" smtClean="0"/>
              <a:t>omx</a:t>
            </a:r>
            <a:r>
              <a:rPr lang="en-US" altLang="zh-TW" sz="1400" dirty="0" smtClean="0"/>
              <a:t> --enable-</a:t>
            </a:r>
            <a:r>
              <a:rPr lang="en-US" altLang="zh-TW" sz="1400" dirty="0" err="1" smtClean="0"/>
              <a:t>rma</a:t>
            </a:r>
            <a:r>
              <a:rPr lang="en-US" altLang="zh-TW" sz="1400" dirty="0" smtClean="0"/>
              <a:t> --enable-decoder=h264_rma --enable-decoder=mpeg4_rma --enable-decoder=</a:t>
            </a:r>
            <a:r>
              <a:rPr lang="en-US" altLang="zh-TW" sz="1400" dirty="0" err="1" smtClean="0"/>
              <a:t>hevc_rma</a:t>
            </a:r>
            <a:r>
              <a:rPr lang="en-US" altLang="zh-TW" sz="1400" dirty="0" smtClean="0"/>
              <a:t> --enable-decoder=mpeg1_rma --enable-decoder=mpeg2_rma --enable-decoder=vp8_rma --enable-decoder=vp9_rma --enable-decoder=vc1_rma --enable-decoder=wmv3_rma --enable-decoder=</a:t>
            </a:r>
            <a:r>
              <a:rPr lang="en-US" altLang="zh-TW" sz="1400" dirty="0" err="1" smtClean="0"/>
              <a:t>mjpeg_rma</a:t>
            </a:r>
            <a:r>
              <a:rPr lang="en-US" altLang="zh-TW" sz="1400" dirty="0" smtClean="0"/>
              <a:t> --enable-decoder=h263_rma --enable-decoder=</a:t>
            </a:r>
            <a:r>
              <a:rPr lang="en-US" altLang="zh-TW" sz="1400" dirty="0" err="1" smtClean="0"/>
              <a:t>avs_rma</a:t>
            </a:r>
            <a:r>
              <a:rPr lang="en-US" altLang="zh-TW" sz="1400" dirty="0"/>
              <a:t> --</a:t>
            </a:r>
            <a:r>
              <a:rPr lang="en-US" altLang="zh-TW" sz="1400" dirty="0" smtClean="0"/>
              <a:t>enable-decoder=</a:t>
            </a:r>
            <a:r>
              <a:rPr lang="en-US" altLang="zh-TW" sz="1400" dirty="0" err="1" smtClean="0"/>
              <a:t>flv_rma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--</a:t>
            </a:r>
            <a:r>
              <a:rPr lang="en-US" altLang="zh-TW" sz="1400" dirty="0" smtClean="0"/>
              <a:t>enable-encoder=h264_omx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sz="1400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Build and install </a:t>
            </a:r>
            <a:r>
              <a:rPr lang="en-US" altLang="zh-TW" dirty="0" err="1" smtClean="0"/>
              <a:t>FFmpeg</a:t>
            </a:r>
            <a:r>
              <a:rPr lang="en-US" altLang="zh-TW" dirty="0" smtClean="0"/>
              <a:t>. Run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 make ; make install</a:t>
            </a:r>
          </a:p>
        </p:txBody>
      </p:sp>
    </p:spTree>
    <p:extLst>
      <p:ext uri="{BB962C8B-B14F-4D97-AF65-F5344CB8AC3E}">
        <p14:creationId xmlns:p14="http://schemas.microsoft.com/office/powerpoint/2010/main" val="18802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Realtek</a:t>
            </a:r>
            <a:r>
              <a:rPr lang="en-US" altLang="zh-TW" dirty="0"/>
              <a:t> Patch of </a:t>
            </a:r>
            <a:r>
              <a:rPr lang="en-US" altLang="zh-TW" dirty="0" err="1"/>
              <a:t>FFplay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7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We use the define : REALTEK_PATCH to distinguish between official release and RTK patch.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CONFIG_AVFILTER must be disabled. RTK Hardware can’t display the buffers that have processed by </a:t>
            </a:r>
            <a:r>
              <a:rPr lang="en-US" altLang="zh-TW" dirty="0" err="1" smtClean="0"/>
              <a:t>avfilter</a:t>
            </a:r>
            <a:r>
              <a:rPr lang="en-US" altLang="zh-TW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In order to display video by RTK Hardware, the SDL must be made: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Create a borderless and zero width/height video window 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Disable SDL render functions: </a:t>
            </a:r>
            <a:r>
              <a:rPr lang="en-US" altLang="zh-TW" dirty="0" err="1"/>
              <a:t>SDL_UpdateYUVTexture</a:t>
            </a:r>
            <a:r>
              <a:rPr lang="en-US" altLang="zh-TW" dirty="0"/>
              <a:t>/ </a:t>
            </a:r>
            <a:r>
              <a:rPr lang="en-US" altLang="zh-TW" dirty="0" err="1" smtClean="0"/>
              <a:t>SDL_RenderCopyEx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Passing </a:t>
            </a:r>
            <a:r>
              <a:rPr lang="en-US" altLang="zh-TW" dirty="0" err="1"/>
              <a:t>renderFlg</a:t>
            </a:r>
            <a:r>
              <a:rPr lang="en-US" altLang="zh-TW" dirty="0"/>
              <a:t> to avcodec_open2() to inform decoder </a:t>
            </a:r>
            <a:r>
              <a:rPr lang="en-US" altLang="zh-TW" dirty="0" smtClean="0"/>
              <a:t>uses </a:t>
            </a:r>
            <a:r>
              <a:rPr lang="en-US" altLang="zh-TW" dirty="0"/>
              <a:t>render </a:t>
            </a:r>
            <a:r>
              <a:rPr lang="en-US" altLang="zh-TW" dirty="0" smtClean="0"/>
              <a:t>mode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1005742" y="5142934"/>
            <a:ext cx="446449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+mn-lt"/>
              </a:rPr>
              <a:t>int</a:t>
            </a:r>
            <a:r>
              <a:rPr lang="en-US" altLang="zh-TW" sz="1400" dirty="0">
                <a:latin typeface="+mn-lt"/>
              </a:rPr>
              <a:t> </a:t>
            </a:r>
            <a:r>
              <a:rPr lang="en-US" altLang="zh-TW" sz="1400" dirty="0" err="1">
                <a:latin typeface="+mn-lt"/>
              </a:rPr>
              <a:t>renderFlg</a:t>
            </a:r>
            <a:r>
              <a:rPr lang="en-US" altLang="zh-TW" sz="1400" dirty="0">
                <a:latin typeface="+mn-lt"/>
              </a:rPr>
              <a:t> = 1;</a:t>
            </a:r>
            <a:br>
              <a:rPr lang="en-US" altLang="zh-TW" sz="1400" dirty="0">
                <a:latin typeface="+mn-lt"/>
              </a:rPr>
            </a:br>
            <a:r>
              <a:rPr lang="en-US" altLang="zh-TW" sz="1400" dirty="0" err="1" smtClean="0">
                <a:latin typeface="+mn-lt"/>
              </a:rPr>
              <a:t>avctx</a:t>
            </a:r>
            <a:r>
              <a:rPr lang="en-US" altLang="zh-TW" sz="1400" dirty="0" smtClean="0">
                <a:latin typeface="+mn-lt"/>
              </a:rPr>
              <a:t>-</a:t>
            </a:r>
            <a:r>
              <a:rPr lang="en-US" altLang="zh-TW" sz="1400" dirty="0">
                <a:latin typeface="+mn-lt"/>
              </a:rPr>
              <a:t>&gt;opaque = &amp;</a:t>
            </a:r>
            <a:r>
              <a:rPr lang="en-US" altLang="zh-TW" sz="1400" dirty="0" err="1">
                <a:latin typeface="+mn-lt"/>
              </a:rPr>
              <a:t>renderFlg</a:t>
            </a:r>
            <a:r>
              <a:rPr lang="en-US" altLang="zh-TW" sz="1400" dirty="0" smtClean="0">
                <a:latin typeface="+mn-lt"/>
              </a:rPr>
              <a:t>;</a:t>
            </a:r>
          </a:p>
          <a:p>
            <a:r>
              <a:rPr lang="en-US" altLang="zh-TW" sz="1400" dirty="0" smtClean="0">
                <a:latin typeface="+mn-lt"/>
              </a:rPr>
              <a:t>if </a:t>
            </a:r>
            <a:r>
              <a:rPr lang="en-US" altLang="zh-TW" sz="1400" dirty="0">
                <a:latin typeface="+mn-lt"/>
              </a:rPr>
              <a:t>((ret = avcodec_open2(</a:t>
            </a:r>
            <a:r>
              <a:rPr lang="en-US" altLang="zh-TW" sz="1400" dirty="0" err="1">
                <a:latin typeface="+mn-lt"/>
              </a:rPr>
              <a:t>avctx</a:t>
            </a:r>
            <a:r>
              <a:rPr lang="en-US" altLang="zh-TW" sz="1400" dirty="0">
                <a:latin typeface="+mn-lt"/>
              </a:rPr>
              <a:t>, codec, &amp;opts)) &lt; 0) {</a:t>
            </a:r>
          </a:p>
          <a:p>
            <a:r>
              <a:rPr lang="en-US" altLang="zh-TW" sz="1400" dirty="0">
                <a:latin typeface="+mn-lt"/>
              </a:rPr>
              <a:t>        </a:t>
            </a:r>
            <a:r>
              <a:rPr lang="en-US" altLang="zh-TW" sz="1400" dirty="0" err="1">
                <a:latin typeface="+mn-lt"/>
              </a:rPr>
              <a:t>goto</a:t>
            </a:r>
            <a:r>
              <a:rPr lang="en-US" altLang="zh-TW" sz="1400" dirty="0">
                <a:latin typeface="+mn-lt"/>
              </a:rPr>
              <a:t> fail;</a:t>
            </a:r>
          </a:p>
          <a:p>
            <a:r>
              <a:rPr lang="en-US" altLang="zh-TW" sz="1400" dirty="0" smtClean="0">
                <a:latin typeface="+mn-lt"/>
              </a:rPr>
              <a:t>}</a:t>
            </a:r>
            <a:endParaRPr lang="zh-TW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05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Realtek</a:t>
            </a:r>
            <a:r>
              <a:rPr lang="en-US" altLang="zh-TW" dirty="0"/>
              <a:t> Patch of </a:t>
            </a:r>
            <a:r>
              <a:rPr lang="en-US" altLang="zh-TW" dirty="0" err="1" smtClean="0"/>
              <a:t>FFplay</a:t>
            </a:r>
            <a:r>
              <a:rPr lang="en-US" altLang="zh-TW" dirty="0" smtClean="0"/>
              <a:t> (cont.)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8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Use RTK </a:t>
            </a:r>
            <a:r>
              <a:rPr lang="en-US" altLang="zh-TW" dirty="0"/>
              <a:t>MI to control RTK Hardware</a:t>
            </a: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rtk_init</a:t>
            </a:r>
            <a:r>
              <a:rPr lang="en-US" altLang="zh-TW" dirty="0" smtClean="0"/>
              <a:t>() : </a:t>
            </a:r>
            <a:r>
              <a:rPr lang="en-US" altLang="zh-TW" dirty="0"/>
              <a:t>Load </a:t>
            </a:r>
            <a:r>
              <a:rPr lang="en-US" altLang="zh-TW" dirty="0" smtClean="0"/>
              <a:t>libRTKMediaIf.so and initialize RTK MI.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rtk_deinit</a:t>
            </a:r>
            <a:r>
              <a:rPr lang="en-US" altLang="zh-TW" dirty="0" smtClean="0"/>
              <a:t>() : Destroy MI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rtk_direct_render</a:t>
            </a:r>
            <a:r>
              <a:rPr lang="en-US" altLang="zh-TW" dirty="0" smtClean="0"/>
              <a:t>() : Render frames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0087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ALSA Compress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use ALSA compress APIs</a:t>
            </a:r>
            <a:r>
              <a:rPr lang="en-US" altLang="zh-TW" dirty="0"/>
              <a:t>, </a:t>
            </a:r>
            <a:r>
              <a:rPr lang="en-US" altLang="zh-TW" dirty="0" err="1" smtClean="0"/>
              <a:t>FFplay</a:t>
            </a:r>
            <a:r>
              <a:rPr lang="en-US" altLang="zh-TW" dirty="0" smtClean="0"/>
              <a:t> can utilize </a:t>
            </a:r>
            <a:r>
              <a:rPr lang="en-US" altLang="zh-TW" dirty="0" err="1" smtClean="0"/>
              <a:t>tinycompress</a:t>
            </a:r>
            <a:r>
              <a:rPr lang="en-US" altLang="zh-TW" dirty="0" smtClean="0"/>
              <a:t>, a </a:t>
            </a:r>
            <a:r>
              <a:rPr lang="en-US" altLang="zh-TW" dirty="0" err="1"/>
              <a:t>userspace</a:t>
            </a:r>
            <a:r>
              <a:rPr lang="en-US" altLang="zh-TW" dirty="0"/>
              <a:t> library </a:t>
            </a:r>
            <a:r>
              <a:rPr lang="en-US" altLang="zh-TW" dirty="0" smtClean="0"/>
              <a:t>that provides </a:t>
            </a:r>
            <a:r>
              <a:rPr lang="en-US" altLang="zh-TW" dirty="0"/>
              <a:t>the APIs to open a ALSA compressed device and </a:t>
            </a:r>
            <a:r>
              <a:rPr lang="en-US" altLang="zh-TW" dirty="0" smtClean="0"/>
              <a:t>read/write compressed </a:t>
            </a:r>
            <a:r>
              <a:rPr lang="en-US" altLang="zh-TW" dirty="0"/>
              <a:t>data like </a:t>
            </a:r>
            <a:r>
              <a:rPr lang="en-US" altLang="zh-TW" dirty="0" smtClean="0"/>
              <a:t>AC3 etc. </a:t>
            </a:r>
            <a:r>
              <a:rPr lang="en-US" altLang="zh-TW" dirty="0"/>
              <a:t>to </a:t>
            </a:r>
            <a:r>
              <a:rPr lang="en-US" altLang="zh-TW" dirty="0" smtClean="0"/>
              <a:t>it</a:t>
            </a:r>
          </a:p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tinycompress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Get sources from alsa-project.org</a:t>
            </a:r>
          </a:p>
          <a:p>
            <a:pPr lvl="1"/>
            <a:r>
              <a:rPr lang="en-US" altLang="zh-TW" dirty="0" smtClean="0"/>
              <a:t>Or from </a:t>
            </a:r>
            <a:r>
              <a:rPr lang="en-US" altLang="zh-TW" dirty="0">
                <a:hlinkClick r:id="rId2"/>
              </a:rPr>
              <a:t>http://git.alsa-project.org/?</a:t>
            </a:r>
            <a:r>
              <a:rPr lang="en-US" altLang="zh-TW" dirty="0" smtClean="0">
                <a:hlinkClick r:id="rId2"/>
              </a:rPr>
              <a:t>p=tinycompress.git</a:t>
            </a:r>
            <a:endParaRPr lang="en-US" altLang="zh-TW" dirty="0" smtClean="0"/>
          </a:p>
          <a:p>
            <a:r>
              <a:rPr lang="en-US" altLang="zh-TW" dirty="0" err="1" smtClean="0"/>
              <a:t>FFplay</a:t>
            </a:r>
            <a:r>
              <a:rPr lang="en-US" altLang="zh-TW" dirty="0" smtClean="0"/>
              <a:t> </a:t>
            </a:r>
            <a:r>
              <a:rPr lang="en-US" altLang="zh-TW" dirty="0"/>
              <a:t>needs codec types and parameters for compressed </a:t>
            </a:r>
            <a:r>
              <a:rPr lang="en-US" altLang="zh-TW" dirty="0" smtClean="0"/>
              <a:t>data streaming </a:t>
            </a:r>
            <a:r>
              <a:rPr lang="en-US" altLang="zh-TW" dirty="0"/>
              <a:t>interface</a:t>
            </a:r>
          </a:p>
          <a:p>
            <a:pPr lvl="1"/>
            <a:r>
              <a:rPr lang="en-US" altLang="zh-TW" dirty="0" smtClean="0"/>
              <a:t>Copy from kernel’s include/</a:t>
            </a:r>
            <a:r>
              <a:rPr lang="en-US" altLang="zh-TW" dirty="0" err="1" smtClean="0"/>
              <a:t>uapi</a:t>
            </a:r>
            <a:r>
              <a:rPr lang="en-US" altLang="zh-TW" dirty="0" smtClean="0"/>
              <a:t>/sound/</a:t>
            </a:r>
            <a:r>
              <a:rPr lang="en-US" altLang="zh-TW" dirty="0" err="1" smtClean="0"/>
              <a:t>compress_params.h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9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smtClea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36272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預設簡報設計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33">
            <a:alpha val="83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33">
            <a:alpha val="83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277800" prstMaterial="legacyMatte">
          <a:bevelT w="13500" h="13500" prst="angle"/>
          <a:bevelB w="13500" h="13500" prst="angle"/>
          <a:extrusionClr>
            <a:schemeClr val="accent2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13767</TotalTime>
  <Words>889</Words>
  <Application>Microsoft Office PowerPoint</Application>
  <PresentationFormat>如螢幕大小 (4:3)</PresentationFormat>
  <Paragraphs>190</Paragraphs>
  <Slides>14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預設簡報設計</vt:lpstr>
      <vt:lpstr>PowerPoint 簡報</vt:lpstr>
      <vt:lpstr>Agenda</vt:lpstr>
      <vt:lpstr>Introduction - FFmpeg</vt:lpstr>
      <vt:lpstr>Introduction - FFplay</vt:lpstr>
      <vt:lpstr>Build FFmpeg/FFplay</vt:lpstr>
      <vt:lpstr>Build FFmpeg/FFplay (cont.)</vt:lpstr>
      <vt:lpstr>Realtek Patch of FFplay</vt:lpstr>
      <vt:lpstr>Realtek Patch of FFplay (cont.)</vt:lpstr>
      <vt:lpstr>ALSA Compress API</vt:lpstr>
      <vt:lpstr>ALSA Compress: Data Structure</vt:lpstr>
      <vt:lpstr>ALSA Compress: Device Open</vt:lpstr>
      <vt:lpstr>ALSA Compress: Compress Write</vt:lpstr>
      <vt:lpstr>ALSA Compress: Device Close</vt:lpstr>
      <vt:lpstr>Playback command line</vt:lpstr>
    </vt:vector>
  </TitlesOfParts>
  <Company>Realtek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Arsene Lee</dc:creator>
  <cp:lastModifiedBy>Joshua Yang [楊宗碩]</cp:lastModifiedBy>
  <cp:revision>2871</cp:revision>
  <cp:lastPrinted>2019-05-10T06:18:53Z</cp:lastPrinted>
  <dcterms:created xsi:type="dcterms:W3CDTF">2006-04-21T08:00:17Z</dcterms:created>
  <dcterms:modified xsi:type="dcterms:W3CDTF">2019-05-30T06:46:35Z</dcterms:modified>
</cp:coreProperties>
</file>