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Realtek</a:t>
            </a:r>
            <a:r>
              <a:rPr lang="en-US" altLang="zh-TW" smtClean="0"/>
              <a:t> NAS SDK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Pstore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6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oops and panic logs to a persistent </a:t>
            </a:r>
            <a:r>
              <a:rPr lang="en-US" altLang="zh-TW" dirty="0" smtClean="0"/>
              <a:t>storage before </a:t>
            </a:r>
            <a:r>
              <a:rPr lang="en-US" altLang="zh-TW" dirty="0"/>
              <a:t>the system </a:t>
            </a:r>
            <a:r>
              <a:rPr lang="en-US" altLang="zh-TW" dirty="0" smtClean="0"/>
              <a:t>crashes</a:t>
            </a:r>
          </a:p>
          <a:p>
            <a:r>
              <a:rPr lang="en-US" altLang="zh-TW" dirty="0" smtClean="0"/>
              <a:t>Need a particular MTD partition on SPI flash so </a:t>
            </a:r>
            <a:r>
              <a:rPr lang="en-US" altLang="zh-TW" dirty="0"/>
              <a:t>that the </a:t>
            </a:r>
            <a:r>
              <a:rPr lang="en-US" altLang="zh-TW" dirty="0" smtClean="0"/>
              <a:t>logs </a:t>
            </a:r>
            <a:r>
              <a:rPr lang="en-US" altLang="zh-TW" dirty="0"/>
              <a:t>can survive after a </a:t>
            </a:r>
            <a:r>
              <a:rPr lang="en-US" altLang="zh-TW" dirty="0" smtClean="0"/>
              <a:t>restart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5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Configuring the </a:t>
            </a:r>
            <a:r>
              <a:rPr lang="en-US" altLang="zh-TW" dirty="0" err="1" smtClean="0"/>
              <a:t>pstore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enable </a:t>
            </a:r>
            <a:r>
              <a:rPr lang="en-US" altLang="zh-TW" dirty="0" err="1" smtClean="0"/>
              <a:t>rtk_sfc_pstore</a:t>
            </a:r>
            <a:r>
              <a:rPr lang="en-US" altLang="zh-TW" dirty="0" smtClean="0"/>
              <a:t>, </a:t>
            </a:r>
            <a:r>
              <a:rPr lang="en-US" altLang="zh-TW" dirty="0"/>
              <a:t>configure the kernel with these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pPr lvl="1"/>
            <a:r>
              <a:rPr lang="en-US" altLang="zh-TW" dirty="0" smtClean="0"/>
              <a:t>CONFIG_MTD_RTK_SFC_PSTORE=y</a:t>
            </a:r>
            <a:endParaRPr lang="en-US" altLang="zh-TW" dirty="0"/>
          </a:p>
          <a:p>
            <a:pPr lvl="1"/>
            <a:r>
              <a:rPr lang="en-US" altLang="zh-TW" dirty="0" smtClean="0"/>
              <a:t>CONFIG_PSTORE=y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4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Specifying an MTD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/>
              <a:t>up an MTD partition with </a:t>
            </a:r>
            <a:r>
              <a:rPr lang="en-US" altLang="zh-TW" dirty="0" smtClean="0"/>
              <a:t>name “oops”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partition can be specified through </a:t>
            </a:r>
            <a:r>
              <a:rPr lang="en-US" altLang="zh-TW" dirty="0" smtClean="0"/>
              <a:t>kernel’s command-line parameter </a:t>
            </a:r>
            <a:r>
              <a:rPr lang="en-US" altLang="zh-TW" dirty="0" err="1" smtClean="0"/>
              <a:t>mtdparts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example, set </a:t>
            </a:r>
            <a:r>
              <a:rPr lang="en-US" altLang="zh-TW" dirty="0" err="1"/>
              <a:t>kernelargs</a:t>
            </a:r>
            <a:r>
              <a:rPr lang="en-US" altLang="zh-TW" dirty="0"/>
              <a:t> variable in Image-Builder's feed/</a:t>
            </a:r>
            <a:r>
              <a:rPr lang="en-US" altLang="zh-TW" dirty="0" err="1"/>
              <a:t>bootargs.conf.spi</a:t>
            </a:r>
            <a:r>
              <a:rPr lang="en-US" altLang="zh-TW" dirty="0"/>
              <a:t> file</a:t>
            </a:r>
          </a:p>
          <a:p>
            <a:pPr lvl="2"/>
            <a:r>
              <a:rPr lang="en-US" altLang="zh-TW" dirty="0" err="1"/>
              <a:t>kernelargs</a:t>
            </a:r>
            <a:r>
              <a:rPr lang="en-US" altLang="zh-TW" dirty="0"/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mtdparts</a:t>
            </a:r>
            <a:r>
              <a:rPr lang="en-US" altLang="zh-TW" dirty="0"/>
              <a:t>=RtkSFC:1024k(U-Boot)ro,64k(</a:t>
            </a:r>
            <a:r>
              <a:rPr lang="en-US" altLang="zh-TW" dirty="0" err="1"/>
              <a:t>FWtbl</a:t>
            </a:r>
            <a:r>
              <a:rPr lang="en-US" altLang="zh-TW" dirty="0"/>
              <a:t>)ro,128k(Factory)ro,10944k(FW)ro,4096k(Free),128k</a:t>
            </a:r>
            <a:r>
              <a:rPr lang="en-US" altLang="zh-TW" dirty="0">
                <a:solidFill>
                  <a:srgbClr val="FF0000"/>
                </a:solidFill>
              </a:rPr>
              <a:t>(oops)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can also be specified via the device tree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6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the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record size for each log (default is 32 KB) must be a multiple of the erase block size and can be set through the kernel command line</a:t>
            </a:r>
          </a:p>
          <a:p>
            <a:r>
              <a:rPr lang="en-US" altLang="zh-TW" dirty="0"/>
              <a:t>For example, set record size 32 KB for </a:t>
            </a:r>
            <a:r>
              <a:rPr lang="en-US" altLang="zh-TW" dirty="0" err="1"/>
              <a:t>erasesize</a:t>
            </a:r>
            <a:r>
              <a:rPr lang="en-US" altLang="zh-TW" dirty="0"/>
              <a:t> 4 KB </a:t>
            </a:r>
          </a:p>
          <a:p>
            <a:pPr lvl="1"/>
            <a:r>
              <a:rPr lang="en-US" altLang="zh-TW" dirty="0" err="1"/>
              <a:t>rtk_sfc_pstore.record_size</a:t>
            </a:r>
            <a:r>
              <a:rPr lang="en-US" altLang="zh-TW" dirty="0"/>
              <a:t>=32768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the </a:t>
            </a:r>
            <a:r>
              <a:rPr lang="en-US" altLang="zh-TW" dirty="0" smtClean="0"/>
              <a:t>logs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log data can be read from the </a:t>
            </a:r>
            <a:r>
              <a:rPr lang="en-US" altLang="zh-TW" dirty="0" err="1"/>
              <a:t>pstore</a:t>
            </a:r>
            <a:r>
              <a:rPr lang="en-US" altLang="zh-TW" dirty="0"/>
              <a:t>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1"/>
            <a:r>
              <a:rPr lang="en-US" altLang="zh-TW" dirty="0"/>
              <a:t>mount -t </a:t>
            </a:r>
            <a:r>
              <a:rPr lang="en-US" altLang="zh-TW" dirty="0" err="1"/>
              <a:t>pstore</a:t>
            </a:r>
            <a:r>
              <a:rPr lang="en-US" altLang="zh-TW" dirty="0"/>
              <a:t> </a:t>
            </a:r>
            <a:r>
              <a:rPr lang="en-US" altLang="zh-TW" dirty="0" err="1"/>
              <a:t>pstore</a:t>
            </a:r>
            <a:r>
              <a:rPr lang="en-US" altLang="zh-TW" dirty="0"/>
              <a:t> /sys/</a:t>
            </a:r>
            <a:r>
              <a:rPr lang="en-US" altLang="zh-TW" dirty="0" err="1"/>
              <a:t>fs</a:t>
            </a:r>
            <a:r>
              <a:rPr lang="en-US" altLang="zh-TW" dirty="0"/>
              <a:t>/</a:t>
            </a:r>
            <a:r>
              <a:rPr lang="en-US" altLang="zh-TW" dirty="0" err="1"/>
              <a:t>pstore</a:t>
            </a:r>
            <a:endParaRPr lang="en-US" altLang="zh-TW" dirty="0"/>
          </a:p>
          <a:p>
            <a:pPr lvl="1"/>
            <a:r>
              <a:rPr lang="en-US" altLang="zh-TW" dirty="0"/>
              <a:t>The format for these files is </a:t>
            </a:r>
            <a:r>
              <a:rPr lang="en-US" altLang="zh-TW" dirty="0" err="1"/>
              <a:t>dmesg</a:t>
            </a:r>
            <a:r>
              <a:rPr lang="en-US" altLang="zh-TW" dirty="0"/>
              <a:t>-</a:t>
            </a:r>
            <a:r>
              <a:rPr lang="en-US" altLang="zh-TW" dirty="0" err="1"/>
              <a:t>rtksfc</a:t>
            </a:r>
            <a:r>
              <a:rPr lang="en-US" altLang="zh-TW" dirty="0"/>
              <a:t>-N, where N is the record number</a:t>
            </a:r>
          </a:p>
          <a:p>
            <a:r>
              <a:rPr lang="en-US" altLang="zh-TW" dirty="0"/>
              <a:t>To delete a stored record from the persistent storage, simply unlink the respective </a:t>
            </a:r>
            <a:r>
              <a:rPr lang="en-US" altLang="zh-TW" dirty="0" err="1"/>
              <a:t>pstore</a:t>
            </a:r>
            <a:r>
              <a:rPr lang="en-US" altLang="zh-TW" dirty="0"/>
              <a:t> file</a:t>
            </a:r>
          </a:p>
          <a:p>
            <a:pPr lvl="1"/>
            <a:r>
              <a:rPr lang="en-US" altLang="zh-TW" dirty="0" err="1"/>
              <a:t>rm</a:t>
            </a:r>
            <a:r>
              <a:rPr lang="en-US" altLang="zh-TW" dirty="0"/>
              <a:t> /sys/</a:t>
            </a:r>
            <a:r>
              <a:rPr lang="en-US" altLang="zh-TW" dirty="0" err="1"/>
              <a:t>fs</a:t>
            </a:r>
            <a:r>
              <a:rPr lang="en-US" altLang="zh-TW" dirty="0"/>
              <a:t>/</a:t>
            </a:r>
            <a:r>
              <a:rPr lang="en-US" altLang="zh-TW" dirty="0" err="1"/>
              <a:t>pstore</a:t>
            </a:r>
            <a:r>
              <a:rPr lang="en-US" altLang="zh-TW" dirty="0"/>
              <a:t>/dmesg-rtksfc-0</a:t>
            </a:r>
          </a:p>
          <a:p>
            <a:r>
              <a:rPr lang="en-US" altLang="zh-TW" dirty="0" smtClean="0"/>
              <a:t>Note that save </a:t>
            </a:r>
            <a:r>
              <a:rPr lang="en-US" altLang="zh-TW" dirty="0"/>
              <a:t>all files in /sys/</a:t>
            </a:r>
            <a:r>
              <a:rPr lang="en-US" altLang="zh-TW" dirty="0" err="1"/>
              <a:t>fs</a:t>
            </a:r>
            <a:r>
              <a:rPr lang="en-US" altLang="zh-TW" dirty="0"/>
              <a:t>/</a:t>
            </a:r>
            <a:r>
              <a:rPr lang="en-US" altLang="zh-TW" dirty="0" err="1"/>
              <a:t>pstore</a:t>
            </a:r>
            <a:r>
              <a:rPr lang="en-US" altLang="zh-TW" dirty="0"/>
              <a:t>/ elsewhere </a:t>
            </a:r>
            <a:r>
              <a:rPr lang="en-US" altLang="zh-TW" dirty="0" smtClean="0"/>
              <a:t>after a system restart</a:t>
            </a:r>
          </a:p>
          <a:p>
            <a:pPr lvl="1"/>
            <a:r>
              <a:rPr lang="en-US" altLang="zh-TW" dirty="0" smtClean="0"/>
              <a:t>New </a:t>
            </a:r>
            <a:r>
              <a:rPr lang="en-US" altLang="zh-TW" dirty="0"/>
              <a:t>oops/panic logs will </a:t>
            </a:r>
            <a:r>
              <a:rPr lang="en-US" altLang="zh-TW" dirty="0" smtClean="0"/>
              <a:t>overwrite the existing ones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5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220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Realtek NAS SDK</vt:lpstr>
      <vt:lpstr>Introduction</vt:lpstr>
      <vt:lpstr>Configuring the pstore</vt:lpstr>
      <vt:lpstr>Specifying an MTD partition</vt:lpstr>
      <vt:lpstr>Setting the parameters</vt:lpstr>
      <vt:lpstr>Reading the logs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Chien-Ming Cheng</dc:creator>
  <cp:lastModifiedBy>William Lee</cp:lastModifiedBy>
  <cp:revision>79</cp:revision>
  <cp:lastPrinted>2019-03-22T05:44:28Z</cp:lastPrinted>
  <dcterms:created xsi:type="dcterms:W3CDTF">2018-08-10T02:00:49Z</dcterms:created>
  <dcterms:modified xsi:type="dcterms:W3CDTF">2019-04-25T10:33:30Z</dcterms:modified>
</cp:coreProperties>
</file>