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58" r:id="rId6"/>
    <p:sldId id="265" r:id="rId7"/>
    <p:sldId id="259" r:id="rId8"/>
    <p:sldId id="260" r:id="rId9"/>
    <p:sldId id="261" r:id="rId10"/>
    <p:sldId id="268" r:id="rId11"/>
    <p:sldId id="269" r:id="rId12"/>
    <p:sldId id="270" r:id="rId13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Lee" initials="W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6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2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5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02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39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7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7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12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20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90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3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6C3C-6C53-49CD-AB41-84DD997FBDAA}" type="datetimeFigureOut">
              <a:rPr lang="zh-TW" altLang="en-US" smtClean="0"/>
              <a:t>2019/4/25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D95E-8F92-410F-9572-097360E582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9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Realtek</a:t>
            </a:r>
            <a:r>
              <a:rPr lang="en-US" altLang="zh-TW" smtClean="0"/>
              <a:t> NAS SDK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RTD 1619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90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/Toolchain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gcc-arm-8.2-2018.11 from </a:t>
            </a:r>
            <a:r>
              <a:rPr lang="en-US" altLang="zh-TW" dirty="0">
                <a:hlinkClick r:id="rId2"/>
              </a:rPr>
              <a:t>https://developer.arm.com</a:t>
            </a:r>
            <a:endParaRPr lang="en-US" altLang="zh-TW" dirty="0"/>
          </a:p>
          <a:p>
            <a:r>
              <a:rPr lang="en-US" altLang="zh-TW" dirty="0"/>
              <a:t>Run aarch64-linux-gnu.sh to get aarch64 toolchain for building Kernel stand long</a:t>
            </a:r>
          </a:p>
          <a:p>
            <a:r>
              <a:rPr lang="en-US" altLang="zh-TW" dirty="0"/>
              <a:t>Run arm-linux-gnueabihf.sh to get 32bit toolchain for building utilities for rescue </a:t>
            </a:r>
            <a:r>
              <a:rPr lang="en-US" altLang="zh-TW" dirty="0" err="1"/>
              <a:t>rootfs</a:t>
            </a:r>
            <a:r>
              <a:rPr lang="en-US" altLang="zh-TW" dirty="0"/>
              <a:t>. (MUST)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839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1/2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56522"/>
            <a:ext cx="10515600" cy="4903304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000" dirty="0"/>
              <a:t>How to support booting </a:t>
            </a:r>
            <a:r>
              <a:rPr lang="en-US" altLang="zh-TW" sz="3000" dirty="0" err="1"/>
              <a:t>initramfs</a:t>
            </a:r>
            <a:r>
              <a:rPr lang="en-US" altLang="zh-TW" sz="3000" dirty="0"/>
              <a:t>(normal </a:t>
            </a:r>
            <a:r>
              <a:rPr lang="en-US" altLang="zh-TW" sz="3000" dirty="0" err="1"/>
              <a:t>rootfs</a:t>
            </a:r>
            <a:r>
              <a:rPr lang="en-US" altLang="zh-TW" sz="3000" dirty="0"/>
              <a:t>) ?</a:t>
            </a:r>
          </a:p>
          <a:p>
            <a:pPr marL="0" indent="0">
              <a:buNone/>
            </a:pPr>
            <a:r>
              <a:rPr lang="en-US" altLang="zh-TW" sz="2600" dirty="0"/>
              <a:t>1. Reserve memory to place normal </a:t>
            </a:r>
            <a:r>
              <a:rPr lang="en-US" altLang="zh-TW" sz="2600" dirty="0" err="1"/>
              <a:t>rootfs</a:t>
            </a:r>
            <a:r>
              <a:rPr lang="en-US" altLang="zh-TW" sz="2600" dirty="0"/>
              <a:t>. </a:t>
            </a:r>
          </a:p>
          <a:p>
            <a:pPr marL="0" indent="0">
              <a:buNone/>
            </a:pPr>
            <a:r>
              <a:rPr lang="en-US" altLang="zh-TW" sz="2200" dirty="0"/>
              <a:t>Add “</a:t>
            </a:r>
            <a:r>
              <a:rPr lang="en-US" altLang="zh-TW" sz="2200" dirty="0">
                <a:solidFill>
                  <a:srgbClr val="FF0000"/>
                </a:solidFill>
              </a:rPr>
              <a:t>/</a:t>
            </a:r>
            <a:r>
              <a:rPr lang="en-US" altLang="zh-TW" sz="2200" dirty="0" err="1">
                <a:solidFill>
                  <a:srgbClr val="FF0000"/>
                </a:solidFill>
              </a:rPr>
              <a:t>memreserve</a:t>
            </a:r>
            <a:r>
              <a:rPr lang="en-US" altLang="zh-TW" sz="2200" dirty="0">
                <a:solidFill>
                  <a:srgbClr val="FF0000"/>
                </a:solidFill>
              </a:rPr>
              <a:t>/ ROOTFS_NORMAL_START ROOTFS_NORMAL_SIZE;</a:t>
            </a:r>
            <a:r>
              <a:rPr lang="en-US" altLang="zh-TW" sz="2200" dirty="0"/>
              <a:t>”</a:t>
            </a:r>
          </a:p>
          <a:p>
            <a:pPr marL="0" indent="0">
              <a:buNone/>
            </a:pPr>
            <a:r>
              <a:rPr lang="en-US" altLang="zh-TW" sz="2200" dirty="0"/>
              <a:t>in Kernel-Release/kernel/arch/arm64/boot/</a:t>
            </a:r>
            <a:r>
              <a:rPr lang="en-US" altLang="zh-TW" sz="2200" dirty="0" err="1"/>
              <a:t>dts</a:t>
            </a:r>
            <a:r>
              <a:rPr lang="en-US" altLang="zh-TW" sz="2200" dirty="0"/>
              <a:t>/</a:t>
            </a:r>
            <a:r>
              <a:rPr lang="en-US" altLang="zh-TW" sz="2200" dirty="0" err="1"/>
              <a:t>realtek</a:t>
            </a:r>
            <a:r>
              <a:rPr lang="en-US" altLang="zh-TW" sz="2200" dirty="0"/>
              <a:t>/rtd16xx/rtd-1619-mmnas-megingjord-2GB.dts or rtd-1619-nas-megingjord-2GB.dts</a:t>
            </a:r>
          </a:p>
          <a:p>
            <a:pPr marL="0" indent="0">
              <a:buNone/>
            </a:pPr>
            <a:r>
              <a:rPr lang="en-US" altLang="zh-TW" sz="2600" dirty="0"/>
              <a:t>2. Modify Kernel-Release/kernel/include/</a:t>
            </a:r>
            <a:r>
              <a:rPr lang="en-US" altLang="zh-TW" sz="2600" dirty="0" err="1"/>
              <a:t>soc</a:t>
            </a:r>
            <a:r>
              <a:rPr lang="en-US" altLang="zh-TW" sz="2600" dirty="0"/>
              <a:t>/</a:t>
            </a:r>
            <a:r>
              <a:rPr lang="en-US" altLang="zh-TW" sz="2600" dirty="0" err="1"/>
              <a:t>realtek</a:t>
            </a:r>
            <a:r>
              <a:rPr lang="en-US" altLang="zh-TW" sz="2600" dirty="0"/>
              <a:t>/</a:t>
            </a:r>
            <a:r>
              <a:rPr lang="en-US" altLang="zh-TW" sz="2600" dirty="0" err="1"/>
              <a:t>memory.h</a:t>
            </a:r>
            <a:r>
              <a:rPr lang="en-US" altLang="zh-TW" sz="2600" dirty="0"/>
              <a:t>  “</a:t>
            </a:r>
            <a:r>
              <a:rPr lang="en-US" altLang="zh-TW" sz="2600" dirty="0">
                <a:solidFill>
                  <a:srgbClr val="FF0000"/>
                </a:solidFill>
              </a:rPr>
              <a:t>ROOTFS_NORMAL_SIZE</a:t>
            </a:r>
            <a:r>
              <a:rPr lang="en-US" altLang="zh-TW" sz="2600" dirty="0"/>
              <a:t>“ the same as  booting </a:t>
            </a:r>
            <a:r>
              <a:rPr lang="en-US" altLang="zh-TW" sz="2600" dirty="0" err="1"/>
              <a:t>rootfs</a:t>
            </a:r>
            <a:r>
              <a:rPr lang="en-US" altLang="zh-TW" sz="2600" dirty="0"/>
              <a:t> size</a:t>
            </a:r>
          </a:p>
          <a:p>
            <a:pPr marL="0" indent="0">
              <a:buNone/>
            </a:pPr>
            <a:r>
              <a:rPr lang="en-US" altLang="zh-TW" sz="1900" dirty="0"/>
              <a:t>/* 0x02200000 ~ 0x025fffff */</a:t>
            </a:r>
          </a:p>
          <a:p>
            <a:pPr marL="0" indent="0">
              <a:buNone/>
            </a:pPr>
            <a:r>
              <a:rPr lang="en-US" altLang="zh-TW" sz="1900" dirty="0"/>
              <a:t>#</a:t>
            </a:r>
            <a:r>
              <a:rPr lang="en-US" altLang="zh-TW" sz="1900" dirty="0" err="1"/>
              <a:t>ifdef</a:t>
            </a:r>
            <a:r>
              <a:rPr lang="en-US" altLang="zh-TW" sz="1900" dirty="0"/>
              <a:t> CONFIG_RTK_VMX_ULTRA</a:t>
            </a:r>
          </a:p>
          <a:p>
            <a:pPr marL="0" indent="0">
              <a:buNone/>
            </a:pPr>
            <a:r>
              <a:rPr lang="en-US" altLang="zh-TW" sz="1900" dirty="0"/>
              <a:t>#define ROOTFS_NORMAL_START (0x4BB00000)</a:t>
            </a:r>
          </a:p>
          <a:p>
            <a:pPr marL="0" indent="0">
              <a:buNone/>
            </a:pPr>
            <a:r>
              <a:rPr lang="en-US" altLang="zh-TW" sz="1900" dirty="0"/>
              <a:t>#define ROOTFS_NORMAL_SIZE  (0x12C00000) //300MB</a:t>
            </a:r>
          </a:p>
          <a:p>
            <a:pPr marL="0" indent="0">
              <a:buNone/>
            </a:pPr>
            <a:r>
              <a:rPr lang="en-US" altLang="zh-TW" sz="1900" dirty="0"/>
              <a:t>#else</a:t>
            </a:r>
          </a:p>
          <a:p>
            <a:pPr marL="0" indent="0">
              <a:buNone/>
            </a:pPr>
            <a:r>
              <a:rPr lang="en-US" altLang="zh-TW" sz="1900" dirty="0"/>
              <a:t>#define ROOTFS_NORMAL_START (0x02200000)</a:t>
            </a:r>
          </a:p>
          <a:p>
            <a:pPr marL="0" indent="0">
              <a:buNone/>
            </a:pPr>
            <a:r>
              <a:rPr lang="en-US" altLang="zh-TW" sz="1900" dirty="0"/>
              <a:t>#define </a:t>
            </a:r>
            <a:r>
              <a:rPr lang="en-US" altLang="zh-TW" sz="1900" dirty="0">
                <a:solidFill>
                  <a:srgbClr val="FF0000"/>
                </a:solidFill>
              </a:rPr>
              <a:t>ROOTFS_NORMAL_SIZE</a:t>
            </a:r>
            <a:r>
              <a:rPr lang="en-US" altLang="zh-TW" sz="1900" dirty="0"/>
              <a:t> (0x00400000) //4MB</a:t>
            </a:r>
          </a:p>
          <a:p>
            <a:pPr marL="0" indent="0">
              <a:buNone/>
            </a:pPr>
            <a:r>
              <a:rPr lang="en-US" altLang="zh-TW" sz="1900" dirty="0"/>
              <a:t>#endif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221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Appendix – 2/2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400" dirty="0"/>
              <a:t>3. Refer to Image-Builder/rescue-rootfs/initramfs.sh to generate normal </a:t>
            </a:r>
            <a:r>
              <a:rPr lang="en-US" altLang="zh-TW" sz="2400" dirty="0" err="1"/>
              <a:t>rootfs</a:t>
            </a:r>
            <a:r>
              <a:rPr lang="en-US" altLang="zh-TW" sz="2400" dirty="0"/>
              <a:t>. Please take usage of </a:t>
            </a:r>
            <a:r>
              <a:rPr lang="en-US" altLang="zh-TW" sz="2400" dirty="0" err="1"/>
              <a:t>lzma</a:t>
            </a:r>
            <a:r>
              <a:rPr lang="en-US" altLang="zh-TW" sz="2400" dirty="0"/>
              <a:t> in path of Image-Builder/x86_bin/</a:t>
            </a:r>
            <a:r>
              <a:rPr lang="en-US" altLang="zh-TW" sz="2400" dirty="0" err="1"/>
              <a:t>lzma</a:t>
            </a:r>
            <a:r>
              <a:rPr lang="en-US" altLang="zh-TW" sz="2400" dirty="0"/>
              <a:t> to compress </a:t>
            </a:r>
            <a:r>
              <a:rPr lang="en-US" altLang="zh-TW" sz="2400" dirty="0" err="1"/>
              <a:t>rootfs</a:t>
            </a:r>
            <a:r>
              <a:rPr lang="en-US" altLang="zh-TW" sz="2400" dirty="0"/>
              <a:t>.</a:t>
            </a:r>
          </a:p>
          <a:p>
            <a:pPr marL="0" indent="0">
              <a:buNone/>
            </a:pPr>
            <a:r>
              <a:rPr lang="en-US" altLang="zh-TW" sz="2400" dirty="0"/>
              <a:t>4. Load normal </a:t>
            </a:r>
            <a:r>
              <a:rPr lang="en-US" altLang="zh-TW" sz="2400" dirty="0" err="1"/>
              <a:t>rootfs</a:t>
            </a:r>
            <a:r>
              <a:rPr lang="en-US" altLang="zh-TW" sz="2400" dirty="0"/>
              <a:t> to 0x02200000 memory offset while boot-up.</a:t>
            </a:r>
          </a:p>
          <a:p>
            <a:pPr lvl="1"/>
            <a:r>
              <a:rPr lang="en-US" altLang="zh-TW" dirty="0"/>
              <a:t>By USB</a:t>
            </a:r>
          </a:p>
          <a:p>
            <a:pPr marL="457200" lvl="1" indent="0">
              <a:buNone/>
            </a:pPr>
            <a:r>
              <a:rPr lang="en-US" altLang="zh-TW" dirty="0"/>
              <a:t>   </a:t>
            </a:r>
            <a:r>
              <a:rPr lang="en-US" altLang="zh-TW" sz="2000" dirty="0" err="1"/>
              <a:t>fatload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usb</a:t>
            </a:r>
            <a:r>
              <a:rPr lang="en-US" altLang="zh-TW" sz="2000" dirty="0"/>
              <a:t> 0:1 </a:t>
            </a:r>
            <a:r>
              <a:rPr lang="en-US" altLang="zh-TW" sz="2000" dirty="0" err="1"/>
              <a:t>normal.root.spi.cpio.gz_pad.img</a:t>
            </a:r>
            <a:r>
              <a:rPr lang="en-US" altLang="zh-TW" sz="2000" dirty="0"/>
              <a:t> 0x02200000</a:t>
            </a:r>
          </a:p>
          <a:p>
            <a:pPr lvl="1"/>
            <a:r>
              <a:rPr lang="en-US" altLang="zh-TW" dirty="0"/>
              <a:t>By </a:t>
            </a:r>
            <a:r>
              <a:rPr lang="en-US" altLang="zh-TW" dirty="0" err="1"/>
              <a:t>tftp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sz="2000" dirty="0"/>
              <a:t>   </a:t>
            </a:r>
            <a:r>
              <a:rPr lang="en-US" altLang="zh-TW" sz="2000" dirty="0" err="1"/>
              <a:t>tftp</a:t>
            </a:r>
            <a:r>
              <a:rPr lang="en-US" altLang="zh-TW" sz="2000" dirty="0"/>
              <a:t> 0x02200000 </a:t>
            </a:r>
            <a:r>
              <a:rPr lang="en-US" altLang="zh-TW" sz="2000" dirty="0" err="1"/>
              <a:t>normal.root.spi.cpio.gz_pad.img</a:t>
            </a:r>
            <a:r>
              <a:rPr lang="en-US" altLang="zh-TW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033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/Directories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Host Environment</a:t>
            </a:r>
          </a:p>
          <a:p>
            <a:r>
              <a:rPr lang="en-US" altLang="zh-TW" dirty="0" err="1"/>
              <a:t>Bootcode</a:t>
            </a:r>
            <a:endParaRPr lang="en-US" altLang="zh-TW" dirty="0"/>
          </a:p>
          <a:p>
            <a:r>
              <a:rPr lang="en-US" altLang="zh-TW" dirty="0"/>
              <a:t>Image-Builder</a:t>
            </a:r>
          </a:p>
          <a:p>
            <a:r>
              <a:rPr lang="en-US" altLang="zh-TW" dirty="0"/>
              <a:t>Kernel-Release</a:t>
            </a:r>
          </a:p>
          <a:p>
            <a:r>
              <a:rPr lang="en-US" altLang="zh-TW" dirty="0" err="1"/>
              <a:t>OpenWRT</a:t>
            </a:r>
            <a:r>
              <a:rPr lang="en-US" altLang="zh-TW" dirty="0"/>
              <a:t>-LEDE</a:t>
            </a:r>
          </a:p>
          <a:p>
            <a:r>
              <a:rPr lang="en-US" altLang="zh-TW" dirty="0"/>
              <a:t>Packages</a:t>
            </a:r>
          </a:p>
          <a:p>
            <a:r>
              <a:rPr lang="en-US" altLang="zh-TW" dirty="0"/>
              <a:t>Toolchain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4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Environment (Ubuntu 16.04)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Ubuntu 16.04</a:t>
            </a:r>
          </a:p>
          <a:p>
            <a:pPr lvl="1"/>
            <a:r>
              <a:rPr lang="en-US" altLang="zh-TW" dirty="0" err="1"/>
              <a:t>dpkg</a:t>
            </a:r>
            <a:r>
              <a:rPr lang="en-US" altLang="zh-TW" dirty="0"/>
              <a:t> --add-architecture i386</a:t>
            </a:r>
          </a:p>
          <a:p>
            <a:pPr lvl="1"/>
            <a:r>
              <a:rPr lang="en-US" altLang="zh-TW" dirty="0"/>
              <a:t>apt-get update</a:t>
            </a:r>
          </a:p>
          <a:p>
            <a:pPr lvl="1"/>
            <a:r>
              <a:rPr lang="en-US" altLang="zh-TW" dirty="0"/>
              <a:t>apt-get install </a:t>
            </a:r>
            <a:r>
              <a:rPr lang="en-US" altLang="zh-TW" dirty="0" err="1"/>
              <a:t>git</a:t>
            </a:r>
            <a:r>
              <a:rPr lang="en-US" altLang="zh-TW" dirty="0"/>
              <a:t>-core build-essential </a:t>
            </a:r>
            <a:r>
              <a:rPr lang="en-US" altLang="zh-TW" dirty="0" err="1"/>
              <a:t>libssl</a:t>
            </a:r>
            <a:r>
              <a:rPr lang="en-US" altLang="zh-TW" dirty="0"/>
              <a:t>-dev libncurses5-dev unzip gawk zlib1g-dev subversion curl </a:t>
            </a:r>
            <a:r>
              <a:rPr lang="en-US" altLang="zh-TW" dirty="0" err="1"/>
              <a:t>wget</a:t>
            </a:r>
            <a:r>
              <a:rPr lang="en-US" altLang="zh-TW" dirty="0"/>
              <a:t> file python </a:t>
            </a:r>
            <a:r>
              <a:rPr lang="en-US" altLang="zh-TW" dirty="0" err="1"/>
              <a:t>gettext</a:t>
            </a:r>
            <a:r>
              <a:rPr lang="en-US" altLang="zh-TW" dirty="0"/>
              <a:t> </a:t>
            </a:r>
            <a:r>
              <a:rPr lang="en-US" altLang="zh-TW" dirty="0" err="1"/>
              <a:t>libxml</a:t>
            </a:r>
            <a:r>
              <a:rPr lang="en-US" altLang="zh-TW" dirty="0"/>
              <a:t>-parser-</a:t>
            </a:r>
            <a:r>
              <a:rPr lang="en-US" altLang="zh-TW" dirty="0" err="1"/>
              <a:t>perl</a:t>
            </a:r>
            <a:r>
              <a:rPr lang="en-US" altLang="zh-TW" dirty="0"/>
              <a:t> zip </a:t>
            </a:r>
            <a:r>
              <a:rPr lang="en-US" altLang="zh-TW" dirty="0" err="1"/>
              <a:t>kmod</a:t>
            </a:r>
            <a:r>
              <a:rPr lang="en-US" altLang="zh-TW" dirty="0"/>
              <a:t> </a:t>
            </a:r>
            <a:r>
              <a:rPr lang="en-US" altLang="zh-TW" dirty="0" err="1"/>
              <a:t>cpio</a:t>
            </a:r>
            <a:r>
              <a:rPr lang="en-US" altLang="zh-TW" dirty="0"/>
              <a:t> </a:t>
            </a:r>
            <a:r>
              <a:rPr lang="en-US" altLang="zh-TW" dirty="0" err="1"/>
              <a:t>automake</a:t>
            </a:r>
            <a:r>
              <a:rPr lang="en-US" altLang="zh-TW" dirty="0"/>
              <a:t> </a:t>
            </a:r>
            <a:r>
              <a:rPr lang="en-US" altLang="zh-TW" dirty="0" err="1"/>
              <a:t>libarchive</a:t>
            </a:r>
            <a:r>
              <a:rPr lang="en-US" altLang="zh-TW" dirty="0"/>
              <a:t>-zip-</a:t>
            </a:r>
            <a:r>
              <a:rPr lang="en-US" altLang="zh-TW" dirty="0" err="1"/>
              <a:t>perl</a:t>
            </a:r>
            <a:r>
              <a:rPr lang="en-US" altLang="zh-TW" dirty="0"/>
              <a:t> </a:t>
            </a:r>
            <a:r>
              <a:rPr lang="en-US" altLang="zh-TW" dirty="0" err="1"/>
              <a:t>libswitch-perl</a:t>
            </a:r>
            <a:r>
              <a:rPr lang="en-US" altLang="zh-TW" dirty="0"/>
              <a:t> </a:t>
            </a:r>
            <a:r>
              <a:rPr lang="en-US" altLang="zh-TW" dirty="0" err="1"/>
              <a:t>bsdmainutils</a:t>
            </a:r>
            <a:r>
              <a:rPr lang="en-US" altLang="zh-TW" dirty="0"/>
              <a:t> </a:t>
            </a:r>
            <a:r>
              <a:rPr lang="en-US" altLang="zh-TW" dirty="0" err="1"/>
              <a:t>gperf</a:t>
            </a:r>
            <a:r>
              <a:rPr lang="en-US" altLang="zh-TW" dirty="0"/>
              <a:t> </a:t>
            </a:r>
            <a:r>
              <a:rPr lang="en-US" altLang="zh-TW" dirty="0" err="1"/>
              <a:t>bc</a:t>
            </a:r>
            <a:r>
              <a:rPr lang="en-US" altLang="zh-TW" dirty="0"/>
              <a:t> device-tree-compiler libc6:i386 libncurses5:i386 </a:t>
            </a:r>
            <a:r>
              <a:rPr lang="en-US" altLang="zh-TW" dirty="0" err="1"/>
              <a:t>libstdc</a:t>
            </a:r>
            <a:r>
              <a:rPr lang="en-US" altLang="zh-TW" dirty="0"/>
              <a:t>++6:i386 zlib1g:i386 </a:t>
            </a:r>
            <a:r>
              <a:rPr lang="en-US" altLang="zh-TW" dirty="0" err="1"/>
              <a:t>libarchive</a:t>
            </a:r>
            <a:r>
              <a:rPr lang="en-US" altLang="zh-TW" dirty="0"/>
              <a:t>-zip-</a:t>
            </a:r>
            <a:r>
              <a:rPr lang="en-US" altLang="zh-TW" dirty="0" err="1"/>
              <a:t>perl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470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Host Environment (Docker File)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TW" dirty="0"/>
              <a:t>FROM ubuntu:16.04</a:t>
            </a:r>
          </a:p>
          <a:p>
            <a:pPr marL="0" indent="0">
              <a:buNone/>
            </a:pPr>
            <a:r>
              <a:rPr lang="en-US" altLang="zh-TW" dirty="0"/>
              <a:t>RUN </a:t>
            </a:r>
            <a:r>
              <a:rPr lang="en-US" altLang="zh-TW" dirty="0" err="1"/>
              <a:t>sed</a:t>
            </a:r>
            <a:r>
              <a:rPr lang="en-US" altLang="zh-TW" dirty="0"/>
              <a:t> -</a:t>
            </a:r>
            <a:r>
              <a:rPr lang="en-US" altLang="zh-TW" dirty="0" err="1"/>
              <a:t>i</a:t>
            </a:r>
            <a:r>
              <a:rPr lang="en-US" altLang="zh-TW" dirty="0"/>
              <a:t> 's/</a:t>
            </a:r>
            <a:r>
              <a:rPr lang="en-US" altLang="zh-TW" dirty="0" err="1"/>
              <a:t>archive.ubuntu</a:t>
            </a:r>
            <a:r>
              <a:rPr lang="en-US" altLang="zh-TW" dirty="0"/>
              <a:t>/</a:t>
            </a:r>
            <a:r>
              <a:rPr lang="en-US" altLang="zh-TW" dirty="0" err="1"/>
              <a:t>tw.archive.ubuntu</a:t>
            </a:r>
            <a:r>
              <a:rPr lang="en-US" altLang="zh-TW" dirty="0"/>
              <a:t>/g' /</a:t>
            </a:r>
            <a:r>
              <a:rPr lang="en-US" altLang="zh-TW" dirty="0" err="1"/>
              <a:t>etc</a:t>
            </a:r>
            <a:r>
              <a:rPr lang="en-US" altLang="zh-TW" dirty="0"/>
              <a:t>/apt/</a:t>
            </a:r>
            <a:r>
              <a:rPr lang="en-US" altLang="zh-TW" dirty="0" err="1"/>
              <a:t>sources.list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# Setup required packages for runner and </a:t>
            </a:r>
            <a:r>
              <a:rPr lang="en-US" altLang="zh-TW" dirty="0" err="1"/>
              <a:t>OpenWRT</a:t>
            </a:r>
            <a:r>
              <a:rPr lang="en-US" altLang="zh-TW" dirty="0"/>
              <a:t> compilation</a:t>
            </a:r>
          </a:p>
          <a:p>
            <a:pPr marL="0" indent="0">
              <a:buNone/>
            </a:pPr>
            <a:r>
              <a:rPr lang="en-US" altLang="zh-TW" dirty="0"/>
              <a:t>RUN </a:t>
            </a:r>
            <a:r>
              <a:rPr lang="en-US" altLang="zh-TW" dirty="0" err="1"/>
              <a:t>dpkg</a:t>
            </a:r>
            <a:r>
              <a:rPr lang="en-US" altLang="zh-TW" dirty="0"/>
              <a:t> --add-architecture i386 \</a:t>
            </a:r>
          </a:p>
          <a:p>
            <a:pPr marL="0" indent="0">
              <a:buNone/>
            </a:pPr>
            <a:r>
              <a:rPr lang="en-US" altLang="zh-TW" dirty="0"/>
              <a:t>&amp;&amp; apt-get update \</a:t>
            </a:r>
          </a:p>
          <a:p>
            <a:pPr marL="0" indent="0">
              <a:buNone/>
            </a:pPr>
            <a:r>
              <a:rPr lang="en-US" altLang="zh-TW" dirty="0"/>
              <a:t>&amp;&amp; apt-get install -y locales \</a:t>
            </a:r>
          </a:p>
          <a:p>
            <a:pPr marL="0" indent="0">
              <a:buNone/>
            </a:pPr>
            <a:r>
              <a:rPr lang="en-US" altLang="zh-TW" dirty="0" err="1"/>
              <a:t>git</a:t>
            </a:r>
            <a:r>
              <a:rPr lang="en-US" altLang="zh-TW" dirty="0"/>
              <a:t>-core build-essential \</a:t>
            </a:r>
          </a:p>
          <a:p>
            <a:pPr marL="0" indent="0">
              <a:buNone/>
            </a:pPr>
            <a:r>
              <a:rPr lang="en-US" altLang="zh-TW" dirty="0" err="1"/>
              <a:t>libssl</a:t>
            </a:r>
            <a:r>
              <a:rPr lang="en-US" altLang="zh-TW" dirty="0"/>
              <a:t>-dev libncurses5-dev unzip gawk zlib1g-dev \</a:t>
            </a:r>
          </a:p>
          <a:p>
            <a:pPr marL="0" indent="0">
              <a:buNone/>
            </a:pPr>
            <a:r>
              <a:rPr lang="en-US" altLang="zh-TW" dirty="0"/>
              <a:t>subversion curl </a:t>
            </a:r>
            <a:r>
              <a:rPr lang="en-US" altLang="zh-TW" dirty="0" err="1"/>
              <a:t>wget</a:t>
            </a:r>
            <a:r>
              <a:rPr lang="en-US" altLang="zh-TW" dirty="0"/>
              <a:t> file python </a:t>
            </a:r>
            <a:r>
              <a:rPr lang="en-US" altLang="zh-TW" dirty="0" err="1"/>
              <a:t>gettext</a:t>
            </a:r>
            <a:r>
              <a:rPr lang="en-US" altLang="zh-TW" dirty="0"/>
              <a:t> \</a:t>
            </a:r>
          </a:p>
          <a:p>
            <a:pPr marL="0" indent="0">
              <a:buNone/>
            </a:pPr>
            <a:r>
              <a:rPr lang="en-US" altLang="zh-TW" dirty="0" err="1"/>
              <a:t>libxml</a:t>
            </a:r>
            <a:r>
              <a:rPr lang="en-US" altLang="zh-TW" dirty="0"/>
              <a:t>-parser-</a:t>
            </a:r>
            <a:r>
              <a:rPr lang="en-US" altLang="zh-TW" dirty="0" err="1"/>
              <a:t>perl</a:t>
            </a:r>
            <a:r>
              <a:rPr lang="en-US" altLang="zh-TW" dirty="0"/>
              <a:t> zip </a:t>
            </a:r>
            <a:r>
              <a:rPr lang="en-US" altLang="zh-TW" dirty="0" err="1"/>
              <a:t>kmod</a:t>
            </a:r>
            <a:r>
              <a:rPr lang="en-US" altLang="zh-TW" dirty="0"/>
              <a:t> </a:t>
            </a:r>
            <a:r>
              <a:rPr lang="en-US" altLang="zh-TW" dirty="0" err="1"/>
              <a:t>cpio</a:t>
            </a:r>
            <a:r>
              <a:rPr lang="en-US" altLang="zh-TW" dirty="0"/>
              <a:t> \</a:t>
            </a:r>
          </a:p>
          <a:p>
            <a:pPr marL="0" indent="0">
              <a:buNone/>
            </a:pPr>
            <a:r>
              <a:rPr lang="en-US" altLang="zh-TW" dirty="0" err="1"/>
              <a:t>libswitch-perl</a:t>
            </a:r>
            <a:r>
              <a:rPr lang="en-US" altLang="zh-TW" dirty="0"/>
              <a:t> </a:t>
            </a:r>
            <a:r>
              <a:rPr lang="en-US" altLang="zh-TW" dirty="0" err="1"/>
              <a:t>bsdmainutils</a:t>
            </a:r>
            <a:r>
              <a:rPr lang="en-US" altLang="zh-TW" dirty="0"/>
              <a:t> time </a:t>
            </a:r>
            <a:r>
              <a:rPr lang="en-US" altLang="zh-TW" dirty="0" err="1"/>
              <a:t>gperf</a:t>
            </a:r>
            <a:r>
              <a:rPr lang="en-US" altLang="zh-TW" dirty="0"/>
              <a:t> \</a:t>
            </a:r>
          </a:p>
          <a:p>
            <a:pPr marL="0" indent="0">
              <a:buNone/>
            </a:pPr>
            <a:r>
              <a:rPr lang="en-US" altLang="zh-TW" dirty="0"/>
              <a:t>libc6:i386 libncurses5:i386 </a:t>
            </a:r>
            <a:r>
              <a:rPr lang="en-US" altLang="zh-TW" dirty="0" err="1"/>
              <a:t>libstdc</a:t>
            </a:r>
            <a:r>
              <a:rPr lang="en-US" altLang="zh-TW" dirty="0"/>
              <a:t>++6:i386 zlib1g:i386 \</a:t>
            </a:r>
          </a:p>
          <a:p>
            <a:pPr marL="0" indent="0">
              <a:buNone/>
            </a:pPr>
            <a:r>
              <a:rPr lang="en-US" altLang="zh-TW" dirty="0" err="1"/>
              <a:t>libarchive</a:t>
            </a:r>
            <a:r>
              <a:rPr lang="en-US" altLang="zh-TW" dirty="0"/>
              <a:t>-zip-</a:t>
            </a:r>
            <a:r>
              <a:rPr lang="en-US" altLang="zh-TW" dirty="0" err="1"/>
              <a:t>perl</a:t>
            </a:r>
            <a:r>
              <a:rPr lang="en-US" altLang="zh-TW"/>
              <a:t> \</a:t>
            </a:r>
          </a:p>
          <a:p>
            <a:pPr marL="0" indent="0">
              <a:buNone/>
            </a:pPr>
            <a:r>
              <a:rPr lang="en-US" altLang="zh-TW" dirty="0"/>
              <a:t>&amp;&amp; apt-get clean</a:t>
            </a:r>
          </a:p>
          <a:p>
            <a:pPr marL="0" indent="0">
              <a:buNone/>
            </a:pPr>
            <a:r>
              <a:rPr lang="en-US" altLang="zh-TW" dirty="0"/>
              <a:t>RUN locale-gen en_US.UTF-8; </a:t>
            </a:r>
            <a:r>
              <a:rPr lang="en-US" altLang="zh-TW" dirty="0" err="1"/>
              <a:t>mkdir</a:t>
            </a:r>
            <a:r>
              <a:rPr lang="en-US" altLang="zh-TW" dirty="0"/>
              <a:t> -p /</a:t>
            </a:r>
            <a:r>
              <a:rPr lang="en-US" altLang="zh-TW" dirty="0" err="1"/>
              <a:t>mnt</a:t>
            </a:r>
            <a:r>
              <a:rPr lang="en-US" altLang="zh-TW" dirty="0"/>
              <a:t>/data</a:t>
            </a:r>
          </a:p>
          <a:p>
            <a:pPr marL="0" indent="0">
              <a:buNone/>
            </a:pPr>
            <a:r>
              <a:rPr lang="en-US" altLang="zh-TW" dirty="0"/>
              <a:t>RUN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user.name "$USER"</a:t>
            </a:r>
          </a:p>
          <a:p>
            <a:pPr marL="0" indent="0">
              <a:buNone/>
            </a:pPr>
            <a:r>
              <a:rPr lang="en-US" altLang="zh-TW" dirty="0"/>
              <a:t>RUN </a:t>
            </a:r>
            <a:r>
              <a:rPr lang="en-US" altLang="zh-TW" dirty="0" err="1"/>
              <a:t>git</a:t>
            </a:r>
            <a:r>
              <a:rPr lang="en-US" altLang="zh-TW" dirty="0"/>
              <a:t> </a:t>
            </a:r>
            <a:r>
              <a:rPr lang="en-US" altLang="zh-TW" dirty="0" err="1"/>
              <a:t>config</a:t>
            </a:r>
            <a:r>
              <a:rPr lang="en-US" altLang="zh-TW" dirty="0"/>
              <a:t> --global </a:t>
            </a:r>
            <a:r>
              <a:rPr lang="en-US" altLang="zh-TW" dirty="0" err="1"/>
              <a:t>user.email</a:t>
            </a:r>
            <a:r>
              <a:rPr lang="en-US" altLang="zh-TW" dirty="0"/>
              <a:t> "$USER@realtek.com"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307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</a:t>
            </a:r>
            <a:r>
              <a:rPr lang="en-US" altLang="zh-TW" dirty="0" err="1"/>
              <a:t>Bootcode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U-Boot64</a:t>
            </a:r>
          </a:p>
          <a:p>
            <a:r>
              <a:rPr lang="en-US" altLang="zh-TW" dirty="0"/>
              <a:t>Support Storages, SPI </a:t>
            </a:r>
          </a:p>
          <a:p>
            <a:r>
              <a:rPr lang="en-US" altLang="zh-TW" dirty="0"/>
              <a:t>Rescue System</a:t>
            </a:r>
          </a:p>
          <a:p>
            <a:pPr lvl="1"/>
            <a:r>
              <a:rPr lang="en-US" altLang="zh-TW" dirty="0"/>
              <a:t>Update </a:t>
            </a:r>
            <a:r>
              <a:rPr lang="en-US" altLang="zh-TW" dirty="0" err="1"/>
              <a:t>Firmwares</a:t>
            </a:r>
            <a:r>
              <a:rPr lang="en-US" altLang="zh-TW" dirty="0"/>
              <a:t>, {Kernel, DTBs, Rescue Root </a:t>
            </a:r>
            <a:r>
              <a:rPr lang="en-US" altLang="zh-TW" dirty="0" err="1"/>
              <a:t>Filesystem</a:t>
            </a:r>
            <a:r>
              <a:rPr lang="en-US" altLang="zh-TW" dirty="0"/>
              <a:t>, </a:t>
            </a:r>
            <a:r>
              <a:rPr lang="en-US" altLang="zh-TW" dirty="0" err="1"/>
              <a:t>Bluecore.audio</a:t>
            </a:r>
            <a:r>
              <a:rPr lang="en-US" altLang="zh-TW" dirty="0"/>
              <a:t>}.</a:t>
            </a:r>
          </a:p>
          <a:p>
            <a:pPr lvl="1"/>
            <a:r>
              <a:rPr lang="en-US" altLang="zh-TW" dirty="0"/>
              <a:t>Load Rescue System from {USB, </a:t>
            </a:r>
            <a:r>
              <a:rPr lang="en-US" altLang="zh-TW" dirty="0" err="1"/>
              <a:t>tftp</a:t>
            </a:r>
            <a:r>
              <a:rPr lang="en-US" altLang="zh-TW" dirty="0"/>
              <a:t>, Storage}</a:t>
            </a:r>
          </a:p>
          <a:p>
            <a:r>
              <a:rPr lang="en-US" altLang="zh-TW" dirty="0"/>
              <a:t>Dual Firmware Boot</a:t>
            </a:r>
          </a:p>
          <a:p>
            <a:pPr lvl="1"/>
            <a:r>
              <a:rPr lang="en-US" altLang="zh-TW" dirty="0"/>
              <a:t>Two Set of </a:t>
            </a:r>
            <a:r>
              <a:rPr lang="en-US" altLang="zh-TW" dirty="0" err="1"/>
              <a:t>Firmwares</a:t>
            </a:r>
            <a:r>
              <a:rPr lang="en-US" altLang="zh-TW" dirty="0"/>
              <a:t> in Storage</a:t>
            </a:r>
          </a:p>
          <a:p>
            <a:pPr lvl="2"/>
            <a:r>
              <a:rPr lang="en-US" altLang="zh-TW" dirty="0"/>
              <a:t>Use sequence number to indicate latest version</a:t>
            </a:r>
          </a:p>
          <a:p>
            <a:pPr lvl="1"/>
            <a:r>
              <a:rPr lang="en-US" altLang="zh-TW" dirty="0"/>
              <a:t>Boot from Latest Version Firmware</a:t>
            </a:r>
          </a:p>
          <a:p>
            <a:r>
              <a:rPr lang="en-US" altLang="zh-TW" dirty="0"/>
              <a:t>On-Chip Recovery </a:t>
            </a:r>
            <a:r>
              <a:rPr lang="en-US" altLang="zh-TW" dirty="0" smtClean="0"/>
              <a:t>Mode</a:t>
            </a:r>
          </a:p>
          <a:p>
            <a:r>
              <a:rPr lang="en-US" altLang="zh-TW" dirty="0" smtClean="0"/>
              <a:t>Support LOGO</a:t>
            </a:r>
            <a:r>
              <a:rPr lang="zh-TW" altLang="en-US" dirty="0" smtClean="0"/>
              <a:t> </a:t>
            </a:r>
            <a:r>
              <a:rPr lang="en-US" altLang="zh-TW" smtClean="0"/>
              <a:t>Display while Booting</a:t>
            </a:r>
            <a:endParaRPr lang="en-US" altLang="zh-TW" dirty="0"/>
          </a:p>
          <a:p>
            <a:r>
              <a:rPr lang="en-US" altLang="zh-TW" dirty="0"/>
              <a:t>Read </a:t>
            </a:r>
            <a:r>
              <a:rPr lang="en-US" altLang="zh-TW" dirty="0" err="1"/>
              <a:t>SDKRelease</a:t>
            </a:r>
            <a:r>
              <a:rPr lang="en-US" altLang="zh-TW" dirty="0"/>
              <a:t>/</a:t>
            </a:r>
            <a:r>
              <a:rPr lang="en-US" altLang="zh-TW" dirty="0" err="1"/>
              <a:t>Bootcode</a:t>
            </a:r>
            <a:r>
              <a:rPr lang="en-US" altLang="zh-TW" dirty="0"/>
              <a:t>/Docs to get details</a:t>
            </a:r>
          </a:p>
        </p:txBody>
      </p:sp>
    </p:spTree>
    <p:extLst>
      <p:ext uri="{BB962C8B-B14F-4D97-AF65-F5344CB8AC3E}">
        <p14:creationId xmlns:p14="http://schemas.microsoft.com/office/powerpoint/2010/main" val="241776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</a:t>
            </a:r>
            <a:r>
              <a:rPr lang="en-US" altLang="zh-TW" dirty="0" err="1"/>
              <a:t>ImageBuilder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Build </a:t>
            </a:r>
            <a:r>
              <a:rPr lang="en-US" altLang="zh-TW" dirty="0" err="1"/>
              <a:t>Realtek</a:t>
            </a:r>
            <a:r>
              <a:rPr lang="en-US" altLang="zh-TW" dirty="0"/>
              <a:t> </a:t>
            </a:r>
            <a:r>
              <a:rPr lang="en-US" altLang="zh-TW" dirty="0" err="1"/>
              <a:t>SoC</a:t>
            </a:r>
            <a:r>
              <a:rPr lang="en-US" altLang="zh-TW" dirty="0"/>
              <a:t> Image file</a:t>
            </a:r>
          </a:p>
          <a:p>
            <a:pPr lvl="1"/>
            <a:r>
              <a:rPr lang="en-US" altLang="zh-TW" dirty="0" err="1"/>
              <a:t>install.img</a:t>
            </a:r>
            <a:endParaRPr lang="en-US" altLang="zh-TW" dirty="0"/>
          </a:p>
          <a:p>
            <a:r>
              <a:rPr lang="en-US" altLang="zh-TW" dirty="0"/>
              <a:t>Customization</a:t>
            </a:r>
          </a:p>
          <a:p>
            <a:pPr lvl="1"/>
            <a:r>
              <a:rPr lang="en-US" altLang="zh-TW" dirty="0"/>
              <a:t>Specify Firmware Layout in Storage</a:t>
            </a:r>
          </a:p>
          <a:p>
            <a:pPr lvl="2"/>
            <a:r>
              <a:rPr lang="en-US" altLang="zh-TW" dirty="0"/>
              <a:t>By </a:t>
            </a:r>
            <a:r>
              <a:rPr lang="en-US" altLang="zh-TW" dirty="0" err="1"/>
              <a:t>feeds.conf</a:t>
            </a:r>
            <a:endParaRPr lang="en-US" altLang="zh-TW" dirty="0"/>
          </a:p>
          <a:p>
            <a:pPr lvl="1"/>
            <a:r>
              <a:rPr lang="en-US" altLang="zh-TW" dirty="0"/>
              <a:t>Support customer’s Root </a:t>
            </a:r>
            <a:r>
              <a:rPr lang="en-US" altLang="zh-TW" dirty="0" err="1"/>
              <a:t>Filesystem</a:t>
            </a:r>
            <a:endParaRPr lang="en-US" altLang="zh-TW" dirty="0"/>
          </a:p>
          <a:p>
            <a:pPr lvl="1"/>
            <a:r>
              <a:rPr lang="en-US" altLang="zh-TW" dirty="0"/>
              <a:t>Easy to Set </a:t>
            </a:r>
          </a:p>
          <a:p>
            <a:pPr lvl="2"/>
            <a:r>
              <a:rPr lang="en-US" altLang="zh-TW" dirty="0"/>
              <a:t>Kernel Boot Argument </a:t>
            </a:r>
          </a:p>
          <a:p>
            <a:pPr lvl="2"/>
            <a:r>
              <a:rPr lang="en-US" altLang="zh-TW" dirty="0"/>
              <a:t>MAC Address</a:t>
            </a:r>
          </a:p>
          <a:p>
            <a:pPr lvl="2"/>
            <a:r>
              <a:rPr lang="en-US" altLang="zh-TW" dirty="0"/>
              <a:t>By </a:t>
            </a:r>
            <a:r>
              <a:rPr lang="en-US" altLang="zh-TW" dirty="0" err="1"/>
              <a:t>Bootargs.conf</a:t>
            </a:r>
            <a:endParaRPr lang="en-US" altLang="zh-TW" dirty="0"/>
          </a:p>
          <a:p>
            <a:pPr lvl="1"/>
            <a:r>
              <a:rPr lang="en-US" altLang="zh-TW" dirty="0"/>
              <a:t>Read </a:t>
            </a:r>
            <a:r>
              <a:rPr lang="en-US" altLang="zh-TW" dirty="0" err="1"/>
              <a:t>SDKRelease</a:t>
            </a:r>
            <a:r>
              <a:rPr lang="en-US" altLang="zh-TW" dirty="0"/>
              <a:t>/Image-Builder/Docs to get details</a:t>
            </a:r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206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/Kernel-Release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Kernel 4.9.132</a:t>
            </a:r>
            <a:endParaRPr lang="en-US" altLang="zh-TW" dirty="0"/>
          </a:p>
          <a:p>
            <a:r>
              <a:rPr lang="en-US" altLang="zh-TW" dirty="0" smtClean="0"/>
              <a:t>RTD16xx Driver Porting</a:t>
            </a:r>
          </a:p>
          <a:p>
            <a:r>
              <a:rPr lang="en-US" altLang="zh-TW" dirty="0" smtClean="0"/>
              <a:t>Available Device Tree</a:t>
            </a:r>
          </a:p>
          <a:p>
            <a:pPr lvl="1"/>
            <a:r>
              <a:rPr lang="en-US" altLang="zh-TW" dirty="0" smtClean="0"/>
              <a:t>rtd-1619-nas-mjolnir-2GB.dts</a:t>
            </a:r>
            <a:endParaRPr lang="en-US" altLang="zh-TW" dirty="0"/>
          </a:p>
          <a:p>
            <a:pPr lvl="1"/>
            <a:r>
              <a:rPr lang="en-US" altLang="zh-TW" dirty="0" smtClean="0"/>
              <a:t>rtd-1619-mmnas-mjolnir-2GB.dts</a:t>
            </a:r>
            <a:endParaRPr lang="en-US" altLang="zh-TW" dirty="0"/>
          </a:p>
          <a:p>
            <a:pPr lvl="1"/>
            <a:r>
              <a:rPr lang="en-US" altLang="zh-TW" dirty="0" smtClean="0"/>
              <a:t>rtd-1619-videonas-mjolnir-2GB.dts</a:t>
            </a:r>
            <a:endParaRPr lang="en-US" altLang="zh-TW" dirty="0"/>
          </a:p>
          <a:p>
            <a:pPr lvl="1"/>
            <a:r>
              <a:rPr lang="en-US" altLang="zh-TW" dirty="0" smtClean="0"/>
              <a:t>rtd-1619-nas-megingjord-2GB.dts</a:t>
            </a:r>
            <a:endParaRPr lang="en-US" altLang="zh-TW" dirty="0"/>
          </a:p>
          <a:p>
            <a:pPr lvl="1"/>
            <a:r>
              <a:rPr lang="en-US" altLang="zh-TW" dirty="0" smtClean="0"/>
              <a:t>rtd-1619-mmnas-megingjord-2GB.dts</a:t>
            </a:r>
            <a:endParaRPr lang="en-US" altLang="zh-TW" dirty="0"/>
          </a:p>
          <a:p>
            <a:pPr lvl="1"/>
            <a:r>
              <a:rPr lang="en-US" altLang="zh-TW" dirty="0" smtClean="0"/>
              <a:t>rtd-1619-videonas-megingjord-2GB.dts</a:t>
            </a:r>
            <a:endParaRPr lang="en-US" altLang="zh-TW" dirty="0"/>
          </a:p>
          <a:p>
            <a:pPr lvl="1"/>
            <a:r>
              <a:rPr lang="en-US" altLang="zh-TW" dirty="0" err="1"/>
              <a:t>nas</a:t>
            </a:r>
            <a:r>
              <a:rPr lang="en-US" altLang="zh-TW" dirty="0"/>
              <a:t>=&gt; Pure NAS</a:t>
            </a:r>
          </a:p>
          <a:p>
            <a:pPr lvl="1"/>
            <a:r>
              <a:rPr lang="en-US" altLang="zh-TW" dirty="0" err="1"/>
              <a:t>mmnas</a:t>
            </a:r>
            <a:r>
              <a:rPr lang="en-US" altLang="zh-TW" dirty="0"/>
              <a:t> =&gt; Pure NAS + Transcode</a:t>
            </a:r>
          </a:p>
          <a:p>
            <a:pPr lvl="1"/>
            <a:r>
              <a:rPr lang="en-US" altLang="zh-TW" dirty="0" err="1"/>
              <a:t>videonas</a:t>
            </a:r>
            <a:r>
              <a:rPr lang="en-US" altLang="zh-TW" dirty="0"/>
              <a:t> =&gt; </a:t>
            </a:r>
            <a:r>
              <a:rPr lang="en-US" altLang="zh-TW" dirty="0" err="1"/>
              <a:t>mmnas</a:t>
            </a:r>
            <a:r>
              <a:rPr lang="en-US" altLang="zh-TW" dirty="0"/>
              <a:t> + video playback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3675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/Packages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 err="1"/>
              <a:t>FFMpeg</a:t>
            </a:r>
            <a:r>
              <a:rPr lang="en-US" altLang="zh-TW" dirty="0"/>
              <a:t> 3.2.4 </a:t>
            </a:r>
          </a:p>
          <a:p>
            <a:r>
              <a:rPr lang="en-US" altLang="zh-TW" dirty="0"/>
              <a:t>Paragon </a:t>
            </a:r>
            <a:r>
              <a:rPr lang="en-US" altLang="zh-TW" dirty="0" err="1"/>
              <a:t>ufs</a:t>
            </a:r>
            <a:r>
              <a:rPr lang="en-US" altLang="zh-TW" dirty="0"/>
              <a:t> 9.4.4</a:t>
            </a:r>
          </a:p>
          <a:p>
            <a:r>
              <a:rPr lang="en-US" altLang="zh-TW" dirty="0"/>
              <a:t>RTD1619 </a:t>
            </a:r>
            <a:r>
              <a:rPr lang="en-US" altLang="zh-TW" dirty="0" err="1"/>
              <a:t>Firmwares</a:t>
            </a:r>
            <a:endParaRPr lang="en-US" altLang="zh-TW" dirty="0"/>
          </a:p>
          <a:p>
            <a:pPr lvl="1"/>
            <a:r>
              <a:rPr lang="en-US" altLang="zh-TW" err="1">
                <a:ea typeface="新細明體"/>
              </a:rPr>
              <a:t>Bluecore.audio</a:t>
            </a:r>
          </a:p>
          <a:p>
            <a:r>
              <a:rPr lang="en-US" altLang="zh-TW" dirty="0">
                <a:ea typeface="新細明體"/>
                <a:cs typeface="Calibri"/>
              </a:rPr>
              <a:t>Factory Tool</a:t>
            </a:r>
          </a:p>
          <a:p>
            <a:pPr lvl="1"/>
            <a:r>
              <a:rPr lang="en-US" altLang="zh-TW" dirty="0">
                <a:ea typeface="新細明體"/>
                <a:cs typeface="Calibri"/>
              </a:rPr>
              <a:t>Details of factory tool are described in </a:t>
            </a:r>
            <a:r>
              <a:rPr lang="en-US" dirty="0" err="1">
                <a:ea typeface="新細明體"/>
                <a:cs typeface="Calibri"/>
              </a:rPr>
              <a:t>SDKRelease</a:t>
            </a:r>
            <a:r>
              <a:rPr lang="en-US" dirty="0">
                <a:ea typeface="新細明體"/>
                <a:cs typeface="Calibri"/>
              </a:rPr>
              <a:t>/Packages/Docs</a:t>
            </a:r>
            <a:r>
              <a:rPr lang="en-US" altLang="zh-TW" dirty="0">
                <a:ea typeface="新細明體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0441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SDKRelease</a:t>
            </a:r>
            <a:r>
              <a:rPr lang="en-US" altLang="zh-TW" dirty="0"/>
              <a:t>/</a:t>
            </a:r>
            <a:r>
              <a:rPr lang="en-US" altLang="zh-TW" dirty="0" err="1"/>
              <a:t>OpenWRT</a:t>
            </a:r>
            <a:r>
              <a:rPr lang="en-US" altLang="zh-TW" dirty="0"/>
              <a:t>-LEDE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5466522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err="1"/>
              <a:t>OpenWRT</a:t>
            </a:r>
            <a:r>
              <a:rPr lang="en-US" altLang="zh-TW" dirty="0"/>
              <a:t>-LEDE </a:t>
            </a:r>
            <a:r>
              <a:rPr lang="en-US" altLang="zh-TW" dirty="0" err="1"/>
              <a:t>rootfs</a:t>
            </a:r>
            <a:endParaRPr lang="en-US" altLang="zh-TW" dirty="0"/>
          </a:p>
          <a:p>
            <a:r>
              <a:rPr lang="en-US" altLang="zh-TW" dirty="0" err="1"/>
              <a:t>OpenWRT</a:t>
            </a:r>
            <a:r>
              <a:rPr lang="en-US" altLang="zh-TW" dirty="0"/>
              <a:t> </a:t>
            </a:r>
            <a:r>
              <a:rPr lang="en-US" altLang="zh-TW" dirty="0" err="1"/>
              <a:t>Configs</a:t>
            </a:r>
            <a:endParaRPr lang="en-US" altLang="zh-TW" dirty="0"/>
          </a:p>
          <a:p>
            <a:pPr lvl="1"/>
            <a:r>
              <a:rPr lang="en-US" altLang="zh-TW" dirty="0"/>
              <a:t>1619_kernel44_nas.config - for pure NAS application </a:t>
            </a:r>
          </a:p>
          <a:p>
            <a:pPr lvl="1"/>
            <a:r>
              <a:rPr lang="en-US" altLang="zh-TW" dirty="0"/>
              <a:t>1619_kernel44_nas_transcode.config - for transcode NAS application</a:t>
            </a:r>
          </a:p>
          <a:p>
            <a:pPr lvl="1"/>
            <a:r>
              <a:rPr lang="en-US" altLang="zh-TW" dirty="0"/>
              <a:t>Target Profile</a:t>
            </a:r>
          </a:p>
          <a:p>
            <a:pPr lvl="2"/>
            <a:r>
              <a:rPr lang="en-US" altLang="zh-TW" dirty="0"/>
              <a:t>Mjolnir </a:t>
            </a:r>
            <a:r>
              <a:rPr lang="en-US" altLang="zh-TW" dirty="0" err="1"/>
              <a:t>eMMC</a:t>
            </a:r>
            <a:r>
              <a:rPr lang="en-US" altLang="zh-TW" dirty="0"/>
              <a:t> – </a:t>
            </a:r>
            <a:r>
              <a:rPr lang="en-US" altLang="zh-TW" dirty="0" err="1"/>
              <a:t>install.img</a:t>
            </a:r>
            <a:r>
              <a:rPr lang="en-US" altLang="zh-TW" dirty="0"/>
              <a:t> stored in </a:t>
            </a:r>
            <a:r>
              <a:rPr lang="en-US" altLang="zh-TW" dirty="0" err="1"/>
              <a:t>eMMC</a:t>
            </a:r>
            <a:r>
              <a:rPr lang="en-US" altLang="zh-TW" dirty="0"/>
              <a:t> flash for Mjolnir board</a:t>
            </a:r>
          </a:p>
          <a:p>
            <a:pPr lvl="2"/>
            <a:r>
              <a:rPr lang="en-US" altLang="zh-TW" dirty="0"/>
              <a:t>Mjolnir SPI – </a:t>
            </a:r>
            <a:r>
              <a:rPr lang="en-US" altLang="zh-TW" dirty="0" err="1"/>
              <a:t>install.img</a:t>
            </a:r>
            <a:r>
              <a:rPr lang="en-US" altLang="zh-TW" dirty="0"/>
              <a:t> stored in SPI NOR flash for Mjolnir board</a:t>
            </a:r>
          </a:p>
          <a:p>
            <a:pPr lvl="2"/>
            <a:r>
              <a:rPr lang="en-US" altLang="zh-TW" dirty="0" err="1"/>
              <a:t>Megingjord</a:t>
            </a:r>
            <a:r>
              <a:rPr lang="en-US" altLang="zh-TW" dirty="0"/>
              <a:t> </a:t>
            </a:r>
            <a:r>
              <a:rPr lang="en-US" altLang="zh-TW" dirty="0" err="1"/>
              <a:t>eMMC</a:t>
            </a:r>
            <a:r>
              <a:rPr lang="en-US" altLang="zh-TW" dirty="0"/>
              <a:t> – </a:t>
            </a:r>
            <a:r>
              <a:rPr lang="en-US" altLang="zh-TW" dirty="0" err="1"/>
              <a:t>install.img</a:t>
            </a:r>
            <a:r>
              <a:rPr lang="en-US" altLang="zh-TW" dirty="0"/>
              <a:t> stored in </a:t>
            </a:r>
            <a:r>
              <a:rPr lang="en-US" altLang="zh-TW" dirty="0" err="1"/>
              <a:t>eMMC</a:t>
            </a:r>
            <a:r>
              <a:rPr lang="en-US" altLang="zh-TW" dirty="0"/>
              <a:t> flash for </a:t>
            </a:r>
            <a:r>
              <a:rPr lang="en-US" altLang="zh-TW" dirty="0" err="1"/>
              <a:t>Megingjord</a:t>
            </a:r>
            <a:r>
              <a:rPr lang="en-US" altLang="zh-TW" dirty="0"/>
              <a:t> board</a:t>
            </a:r>
          </a:p>
          <a:p>
            <a:pPr lvl="2"/>
            <a:r>
              <a:rPr lang="en-US" altLang="zh-TW" dirty="0" err="1"/>
              <a:t>Megingjord</a:t>
            </a:r>
            <a:r>
              <a:rPr lang="en-US" altLang="zh-TW" dirty="0"/>
              <a:t> SPI – </a:t>
            </a:r>
            <a:r>
              <a:rPr lang="en-US" altLang="zh-TW" dirty="0" err="1"/>
              <a:t>install.img</a:t>
            </a:r>
            <a:r>
              <a:rPr lang="en-US" altLang="zh-TW" dirty="0"/>
              <a:t> stored in SPI NOR </a:t>
            </a:r>
            <a:r>
              <a:rPr lang="en-US" altLang="zh-TW"/>
              <a:t>flash for </a:t>
            </a:r>
            <a:r>
              <a:rPr lang="en-US" altLang="zh-TW" dirty="0" err="1"/>
              <a:t>Megingjord</a:t>
            </a:r>
            <a:r>
              <a:rPr lang="en-US" altLang="zh-TW" dirty="0"/>
              <a:t> board</a:t>
            </a:r>
          </a:p>
          <a:p>
            <a:r>
              <a:rPr lang="en-US" altLang="zh-TW" dirty="0"/>
              <a:t>How to build </a:t>
            </a:r>
            <a:r>
              <a:rPr lang="en-US" altLang="zh-TW" dirty="0" err="1"/>
              <a:t>OpenWRT</a:t>
            </a:r>
            <a:endParaRPr lang="en-US" altLang="zh-TW" dirty="0"/>
          </a:p>
          <a:p>
            <a:pPr lvl="1"/>
            <a:r>
              <a:rPr lang="en-US" altLang="zh-TW" dirty="0"/>
              <a:t>Prepare kernel source</a:t>
            </a:r>
          </a:p>
          <a:p>
            <a:pPr lvl="2"/>
            <a:r>
              <a:rPr lang="en-US" altLang="zh-TW" dirty="0"/>
              <a:t>Unpack kernel 4.4.162 and merge all patches into </a:t>
            </a:r>
            <a:r>
              <a:rPr lang="en-US" altLang="zh-TW" u="sng" dirty="0">
                <a:solidFill>
                  <a:srgbClr val="FF0000"/>
                </a:solidFill>
              </a:rPr>
              <a:t>Kernel-Release/kernel</a:t>
            </a:r>
          </a:p>
          <a:p>
            <a:pPr lvl="1"/>
            <a:r>
              <a:rPr lang="en-US" altLang="zh-TW" dirty="0"/>
              <a:t>Use Default Configuration(</a:t>
            </a:r>
            <a:r>
              <a:rPr lang="en-US" altLang="zh-TW" dirty="0" err="1"/>
              <a:t>configs</a:t>
            </a:r>
            <a:r>
              <a:rPr lang="en-US" altLang="zh-TW" dirty="0"/>
              <a:t>/1619_kernel44_nas.config)</a:t>
            </a:r>
          </a:p>
          <a:p>
            <a:pPr lvl="2"/>
            <a:r>
              <a:rPr lang="en-US" altLang="zh-TW" dirty="0"/>
              <a:t>Enter </a:t>
            </a:r>
            <a:r>
              <a:rPr lang="en-US" altLang="zh-TW" dirty="0" err="1"/>
              <a:t>OpenWRT</a:t>
            </a:r>
            <a:r>
              <a:rPr lang="en-US" altLang="zh-TW" dirty="0"/>
              <a:t>-LEDE/</a:t>
            </a:r>
          </a:p>
          <a:p>
            <a:pPr lvl="2"/>
            <a:r>
              <a:rPr lang="en-US" altLang="zh-TW" dirty="0" err="1"/>
              <a:t>cp</a:t>
            </a:r>
            <a:r>
              <a:rPr lang="en-US" altLang="zh-TW" dirty="0"/>
              <a:t> </a:t>
            </a:r>
            <a:r>
              <a:rPr lang="en-US" altLang="zh-TW" dirty="0" err="1"/>
              <a:t>configs</a:t>
            </a:r>
            <a:r>
              <a:rPr lang="en-US" altLang="zh-TW" dirty="0"/>
              <a:t>/1619_kernel44_nas.config   .</a:t>
            </a:r>
            <a:r>
              <a:rPr lang="en-US" altLang="zh-TW" dirty="0" err="1"/>
              <a:t>config</a:t>
            </a:r>
            <a:endParaRPr lang="en-US" altLang="zh-TW" dirty="0"/>
          </a:p>
          <a:p>
            <a:pPr lvl="2"/>
            <a:r>
              <a:rPr lang="en-US" altLang="zh-TW" dirty="0"/>
              <a:t>make </a:t>
            </a:r>
            <a:r>
              <a:rPr lang="en-US" altLang="zh-TW" dirty="0" err="1"/>
              <a:t>oldconfig</a:t>
            </a:r>
            <a:r>
              <a:rPr lang="en-US" altLang="zh-TW" dirty="0"/>
              <a:t>; make </a:t>
            </a:r>
          </a:p>
          <a:p>
            <a:pPr lvl="1"/>
            <a:r>
              <a:rPr lang="en-US" altLang="zh-TW" dirty="0" err="1"/>
              <a:t>Install.img</a:t>
            </a:r>
            <a:endParaRPr lang="en-US" altLang="zh-TW" dirty="0"/>
          </a:p>
          <a:p>
            <a:pPr lvl="2"/>
            <a:r>
              <a:rPr lang="en-US" altLang="zh-TW" dirty="0"/>
              <a:t>bin/targets/</a:t>
            </a:r>
            <a:r>
              <a:rPr lang="en-US" altLang="zh-TW" dirty="0" err="1"/>
              <a:t>realtek</a:t>
            </a:r>
            <a:r>
              <a:rPr lang="en-US" altLang="zh-TW" dirty="0"/>
              <a:t>/rtd16xx-glibc/</a:t>
            </a:r>
            <a:r>
              <a:rPr lang="en-US" altLang="zh-TW" dirty="0" err="1"/>
              <a:t>install.img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215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586</Words>
  <Application>Microsoft Office PowerPoint</Application>
  <PresentationFormat>寬螢幕</PresentationFormat>
  <Paragraphs>122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Realtek NAS SDK</vt:lpstr>
      <vt:lpstr>SDKRelease/Directories</vt:lpstr>
      <vt:lpstr>Host Environment (Ubuntu 16.04)</vt:lpstr>
      <vt:lpstr>Host Environment (Docker File)</vt:lpstr>
      <vt:lpstr>SDKRelease/Bootcode</vt:lpstr>
      <vt:lpstr>SDKRelease/ImageBuilder</vt:lpstr>
      <vt:lpstr>SDKRelease/Kernel-Release</vt:lpstr>
      <vt:lpstr>SDKRelease/Packages</vt:lpstr>
      <vt:lpstr>SDKRelease/OpenWRT-LEDE</vt:lpstr>
      <vt:lpstr>SDKRelease/Toolchain</vt:lpstr>
      <vt:lpstr>Appendix – 1/2</vt:lpstr>
      <vt:lpstr>Appendix – 2/2</vt:lpstr>
    </vt:vector>
  </TitlesOfParts>
  <Company>Realtek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William Lee</dc:creator>
  <cp:lastModifiedBy>William Lee</cp:lastModifiedBy>
  <cp:revision>87</cp:revision>
  <cp:lastPrinted>2019-04-25T10:47:00Z</cp:lastPrinted>
  <dcterms:created xsi:type="dcterms:W3CDTF">2018-08-10T02:00:49Z</dcterms:created>
  <dcterms:modified xsi:type="dcterms:W3CDTF">2019-04-25T10:47:13Z</dcterms:modified>
</cp:coreProperties>
</file>