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640" r:id="rId3"/>
    <p:sldId id="696" r:id="rId4"/>
    <p:sldId id="697" r:id="rId5"/>
    <p:sldId id="698" r:id="rId6"/>
  </p:sldIdLst>
  <p:sldSz cx="9144000" cy="6858000" type="screen4x3"/>
  <p:notesSz cx="7104063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99CC00"/>
    <a:srgbClr val="FFFFFF"/>
    <a:srgbClr val="000000"/>
    <a:srgbClr val="669900"/>
    <a:srgbClr val="FF6600"/>
    <a:srgbClr val="FFFF00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ECA11-BA77-4EF7-843D-BF46E99930B7}" v="7" dt="2019-04-08T06:01:49.092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5100" autoAdjust="0"/>
  </p:normalViewPr>
  <p:slideViewPr>
    <p:cSldViewPr>
      <p:cViewPr varScale="1">
        <p:scale>
          <a:sx n="125" d="100"/>
          <a:sy n="125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49" d="100"/>
          <a:sy n="49" d="100"/>
        </p:scale>
        <p:origin x="-2318" y="-67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e Chen" userId="922d3c74d9d743dd" providerId="Windows Live" clId="Web-{E53DA22E-E63D-490F-A847-A4F613F8BBF8}"/>
    <pc:docChg chg="modSld">
      <pc:chgData name="Pierce Chen" userId="922d3c74d9d743dd" providerId="Windows Live" clId="Web-{E53DA22E-E63D-490F-A847-A4F613F8BBF8}" dt="2019-04-22T06:41:42.104" v="431" actId="20577"/>
      <pc:docMkLst>
        <pc:docMk/>
      </pc:docMkLst>
      <pc:sldChg chg="modSp">
        <pc:chgData name="Pierce Chen" userId="922d3c74d9d743dd" providerId="Windows Live" clId="Web-{E53DA22E-E63D-490F-A847-A4F613F8BBF8}" dt="2019-04-22T06:35:40.634" v="319" actId="20577"/>
        <pc:sldMkLst>
          <pc:docMk/>
          <pc:sldMk cId="741846007" sldId="696"/>
        </pc:sldMkLst>
        <pc:spChg chg="mod">
          <ac:chgData name="Pierce Chen" userId="922d3c74d9d743dd" providerId="Windows Live" clId="Web-{E53DA22E-E63D-490F-A847-A4F613F8BBF8}" dt="2019-04-22T06:35:40.634" v="319" actId="20577"/>
          <ac:spMkLst>
            <pc:docMk/>
            <pc:sldMk cId="741846007" sldId="696"/>
            <ac:spMk id="7" creationId="{00000000-0000-0000-0000-000000000000}"/>
          </ac:spMkLst>
        </pc:spChg>
      </pc:sldChg>
      <pc:sldChg chg="modSp">
        <pc:chgData name="Pierce Chen" userId="922d3c74d9d743dd" providerId="Windows Live" clId="Web-{E53DA22E-E63D-490F-A847-A4F613F8BBF8}" dt="2019-04-22T06:41:42.104" v="431" actId="20577"/>
        <pc:sldMkLst>
          <pc:docMk/>
          <pc:sldMk cId="32930968" sldId="697"/>
        </pc:sldMkLst>
        <pc:spChg chg="mod">
          <ac:chgData name="Pierce Chen" userId="922d3c74d9d743dd" providerId="Windows Live" clId="Web-{E53DA22E-E63D-490F-A847-A4F613F8BBF8}" dt="2019-04-22T06:41:42.104" v="431" actId="20577"/>
          <ac:spMkLst>
            <pc:docMk/>
            <pc:sldMk cId="32930968" sldId="697"/>
            <ac:spMk id="7" creationId="{00000000-0000-0000-0000-000000000000}"/>
          </ac:spMkLst>
        </pc:spChg>
      </pc:sldChg>
      <pc:sldChg chg="modSp">
        <pc:chgData name="Pierce Chen" userId="922d3c74d9d743dd" providerId="Windows Live" clId="Web-{E53DA22E-E63D-490F-A847-A4F613F8BBF8}" dt="2019-04-22T06:35:29.556" v="317" actId="20577"/>
        <pc:sldMkLst>
          <pc:docMk/>
          <pc:sldMk cId="3705989626" sldId="698"/>
        </pc:sldMkLst>
        <pc:spChg chg="mod">
          <ac:chgData name="Pierce Chen" userId="922d3c74d9d743dd" providerId="Windows Live" clId="Web-{E53DA22E-E63D-490F-A847-A4F613F8BBF8}" dt="2019-04-22T06:35:29.556" v="317" actId="20577"/>
          <ac:spMkLst>
            <pc:docMk/>
            <pc:sldMk cId="3705989626" sldId="698"/>
            <ac:spMk id="7" creationId="{00000000-0000-0000-0000-000000000000}"/>
          </ac:spMkLst>
        </pc:spChg>
      </pc:sldChg>
    </pc:docChg>
  </pc:docChgLst>
  <pc:docChgLst>
    <pc:chgData name="Pierce Chen" userId="922d3c74d9d743dd" providerId="Windows Live" clId="Web-{2C7ECA11-BA77-4EF7-843D-BF46E99930B7}"/>
    <pc:docChg chg="modSld">
      <pc:chgData name="Pierce Chen" userId="922d3c74d9d743dd" providerId="Windows Live" clId="Web-{2C7ECA11-BA77-4EF7-843D-BF46E99930B7}" dt="2019-04-08T06:01:54.311" v="291" actId="20577"/>
      <pc:docMkLst>
        <pc:docMk/>
      </pc:docMkLst>
      <pc:sldChg chg="modSp">
        <pc:chgData name="Pierce Chen" userId="922d3c74d9d743dd" providerId="Windows Live" clId="Web-{2C7ECA11-BA77-4EF7-843D-BF46E99930B7}" dt="2019-04-08T06:01:54.311" v="291" actId="20577"/>
        <pc:sldMkLst>
          <pc:docMk/>
          <pc:sldMk cId="2723572416" sldId="640"/>
        </pc:sldMkLst>
        <pc:spChg chg="mod">
          <ac:chgData name="Pierce Chen" userId="922d3c74d9d743dd" providerId="Windows Live" clId="Web-{2C7ECA11-BA77-4EF7-843D-BF46E99930B7}" dt="2019-04-08T06:01:54.311" v="291" actId="20577"/>
          <ac:spMkLst>
            <pc:docMk/>
            <pc:sldMk cId="2723572416" sldId="640"/>
            <ac:spMk id="3" creationId="{00000000-0000-0000-0000-000000000000}"/>
          </ac:spMkLst>
        </pc:spChg>
      </pc:sldChg>
      <pc:sldChg chg="modSp">
        <pc:chgData name="Pierce Chen" userId="922d3c74d9d743dd" providerId="Windows Live" clId="Web-{2C7ECA11-BA77-4EF7-843D-BF46E99930B7}" dt="2019-04-08T06:00:25.279" v="243" actId="20577"/>
        <pc:sldMkLst>
          <pc:docMk/>
          <pc:sldMk cId="741846007" sldId="696"/>
        </pc:sldMkLst>
        <pc:spChg chg="mod">
          <ac:chgData name="Pierce Chen" userId="922d3c74d9d743dd" providerId="Windows Live" clId="Web-{2C7ECA11-BA77-4EF7-843D-BF46E99930B7}" dt="2019-04-08T05:45:39.461" v="11" actId="20577"/>
          <ac:spMkLst>
            <pc:docMk/>
            <pc:sldMk cId="741846007" sldId="696"/>
            <ac:spMk id="2" creationId="{00000000-0000-0000-0000-000000000000}"/>
          </ac:spMkLst>
        </pc:spChg>
        <pc:spChg chg="mod">
          <ac:chgData name="Pierce Chen" userId="922d3c74d9d743dd" providerId="Windows Live" clId="Web-{2C7ECA11-BA77-4EF7-843D-BF46E99930B7}" dt="2019-04-08T06:00:25.279" v="243" actId="20577"/>
          <ac:spMkLst>
            <pc:docMk/>
            <pc:sldMk cId="741846007" sldId="69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C3BB785F-5A1E-44C6-B274-FB74426AD6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7116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6967EAFB-EB4F-4145-8FF1-E14C74B890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4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027CB-9E01-4B2A-8F50-A4ADFFB4EBA6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9BAFB649-1CE5-461C-9C23-BD8B696AA70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36B0BFAC-771E-4EC6-B0EF-7614ED7956D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7213" y="188913"/>
            <a:ext cx="1985962" cy="55451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49325" y="188913"/>
            <a:ext cx="5805488" cy="55451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C280E4B3-645A-44A5-A234-A8A25193A2A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325" y="188913"/>
            <a:ext cx="794385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971550" y="981075"/>
            <a:ext cx="7921625" cy="47529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4A42A50B-6F18-4042-9D9C-949B077A97DC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325" y="188913"/>
            <a:ext cx="794385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71550" y="981075"/>
            <a:ext cx="7921625" cy="47529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C884DAA-84C3-47AD-AC64-0B8F83030DD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64F06421-02FA-4AD5-A0E9-4B58680FD06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1550" y="981075"/>
            <a:ext cx="388461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08563" y="981075"/>
            <a:ext cx="388461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AE78A516-4C8B-46ED-A461-4C224D4DC48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5CDAC3B1-03D0-4BF3-A04B-B70A805385E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10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79803682-1574-4496-9AE1-3EE0E30BE56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840656C-81B2-48A6-9DCF-0132C698301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4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F461E2A2-0F54-4150-845E-494A4335AEB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60CD1A2A-3564-49B3-818A-765934788E1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8625" y="64531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1" sz="1200" b="1">
                <a:solidFill>
                  <a:schemeClr val="bg1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-</a:t>
            </a:r>
            <a:fld id="{25930CDC-318F-4EC3-8B59-E7404AD7F0C4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2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123950"/>
            <a:ext cx="849788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95275"/>
            <a:ext cx="8569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3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0017" y="2780928"/>
            <a:ext cx="91440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99CC00"/>
              </a:buClr>
            </a:pPr>
            <a:r>
              <a:rPr lang="en-US" altLang="zh-TW" sz="4400" b="1" dirty="0" err="1" smtClean="0">
                <a:latin typeface="Calibri" pitchFamily="34" charset="0"/>
              </a:rPr>
              <a:t>Realtek</a:t>
            </a:r>
            <a:r>
              <a:rPr lang="en-US" altLang="zh-TW" sz="4400" b="1" dirty="0" smtClean="0">
                <a:latin typeface="Calibri" pitchFamily="34" charset="0"/>
              </a:rPr>
              <a:t> </a:t>
            </a:r>
            <a:r>
              <a:rPr lang="en-US" altLang="zh-TW" sz="4400" b="1" smtClean="0">
                <a:latin typeface="Calibri" pitchFamily="34" charset="0"/>
              </a:rPr>
              <a:t>NAS SDK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99CC00"/>
              </a:buClr>
            </a:pPr>
            <a:r>
              <a:rPr lang="en-US" altLang="zh-TW" sz="4400" b="1" smtClean="0">
                <a:latin typeface="Calibri" pitchFamily="34" charset="0"/>
              </a:rPr>
              <a:t>Factory </a:t>
            </a:r>
            <a:r>
              <a:rPr lang="en-US" altLang="zh-TW" sz="4400" b="1" dirty="0">
                <a:latin typeface="Calibri" pitchFamily="34" charset="0"/>
              </a:rPr>
              <a:t>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Configuration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/>
              <a:t>Usage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dirty="0"/>
              <a:t>Specify correct MTD partition when using SPI board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zh-TW" altLang="en-US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</a:t>
            </a:fld>
            <a:r>
              <a:rPr lang="en-US" altLang="zh-TW">
                <a:solidFill>
                  <a:prstClr val="white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235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6725" y="1123950"/>
            <a:ext cx="7777683" cy="547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/>
              <a:t>Before compiling this tool, the </a:t>
            </a:r>
            <a:r>
              <a:rPr lang="en-US" altLang="zh-TW" kern="0" dirty="0">
                <a:solidFill>
                  <a:schemeClr val="bg2">
                    <a:lumMod val="75000"/>
                  </a:schemeClr>
                </a:solidFill>
              </a:rPr>
              <a:t>cross compile toolchain directory </a:t>
            </a:r>
            <a:r>
              <a:rPr lang="en-US" altLang="zh-TW" kern="0" dirty="0"/>
              <a:t>and </a:t>
            </a:r>
            <a:r>
              <a:rPr lang="en-US" altLang="zh-TW" kern="0" dirty="0">
                <a:solidFill>
                  <a:schemeClr val="bg2">
                    <a:lumMod val="75000"/>
                  </a:schemeClr>
                </a:solidFill>
              </a:rPr>
              <a:t>board type </a:t>
            </a:r>
            <a:r>
              <a:rPr lang="en-US" altLang="zh-TW" kern="0" dirty="0"/>
              <a:t>should be set properly.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>
                <a:cs typeface="Calibri"/>
              </a:rPr>
              <a:t>If this tool is compiled as an </a:t>
            </a:r>
            <a:r>
              <a:rPr lang="en-US" altLang="zh-TW" kern="0" dirty="0" err="1">
                <a:cs typeface="Calibri"/>
              </a:rPr>
              <a:t>OpenWRT</a:t>
            </a:r>
            <a:r>
              <a:rPr lang="en-US" altLang="zh-TW" kern="0" dirty="0">
                <a:cs typeface="Calibri"/>
              </a:rPr>
              <a:t> package, there is no need to configure the </a:t>
            </a:r>
            <a:r>
              <a:rPr lang="en-US" altLang="zh-TW" kern="0" dirty="0" err="1">
                <a:cs typeface="Calibri"/>
              </a:rPr>
              <a:t>makefile</a:t>
            </a:r>
            <a:r>
              <a:rPr lang="en-US" altLang="zh-TW" kern="0" dirty="0">
                <a:cs typeface="Calibri"/>
              </a:rPr>
              <a:t> manually.</a:t>
            </a: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>
                <a:cs typeface="Calibri"/>
              </a:rPr>
              <a:t>The configuration details are described in README file.</a:t>
            </a:r>
            <a:br>
              <a:rPr lang="en-US" altLang="zh-TW" kern="0" dirty="0">
                <a:cs typeface="Calibri"/>
              </a:rPr>
            </a:br>
            <a:r>
              <a:rPr lang="en-US" altLang="zh-TW" kern="0" dirty="0">
                <a:cs typeface="Calibri"/>
              </a:rPr>
              <a:t>(</a:t>
            </a:r>
            <a:r>
              <a:rPr lang="en-US" kern="0" dirty="0">
                <a:cs typeface="Calibri"/>
              </a:rPr>
              <a:t>apps/</a:t>
            </a:r>
            <a:r>
              <a:rPr lang="en-US" kern="0" dirty="0" err="1">
                <a:cs typeface="Calibri"/>
              </a:rPr>
              <a:t>utils</a:t>
            </a:r>
            <a:r>
              <a:rPr lang="en-US" kern="0" dirty="0">
                <a:cs typeface="Calibri"/>
              </a:rPr>
              <a:t>/factory-tool/README</a:t>
            </a:r>
            <a:r>
              <a:rPr lang="en-US" altLang="zh-TW" kern="0" dirty="0">
                <a:cs typeface="Calibri"/>
              </a:rPr>
              <a:t>)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endParaRPr lang="en-US" altLang="zh-TW" kern="0" dirty="0">
              <a:cs typeface="Calibri"/>
            </a:endParaRPr>
          </a:p>
          <a:p>
            <a:endParaRPr lang="en-US" kern="0" dirty="0">
              <a:cs typeface="Calibri"/>
            </a:endParaRPr>
          </a:p>
          <a:p>
            <a:endParaRPr lang="zh-TW" altLang="en-US" kern="0" dirty="0">
              <a:cs typeface="Calibri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3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74184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6725" y="1123950"/>
            <a:ext cx="8137724" cy="547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>
                <a:cs typeface="Calibri"/>
              </a:rPr>
              <a:t>1. Manipulate </a:t>
            </a:r>
            <a:r>
              <a:rPr lang="en-US" dirty="0"/>
              <a:t>U-Boot Environment Variables</a:t>
            </a:r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r>
              <a:rPr lang="en-US" sz="1800" b="1" dirty="0">
                <a:latin typeface="Courier New"/>
                <a:cs typeface="Courier New"/>
              </a:rPr>
              <a:t>factory (</a:t>
            </a:r>
            <a:r>
              <a:rPr lang="en-US" sz="1800" b="1" dirty="0" err="1">
                <a:latin typeface="Courier New"/>
                <a:cs typeface="Courier New"/>
              </a:rPr>
              <a:t>load|set|save|list</a:t>
            </a:r>
            <a:r>
              <a:rPr lang="en-US" sz="1800" b="1" dirty="0">
                <a:latin typeface="Courier New"/>
                <a:cs typeface="Courier New"/>
              </a:rPr>
              <a:t>) [variable] [value]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dirty="0"/>
              <a:t>2. Set U-Boot flags</a:t>
            </a:r>
            <a:br>
              <a:rPr lang="en-US" dirty="0"/>
            </a:br>
            <a:r>
              <a:rPr lang="en-US" sz="1800" b="1" dirty="0">
                <a:latin typeface="Courier New"/>
                <a:cs typeface="Courier New"/>
              </a:rPr>
              <a:t>factory (</a:t>
            </a:r>
            <a:r>
              <a:rPr lang="en-US" sz="1800" b="1" dirty="0" err="1">
                <a:latin typeface="Courier New"/>
                <a:cs typeface="Courier New"/>
              </a:rPr>
              <a:t>flag|unflag</a:t>
            </a:r>
            <a:r>
              <a:rPr lang="en-US" sz="1800" b="1" dirty="0">
                <a:latin typeface="Courier New"/>
                <a:cs typeface="Courier New"/>
              </a:rPr>
              <a:t>) </a:t>
            </a:r>
            <a:r>
              <a:rPr lang="en-US" sz="1800" b="1" dirty="0" smtClean="0">
                <a:latin typeface="Courier New"/>
                <a:cs typeface="Courier New"/>
              </a:rPr>
              <a:t>FLAGNAME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sz="1600" dirty="0"/>
              <a:t>FLAGNAME: (ACRECOVERY|</a:t>
            </a:r>
            <a:r>
              <a:rPr lang="en-US" altLang="zh-TW" sz="1600" dirty="0"/>
              <a:t>SHUTDOWN)</a:t>
            </a:r>
            <a:endParaRPr lang="en-US" sz="1600" dirty="0"/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dirty="0" smtClean="0"/>
              <a:t>3</a:t>
            </a:r>
            <a:r>
              <a:rPr lang="en-US" dirty="0"/>
              <a:t>. Set RTC alarm</a:t>
            </a:r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r>
              <a:rPr lang="en-US" sz="1800" b="1" dirty="0">
                <a:latin typeface="Courier New"/>
                <a:cs typeface="Courier New"/>
              </a:rPr>
              <a:t>factory (</a:t>
            </a:r>
            <a:r>
              <a:rPr lang="en-US" sz="1800" b="1" dirty="0" err="1">
                <a:latin typeface="Courier New"/>
                <a:cs typeface="Courier New"/>
              </a:rPr>
              <a:t>set|read</a:t>
            </a:r>
            <a:r>
              <a:rPr lang="en-US" sz="1800" b="1" dirty="0">
                <a:latin typeface="Courier New"/>
                <a:cs typeface="Courier New"/>
              </a:rPr>
              <a:t>) [timestamp]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endParaRPr lang="en-US" sz="1800" dirty="0">
              <a:latin typeface="Courier New"/>
              <a:cs typeface="Courier New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endParaRPr lang="en-US" altLang="zh-TW" kern="0" dirty="0">
              <a:latin typeface="Calibri"/>
              <a:cs typeface="Calibri"/>
            </a:endParaRPr>
          </a:p>
          <a:p>
            <a:endParaRPr lang="en-US" altLang="zh-TW" kern="0" dirty="0">
              <a:cs typeface="Calibri"/>
            </a:endParaRPr>
          </a:p>
          <a:p>
            <a:endParaRPr lang="zh-TW" altLang="en-US" kern="0" dirty="0">
              <a:cs typeface="Calibri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4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3293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6725" y="1123950"/>
            <a:ext cx="8137724" cy="547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0000"/>
              <a:buFont typeface="Wingdings" pitchFamily="2" charset="2"/>
              <a:buChar char="n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>
                <a:cs typeface="Calibri"/>
              </a:rPr>
              <a:t>Commands of RTK factory tool involve read/write operations to factory data stored in flash devices.</a:t>
            </a:r>
            <a:endParaRPr lang="en-US" altLang="zh-TW" kern="0">
              <a:cs typeface="Calibri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kern="0" dirty="0">
                <a:cs typeface="Calibri"/>
              </a:rPr>
              <a:t>The factory data of SPI board is stored in the start of “/dev/mtd2” by default.</a:t>
            </a:r>
            <a:endParaRPr lang="en-US" altLang="zh-TW" kern="0" dirty="0">
              <a:cs typeface="Calibri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>
                <a:cs typeface="Calibri"/>
              </a:rPr>
              <a:t>If the partition or the address of factory data has been modified, the related variables in source code should be modified too.</a:t>
            </a:r>
            <a:endParaRPr lang="en-US" altLang="zh-TW" kern="0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kern="0" dirty="0">
                <a:cs typeface="Calibri"/>
              </a:rPr>
              <a:t>The details of how to set the read/write position of factory tool are described in </a:t>
            </a:r>
            <a:r>
              <a:rPr lang="en-US" kern="0" dirty="0">
                <a:cs typeface="Calibri"/>
              </a:rPr>
              <a:t>README file.</a:t>
            </a:r>
            <a:br>
              <a:rPr lang="en-US" kern="0" dirty="0">
                <a:cs typeface="Calibri"/>
              </a:rPr>
            </a:br>
            <a:r>
              <a:rPr lang="en-US" kern="0" dirty="0">
                <a:cs typeface="Calibri"/>
              </a:rPr>
              <a:t>(apps/</a:t>
            </a:r>
            <a:r>
              <a:rPr lang="en-US" kern="0" dirty="0" err="1">
                <a:cs typeface="Calibri"/>
              </a:rPr>
              <a:t>utils</a:t>
            </a:r>
            <a:r>
              <a:rPr lang="en-US" kern="0" dirty="0">
                <a:cs typeface="Calibri"/>
              </a:rPr>
              <a:t>/factory-tool/README)</a:t>
            </a:r>
          </a:p>
          <a:p>
            <a:endParaRPr lang="en-US" altLang="zh-TW" kern="0" dirty="0">
              <a:cs typeface="Calibri"/>
            </a:endParaRPr>
          </a:p>
          <a:p>
            <a:endParaRPr lang="zh-TW" altLang="en-US" kern="0" dirty="0">
              <a:cs typeface="Calibri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3523"/>
            <a:ext cx="8569325" cy="504403"/>
          </a:xfrm>
        </p:spPr>
        <p:txBody>
          <a:bodyPr/>
          <a:lstStyle/>
          <a:p>
            <a:r>
              <a:rPr lang="en-US" altLang="zh-TW" sz="2800" dirty="0"/>
              <a:t>Specify correct MTD partition when using SPI board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5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370598962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預設簡報設計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33">
            <a:alpha val="83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33">
            <a:alpha val="83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277800" prstMaterial="legacyMatte">
          <a:bevelT w="13500" h="13500" prst="angle"/>
          <a:bevelB w="13500" h="13500" prst="angle"/>
          <a:extrusionClr>
            <a:schemeClr val="accent2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14118</TotalTime>
  <Words>120</Words>
  <Application>Microsoft Office PowerPoint</Application>
  <PresentationFormat>如螢幕大小 (4:3)</PresentationFormat>
  <Paragraphs>32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Osaka</vt:lpstr>
      <vt:lpstr>新細明體</vt:lpstr>
      <vt:lpstr>Calibri</vt:lpstr>
      <vt:lpstr>Courier New</vt:lpstr>
      <vt:lpstr>Times New Roman</vt:lpstr>
      <vt:lpstr>Trebuchet MS</vt:lpstr>
      <vt:lpstr>Wingdings</vt:lpstr>
      <vt:lpstr>預設簡報設計</vt:lpstr>
      <vt:lpstr>PowerPoint 簡報</vt:lpstr>
      <vt:lpstr>Agenda</vt:lpstr>
      <vt:lpstr>Configuration</vt:lpstr>
      <vt:lpstr>Usage</vt:lpstr>
      <vt:lpstr>Specify correct MTD partition when using SPI board</vt:lpstr>
    </vt:vector>
  </TitlesOfParts>
  <Company>Realtek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Arsene Lee</dc:creator>
  <cp:lastModifiedBy>William Lee</cp:lastModifiedBy>
  <cp:revision>3121</cp:revision>
  <cp:lastPrinted>2019-03-22T06:42:36Z</cp:lastPrinted>
  <dcterms:created xsi:type="dcterms:W3CDTF">2006-04-21T08:00:17Z</dcterms:created>
  <dcterms:modified xsi:type="dcterms:W3CDTF">2019-04-25T10:27:05Z</dcterms:modified>
</cp:coreProperties>
</file>