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1"/>
    <p:sldId id="264" r:id="rId12"/>
    <p:sldId id="269" r:id="rId13"/>
    <p:sldId id="272" r:id="rId14"/>
    <p:sldId id="273" r:id="rId15"/>
    <p:sldId id="270" r:id="rId16"/>
    <p:sldId id="271" r:id="rId17"/>
    <p:sldId id="274" r:id="rId18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5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4.wmf"/><Relationship Id="rId3" Type="http://schemas.openxmlformats.org/officeDocument/2006/relationships/tags" Target="../tags/tag87.xml"/><Relationship Id="rId29" Type="http://schemas.openxmlformats.org/officeDocument/2006/relationships/oleObject" Target="../embeddings/oleObject24.bin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tags" Target="../tags/tag107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tags" Target="../tags/tag86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23.bin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8" Type="http://schemas.openxmlformats.org/officeDocument/2006/relationships/notesSlide" Target="../notesSlides/notesSlide4.xml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image" Target="../media/image27.wmf"/><Relationship Id="rId21" Type="http://schemas.openxmlformats.org/officeDocument/2006/relationships/oleObject" Target="../embeddings/oleObject27.bin"/><Relationship Id="rId20" Type="http://schemas.openxmlformats.org/officeDocument/2006/relationships/tags" Target="../tags/tag128.xml"/><Relationship Id="rId2" Type="http://schemas.openxmlformats.org/officeDocument/2006/relationships/tags" Target="../tags/tag112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6.bin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0" Type="http://schemas.openxmlformats.org/officeDocument/2006/relationships/notesSlide" Target="../notesSlides/notesSlide5.xml"/><Relationship Id="rId3" Type="http://schemas.openxmlformats.org/officeDocument/2006/relationships/tags" Target="../tags/tag134.xml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52.xml"/><Relationship Id="rId26" Type="http://schemas.openxmlformats.org/officeDocument/2006/relationships/tags" Target="../tags/tag151.xml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30.bin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image" Target="../media/image29.wmf"/><Relationship Id="rId20" Type="http://schemas.openxmlformats.org/officeDocument/2006/relationships/oleObject" Target="../embeddings/oleObject29.bin"/><Relationship Id="rId2" Type="http://schemas.openxmlformats.org/officeDocument/2006/relationships/tags" Target="../tags/tag133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8.bin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2.e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1.emf"/><Relationship Id="rId14" Type="http://schemas.openxmlformats.org/officeDocument/2006/relationships/oleObject" Target="../embeddings/oleObject31.bin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e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10" Type="http://schemas.openxmlformats.org/officeDocument/2006/relationships/tags" Target="../tags/tag175.xml"/><Relationship Id="rId1" Type="http://schemas.openxmlformats.org/officeDocument/2006/relationships/tags" Target="../tags/tag1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10.bin"/><Relationship Id="rId7" Type="http://schemas.openxmlformats.org/officeDocument/2006/relationships/tags" Target="../tags/tag3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2.bin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1" Type="http://schemas.openxmlformats.org/officeDocument/2006/relationships/notesSlide" Target="../notesSlides/notesSlide2.xml"/><Relationship Id="rId30" Type="http://schemas.openxmlformats.org/officeDocument/2006/relationships/vmlDrawing" Target="../drawings/vmlDrawing6.vml"/><Relationship Id="rId3" Type="http://schemas.openxmlformats.org/officeDocument/2006/relationships/tags" Target="../tags/tag4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7.xml"/><Relationship Id="rId27" Type="http://schemas.openxmlformats.org/officeDocument/2006/relationships/image" Target="../media/image15.wmf"/><Relationship Id="rId26" Type="http://schemas.openxmlformats.org/officeDocument/2006/relationships/oleObject" Target="../embeddings/oleObject15.bin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9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14.bin"/><Relationship Id="rId13" Type="http://schemas.openxmlformats.org/officeDocument/2006/relationships/tags" Target="../tags/tag46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tags" Target="../tags/tag45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4" Type="http://schemas.openxmlformats.org/officeDocument/2006/relationships/notesSlide" Target="../notesSlides/notesSlide3.xml"/><Relationship Id="rId43" Type="http://schemas.openxmlformats.org/officeDocument/2006/relationships/vmlDrawing" Target="../drawings/vmlDrawing7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22.wmf"/><Relationship Id="rId40" Type="http://schemas.openxmlformats.org/officeDocument/2006/relationships/oleObject" Target="../embeddings/oleObject22.bin"/><Relationship Id="rId4" Type="http://schemas.openxmlformats.org/officeDocument/2006/relationships/tags" Target="../tags/tag61.xml"/><Relationship Id="rId39" Type="http://schemas.openxmlformats.org/officeDocument/2006/relationships/tags" Target="../tags/tag84.xml"/><Relationship Id="rId38" Type="http://schemas.openxmlformats.org/officeDocument/2006/relationships/image" Target="../media/image21.wmf"/><Relationship Id="rId37" Type="http://schemas.openxmlformats.org/officeDocument/2006/relationships/oleObject" Target="../embeddings/oleObject21.bin"/><Relationship Id="rId36" Type="http://schemas.openxmlformats.org/officeDocument/2006/relationships/tags" Target="../tags/tag83.xml"/><Relationship Id="rId35" Type="http://schemas.openxmlformats.org/officeDocument/2006/relationships/image" Target="../media/image20.wmf"/><Relationship Id="rId34" Type="http://schemas.openxmlformats.org/officeDocument/2006/relationships/oleObject" Target="../embeddings/oleObject20.bin"/><Relationship Id="rId33" Type="http://schemas.openxmlformats.org/officeDocument/2006/relationships/tags" Target="../tags/tag82.xml"/><Relationship Id="rId32" Type="http://schemas.openxmlformats.org/officeDocument/2006/relationships/image" Target="../media/image19.wmf"/><Relationship Id="rId31" Type="http://schemas.openxmlformats.org/officeDocument/2006/relationships/oleObject" Target="../embeddings/oleObject19.bin"/><Relationship Id="rId30" Type="http://schemas.openxmlformats.org/officeDocument/2006/relationships/tags" Target="../tags/tag81.xml"/><Relationship Id="rId3" Type="http://schemas.openxmlformats.org/officeDocument/2006/relationships/tags" Target="../tags/tag60.xml"/><Relationship Id="rId29" Type="http://schemas.openxmlformats.org/officeDocument/2006/relationships/image" Target="../media/image18.wmf"/><Relationship Id="rId28" Type="http://schemas.openxmlformats.org/officeDocument/2006/relationships/oleObject" Target="../embeddings/oleObject18.bin"/><Relationship Id="rId27" Type="http://schemas.openxmlformats.org/officeDocument/2006/relationships/tags" Target="../tags/tag80.xml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7.bin"/><Relationship Id="rId24" Type="http://schemas.openxmlformats.org/officeDocument/2006/relationships/tags" Target="../tags/tag79.xml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16.bin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70658" y="3724910"/>
            <a:ext cx="4243717" cy="628650"/>
            <a:chOff x="2369" y="6094"/>
            <a:chExt cx="8146" cy="990"/>
          </a:xfrm>
        </p:grpSpPr>
        <p:sp>
          <p:nvSpPr>
            <p:cNvPr id="30" name="矩形: 圆角 29"/>
            <p:cNvSpPr/>
            <p:nvPr/>
          </p:nvSpPr>
          <p:spPr>
            <a:xfrm rot="10800000" flipV="1">
              <a:off x="2369" y="6094"/>
              <a:ext cx="8146" cy="99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076FD"/>
                </a:gs>
                <a:gs pos="100000">
                  <a:schemeClr val="accent2">
                    <a:alpha val="57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2369" y="6131"/>
              <a:ext cx="814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CFDFE"/>
                  </a:solidFill>
                  <a:ea typeface="黑体" panose="02010609060101010101" charset="-122"/>
                </a:rPr>
                <a:t>6.1</a:t>
              </a:r>
              <a:r>
                <a:rPr sz="3200" b="1">
                  <a:solidFill>
                    <a:srgbClr val="FCFDFE"/>
                  </a:solidFill>
                  <a:ea typeface="黑体" panose="02010609060101010101" charset="-122"/>
                </a:rPr>
                <a:t> 平面向量的概念</a:t>
              </a:r>
              <a:endParaRPr sz="3200" b="1">
                <a:solidFill>
                  <a:srgbClr val="FCFDFE"/>
                </a:solidFill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(习题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6.1第5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页)</a:t>
              </a:r>
              <a:endPara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 flipH="1">
            <a:off x="11319254" y="4052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15" name="等腰三角形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31760" name="对象 3175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35025" y="1221740"/>
          <a:ext cx="10523220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14" imgW="4597400" imgH="596900" progId="Equation.DSMT4">
                  <p:embed/>
                </p:oleObj>
              </mc:Choice>
              <mc:Fallback>
                <p:oleObj name="" r:id="rId14" imgW="4597400" imgH="596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5025" y="1221740"/>
                        <a:ext cx="10523220" cy="1296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>
            <p:custDataLst>
              <p:tags r:id="rId16"/>
            </p:custDataLst>
          </p:nvPr>
        </p:nvSpPr>
        <p:spPr>
          <a:xfrm>
            <a:off x="770890" y="2641600"/>
            <a:ext cx="10587355" cy="3610610"/>
          </a:xfrm>
          <a:prstGeom prst="roundRect">
            <a:avLst>
              <a:gd name="adj" fmla="val 5310"/>
            </a:avLst>
          </a:prstGeom>
          <a:solidFill>
            <a:srgbClr val="537AFA">
              <a:alpha val="3000"/>
            </a:srgbClr>
          </a:solidFill>
          <a:ln w="12700" cmpd="sng">
            <a:gradFill>
              <a:gsLst>
                <a:gs pos="4000">
                  <a:schemeClr val="accent2"/>
                </a:gs>
                <a:gs pos="100000">
                  <a:srgbClr val="5178FA"/>
                </a:gs>
              </a:gsLst>
              <a:lin ang="20940000" scaled="1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748270" y="3887470"/>
            <a:ext cx="3580726" cy="2212340"/>
            <a:chOff x="11879" y="5840"/>
            <a:chExt cx="5639" cy="3484"/>
          </a:xfrm>
        </p:grpSpPr>
        <p:sp>
          <p:nvSpPr>
            <p:cNvPr id="31748" name="矩形 31747"/>
            <p:cNvSpPr/>
            <p:nvPr>
              <p:custDataLst>
                <p:tags r:id="rId17"/>
              </p:custDataLst>
            </p:nvPr>
          </p:nvSpPr>
          <p:spPr>
            <a:xfrm>
              <a:off x="12359" y="6480"/>
              <a:ext cx="2159" cy="2159"/>
            </a:xfrm>
            <a:prstGeom prst="rect">
              <a:avLst/>
            </a:prstGeom>
            <a:noFill/>
            <a:ln w="38100" cap="flat" cmpd="sng">
              <a:solidFill>
                <a:srgbClr val="0F4DD9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矩形 31748"/>
            <p:cNvSpPr/>
            <p:nvPr>
              <p:custDataLst>
                <p:tags r:id="rId18"/>
              </p:custDataLst>
            </p:nvPr>
          </p:nvSpPr>
          <p:spPr>
            <a:xfrm>
              <a:off x="14519" y="6480"/>
              <a:ext cx="2159" cy="2159"/>
            </a:xfrm>
            <a:prstGeom prst="rect">
              <a:avLst/>
            </a:prstGeom>
            <a:noFill/>
            <a:ln w="38100" cap="flat" cmpd="sng">
              <a:solidFill>
                <a:srgbClr val="0F4DD9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直接连接符 31749"/>
            <p:cNvSpPr/>
            <p:nvPr>
              <p:custDataLst>
                <p:tags r:id="rId19"/>
              </p:custDataLst>
            </p:nvPr>
          </p:nvSpPr>
          <p:spPr>
            <a:xfrm>
              <a:off x="12359" y="6480"/>
              <a:ext cx="2159" cy="2159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1751" name="直接连接符 31750"/>
            <p:cNvSpPr/>
            <p:nvPr>
              <p:custDataLst>
                <p:tags r:id="rId20"/>
              </p:custDataLst>
            </p:nvPr>
          </p:nvSpPr>
          <p:spPr>
            <a:xfrm flipV="1">
              <a:off x="12359" y="6480"/>
              <a:ext cx="2159" cy="2159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1752" name="直接连接符 31751"/>
            <p:cNvSpPr/>
            <p:nvPr>
              <p:custDataLst>
                <p:tags r:id="rId21"/>
              </p:custDataLst>
            </p:nvPr>
          </p:nvSpPr>
          <p:spPr>
            <a:xfrm>
              <a:off x="14519" y="6480"/>
              <a:ext cx="2159" cy="2159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1753" name="直接连接符 31752"/>
            <p:cNvSpPr/>
            <p:nvPr>
              <p:custDataLst>
                <p:tags r:id="rId22"/>
              </p:custDataLst>
            </p:nvPr>
          </p:nvSpPr>
          <p:spPr>
            <a:xfrm flipV="1">
              <a:off x="14519" y="6480"/>
              <a:ext cx="2159" cy="2159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1754" name="文本框 31753"/>
            <p:cNvSpPr txBox="1"/>
            <p:nvPr>
              <p:custDataLst>
                <p:tags r:id="rId23"/>
              </p:custDataLst>
            </p:nvPr>
          </p:nvSpPr>
          <p:spPr>
            <a:xfrm>
              <a:off x="11879" y="8599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1755" name="文本框 31754"/>
            <p:cNvSpPr txBox="1"/>
            <p:nvPr>
              <p:custDataLst>
                <p:tags r:id="rId24"/>
              </p:custDataLst>
            </p:nvPr>
          </p:nvSpPr>
          <p:spPr>
            <a:xfrm>
              <a:off x="16558" y="8599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1756" name="文本框 31755"/>
            <p:cNvSpPr txBox="1"/>
            <p:nvPr>
              <p:custDataLst>
                <p:tags r:id="rId25"/>
              </p:custDataLst>
            </p:nvPr>
          </p:nvSpPr>
          <p:spPr>
            <a:xfrm>
              <a:off x="16558" y="5880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1757" name="文本框 31756"/>
            <p:cNvSpPr txBox="1"/>
            <p:nvPr>
              <p:custDataLst>
                <p:tags r:id="rId26"/>
              </p:custDataLst>
            </p:nvPr>
          </p:nvSpPr>
          <p:spPr>
            <a:xfrm>
              <a:off x="11999" y="5880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1758" name="文本框 31757"/>
            <p:cNvSpPr txBox="1"/>
            <p:nvPr>
              <p:custDataLst>
                <p:tags r:id="rId27"/>
              </p:custDataLst>
            </p:nvPr>
          </p:nvSpPr>
          <p:spPr>
            <a:xfrm>
              <a:off x="14159" y="8599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M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1759" name="文本框 31758"/>
            <p:cNvSpPr txBox="1"/>
            <p:nvPr>
              <p:custDataLst>
                <p:tags r:id="rId28"/>
              </p:custDataLst>
            </p:nvPr>
          </p:nvSpPr>
          <p:spPr>
            <a:xfrm>
              <a:off x="14279" y="5840"/>
              <a:ext cx="960" cy="72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1761" name="对象 31760"/>
          <p:cNvGraphicFramePr>
            <a:graphicFrameLocks noChangeAspect="1"/>
          </p:cNvGraphicFramePr>
          <p:nvPr/>
        </p:nvGraphicFramePr>
        <p:xfrm>
          <a:off x="865823" y="2809558"/>
          <a:ext cx="10574020" cy="113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" r:id="rId29" imgW="4762500" imgH="508000" progId="Equation.DSMT4">
                  <p:embed/>
                </p:oleObj>
              </mc:Choice>
              <mc:Fallback>
                <p:oleObj name="" r:id="rId29" imgW="47625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5823" y="2809558"/>
                        <a:ext cx="10574020" cy="1132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对象 31761"/>
          <p:cNvGraphicFramePr>
            <a:graphicFrameLocks noChangeAspect="1"/>
          </p:cNvGraphicFramePr>
          <p:nvPr/>
        </p:nvGraphicFramePr>
        <p:xfrm>
          <a:off x="835025" y="4078605"/>
          <a:ext cx="435419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" r:id="rId31" imgW="1943100" imgH="241300" progId="Equation.DSMT4">
                  <p:embed/>
                </p:oleObj>
              </mc:Choice>
              <mc:Fallback>
                <p:oleObj name="" r:id="rId31" imgW="19431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35025" y="4078605"/>
                        <a:ext cx="435419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文本框 31762"/>
          <p:cNvSpPr txBox="1"/>
          <p:nvPr/>
        </p:nvSpPr>
        <p:spPr>
          <a:xfrm>
            <a:off x="809625" y="4710427"/>
            <a:ext cx="5104071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模为</a:t>
            </a:r>
            <a:r>
              <a:rPr lang="en-US" altLang="zh-CN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的相等向量共有</a:t>
            </a:r>
            <a:r>
              <a:rPr lang="en-US" altLang="zh-CN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对．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4" name="文本框 31763"/>
          <p:cNvSpPr txBox="1"/>
          <p:nvPr/>
        </p:nvSpPr>
        <p:spPr>
          <a:xfrm>
            <a:off x="822325" y="5388015"/>
            <a:ext cx="5637332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综上，相等的非零向量共有</a:t>
            </a:r>
            <a:r>
              <a:rPr lang="en-US" altLang="zh-CN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24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对．</a:t>
            </a:r>
            <a:endParaRPr lang="zh-CN" altLang="en-US" sz="2600" b="1">
              <a:solidFill>
                <a:srgbClr val="0F4DD9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/>
      <p:bldP spid="317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(习题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6.1第5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页)</a:t>
              </a:r>
              <a:endPara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 flipH="1">
            <a:off x="11319254" y="4052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15" name="等腰三角形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700" name="文本框 29699"/>
          <p:cNvSpPr txBox="1"/>
          <p:nvPr>
            <p:custDataLst>
              <p:tags r:id="rId13"/>
            </p:custDataLst>
          </p:nvPr>
        </p:nvSpPr>
        <p:spPr>
          <a:xfrm>
            <a:off x="771525" y="1119505"/>
            <a:ext cx="10711180" cy="970915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．判断下列结论是否正确（正确的在括号内打“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√”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，错的打“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×”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），并说明理由．</a:t>
            </a:r>
            <a:endParaRPr lang="zh-CN" altLang="en-US" sz="26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01" name="对象 2970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05815" y="2095183"/>
          <a:ext cx="10552430" cy="145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15" imgW="4699000" imgH="660400" progId="Equation.DSMT4">
                  <p:embed/>
                </p:oleObj>
              </mc:Choice>
              <mc:Fallback>
                <p:oleObj name="" r:id="rId15" imgW="46990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5815" y="2095183"/>
                        <a:ext cx="10552430" cy="1451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29701"/>
          <p:cNvSpPr txBox="1"/>
          <p:nvPr/>
        </p:nvSpPr>
        <p:spPr>
          <a:xfrm>
            <a:off x="10404912" y="2084685"/>
            <a:ext cx="83798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70890" y="3688080"/>
            <a:ext cx="10586720" cy="699770"/>
            <a:chOff x="1214" y="5808"/>
            <a:chExt cx="16672" cy="1102"/>
          </a:xfrm>
        </p:grpSpPr>
        <p:sp>
          <p:nvSpPr>
            <p:cNvPr id="14" name="圆角矩形 13"/>
            <p:cNvSpPr/>
            <p:nvPr>
              <p:custDataLst>
                <p:tags r:id="rId17"/>
              </p:custDataLst>
            </p:nvPr>
          </p:nvSpPr>
          <p:spPr>
            <a:xfrm>
              <a:off x="1214" y="5808"/>
              <a:ext cx="16673" cy="1102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703" name="文本框 29702"/>
            <p:cNvSpPr txBox="1"/>
            <p:nvPr>
              <p:custDataLst>
                <p:tags r:id="rId18"/>
              </p:custDataLst>
            </p:nvPr>
          </p:nvSpPr>
          <p:spPr>
            <a:xfrm>
              <a:off x="1215" y="5960"/>
              <a:ext cx="10638" cy="82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单位向量的长度都是</a:t>
              </a:r>
              <a:r>
                <a:rPr lang="en-US" altLang="zh-CN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，但方向可能不同．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4" name="文本框 29703"/>
          <p:cNvSpPr txBox="1"/>
          <p:nvPr/>
        </p:nvSpPr>
        <p:spPr>
          <a:xfrm>
            <a:off x="10349667" y="2562542"/>
            <a:ext cx="99034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1525" y="4544060"/>
            <a:ext cx="10685780" cy="699770"/>
            <a:chOff x="1215" y="7156"/>
            <a:chExt cx="16828" cy="1102"/>
          </a:xfrm>
        </p:grpSpPr>
        <p:sp>
          <p:nvSpPr>
            <p:cNvPr id="26" name="圆角矩形 25"/>
            <p:cNvSpPr/>
            <p:nvPr>
              <p:custDataLst>
                <p:tags r:id="rId19"/>
              </p:custDataLst>
            </p:nvPr>
          </p:nvSpPr>
          <p:spPr>
            <a:xfrm>
              <a:off x="1215" y="7156"/>
              <a:ext cx="16673" cy="1102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graphicFrame>
          <p:nvGraphicFramePr>
            <p:cNvPr id="29706" name="对象 29705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303" y="7334"/>
            <a:ext cx="16741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" r:id="rId21" imgW="4965700" imgH="215900" progId="Equation.DSMT4">
                    <p:embed/>
                  </p:oleObj>
                </mc:Choice>
                <mc:Fallback>
                  <p:oleObj name="" r:id="rId21" imgW="49657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03" y="7334"/>
                          <a:ext cx="16741" cy="7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70890" y="5400040"/>
            <a:ext cx="10587990" cy="699770"/>
            <a:chOff x="1214" y="8504"/>
            <a:chExt cx="16674" cy="1102"/>
          </a:xfrm>
        </p:grpSpPr>
        <p:sp>
          <p:nvSpPr>
            <p:cNvPr id="27" name="圆角矩形 26"/>
            <p:cNvSpPr/>
            <p:nvPr>
              <p:custDataLst>
                <p:tags r:id="rId23"/>
              </p:custDataLst>
            </p:nvPr>
          </p:nvSpPr>
          <p:spPr>
            <a:xfrm>
              <a:off x="1215" y="8504"/>
              <a:ext cx="16673" cy="1102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707" name="文本框 29706"/>
            <p:cNvSpPr txBox="1"/>
            <p:nvPr>
              <p:custDataLst>
                <p:tags r:id="rId24"/>
              </p:custDataLst>
            </p:nvPr>
          </p:nvSpPr>
          <p:spPr>
            <a:xfrm>
              <a:off x="1214" y="8659"/>
              <a:ext cx="14122" cy="82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(3) </a:t>
              </a:r>
              <a:r>
                <a:rPr lang="en-US" altLang="zh-CN" sz="2600" b="1" i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轴和</a:t>
              </a:r>
              <a:r>
                <a:rPr lang="en-US" altLang="zh-CN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600" b="1" i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轴都只有方向而没有大小，因此它们不是向量．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25"/>
            </p:custDataLst>
          </p:nvPr>
        </p:nvSpPr>
        <p:spPr>
          <a:xfrm>
            <a:off x="10364907" y="2975590"/>
            <a:ext cx="83798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4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(习题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6.1第5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页)</a:t>
              </a:r>
              <a:endPara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 flipH="1">
            <a:off x="11319254" y="4052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15" name="等腰三角形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700" name="文本框 29699"/>
          <p:cNvSpPr txBox="1"/>
          <p:nvPr>
            <p:custDataLst>
              <p:tags r:id="rId13"/>
            </p:custDataLst>
          </p:nvPr>
        </p:nvSpPr>
        <p:spPr>
          <a:xfrm>
            <a:off x="771525" y="1119505"/>
            <a:ext cx="10711180" cy="970915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．判断下列结论是否正确（正确的在括号内打“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√”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，错的打“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×”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），并说明理由．</a:t>
            </a:r>
            <a:endParaRPr lang="zh-CN" altLang="en-US" sz="26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25" name="对象 3072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02005" y="2015490"/>
          <a:ext cx="10765790" cy="143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15" imgW="4826000" imgH="685800" progId="Equation.DSMT4">
                  <p:embed/>
                </p:oleObj>
              </mc:Choice>
              <mc:Fallback>
                <p:oleObj name="" r:id="rId15" imgW="48260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2005" y="2015490"/>
                        <a:ext cx="10765790" cy="1434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29701"/>
          <p:cNvSpPr txBox="1"/>
          <p:nvPr/>
        </p:nvSpPr>
        <p:spPr>
          <a:xfrm>
            <a:off x="10646212" y="1957685"/>
            <a:ext cx="83798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4" name="文本框 29703"/>
          <p:cNvSpPr txBox="1"/>
          <p:nvPr/>
        </p:nvSpPr>
        <p:spPr>
          <a:xfrm>
            <a:off x="10527467" y="2486342"/>
            <a:ext cx="99034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10657007" y="2924790"/>
            <a:ext cx="837982" cy="64516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endParaRPr lang="en-US" altLang="zh-CN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0890" y="3522980"/>
            <a:ext cx="10587355" cy="1000760"/>
            <a:chOff x="1214" y="5808"/>
            <a:chExt cx="16673" cy="1576"/>
          </a:xfrm>
        </p:grpSpPr>
        <p:sp>
          <p:nvSpPr>
            <p:cNvPr id="14" name="圆角矩形 13"/>
            <p:cNvSpPr/>
            <p:nvPr>
              <p:custDataLst>
                <p:tags r:id="rId18"/>
              </p:custDataLst>
            </p:nvPr>
          </p:nvSpPr>
          <p:spPr>
            <a:xfrm>
              <a:off x="1214" y="5808"/>
              <a:ext cx="16673" cy="1576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graphicFrame>
          <p:nvGraphicFramePr>
            <p:cNvPr id="30729" name="对象 30728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303" y="5864"/>
            <a:ext cx="16547" cy="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20" imgW="4648200" imgH="457200" progId="Equation.DSMT4">
                    <p:embed/>
                  </p:oleObj>
                </mc:Choice>
                <mc:Fallback>
                  <p:oleObj name="" r:id="rId20" imgW="46482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03" y="5864"/>
                          <a:ext cx="16547" cy="1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771525" y="4657725"/>
            <a:ext cx="10586720" cy="909955"/>
            <a:chOff x="1215" y="7135"/>
            <a:chExt cx="16672" cy="1501"/>
          </a:xfrm>
        </p:grpSpPr>
        <p:sp>
          <p:nvSpPr>
            <p:cNvPr id="26" name="圆角矩形 25"/>
            <p:cNvSpPr/>
            <p:nvPr>
              <p:custDataLst>
                <p:tags r:id="rId22"/>
              </p:custDataLst>
            </p:nvPr>
          </p:nvSpPr>
          <p:spPr>
            <a:xfrm>
              <a:off x="1215" y="7156"/>
              <a:ext cx="16673" cy="1480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graphicFrame>
          <p:nvGraphicFramePr>
            <p:cNvPr id="30730" name="对象 30729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303" y="7135"/>
            <a:ext cx="16401" cy="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" r:id="rId24" imgW="4622800" imgH="419100" progId="Equation.DSMT4">
                    <p:embed/>
                  </p:oleObj>
                </mc:Choice>
                <mc:Fallback>
                  <p:oleObj name="" r:id="rId24" imgW="4622800" imgH="419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03" y="7135"/>
                          <a:ext cx="16401" cy="1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771525" y="5717540"/>
            <a:ext cx="10621010" cy="699770"/>
            <a:chOff x="1215" y="8504"/>
            <a:chExt cx="16726" cy="1102"/>
          </a:xfrm>
        </p:grpSpPr>
        <p:sp>
          <p:nvSpPr>
            <p:cNvPr id="27" name="圆角矩形 26"/>
            <p:cNvSpPr/>
            <p:nvPr>
              <p:custDataLst>
                <p:tags r:id="rId26"/>
              </p:custDataLst>
            </p:nvPr>
          </p:nvSpPr>
          <p:spPr>
            <a:xfrm>
              <a:off x="1215" y="8504"/>
              <a:ext cx="16673" cy="1102"/>
            </a:xfrm>
            <a:prstGeom prst="roundRect">
              <a:avLst>
                <a:gd name="adj" fmla="val 24904"/>
              </a:avLst>
            </a:prstGeom>
            <a:solidFill>
              <a:srgbClr val="537AFA">
                <a:alpha val="3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731" name="文本框 30730"/>
            <p:cNvSpPr txBox="1"/>
            <p:nvPr>
              <p:custDataLst>
                <p:tags r:id="rId27"/>
              </p:custDataLst>
            </p:nvPr>
          </p:nvSpPr>
          <p:spPr>
            <a:xfrm>
              <a:off x="1263" y="8613"/>
              <a:ext cx="16678" cy="82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(6)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因为海拔、温度、角度只有大小，没有方向，所以它们都不是向量．</a:t>
              </a:r>
              <a:r>
                <a: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4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77851" y="382796"/>
            <a:ext cx="5197474" cy="521970"/>
            <a:chOff x="330201" y="576471"/>
            <a:chExt cx="5197474" cy="521970"/>
          </a:xfrm>
        </p:grpSpPr>
        <p:sp>
          <p:nvSpPr>
            <p:cNvPr id="44" name="文本框 43"/>
            <p:cNvSpPr txBox="1"/>
            <p:nvPr>
              <p:custDataLst>
                <p:tags r:id="rId1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能力提升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5400000" flipH="1">
            <a:off x="11361799" y="42679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8" name="等腰三角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37" name="等腰三角形 36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655955" y="929640"/>
            <a:ext cx="10807700" cy="3656330"/>
          </a:xfrm>
          <a:prstGeom prst="roundRect">
            <a:avLst>
              <a:gd name="adj" fmla="val 4641"/>
            </a:avLst>
          </a:prstGeom>
          <a:noFill/>
          <a:ln w="12700" cmpd="sng">
            <a:gradFill>
              <a:gsLst>
                <a:gs pos="4000">
                  <a:schemeClr val="accent2"/>
                </a:gs>
                <a:gs pos="100000">
                  <a:srgbClr val="5178FA"/>
                </a:gs>
              </a:gsLst>
              <a:lin ang="20940000" scaled="1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412" name="对象 121959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77570" y="1204595"/>
          <a:ext cx="1240218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" r:id="rId14" imgW="8248650" imgH="2124075" progId="Word.Document.8">
                  <p:embed/>
                </p:oleObj>
              </mc:Choice>
              <mc:Fallback>
                <p:oleObj name="" r:id="rId14" imgW="8248650" imgH="21240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7570" y="1204595"/>
                        <a:ext cx="12402185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" name="对象 1218563"/>
          <p:cNvGraphicFramePr>
            <a:graphicFrameLocks noChangeAspect="1"/>
          </p:cNvGraphicFramePr>
          <p:nvPr/>
        </p:nvGraphicFramePr>
        <p:xfrm>
          <a:off x="772160" y="4915535"/>
          <a:ext cx="1028763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" r:id="rId16" imgW="7772400" imgH="904875" progId="Word.Document.8">
                  <p:embed/>
                </p:oleObj>
              </mc:Choice>
              <mc:Fallback>
                <p:oleObj name="" r:id="rId16" imgW="7772400" imgH="904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2160" y="4915535"/>
                        <a:ext cx="10287635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5400000" flipH="1">
            <a:off x="11361799" y="42679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8" name="等腰三角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>
                <p:custDataLst>
                  <p:tags r:id="rId2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37" name="等腰三角形 36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圆角矩形 1"/>
          <p:cNvSpPr/>
          <p:nvPr/>
        </p:nvSpPr>
        <p:spPr>
          <a:xfrm>
            <a:off x="652780" y="638810"/>
            <a:ext cx="10807700" cy="2284095"/>
          </a:xfrm>
          <a:prstGeom prst="roundRect">
            <a:avLst>
              <a:gd name="adj" fmla="val 9653"/>
            </a:avLst>
          </a:prstGeom>
          <a:noFill/>
          <a:ln w="12700" cmpd="sng">
            <a:gradFill>
              <a:gsLst>
                <a:gs pos="4000">
                  <a:schemeClr val="accent2"/>
                </a:gs>
                <a:gs pos="100000">
                  <a:srgbClr val="5178FA"/>
                </a:gs>
              </a:gsLst>
              <a:lin ang="20940000" scaled="1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812165" y="844550"/>
          <a:ext cx="13585189" cy="19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Microsoft Word 97-2003" r:id="rId11" imgW="11087100" imgH="1562100" progId="Word.Document.8">
                  <p:embed/>
                </p:oleObj>
              </mc:Choice>
              <mc:Fallback>
                <p:oleObj name="Microsoft Word 97-2003" r:id="rId11" imgW="11087100" imgH="1562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2165" y="844550"/>
                        <a:ext cx="13585189" cy="1929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52780" y="3407093"/>
          <a:ext cx="13465175" cy="275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Microsoft Word 97-2003" r:id="rId13" imgW="11087100" imgH="2228850" progId="Word.Document.8">
                  <p:embed/>
                </p:oleObj>
              </mc:Choice>
              <mc:Fallback>
                <p:oleObj name="Microsoft Word 97-2003" r:id="rId13" imgW="11087100" imgH="2228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2780" y="3407093"/>
                        <a:ext cx="13465175" cy="2753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34620"/>
            <a:ext cx="1160399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893445" y="2456180"/>
            <a:ext cx="10427970" cy="1671955"/>
          </a:xfrm>
          <a:prstGeom prst="roundRect">
            <a:avLst>
              <a:gd name="adj" fmla="val 39460"/>
            </a:avLst>
          </a:prstGeom>
          <a:solidFill>
            <a:srgbClr val="537AFA">
              <a:alpha val="3000"/>
            </a:srgbClr>
          </a:solidFill>
          <a:ln>
            <a:gradFill>
              <a:gsLst>
                <a:gs pos="0">
                  <a:schemeClr val="accent2"/>
                </a:gs>
                <a:gs pos="100000">
                  <a:srgbClr val="537AFA"/>
                </a:gs>
              </a:gsLst>
              <a:lin ang="12600000" scaled="0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3317" name="文本框 13316"/>
          <p:cNvSpPr txBox="1"/>
          <p:nvPr>
            <p:custDataLst>
              <p:tags r:id="rId2"/>
            </p:custDataLst>
          </p:nvPr>
        </p:nvSpPr>
        <p:spPr>
          <a:xfrm>
            <a:off x="1169670" y="2518410"/>
            <a:ext cx="9921240" cy="152971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在数学中，我们把既有大小又有方向的量叫做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向量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(vector)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，而把只有大小没有方向的量称为数量，如年龄、身高、长度、面积、体积、质量等都是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数量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．</a:t>
            </a:r>
            <a:endParaRPr lang="zh-CN" altLang="en-US" sz="26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318" name="文本框 13317"/>
          <p:cNvSpPr txBox="1"/>
          <p:nvPr/>
        </p:nvSpPr>
        <p:spPr>
          <a:xfrm>
            <a:off x="2096135" y="4475480"/>
            <a:ext cx="10521950" cy="57086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物理学中常称向量为矢量，数量为标量</a:t>
            </a:r>
            <a:endParaRPr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975995" y="1478171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一、向量的概念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598930" y="5628640"/>
            <a:ext cx="317500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8" name="文本框 16387"/>
          <p:cNvSpPr txBox="1"/>
          <p:nvPr>
            <p:custDataLst>
              <p:tags r:id="rId2"/>
            </p:custDataLst>
          </p:nvPr>
        </p:nvSpPr>
        <p:spPr>
          <a:xfrm>
            <a:off x="474980" y="400050"/>
            <a:ext cx="10739120" cy="9220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Clr>
                <a:srgbClr val="0F4DD9"/>
              </a:buClr>
              <a:buFont typeface="Wingdings" panose="05000000000000000000" charset="0"/>
              <a:buChar char="l"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通常，在线段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AB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的两个端点中，规定一个顺序，假设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为起点，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为终点，我们就说线段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AB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具有方向，具有方向的线段叫做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有向线段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endParaRPr lang="zh-CN" altLang="en-US" sz="28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5645" y="1919605"/>
            <a:ext cx="10760710" cy="1198245"/>
            <a:chOff x="1130" y="5236"/>
            <a:chExt cx="16946" cy="1887"/>
          </a:xfrm>
        </p:grpSpPr>
        <p:sp>
          <p:nvSpPr>
            <p:cNvPr id="3" name="圆角矩形 2"/>
            <p:cNvSpPr/>
            <p:nvPr>
              <p:custDataLst>
                <p:tags r:id="rId3"/>
              </p:custDataLst>
            </p:nvPr>
          </p:nvSpPr>
          <p:spPr>
            <a:xfrm>
              <a:off x="1130" y="5236"/>
              <a:ext cx="16946" cy="1825"/>
            </a:xfrm>
            <a:prstGeom prst="roundRect">
              <a:avLst>
                <a:gd name="adj" fmla="val 3946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6389" name="对象 16388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456" y="5399"/>
            <a:ext cx="16452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" r:id="rId5" imgW="4927600" imgH="508000" progId="Equation.DSMT4">
                    <p:embed/>
                  </p:oleObj>
                </mc:Choice>
                <mc:Fallback>
                  <p:oleObj name="" r:id="rId5" imgW="49276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56" y="5399"/>
                          <a:ext cx="16452" cy="1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8646795" y="3676015"/>
            <a:ext cx="3188335" cy="2124710"/>
            <a:chOff x="12537" y="5278"/>
            <a:chExt cx="5021" cy="3346"/>
          </a:xfrm>
        </p:grpSpPr>
        <p:sp>
          <p:nvSpPr>
            <p:cNvPr id="16391" name="直接连接符 16390"/>
            <p:cNvSpPr/>
            <p:nvPr>
              <p:custDataLst>
                <p:tags r:id="rId7"/>
              </p:custDataLst>
            </p:nvPr>
          </p:nvSpPr>
          <p:spPr>
            <a:xfrm flipV="1">
              <a:off x="13089" y="5885"/>
              <a:ext cx="1927" cy="1929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6392" name="文本框 16391"/>
            <p:cNvSpPr txBox="1"/>
            <p:nvPr>
              <p:custDataLst>
                <p:tags r:id="rId8"/>
              </p:custDataLst>
            </p:nvPr>
          </p:nvSpPr>
          <p:spPr>
            <a:xfrm>
              <a:off x="12537" y="7899"/>
              <a:ext cx="26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（起点）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3" name="文本框 16392"/>
            <p:cNvSpPr txBox="1"/>
            <p:nvPr>
              <p:custDataLst>
                <p:tags r:id="rId9"/>
              </p:custDataLst>
            </p:nvPr>
          </p:nvSpPr>
          <p:spPr>
            <a:xfrm>
              <a:off x="14951" y="5278"/>
              <a:ext cx="26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（终点）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4" name="椭圆 16393"/>
            <p:cNvSpPr/>
            <p:nvPr>
              <p:custDataLst>
                <p:tags r:id="rId10"/>
              </p:custDataLst>
            </p:nvPr>
          </p:nvSpPr>
          <p:spPr>
            <a:xfrm>
              <a:off x="12977" y="7809"/>
              <a:ext cx="112" cy="11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直接连接符 16394"/>
            <p:cNvSpPr/>
            <p:nvPr>
              <p:custDataLst>
                <p:tags r:id="rId11"/>
              </p:custDataLst>
            </p:nvPr>
          </p:nvSpPr>
          <p:spPr>
            <a:xfrm flipV="1">
              <a:off x="13092" y="5885"/>
              <a:ext cx="1927" cy="192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</p:grpSp>
      <p:sp>
        <p:nvSpPr>
          <p:cNvPr id="16390" name="文本框 16389"/>
          <p:cNvSpPr txBox="1"/>
          <p:nvPr/>
        </p:nvSpPr>
        <p:spPr>
          <a:xfrm>
            <a:off x="852805" y="3544570"/>
            <a:ext cx="7981315" cy="129159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有向线段包含三个要素：起点、方向、长度．知道了有向线段的起点、方向和长度，它的终点就唯一确定了．</a:t>
            </a:r>
            <a:endParaRPr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77290" y="5356225"/>
            <a:ext cx="6640830" cy="515620"/>
            <a:chOff x="1383" y="8792"/>
            <a:chExt cx="10458" cy="812"/>
          </a:xfrm>
        </p:grpSpPr>
        <p:sp>
          <p:nvSpPr>
            <p:cNvPr id="16396" name="文本框 16395"/>
            <p:cNvSpPr txBox="1"/>
            <p:nvPr>
              <p:custDataLst>
                <p:tags r:id="rId12"/>
              </p:custDataLst>
            </p:nvPr>
          </p:nvSpPr>
          <p:spPr>
            <a:xfrm>
              <a:off x="1383" y="8817"/>
              <a:ext cx="5888" cy="774"/>
            </a:xfrm>
            <a:prstGeom prst="rect">
              <a:avLst/>
            </a:prstGeom>
            <a:ln w="6350" cap="flat" cmpd="sng" algn="ctr">
              <a:noFill/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600">
                  <a:latin typeface="黑体" panose="02010609060101010101" charset="-122"/>
                  <a:ea typeface="黑体" panose="02010609060101010101" charset="-122"/>
                </a:rPr>
                <a:t>有向线段的三个要素：</a:t>
              </a:r>
              <a:endParaRPr lang="zh-CN" altLang="en-US" sz="26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13"/>
              </p:custDataLst>
            </p:nvPr>
          </p:nvSpPr>
          <p:spPr>
            <a:xfrm>
              <a:off x="6655" y="8792"/>
              <a:ext cx="5186" cy="81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076FD"/>
                </a:gs>
                <a:gs pos="100000">
                  <a:srgbClr val="ED9466"/>
                </a:gs>
              </a:gsLst>
              <a:lin ang="144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8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起点、方向、长度</a:t>
              </a:r>
              <a:endParaRPr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918845" y="1167765"/>
          <a:ext cx="6246495" cy="279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1" imgW="2920365" imgH="1308100" progId="Equation.DSMT4">
                  <p:embed/>
                </p:oleObj>
              </mc:Choice>
              <mc:Fallback>
                <p:oleObj name="" r:id="rId1" imgW="2920365" imgH="1308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8845" y="1167765"/>
                        <a:ext cx="6246495" cy="279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822325" y="419626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二、向量的表示方法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06055" y="1235075"/>
            <a:ext cx="3188335" cy="2124710"/>
            <a:chOff x="12537" y="5278"/>
            <a:chExt cx="5021" cy="3346"/>
          </a:xfrm>
        </p:grpSpPr>
        <p:sp>
          <p:nvSpPr>
            <p:cNvPr id="16391" name="直接连接符 16390"/>
            <p:cNvSpPr/>
            <p:nvPr>
              <p:custDataLst>
                <p:tags r:id="rId4"/>
              </p:custDataLst>
            </p:nvPr>
          </p:nvSpPr>
          <p:spPr>
            <a:xfrm flipV="1">
              <a:off x="13089" y="5885"/>
              <a:ext cx="1927" cy="1929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/>
          </p:txBody>
        </p:sp>
        <p:sp>
          <p:nvSpPr>
            <p:cNvPr id="16392" name="文本框 16391"/>
            <p:cNvSpPr txBox="1"/>
            <p:nvPr>
              <p:custDataLst>
                <p:tags r:id="rId5"/>
              </p:custDataLst>
            </p:nvPr>
          </p:nvSpPr>
          <p:spPr>
            <a:xfrm>
              <a:off x="12537" y="7899"/>
              <a:ext cx="26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（起点）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3" name="文本框 16392"/>
            <p:cNvSpPr txBox="1"/>
            <p:nvPr>
              <p:custDataLst>
                <p:tags r:id="rId6"/>
              </p:custDataLst>
            </p:nvPr>
          </p:nvSpPr>
          <p:spPr>
            <a:xfrm>
              <a:off x="14951" y="5278"/>
              <a:ext cx="26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（终点）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4" name="椭圆 16393"/>
            <p:cNvSpPr/>
            <p:nvPr>
              <p:custDataLst>
                <p:tags r:id="rId7"/>
              </p:custDataLst>
            </p:nvPr>
          </p:nvSpPr>
          <p:spPr>
            <a:xfrm>
              <a:off x="12977" y="7809"/>
              <a:ext cx="112" cy="11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直接连接符 16394"/>
            <p:cNvSpPr/>
            <p:nvPr>
              <p:custDataLst>
                <p:tags r:id="rId8"/>
              </p:custDataLst>
            </p:nvPr>
          </p:nvSpPr>
          <p:spPr>
            <a:xfrm flipV="1">
              <a:off x="13092" y="5885"/>
              <a:ext cx="1927" cy="192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/>
          </p:txBody>
        </p:sp>
      </p:grpSp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918845" y="5207000"/>
          <a:ext cx="511746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9" imgW="2171700" imgH="241300" progId="Equation.DSMT4">
                  <p:embed/>
                </p:oleObj>
              </mc:Choice>
              <mc:Fallback>
                <p:oleObj name="" r:id="rId9" imgW="2171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8845" y="5207000"/>
                        <a:ext cx="5117465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822325" y="419626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三、特殊的向量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414" name="对象 17413"/>
          <p:cNvGraphicFramePr>
            <a:graphicFrameLocks noChangeAspect="1"/>
          </p:cNvGraphicFramePr>
          <p:nvPr/>
        </p:nvGraphicFramePr>
        <p:xfrm>
          <a:off x="926465" y="1246505"/>
          <a:ext cx="5457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2" imgW="2387600" imgH="241300" progId="Equation.DSMT4">
                  <p:embed/>
                </p:oleObj>
              </mc:Choice>
              <mc:Fallback>
                <p:oleObj name="" r:id="rId2" imgW="23876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6465" y="1246505"/>
                        <a:ext cx="54578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17414"/>
          <p:cNvSpPr txBox="1"/>
          <p:nvPr/>
        </p:nvSpPr>
        <p:spPr>
          <a:xfrm>
            <a:off x="822325" y="4252079"/>
            <a:ext cx="9141619" cy="50673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zh-CN" altLang="en-US" sz="27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长度等于</a:t>
            </a:r>
            <a:r>
              <a:rPr lang="en-US" altLang="zh-CN" sz="27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7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个单位长度的向量，叫做单位向量</a:t>
            </a:r>
            <a:r>
              <a:rPr lang="zh-CN" altLang="en-US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endParaRPr lang="zh-CN" altLang="en-US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4210" y="407561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四、向量的关系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748030" y="1111250"/>
            <a:ext cx="8369300" cy="49149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方向相同或相反的非零向量叫做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平行向量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26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834390" y="1824355"/>
          <a:ext cx="10227310" cy="108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" imgW="4495800" imgH="495300" progId="Equation.DSMT4">
                  <p:embed/>
                </p:oleObj>
              </mc:Choice>
              <mc:Fallback>
                <p:oleObj name="" r:id="rId2" imgW="4495800" imgH="495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390" y="1824355"/>
                        <a:ext cx="10227310" cy="1080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组合 19462"/>
          <p:cNvGrpSpPr/>
          <p:nvPr/>
        </p:nvGrpSpPr>
        <p:grpSpPr>
          <a:xfrm>
            <a:off x="7928809" y="3350736"/>
            <a:ext cx="2818666" cy="2590125"/>
            <a:chOff x="3744" y="2544"/>
            <a:chExt cx="1776" cy="1632"/>
          </a:xfrm>
        </p:grpSpPr>
        <p:sp>
          <p:nvSpPr>
            <p:cNvPr id="19464" name="直接连接符 19463"/>
            <p:cNvSpPr/>
            <p:nvPr>
              <p:custDataLst>
                <p:tags r:id="rId4"/>
              </p:custDataLst>
            </p:nvPr>
          </p:nvSpPr>
          <p:spPr>
            <a:xfrm>
              <a:off x="4512" y="2544"/>
              <a:ext cx="1008" cy="1008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19465" name="直接连接符 19464"/>
            <p:cNvSpPr/>
            <p:nvPr>
              <p:custDataLst>
                <p:tags r:id="rId5"/>
              </p:custDataLst>
            </p:nvPr>
          </p:nvSpPr>
          <p:spPr>
            <a:xfrm flipH="1" flipV="1">
              <a:off x="3744" y="2736"/>
              <a:ext cx="1440" cy="144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graphicFrame>
          <p:nvGraphicFramePr>
            <p:cNvPr id="19466" name="对象 19465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512" y="3168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" r:id="rId7" imgW="127000" imgH="215265" progId="Equation.DSMT4">
                    <p:embed/>
                  </p:oleObj>
                </mc:Choice>
                <mc:Fallback>
                  <p:oleObj name="" r:id="rId7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2" y="3168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对象 19466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4896" y="2640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" r:id="rId10" imgW="127000" imgH="215265" progId="Equation.DSMT4">
                    <p:embed/>
                  </p:oleObj>
                </mc:Choice>
                <mc:Fallback>
                  <p:oleObj name="" r:id="rId10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96" y="2640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770890" y="3917950"/>
            <a:ext cx="6419850" cy="1922780"/>
            <a:chOff x="1214" y="6170"/>
            <a:chExt cx="10110" cy="3028"/>
          </a:xfrm>
        </p:grpSpPr>
        <p:sp>
          <p:nvSpPr>
            <p:cNvPr id="2" name="圆角矩形 1"/>
            <p:cNvSpPr/>
            <p:nvPr>
              <p:custDataLst>
                <p:tags r:id="rId12"/>
              </p:custDataLst>
            </p:nvPr>
          </p:nvSpPr>
          <p:spPr>
            <a:xfrm>
              <a:off x="1214" y="6170"/>
              <a:ext cx="10110" cy="3028"/>
            </a:xfrm>
            <a:prstGeom prst="roundRect">
              <a:avLst>
                <a:gd name="adj" fmla="val 9709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9469" name="对象 19468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076" y="6873"/>
            <a:ext cx="8531" cy="1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" r:id="rId14" imgW="2400300" imgH="508000" progId="Equation.DSMT4">
                    <p:embed/>
                  </p:oleObj>
                </mc:Choice>
                <mc:Fallback>
                  <p:oleObj name="" r:id="rId14" imgW="24003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076" y="6873"/>
                          <a:ext cx="8531" cy="17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598930" y="5628640"/>
            <a:ext cx="317500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4" name="文本框 20483"/>
          <p:cNvSpPr txBox="1"/>
          <p:nvPr/>
        </p:nvSpPr>
        <p:spPr>
          <a:xfrm>
            <a:off x="747395" y="1346200"/>
            <a:ext cx="8947785" cy="49149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长度相等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且</a:t>
            </a:r>
            <a:r>
              <a: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方向相同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的向量叫做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相等向量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2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0485" name="组合 20484"/>
          <p:cNvGrpSpPr/>
          <p:nvPr/>
        </p:nvGrpSpPr>
        <p:grpSpPr>
          <a:xfrm>
            <a:off x="8021320" y="2858135"/>
            <a:ext cx="3053715" cy="2883535"/>
            <a:chOff x="3984" y="2544"/>
            <a:chExt cx="1584" cy="1584"/>
          </a:xfrm>
        </p:grpSpPr>
        <p:sp>
          <p:nvSpPr>
            <p:cNvPr id="20486" name="直接连接符 20485"/>
            <p:cNvSpPr/>
            <p:nvPr>
              <p:custDataLst>
                <p:tags r:id="rId2"/>
              </p:custDataLst>
            </p:nvPr>
          </p:nvSpPr>
          <p:spPr>
            <a:xfrm flipV="1">
              <a:off x="3984" y="2544"/>
              <a:ext cx="960" cy="120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0487" name="直接连接符 20486"/>
            <p:cNvSpPr/>
            <p:nvPr>
              <p:custDataLst>
                <p:tags r:id="rId3"/>
              </p:custDataLst>
            </p:nvPr>
          </p:nvSpPr>
          <p:spPr>
            <a:xfrm flipV="1">
              <a:off x="4608" y="2928"/>
              <a:ext cx="960" cy="120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graphicFrame>
          <p:nvGraphicFramePr>
            <p:cNvPr id="20488" name="对象 2048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4279" y="2784"/>
            <a:ext cx="23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" r:id="rId5" imgW="127000" imgH="215265" progId="Equation.DSMT4">
                    <p:embed/>
                  </p:oleObj>
                </mc:Choice>
                <mc:Fallback>
                  <p:oleObj name="" r:id="rId5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9" y="2784"/>
                          <a:ext cx="233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对象 20488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4848" y="3168"/>
            <a:ext cx="23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" r:id="rId8" imgW="127000" imgH="215265" progId="Equation.DSMT4">
                    <p:embed/>
                  </p:oleObj>
                </mc:Choice>
                <mc:Fallback>
                  <p:oleObj name="" r:id="rId8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48" y="3168"/>
                          <a:ext cx="233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对象 20489"/>
          <p:cNvGraphicFramePr>
            <a:graphicFrameLocks noChangeAspect="1"/>
          </p:cNvGraphicFramePr>
          <p:nvPr/>
        </p:nvGraphicFramePr>
        <p:xfrm>
          <a:off x="807720" y="1986915"/>
          <a:ext cx="710247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" r:id="rId10" imgW="3302000" imgH="241300" progId="Equation.DSMT4">
                  <p:embed/>
                </p:oleObj>
              </mc:Choice>
              <mc:Fallback>
                <p:oleObj name="" r:id="rId10" imgW="33020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7720" y="1986915"/>
                        <a:ext cx="7102475" cy="518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70890" y="2750185"/>
            <a:ext cx="6845300" cy="3089910"/>
            <a:chOff x="1214" y="4331"/>
            <a:chExt cx="10780" cy="4866"/>
          </a:xfrm>
        </p:grpSpPr>
        <p:sp>
          <p:nvSpPr>
            <p:cNvPr id="3" name="圆角矩形 2"/>
            <p:cNvSpPr/>
            <p:nvPr>
              <p:custDataLst>
                <p:tags r:id="rId12"/>
              </p:custDataLst>
            </p:nvPr>
          </p:nvSpPr>
          <p:spPr>
            <a:xfrm>
              <a:off x="1214" y="4331"/>
              <a:ext cx="10781" cy="4867"/>
            </a:xfrm>
            <a:prstGeom prst="roundRect">
              <a:avLst>
                <a:gd name="adj" fmla="val 565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20491" name="文本框 20490"/>
            <p:cNvSpPr txBox="1"/>
            <p:nvPr/>
          </p:nvSpPr>
          <p:spPr>
            <a:xfrm>
              <a:off x="1434" y="4597"/>
              <a:ext cx="10353" cy="4444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任意两个相等的非零向量，都可用同一条有向线段表示，并且与有向线段的</a:t>
              </a:r>
              <a:r>
                <a:rPr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起点无关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；同时，两条方向相同且长度相等的有向线段表示同一个向量，因为向量完全由它的</a:t>
              </a:r>
              <a:r>
                <a:rPr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模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和</a:t>
              </a:r>
              <a:r>
                <a:rPr lang="zh-CN" altLang="en-US" sz="26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方向</a:t>
              </a: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确定．</a:t>
              </a:r>
              <a:endParaRPr lang="zh-CN" altLang="en-US" sz="26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771525" y="492016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四、向量的关系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598930" y="5628640"/>
            <a:ext cx="317500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8" name="直接连接符 21507"/>
          <p:cNvSpPr/>
          <p:nvPr>
            <p:custDataLst>
              <p:tags r:id="rId2"/>
            </p:custDataLst>
          </p:nvPr>
        </p:nvSpPr>
        <p:spPr>
          <a:xfrm>
            <a:off x="3960773" y="4524018"/>
            <a:ext cx="121888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09" name="直接连接符 21508"/>
          <p:cNvSpPr/>
          <p:nvPr>
            <p:custDataLst>
              <p:tags r:id="rId3"/>
            </p:custDataLst>
          </p:nvPr>
        </p:nvSpPr>
        <p:spPr>
          <a:xfrm>
            <a:off x="3960773" y="5209639"/>
            <a:ext cx="685621" cy="0"/>
          </a:xfrm>
          <a:prstGeom prst="line">
            <a:avLst/>
          </a:prstGeom>
          <a:ln w="31750" cap="flat" cmpd="sng">
            <a:solidFill>
              <a:srgbClr val="CC009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10" name="直接连接符 21509"/>
          <p:cNvSpPr/>
          <p:nvPr>
            <p:custDataLst>
              <p:tags r:id="rId4"/>
            </p:custDataLst>
          </p:nvPr>
        </p:nvSpPr>
        <p:spPr>
          <a:xfrm flipH="1">
            <a:off x="3960773" y="5947311"/>
            <a:ext cx="990342" cy="0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11" name="直接连接符 21510"/>
          <p:cNvSpPr/>
          <p:nvPr>
            <p:custDataLst>
              <p:tags r:id="rId5"/>
            </p:custDataLst>
          </p:nvPr>
        </p:nvSpPr>
        <p:spPr>
          <a:xfrm>
            <a:off x="6280289" y="5095379"/>
            <a:ext cx="137124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oval" w="lg" len="lg"/>
          </a:ln>
        </p:spPr>
        <p:txBody>
          <a:bodyPr/>
          <a:lstStyle/>
          <a:p/>
        </p:txBody>
      </p:sp>
      <p:sp>
        <p:nvSpPr>
          <p:cNvPr id="21512" name="直接连接符 21511"/>
          <p:cNvSpPr/>
          <p:nvPr>
            <p:custDataLst>
              <p:tags r:id="rId6"/>
            </p:custDataLst>
          </p:nvPr>
        </p:nvSpPr>
        <p:spPr>
          <a:xfrm>
            <a:off x="7651532" y="5095379"/>
            <a:ext cx="1904504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graphicFrame>
        <p:nvGraphicFramePr>
          <p:cNvPr id="21513" name="对象 215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417854" y="4066937"/>
          <a:ext cx="279327" cy="47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8" imgW="127000" imgH="215265" progId="Equation.DSMT4">
                  <p:embed/>
                </p:oleObj>
              </mc:Choice>
              <mc:Fallback>
                <p:oleObj name="" r:id="rId8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7854" y="4066937"/>
                        <a:ext cx="279327" cy="4745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15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113133" y="4752558"/>
          <a:ext cx="279327" cy="47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1" imgW="127000" imgH="215265" progId="Equation.DSMT4">
                  <p:embed/>
                </p:oleObj>
              </mc:Choice>
              <mc:Fallback>
                <p:oleObj name="" r:id="rId11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3133" y="4752558"/>
                        <a:ext cx="279327" cy="4745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369594" y="5472773"/>
          <a:ext cx="279327" cy="47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14" imgW="127000" imgH="215265" progId="Equation.DSMT4">
                  <p:embed/>
                </p:oleObj>
              </mc:Choice>
              <mc:Fallback>
                <p:oleObj name="" r:id="rId14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9594" y="5472773"/>
                        <a:ext cx="279327" cy="47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文本框 21515"/>
          <p:cNvSpPr txBox="1"/>
          <p:nvPr>
            <p:custDataLst>
              <p:tags r:id="rId16"/>
            </p:custDataLst>
          </p:nvPr>
        </p:nvSpPr>
        <p:spPr>
          <a:xfrm>
            <a:off x="7346811" y="5247739"/>
            <a:ext cx="533261" cy="4603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O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1517" name="直接连接符 21516"/>
          <p:cNvSpPr/>
          <p:nvPr>
            <p:custDataLst>
              <p:tags r:id="rId17"/>
            </p:custDataLst>
          </p:nvPr>
        </p:nvSpPr>
        <p:spPr>
          <a:xfrm>
            <a:off x="7653120" y="5095379"/>
            <a:ext cx="121888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18" name="文本框 21517"/>
          <p:cNvSpPr txBox="1"/>
          <p:nvPr>
            <p:custDataLst>
              <p:tags r:id="rId18"/>
            </p:custDataLst>
          </p:nvPr>
        </p:nvSpPr>
        <p:spPr>
          <a:xfrm>
            <a:off x="8565694" y="5231884"/>
            <a:ext cx="533261" cy="4603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1519" name="直接连接符 21518"/>
          <p:cNvSpPr/>
          <p:nvPr>
            <p:custDataLst>
              <p:tags r:id="rId19"/>
            </p:custDataLst>
          </p:nvPr>
        </p:nvSpPr>
        <p:spPr>
          <a:xfrm>
            <a:off x="7651532" y="5095379"/>
            <a:ext cx="685621" cy="0"/>
          </a:xfrm>
          <a:prstGeom prst="line">
            <a:avLst/>
          </a:prstGeom>
          <a:ln w="31750" cap="flat" cmpd="sng">
            <a:solidFill>
              <a:srgbClr val="CC009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20" name="直接连接符 21519"/>
          <p:cNvSpPr/>
          <p:nvPr>
            <p:custDataLst>
              <p:tags r:id="rId20"/>
            </p:custDataLst>
          </p:nvPr>
        </p:nvSpPr>
        <p:spPr>
          <a:xfrm flipH="1">
            <a:off x="6662778" y="5095379"/>
            <a:ext cx="990342" cy="0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21" name="文本框 21520"/>
          <p:cNvSpPr txBox="1"/>
          <p:nvPr>
            <p:custDataLst>
              <p:tags r:id="rId21"/>
            </p:custDataLst>
          </p:nvPr>
        </p:nvSpPr>
        <p:spPr>
          <a:xfrm>
            <a:off x="7956253" y="5237894"/>
            <a:ext cx="533261" cy="4603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1522" name="文本框 21521"/>
          <p:cNvSpPr txBox="1"/>
          <p:nvPr>
            <p:custDataLst>
              <p:tags r:id="rId22"/>
            </p:custDataLst>
          </p:nvPr>
        </p:nvSpPr>
        <p:spPr>
          <a:xfrm>
            <a:off x="6508830" y="5247739"/>
            <a:ext cx="533261" cy="4603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1523" name="直接连接符 21522"/>
          <p:cNvSpPr/>
          <p:nvPr>
            <p:custDataLst>
              <p:tags r:id="rId23"/>
            </p:custDataLst>
          </p:nvPr>
        </p:nvSpPr>
        <p:spPr>
          <a:xfrm>
            <a:off x="3962360" y="4524018"/>
            <a:ext cx="121888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24" name="直接连接符 21523"/>
          <p:cNvSpPr/>
          <p:nvPr>
            <p:custDataLst>
              <p:tags r:id="rId24"/>
            </p:custDataLst>
          </p:nvPr>
        </p:nvSpPr>
        <p:spPr>
          <a:xfrm>
            <a:off x="3962360" y="5209639"/>
            <a:ext cx="685621" cy="0"/>
          </a:xfrm>
          <a:prstGeom prst="line">
            <a:avLst/>
          </a:prstGeom>
          <a:ln w="31750" cap="flat" cmpd="sng">
            <a:solidFill>
              <a:srgbClr val="CC009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1525" name="直接连接符 21524"/>
          <p:cNvSpPr/>
          <p:nvPr>
            <p:custDataLst>
              <p:tags r:id="rId25"/>
            </p:custDataLst>
          </p:nvPr>
        </p:nvSpPr>
        <p:spPr>
          <a:xfrm flipH="1">
            <a:off x="3962360" y="5947311"/>
            <a:ext cx="990342" cy="0"/>
          </a:xfrm>
          <a:prstGeom prst="line">
            <a:avLst/>
          </a:prstGeom>
          <a:ln w="31750" cap="flat" cmpd="sng">
            <a:solidFill>
              <a:srgbClr val="0000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aphicFrame>
        <p:nvGraphicFramePr>
          <p:cNvPr id="21526" name="对象 21525"/>
          <p:cNvGraphicFramePr>
            <a:graphicFrameLocks noChangeAspect="1"/>
          </p:cNvGraphicFramePr>
          <p:nvPr/>
        </p:nvGraphicFramePr>
        <p:xfrm>
          <a:off x="807720" y="1212215"/>
          <a:ext cx="7757795" cy="180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" r:id="rId26" imgW="3683000" imgH="825500" progId="Equation.DSMT4">
                  <p:embed/>
                </p:oleObj>
              </mc:Choice>
              <mc:Fallback>
                <p:oleObj name="" r:id="rId26" imgW="3683000" imgH="825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7720" y="1212215"/>
                        <a:ext cx="7757795" cy="1800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文本框 21526"/>
          <p:cNvSpPr txBox="1"/>
          <p:nvPr/>
        </p:nvSpPr>
        <p:spPr>
          <a:xfrm>
            <a:off x="742315" y="2993390"/>
            <a:ext cx="10595610" cy="129159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这就是说，任一组平行向量都可以平移到同一条直线上，因此，平行向量也叫做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共线向量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26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771525" y="492016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四、向量的关系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2917 0.0817593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0417 0 L 0.302396 -0.0168519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0208 0.000277778 L 0.222552 -0.123889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  <p:bldP spid="21521" grpId="0"/>
      <p:bldP spid="21522" grpId="0"/>
      <p:bldP spid="215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598930" y="5628640"/>
            <a:ext cx="3175000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直接连接符 22531"/>
          <p:cNvSpPr/>
          <p:nvPr>
            <p:custDataLst>
              <p:tags r:id="rId2"/>
            </p:custDataLst>
          </p:nvPr>
        </p:nvSpPr>
        <p:spPr>
          <a:xfrm flipH="1" flipV="1">
            <a:off x="7773254" y="4430177"/>
            <a:ext cx="685621" cy="1218883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33" name="直接连接符 22532"/>
          <p:cNvSpPr/>
          <p:nvPr>
            <p:custDataLst>
              <p:tags r:id="rId3"/>
            </p:custDataLst>
          </p:nvPr>
        </p:nvSpPr>
        <p:spPr>
          <a:xfrm flipV="1">
            <a:off x="7773254" y="3211294"/>
            <a:ext cx="761802" cy="1218883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34" name="直接连接符 22533"/>
          <p:cNvSpPr/>
          <p:nvPr>
            <p:custDataLst>
              <p:tags r:id="rId4"/>
            </p:custDataLst>
          </p:nvPr>
        </p:nvSpPr>
        <p:spPr>
          <a:xfrm>
            <a:off x="8535056" y="3211294"/>
            <a:ext cx="1447423" cy="0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35" name="直接连接符 22534"/>
          <p:cNvSpPr/>
          <p:nvPr>
            <p:custDataLst>
              <p:tags r:id="rId5"/>
            </p:custDataLst>
          </p:nvPr>
        </p:nvSpPr>
        <p:spPr>
          <a:xfrm>
            <a:off x="8458875" y="5649059"/>
            <a:ext cx="1447423" cy="0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36" name="直接连接符 22535"/>
          <p:cNvSpPr/>
          <p:nvPr>
            <p:custDataLst>
              <p:tags r:id="rId6"/>
            </p:custDataLst>
          </p:nvPr>
        </p:nvSpPr>
        <p:spPr>
          <a:xfrm flipV="1">
            <a:off x="9906298" y="4430177"/>
            <a:ext cx="761802" cy="1218883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37" name="直接连接符 22536"/>
          <p:cNvSpPr/>
          <p:nvPr>
            <p:custDataLst>
              <p:tags r:id="rId7"/>
            </p:custDataLst>
          </p:nvPr>
        </p:nvSpPr>
        <p:spPr>
          <a:xfrm flipH="1" flipV="1">
            <a:off x="9982479" y="3211294"/>
            <a:ext cx="685621" cy="1218883"/>
          </a:xfrm>
          <a:prstGeom prst="line">
            <a:avLst/>
          </a:prstGeom>
          <a:ln w="31750" cap="flat" cmpd="sng">
            <a:solidFill>
              <a:srgbClr val="0F4DD9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38" name="直接连接符 22537"/>
          <p:cNvSpPr/>
          <p:nvPr>
            <p:custDataLst>
              <p:tags r:id="rId8"/>
            </p:custDataLst>
          </p:nvPr>
        </p:nvSpPr>
        <p:spPr>
          <a:xfrm flipH="1" flipV="1">
            <a:off x="9220677" y="4430177"/>
            <a:ext cx="685621" cy="1218883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39" name="直接连接符 22538"/>
          <p:cNvSpPr/>
          <p:nvPr>
            <p:custDataLst>
              <p:tags r:id="rId9"/>
            </p:custDataLst>
          </p:nvPr>
        </p:nvSpPr>
        <p:spPr>
          <a:xfrm>
            <a:off x="9220677" y="4430177"/>
            <a:ext cx="144742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40" name="直接连接符 22539"/>
          <p:cNvSpPr/>
          <p:nvPr>
            <p:custDataLst>
              <p:tags r:id="rId10"/>
            </p:custDataLst>
          </p:nvPr>
        </p:nvSpPr>
        <p:spPr>
          <a:xfrm flipH="1" flipV="1">
            <a:off x="8535056" y="3211294"/>
            <a:ext cx="685621" cy="1218883"/>
          </a:xfrm>
          <a:prstGeom prst="line">
            <a:avLst/>
          </a:prstGeom>
          <a:ln w="31750" cap="flat" cmpd="sng">
            <a:solidFill>
              <a:srgbClr val="660066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41" name="直接连接符 22540"/>
          <p:cNvSpPr/>
          <p:nvPr>
            <p:custDataLst>
              <p:tags r:id="rId11"/>
            </p:custDataLst>
          </p:nvPr>
        </p:nvSpPr>
        <p:spPr>
          <a:xfrm flipV="1">
            <a:off x="9220677" y="3211294"/>
            <a:ext cx="761802" cy="1218883"/>
          </a:xfrm>
          <a:prstGeom prst="line">
            <a:avLst/>
          </a:prstGeom>
          <a:ln w="31750" cap="flat" cmpd="sng">
            <a:solidFill>
              <a:srgbClr val="660066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42" name="直接连接符 22541"/>
          <p:cNvSpPr/>
          <p:nvPr>
            <p:custDataLst>
              <p:tags r:id="rId12"/>
            </p:custDataLst>
          </p:nvPr>
        </p:nvSpPr>
        <p:spPr>
          <a:xfrm>
            <a:off x="7773254" y="4430177"/>
            <a:ext cx="1447423" cy="0"/>
          </a:xfrm>
          <a:prstGeom prst="line">
            <a:avLst/>
          </a:prstGeom>
          <a:ln w="31750" cap="flat" cmpd="sng">
            <a:solidFill>
              <a:srgbClr val="660066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22543" name="直接连接符 22542"/>
          <p:cNvSpPr/>
          <p:nvPr>
            <p:custDataLst>
              <p:tags r:id="rId13"/>
            </p:custDataLst>
          </p:nvPr>
        </p:nvSpPr>
        <p:spPr>
          <a:xfrm flipV="1">
            <a:off x="8458875" y="4430177"/>
            <a:ext cx="761802" cy="1218883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22544" name="文本框 22543"/>
          <p:cNvSpPr txBox="1"/>
          <p:nvPr>
            <p:custDataLst>
              <p:tags r:id="rId14"/>
            </p:custDataLst>
          </p:nvPr>
        </p:nvSpPr>
        <p:spPr>
          <a:xfrm>
            <a:off x="9753938" y="2692317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A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45" name="文本框 22544"/>
          <p:cNvSpPr txBox="1"/>
          <p:nvPr>
            <p:custDataLst>
              <p:tags r:id="rId15"/>
            </p:custDataLst>
          </p:nvPr>
        </p:nvSpPr>
        <p:spPr>
          <a:xfrm>
            <a:off x="8230335" y="2692317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B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46" name="文本框 22545"/>
          <p:cNvSpPr txBox="1"/>
          <p:nvPr>
            <p:custDataLst>
              <p:tags r:id="rId16"/>
            </p:custDataLst>
          </p:nvPr>
        </p:nvSpPr>
        <p:spPr>
          <a:xfrm>
            <a:off x="7316173" y="4125456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C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47" name="文本框 22546"/>
          <p:cNvSpPr txBox="1"/>
          <p:nvPr>
            <p:custDataLst>
              <p:tags r:id="rId17"/>
            </p:custDataLst>
          </p:nvPr>
        </p:nvSpPr>
        <p:spPr>
          <a:xfrm>
            <a:off x="8077975" y="5572879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D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48" name="文本框 22547"/>
          <p:cNvSpPr txBox="1"/>
          <p:nvPr>
            <p:custDataLst>
              <p:tags r:id="rId18"/>
            </p:custDataLst>
          </p:nvPr>
        </p:nvSpPr>
        <p:spPr>
          <a:xfrm>
            <a:off x="9753938" y="5572879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E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49" name="文本框 22548"/>
          <p:cNvSpPr txBox="1"/>
          <p:nvPr>
            <p:custDataLst>
              <p:tags r:id="rId19"/>
            </p:custDataLst>
          </p:nvPr>
        </p:nvSpPr>
        <p:spPr>
          <a:xfrm>
            <a:off x="10591920" y="4125456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F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sp>
        <p:nvSpPr>
          <p:cNvPr id="22550" name="文本框 22549"/>
          <p:cNvSpPr txBox="1"/>
          <p:nvPr>
            <p:custDataLst>
              <p:tags r:id="rId20"/>
            </p:custDataLst>
          </p:nvPr>
        </p:nvSpPr>
        <p:spPr>
          <a:xfrm>
            <a:off x="8992136" y="3820735"/>
            <a:ext cx="533261" cy="49149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600" b="1" i="1">
                <a:latin typeface="Times New Roman" panose="02020603050405020304" pitchFamily="18" charset="0"/>
              </a:rPr>
              <a:t>O</a:t>
            </a:r>
            <a:endParaRPr lang="en-US" altLang="zh-CN" sz="26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22551" name="对象 2255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40740" y="713740"/>
          <a:ext cx="6186805" cy="150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22" imgW="2946400" imgH="723900" progId="Equation.DSMT4">
                  <p:embed/>
                </p:oleObj>
              </mc:Choice>
              <mc:Fallback>
                <p:oleObj name="" r:id="rId22" imgW="2946400" imgH="723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0740" y="713740"/>
                        <a:ext cx="6186805" cy="1502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40740" y="4509770"/>
            <a:ext cx="3634740" cy="1524000"/>
            <a:chOff x="1324" y="7334"/>
            <a:chExt cx="5724" cy="2400"/>
          </a:xfrm>
        </p:grpSpPr>
        <p:graphicFrame>
          <p:nvGraphicFramePr>
            <p:cNvPr id="22553" name="对象 22552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324" y="7334"/>
            <a:ext cx="4412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" r:id="rId25" imgW="1257300" imgH="241300" progId="Equation.DSMT4">
                    <p:embed/>
                  </p:oleObj>
                </mc:Choice>
                <mc:Fallback>
                  <p:oleObj name="" r:id="rId25" imgW="12573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24" y="7334"/>
                          <a:ext cx="4412" cy="8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对象 22553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2019" y="8159"/>
            <a:ext cx="3749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" r:id="rId28" imgW="1066800" imgH="241300" progId="Equation.DSMT4">
                    <p:embed/>
                  </p:oleObj>
                </mc:Choice>
                <mc:Fallback>
                  <p:oleObj name="" r:id="rId28" imgW="10668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019" y="8159"/>
                          <a:ext cx="3749" cy="8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对象 22554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2019" y="8969"/>
            <a:ext cx="5029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1" imgW="1409700" imgH="215900" progId="Equation.DSMT4">
                    <p:embed/>
                  </p:oleObj>
                </mc:Choice>
                <mc:Fallback>
                  <p:oleObj name="" r:id="rId31" imgW="14097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019" y="8969"/>
                          <a:ext cx="5029" cy="7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852170" y="2510790"/>
            <a:ext cx="4670425" cy="1581785"/>
            <a:chOff x="1324" y="4646"/>
            <a:chExt cx="7205" cy="2491"/>
          </a:xfrm>
        </p:grpSpPr>
        <p:graphicFrame>
          <p:nvGraphicFramePr>
            <p:cNvPr id="22552" name="对象 22551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1324" y="4646"/>
            <a:ext cx="7204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" r:id="rId34" imgW="2070100" imgH="241300" progId="Equation.DSMT4">
                    <p:embed/>
                  </p:oleObj>
                </mc:Choice>
                <mc:Fallback>
                  <p:oleObj name="" r:id="rId34" imgW="20701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324" y="4646"/>
                          <a:ext cx="7204" cy="7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对象 22555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970" y="6337"/>
            <a:ext cx="6559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" r:id="rId37" imgW="1905000" imgH="241300" progId="Equation.DSMT4">
                    <p:embed/>
                  </p:oleObj>
                </mc:Choice>
                <mc:Fallback>
                  <p:oleObj name="" r:id="rId37" imgW="1905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970" y="6337"/>
                          <a:ext cx="6559" cy="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对象 22556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1987" y="5508"/>
            <a:ext cx="6542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" r:id="rId40" imgW="1917065" imgH="241300" progId="Equation.DSMT4">
                    <p:embed/>
                  </p:oleObj>
                </mc:Choice>
                <mc:Fallback>
                  <p:oleObj name="" r:id="rId40" imgW="19170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987" y="5508"/>
                          <a:ext cx="6542" cy="7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115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15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黑体</vt:lpstr>
      <vt:lpstr>Times New Roman</vt:lpstr>
      <vt:lpstr>Wingdings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14</cp:revision>
  <dcterms:created xsi:type="dcterms:W3CDTF">2025-02-15T03:08:00Z</dcterms:created>
  <dcterms:modified xsi:type="dcterms:W3CDTF">2025-02-17T00:43:57Z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