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58" r:id="rId5"/>
    <p:sldId id="260" r:id="rId6"/>
    <p:sldId id="263" r:id="rId7"/>
    <p:sldId id="265" r:id="rId8"/>
    <p:sldId id="266" r:id="rId9"/>
    <p:sldId id="267" r:id="rId10"/>
    <p:sldId id="268" r:id="rId11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7" Type="http://schemas.openxmlformats.org/officeDocument/2006/relationships/vmlDrawing" Target="../drawings/vmlDrawing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tags" Target="../tags/tag103.xml"/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4" Type="http://schemas.openxmlformats.org/officeDocument/2006/relationships/vmlDrawing" Target="../drawings/vmlDrawing9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53.wmf"/><Relationship Id="rId41" Type="http://schemas.openxmlformats.org/officeDocument/2006/relationships/oleObject" Target="../embeddings/oleObject58.bin"/><Relationship Id="rId40" Type="http://schemas.openxmlformats.org/officeDocument/2006/relationships/image" Target="../media/image52.wmf"/><Relationship Id="rId4" Type="http://schemas.openxmlformats.org/officeDocument/2006/relationships/image" Target="../media/image47.wmf"/><Relationship Id="rId39" Type="http://schemas.openxmlformats.org/officeDocument/2006/relationships/oleObject" Target="../embeddings/oleObject57.bin"/><Relationship Id="rId38" Type="http://schemas.openxmlformats.org/officeDocument/2006/relationships/tags" Target="../tags/tag122.xml"/><Relationship Id="rId37" Type="http://schemas.openxmlformats.org/officeDocument/2006/relationships/tags" Target="../tags/tag121.xml"/><Relationship Id="rId36" Type="http://schemas.openxmlformats.org/officeDocument/2006/relationships/tags" Target="../tags/tag120.xml"/><Relationship Id="rId35" Type="http://schemas.openxmlformats.org/officeDocument/2006/relationships/tags" Target="../tags/tag119.xml"/><Relationship Id="rId34" Type="http://schemas.openxmlformats.org/officeDocument/2006/relationships/tags" Target="../tags/tag118.xml"/><Relationship Id="rId33" Type="http://schemas.openxmlformats.org/officeDocument/2006/relationships/tags" Target="../tags/tag117.xml"/><Relationship Id="rId32" Type="http://schemas.openxmlformats.org/officeDocument/2006/relationships/tags" Target="../tags/tag116.xml"/><Relationship Id="rId31" Type="http://schemas.openxmlformats.org/officeDocument/2006/relationships/tags" Target="../tags/tag115.xml"/><Relationship Id="rId30" Type="http://schemas.openxmlformats.org/officeDocument/2006/relationships/tags" Target="../tags/tag114.xml"/><Relationship Id="rId3" Type="http://schemas.openxmlformats.org/officeDocument/2006/relationships/oleObject" Target="../embeddings/oleObject49.bin"/><Relationship Id="rId29" Type="http://schemas.openxmlformats.org/officeDocument/2006/relationships/oleObject" Target="../embeddings/oleObject56.bin"/><Relationship Id="rId28" Type="http://schemas.openxmlformats.org/officeDocument/2006/relationships/tags" Target="../tags/tag113.xml"/><Relationship Id="rId27" Type="http://schemas.openxmlformats.org/officeDocument/2006/relationships/image" Target="../media/image51.wmf"/><Relationship Id="rId26" Type="http://schemas.openxmlformats.org/officeDocument/2006/relationships/oleObject" Target="../embeddings/oleObject55.bin"/><Relationship Id="rId25" Type="http://schemas.openxmlformats.org/officeDocument/2006/relationships/tags" Target="../tags/tag112.xml"/><Relationship Id="rId24" Type="http://schemas.openxmlformats.org/officeDocument/2006/relationships/image" Target="../media/image50.wmf"/><Relationship Id="rId23" Type="http://schemas.openxmlformats.org/officeDocument/2006/relationships/oleObject" Target="../embeddings/oleObject54.bin"/><Relationship Id="rId22" Type="http://schemas.openxmlformats.org/officeDocument/2006/relationships/tags" Target="../tags/tag111.xml"/><Relationship Id="rId21" Type="http://schemas.openxmlformats.org/officeDocument/2006/relationships/oleObject" Target="../embeddings/oleObject53.bin"/><Relationship Id="rId20" Type="http://schemas.openxmlformats.org/officeDocument/2006/relationships/tags" Target="../tags/tag110.xml"/><Relationship Id="rId2" Type="http://schemas.openxmlformats.org/officeDocument/2006/relationships/tags" Target="../tags/tag99.xml"/><Relationship Id="rId19" Type="http://schemas.openxmlformats.org/officeDocument/2006/relationships/oleObject" Target="../embeddings/oleObject52.bin"/><Relationship Id="rId18" Type="http://schemas.openxmlformats.org/officeDocument/2006/relationships/tags" Target="../tags/tag109.xml"/><Relationship Id="rId17" Type="http://schemas.openxmlformats.org/officeDocument/2006/relationships/image" Target="../media/image49.wmf"/><Relationship Id="rId16" Type="http://schemas.openxmlformats.org/officeDocument/2006/relationships/oleObject" Target="../embeddings/oleObject51.bin"/><Relationship Id="rId15" Type="http://schemas.openxmlformats.org/officeDocument/2006/relationships/tags" Target="../tags/tag108.xml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oleObject" Target="../embeddings/oleObject62.bin"/><Relationship Id="rId7" Type="http://schemas.openxmlformats.org/officeDocument/2006/relationships/tags" Target="../tags/tag123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4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65.bin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4.bin"/><Relationship Id="rId3" Type="http://schemas.openxmlformats.org/officeDocument/2006/relationships/image" Target="../media/image58.wmf"/><Relationship Id="rId2" Type="http://schemas.openxmlformats.org/officeDocument/2006/relationships/oleObject" Target="../embeddings/oleObject63.bin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69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6.bin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2" Type="http://schemas.openxmlformats.org/officeDocument/2006/relationships/vmlDrawing" Target="../drawings/vmlDrawing13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72.png"/><Relationship Id="rId3" Type="http://schemas.openxmlformats.org/officeDocument/2006/relationships/image" Target="../media/image65.wmf"/><Relationship Id="rId29" Type="http://schemas.openxmlformats.org/officeDocument/2006/relationships/image" Target="../media/image71.wmf"/><Relationship Id="rId28" Type="http://schemas.openxmlformats.org/officeDocument/2006/relationships/oleObject" Target="../embeddings/oleObject76.bin"/><Relationship Id="rId27" Type="http://schemas.openxmlformats.org/officeDocument/2006/relationships/image" Target="../media/image70.wmf"/><Relationship Id="rId26" Type="http://schemas.openxmlformats.org/officeDocument/2006/relationships/oleObject" Target="../embeddings/oleObject75.bin"/><Relationship Id="rId25" Type="http://schemas.openxmlformats.org/officeDocument/2006/relationships/image" Target="../media/image69.wmf"/><Relationship Id="rId24" Type="http://schemas.openxmlformats.org/officeDocument/2006/relationships/oleObject" Target="../embeddings/oleObject74.bin"/><Relationship Id="rId23" Type="http://schemas.openxmlformats.org/officeDocument/2006/relationships/image" Target="../media/image68.wmf"/><Relationship Id="rId22" Type="http://schemas.openxmlformats.org/officeDocument/2006/relationships/oleObject" Target="../embeddings/oleObject73.bin"/><Relationship Id="rId21" Type="http://schemas.openxmlformats.org/officeDocument/2006/relationships/tags" Target="../tags/tag142.xml"/><Relationship Id="rId20" Type="http://schemas.openxmlformats.org/officeDocument/2006/relationships/image" Target="../media/image67.wmf"/><Relationship Id="rId2" Type="http://schemas.openxmlformats.org/officeDocument/2006/relationships/oleObject" Target="../embeddings/oleObject70.bin"/><Relationship Id="rId19" Type="http://schemas.openxmlformats.org/officeDocument/2006/relationships/oleObject" Target="../embeddings/oleObject72.bin"/><Relationship Id="rId18" Type="http://schemas.openxmlformats.org/officeDocument/2006/relationships/tags" Target="../tags/tag141.xml"/><Relationship Id="rId17" Type="http://schemas.openxmlformats.org/officeDocument/2006/relationships/image" Target="../media/image66.wmf"/><Relationship Id="rId16" Type="http://schemas.openxmlformats.org/officeDocument/2006/relationships/oleObject" Target="../embeddings/oleObject71.bin"/><Relationship Id="rId15" Type="http://schemas.openxmlformats.org/officeDocument/2006/relationships/tags" Target="../tags/tag140.xml"/><Relationship Id="rId14" Type="http://schemas.openxmlformats.org/officeDocument/2006/relationships/tags" Target="../tags/tag139.xml"/><Relationship Id="rId13" Type="http://schemas.openxmlformats.org/officeDocument/2006/relationships/tags" Target="../tags/tag138.xml"/><Relationship Id="rId12" Type="http://schemas.openxmlformats.org/officeDocument/2006/relationships/tags" Target="../tags/tag137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tags" Target="../tags/tag1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77.bin"/><Relationship Id="rId3" Type="http://schemas.openxmlformats.org/officeDocument/2006/relationships/tags" Target="../tags/tag145.xml"/><Relationship Id="rId22" Type="http://schemas.openxmlformats.org/officeDocument/2006/relationships/notesSlide" Target="../notesSlides/notesSlide2.xml"/><Relationship Id="rId21" Type="http://schemas.openxmlformats.org/officeDocument/2006/relationships/vmlDrawing" Target="../drawings/vmlDrawing14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9" Type="http://schemas.openxmlformats.org/officeDocument/2006/relationships/image" Target="../media/image75.wmf"/><Relationship Id="rId18" Type="http://schemas.openxmlformats.org/officeDocument/2006/relationships/oleObject" Target="../embeddings/oleObject79.bin"/><Relationship Id="rId17" Type="http://schemas.openxmlformats.org/officeDocument/2006/relationships/image" Target="../media/image74.wmf"/><Relationship Id="rId16" Type="http://schemas.openxmlformats.org/officeDocument/2006/relationships/oleObject" Target="../embeddings/oleObject78.bin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tags" Target="../tags/tag14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6" Type="http://schemas.openxmlformats.org/officeDocument/2006/relationships/vmlDrawing" Target="../drawings/vmlDrawing4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8.png"/><Relationship Id="rId33" Type="http://schemas.openxmlformats.org/officeDocument/2006/relationships/image" Target="../media/image17.wmf"/><Relationship Id="rId32" Type="http://schemas.openxmlformats.org/officeDocument/2006/relationships/oleObject" Target="../embeddings/oleObject17.bin"/><Relationship Id="rId31" Type="http://schemas.openxmlformats.org/officeDocument/2006/relationships/tags" Target="../tags/tag33.xml"/><Relationship Id="rId30" Type="http://schemas.openxmlformats.org/officeDocument/2006/relationships/tags" Target="../tags/tag32.xml"/><Relationship Id="rId3" Type="http://schemas.openxmlformats.org/officeDocument/2006/relationships/tags" Target="../tags/tag17.xml"/><Relationship Id="rId29" Type="http://schemas.openxmlformats.org/officeDocument/2006/relationships/tags" Target="../tags/tag31.xml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image" Target="../media/image16.wmf"/><Relationship Id="rId25" Type="http://schemas.openxmlformats.org/officeDocument/2006/relationships/oleObject" Target="../embeddings/oleObject16.bin"/><Relationship Id="rId24" Type="http://schemas.openxmlformats.org/officeDocument/2006/relationships/tags" Target="../tags/tag28.xml"/><Relationship Id="rId23" Type="http://schemas.openxmlformats.org/officeDocument/2006/relationships/image" Target="../media/image15.wmf"/><Relationship Id="rId22" Type="http://schemas.openxmlformats.org/officeDocument/2006/relationships/oleObject" Target="../embeddings/oleObject15.bin"/><Relationship Id="rId21" Type="http://schemas.openxmlformats.org/officeDocument/2006/relationships/tags" Target="../tags/tag27.xml"/><Relationship Id="rId20" Type="http://schemas.openxmlformats.org/officeDocument/2006/relationships/image" Target="../media/image14.wmf"/><Relationship Id="rId2" Type="http://schemas.openxmlformats.org/officeDocument/2006/relationships/tags" Target="../tags/tag16.xml"/><Relationship Id="rId19" Type="http://schemas.openxmlformats.org/officeDocument/2006/relationships/oleObject" Target="../embeddings/oleObject14.bin"/><Relationship Id="rId18" Type="http://schemas.openxmlformats.org/officeDocument/2006/relationships/tags" Target="../tags/tag26.xml"/><Relationship Id="rId17" Type="http://schemas.openxmlformats.org/officeDocument/2006/relationships/image" Target="../media/image13.wmf"/><Relationship Id="rId16" Type="http://schemas.openxmlformats.org/officeDocument/2006/relationships/oleObject" Target="../embeddings/oleObject13.bin"/><Relationship Id="rId15" Type="http://schemas.openxmlformats.org/officeDocument/2006/relationships/tags" Target="../tags/tag25.xml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2" Type="http://schemas.openxmlformats.org/officeDocument/2006/relationships/tags" Target="../tags/tag24.xml"/><Relationship Id="rId11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1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9.bin"/><Relationship Id="rId6" Type="http://schemas.openxmlformats.org/officeDocument/2006/relationships/tags" Target="../tags/tag37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Relationship Id="rId30" Type="http://schemas.openxmlformats.org/officeDocument/2006/relationships/vmlDrawing" Target="../drawings/vmlDrawing5.vml"/><Relationship Id="rId3" Type="http://schemas.openxmlformats.org/officeDocument/2006/relationships/tags" Target="../tags/tag36.xml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4.wmf"/><Relationship Id="rId27" Type="http://schemas.openxmlformats.org/officeDocument/2006/relationships/oleObject" Target="../embeddings/oleObject24.bin"/><Relationship Id="rId26" Type="http://schemas.openxmlformats.org/officeDocument/2006/relationships/image" Target="../media/image23.wmf"/><Relationship Id="rId25" Type="http://schemas.openxmlformats.org/officeDocument/2006/relationships/oleObject" Target="../embeddings/oleObject23.bin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image" Target="../media/image22.wmf"/><Relationship Id="rId21" Type="http://schemas.openxmlformats.org/officeDocument/2006/relationships/oleObject" Target="../embeddings/oleObject22.bin"/><Relationship Id="rId20" Type="http://schemas.openxmlformats.org/officeDocument/2006/relationships/tags" Target="../tags/tag46.xml"/><Relationship Id="rId2" Type="http://schemas.openxmlformats.org/officeDocument/2006/relationships/tags" Target="../tags/tag35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21.bin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oleObject" Target="../embeddings/oleObject20.bin"/><Relationship Id="rId10" Type="http://schemas.openxmlformats.org/officeDocument/2006/relationships/tags" Target="../tags/tag39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6.bin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1" Type="http://schemas.openxmlformats.org/officeDocument/2006/relationships/vmlDrawing" Target="../drawings/vmlDrawing6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25.wmf"/><Relationship Id="rId39" Type="http://schemas.openxmlformats.org/officeDocument/2006/relationships/image" Target="../media/image31.wmf"/><Relationship Id="rId38" Type="http://schemas.openxmlformats.org/officeDocument/2006/relationships/oleObject" Target="../embeddings/oleObject36.bin"/><Relationship Id="rId37" Type="http://schemas.openxmlformats.org/officeDocument/2006/relationships/oleObject" Target="../embeddings/oleObject35.bin"/><Relationship Id="rId36" Type="http://schemas.openxmlformats.org/officeDocument/2006/relationships/tags" Target="../tags/tag68.xml"/><Relationship Id="rId35" Type="http://schemas.openxmlformats.org/officeDocument/2006/relationships/oleObject" Target="../embeddings/oleObject34.bin"/><Relationship Id="rId34" Type="http://schemas.openxmlformats.org/officeDocument/2006/relationships/tags" Target="../tags/tag67.xml"/><Relationship Id="rId33" Type="http://schemas.openxmlformats.org/officeDocument/2006/relationships/oleObject" Target="../embeddings/oleObject33.bin"/><Relationship Id="rId32" Type="http://schemas.openxmlformats.org/officeDocument/2006/relationships/tags" Target="../tags/tag66.xml"/><Relationship Id="rId31" Type="http://schemas.openxmlformats.org/officeDocument/2006/relationships/tags" Target="../tags/tag65.xml"/><Relationship Id="rId30" Type="http://schemas.openxmlformats.org/officeDocument/2006/relationships/tags" Target="../tags/tag64.xml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2.bin"/><Relationship Id="rId28" Type="http://schemas.openxmlformats.org/officeDocument/2006/relationships/tags" Target="../tags/tag63.xml"/><Relationship Id="rId27" Type="http://schemas.openxmlformats.org/officeDocument/2006/relationships/tags" Target="../tags/tag62.xml"/><Relationship Id="rId26" Type="http://schemas.openxmlformats.org/officeDocument/2006/relationships/oleObject" Target="../embeddings/oleObject31.bin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30.bin"/><Relationship Id="rId21" Type="http://schemas.openxmlformats.org/officeDocument/2006/relationships/tags" Target="../tags/tag59.xml"/><Relationship Id="rId20" Type="http://schemas.openxmlformats.org/officeDocument/2006/relationships/image" Target="../media/image29.wmf"/><Relationship Id="rId2" Type="http://schemas.openxmlformats.org/officeDocument/2006/relationships/tags" Target="../tags/tag50.xml"/><Relationship Id="rId19" Type="http://schemas.openxmlformats.org/officeDocument/2006/relationships/oleObject" Target="../embeddings/oleObject29.bin"/><Relationship Id="rId18" Type="http://schemas.openxmlformats.org/officeDocument/2006/relationships/tags" Target="../tags/tag58.xml"/><Relationship Id="rId17" Type="http://schemas.openxmlformats.org/officeDocument/2006/relationships/tags" Target="../tags/tag57.xml"/><Relationship Id="rId16" Type="http://schemas.openxmlformats.org/officeDocument/2006/relationships/tags" Target="../tags/tag56.xml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28.bin"/><Relationship Id="rId13" Type="http://schemas.openxmlformats.org/officeDocument/2006/relationships/tags" Target="../tags/tag55.xml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0" Type="http://schemas.openxmlformats.org/officeDocument/2006/relationships/tags" Target="../tags/tag54.xml"/><Relationship Id="rId1" Type="http://schemas.openxmlformats.org/officeDocument/2006/relationships/tags" Target="../tags/tag4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8.bin"/><Relationship Id="rId6" Type="http://schemas.openxmlformats.org/officeDocument/2006/relationships/tags" Target="../tags/tag7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7.bin"/><Relationship Id="rId3" Type="http://schemas.openxmlformats.org/officeDocument/2006/relationships/tags" Target="../tags/tag71.xml"/><Relationship Id="rId25" Type="http://schemas.openxmlformats.org/officeDocument/2006/relationships/vmlDrawing" Target="../drawings/vmlDrawing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38.wmf"/><Relationship Id="rId22" Type="http://schemas.openxmlformats.org/officeDocument/2006/relationships/oleObject" Target="../embeddings/oleObject43.bin"/><Relationship Id="rId21" Type="http://schemas.openxmlformats.org/officeDocument/2006/relationships/tags" Target="../tags/tag77.xml"/><Relationship Id="rId20" Type="http://schemas.openxmlformats.org/officeDocument/2006/relationships/image" Target="../media/image37.wmf"/><Relationship Id="rId2" Type="http://schemas.openxmlformats.org/officeDocument/2006/relationships/tags" Target="../tags/tag70.xml"/><Relationship Id="rId19" Type="http://schemas.openxmlformats.org/officeDocument/2006/relationships/oleObject" Target="../embeddings/oleObject42.bin"/><Relationship Id="rId18" Type="http://schemas.openxmlformats.org/officeDocument/2006/relationships/tags" Target="../tags/tag76.xml"/><Relationship Id="rId17" Type="http://schemas.openxmlformats.org/officeDocument/2006/relationships/image" Target="../media/image36.wmf"/><Relationship Id="rId16" Type="http://schemas.openxmlformats.org/officeDocument/2006/relationships/oleObject" Target="../embeddings/oleObject41.bin"/><Relationship Id="rId15" Type="http://schemas.openxmlformats.org/officeDocument/2006/relationships/tags" Target="../tags/tag75.xml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40.bin"/><Relationship Id="rId12" Type="http://schemas.openxmlformats.org/officeDocument/2006/relationships/tags" Target="../tags/tag74.xml"/><Relationship Id="rId11" Type="http://schemas.openxmlformats.org/officeDocument/2006/relationships/image" Target="../media/image34.wmf"/><Relationship Id="rId10" Type="http://schemas.openxmlformats.org/officeDocument/2006/relationships/oleObject" Target="../embeddings/oleObject39.bin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28" Type="http://schemas.openxmlformats.org/officeDocument/2006/relationships/notesSlide" Target="../notesSlides/notesSlide1.xml"/><Relationship Id="rId27" Type="http://schemas.openxmlformats.org/officeDocument/2006/relationships/vmlDrawing" Target="../drawings/vmlDrawing8.v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92.xml"/><Relationship Id="rId24" Type="http://schemas.openxmlformats.org/officeDocument/2006/relationships/image" Target="../media/image43.wmf"/><Relationship Id="rId23" Type="http://schemas.openxmlformats.org/officeDocument/2006/relationships/oleObject" Target="../embeddings/oleObject48.bin"/><Relationship Id="rId22" Type="http://schemas.openxmlformats.org/officeDocument/2006/relationships/tags" Target="../tags/tag91.xml"/><Relationship Id="rId21" Type="http://schemas.openxmlformats.org/officeDocument/2006/relationships/tags" Target="../tags/tag90.xml"/><Relationship Id="rId20" Type="http://schemas.openxmlformats.org/officeDocument/2006/relationships/image" Target="../media/image42.wmf"/><Relationship Id="rId2" Type="http://schemas.openxmlformats.org/officeDocument/2006/relationships/image" Target="../media/image39.wmf"/><Relationship Id="rId19" Type="http://schemas.openxmlformats.org/officeDocument/2006/relationships/oleObject" Target="../embeddings/oleObject47.bin"/><Relationship Id="rId18" Type="http://schemas.openxmlformats.org/officeDocument/2006/relationships/tags" Target="../tags/tag89.xml"/><Relationship Id="rId17" Type="http://schemas.openxmlformats.org/officeDocument/2006/relationships/image" Target="../media/image41.wmf"/><Relationship Id="rId16" Type="http://schemas.openxmlformats.org/officeDocument/2006/relationships/oleObject" Target="../embeddings/oleObject46.bin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文本框 23"/>
          <p:cNvSpPr txBox="1"/>
          <p:nvPr>
            <p:custDataLst>
              <p:tags r:id="rId1"/>
            </p:custDataLst>
          </p:nvPr>
        </p:nvSpPr>
        <p:spPr>
          <a:xfrm>
            <a:off x="664210" y="407561"/>
            <a:ext cx="5003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四、向量的关系</a:t>
            </a:r>
            <a:endParaRPr lang="zh-CN" altLang="en-US" sz="28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462" name="文本框 19461"/>
          <p:cNvSpPr txBox="1"/>
          <p:nvPr/>
        </p:nvSpPr>
        <p:spPr>
          <a:xfrm>
            <a:off x="748030" y="1111250"/>
            <a:ext cx="8369300" cy="491490"/>
          </a:xfrm>
          <a:prstGeom prst="rect">
            <a:avLst/>
          </a:prstGeom>
          <a:noFill/>
          <a:ln w="31750">
            <a:noFill/>
          </a:ln>
        </p:spPr>
        <p:txBody>
          <a:bodyPr wrap="square">
            <a:spAutoFit/>
          </a:bodyPr>
          <a:p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方向相同或相反的非零向量叫做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平行向量（共线向量）</a:t>
            </a:r>
            <a:r>
              <a:rPr lang="zh-CN" altLang="en-US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.</a:t>
            </a:r>
            <a:endParaRPr lang="en-US" altLang="zh-CN" sz="2600" b="1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468" name="对象 19467"/>
          <p:cNvGraphicFramePr>
            <a:graphicFrameLocks noChangeAspect="1"/>
          </p:cNvGraphicFramePr>
          <p:nvPr/>
        </p:nvGraphicFramePr>
        <p:xfrm>
          <a:off x="867410" y="1936750"/>
          <a:ext cx="10227310" cy="1080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2" imgW="4495800" imgH="495300" progId="Equation.DSMT4">
                  <p:embed/>
                </p:oleObj>
              </mc:Choice>
              <mc:Fallback>
                <p:oleObj name="" r:id="rId2" imgW="4495800" imgH="495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410" y="1936750"/>
                        <a:ext cx="10227310" cy="1080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3" name="组合 19462"/>
          <p:cNvGrpSpPr/>
          <p:nvPr/>
        </p:nvGrpSpPr>
        <p:grpSpPr>
          <a:xfrm>
            <a:off x="7928809" y="3350736"/>
            <a:ext cx="2818666" cy="2590125"/>
            <a:chOff x="3744" y="2544"/>
            <a:chExt cx="1776" cy="1632"/>
          </a:xfrm>
        </p:grpSpPr>
        <p:sp>
          <p:nvSpPr>
            <p:cNvPr id="19464" name="直接连接符 19463"/>
            <p:cNvSpPr/>
            <p:nvPr>
              <p:custDataLst>
                <p:tags r:id="rId4"/>
              </p:custDataLst>
            </p:nvPr>
          </p:nvSpPr>
          <p:spPr>
            <a:xfrm>
              <a:off x="4512" y="2544"/>
              <a:ext cx="1008" cy="1008"/>
            </a:xfrm>
            <a:prstGeom prst="line">
              <a:avLst/>
            </a:prstGeom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sp>
          <p:nvSpPr>
            <p:cNvPr id="19465" name="直接连接符 19464"/>
            <p:cNvSpPr/>
            <p:nvPr>
              <p:custDataLst>
                <p:tags r:id="rId5"/>
              </p:custDataLst>
            </p:nvPr>
          </p:nvSpPr>
          <p:spPr>
            <a:xfrm flipH="1" flipV="1">
              <a:off x="3744" y="2736"/>
              <a:ext cx="1440" cy="144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p/>
          </p:txBody>
        </p:sp>
        <p:graphicFrame>
          <p:nvGraphicFramePr>
            <p:cNvPr id="19466" name="对象 19465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512" y="3168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" name="" r:id="rId7" imgW="127000" imgH="215265" progId="Equation.DSMT4">
                    <p:embed/>
                  </p:oleObj>
                </mc:Choice>
                <mc:Fallback>
                  <p:oleObj name="" r:id="rId7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512" y="3168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对象 19466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4896" y="2640"/>
            <a:ext cx="20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0" name="" r:id="rId10" imgW="127000" imgH="215265" progId="Equation.DSMT4">
                    <p:embed/>
                  </p:oleObj>
                </mc:Choice>
                <mc:Fallback>
                  <p:oleObj name="" r:id="rId10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896" y="2640"/>
                          <a:ext cx="205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770890" y="3917950"/>
            <a:ext cx="6419850" cy="1922780"/>
            <a:chOff x="1214" y="6170"/>
            <a:chExt cx="10110" cy="3028"/>
          </a:xfrm>
        </p:grpSpPr>
        <p:sp>
          <p:nvSpPr>
            <p:cNvPr id="2" name="圆角矩形 1"/>
            <p:cNvSpPr/>
            <p:nvPr>
              <p:custDataLst>
                <p:tags r:id="rId12"/>
              </p:custDataLst>
            </p:nvPr>
          </p:nvSpPr>
          <p:spPr>
            <a:xfrm>
              <a:off x="1214" y="6170"/>
              <a:ext cx="10110" cy="3028"/>
            </a:xfrm>
            <a:prstGeom prst="roundRect">
              <a:avLst>
                <a:gd name="adj" fmla="val 9709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19469" name="对象 19468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076" y="6873"/>
            <a:ext cx="8531" cy="1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" r:id="rId14" imgW="2400300" imgH="508000" progId="Equation.DSMT4">
                    <p:embed/>
                  </p:oleObj>
                </mc:Choice>
                <mc:Fallback>
                  <p:oleObj name="" r:id="rId14" imgW="24003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076" y="6873"/>
                          <a:ext cx="8531" cy="17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1"/>
          <p:cNvSpPr txBox="1"/>
          <p:nvPr/>
        </p:nvSpPr>
        <p:spPr>
          <a:xfrm>
            <a:off x="438785" y="367983"/>
            <a:ext cx="28765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练习与提高：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53" y="999490"/>
            <a:ext cx="12217400" cy="13890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53" y="2559368"/>
            <a:ext cx="10945812" cy="987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085590"/>
            <a:ext cx="10230485" cy="1430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3638532" y="3700145"/>
            <a:ext cx="4958126" cy="674370"/>
            <a:chOff x="3209" y="5979"/>
            <a:chExt cx="10098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3209" y="5979"/>
              <a:ext cx="10097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3209" y="6058"/>
              <a:ext cx="1009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6.2.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.向量的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数乘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运算</a:t>
              </a:r>
              <a:endParaRPr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09270" y="236220"/>
            <a:ext cx="10447020" cy="986790"/>
            <a:chOff x="960" y="1795"/>
            <a:chExt cx="16452" cy="1554"/>
          </a:xfrm>
        </p:grpSpPr>
        <p:sp>
          <p:nvSpPr>
            <p:cNvPr id="5" name="圆角矩形 4"/>
            <p:cNvSpPr/>
            <p:nvPr>
              <p:custDataLst>
                <p:tags r:id="rId1"/>
              </p:custDataLst>
            </p:nvPr>
          </p:nvSpPr>
          <p:spPr>
            <a:xfrm>
              <a:off x="960" y="1831"/>
              <a:ext cx="1830" cy="85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68BD8"/>
                </a:gs>
                <a:gs pos="100000">
                  <a:srgbClr val="85BC5C"/>
                </a:gs>
              </a:gsLst>
              <a:lin ang="144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6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探究</a:t>
              </a:r>
              <a:endPara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graphicFrame>
          <p:nvGraphicFramePr>
            <p:cNvPr id="51231" name="对象 51230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2926" y="1795"/>
            <a:ext cx="14486" cy="1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" r:id="rId3" imgW="3911600" imgH="431800" progId="Equation.DSMT4">
                    <p:embed/>
                  </p:oleObj>
                </mc:Choice>
                <mc:Fallback>
                  <p:oleObj name="" r:id="rId3" imgW="3911600" imgH="431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926" y="1795"/>
                          <a:ext cx="14486" cy="15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5" name="直接连接符 51204"/>
          <p:cNvSpPr/>
          <p:nvPr>
            <p:custDataLst>
              <p:tags r:id="rId5"/>
            </p:custDataLst>
          </p:nvPr>
        </p:nvSpPr>
        <p:spPr>
          <a:xfrm>
            <a:off x="6175574" y="1150556"/>
            <a:ext cx="1295063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51206" name="直接连接符 51205"/>
          <p:cNvSpPr/>
          <p:nvPr>
            <p:custDataLst>
              <p:tags r:id="rId6"/>
            </p:custDataLst>
          </p:nvPr>
        </p:nvSpPr>
        <p:spPr>
          <a:xfrm>
            <a:off x="7070924" y="3010272"/>
            <a:ext cx="1295063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51207" name="直接连接符 51206"/>
          <p:cNvSpPr/>
          <p:nvPr>
            <p:custDataLst>
              <p:tags r:id="rId7"/>
            </p:custDataLst>
          </p:nvPr>
        </p:nvSpPr>
        <p:spPr>
          <a:xfrm>
            <a:off x="8365987" y="3010272"/>
            <a:ext cx="129347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51208" name="直接连接符 51207"/>
          <p:cNvSpPr/>
          <p:nvPr>
            <p:custDataLst>
              <p:tags r:id="rId8"/>
            </p:custDataLst>
          </p:nvPr>
        </p:nvSpPr>
        <p:spPr>
          <a:xfrm>
            <a:off x="9659462" y="3010272"/>
            <a:ext cx="12966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51209" name="直接连接符 51208"/>
          <p:cNvSpPr/>
          <p:nvPr>
            <p:custDataLst>
              <p:tags r:id="rId9"/>
            </p:custDataLst>
          </p:nvPr>
        </p:nvSpPr>
        <p:spPr>
          <a:xfrm>
            <a:off x="9840437" y="5758255"/>
            <a:ext cx="1296650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51210" name="直接连接符 51209"/>
          <p:cNvSpPr/>
          <p:nvPr>
            <p:custDataLst>
              <p:tags r:id="rId10"/>
            </p:custDataLst>
          </p:nvPr>
        </p:nvSpPr>
        <p:spPr>
          <a:xfrm>
            <a:off x="8546962" y="5758255"/>
            <a:ext cx="1293475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sp>
        <p:nvSpPr>
          <p:cNvPr id="51211" name="直接连接符 51210"/>
          <p:cNvSpPr/>
          <p:nvPr>
            <p:custDataLst>
              <p:tags r:id="rId11"/>
            </p:custDataLst>
          </p:nvPr>
        </p:nvSpPr>
        <p:spPr>
          <a:xfrm>
            <a:off x="7251899" y="5758255"/>
            <a:ext cx="1295063" cy="0"/>
          </a:xfrm>
          <a:prstGeom prst="line">
            <a:avLst/>
          </a:prstGeom>
          <a:ln w="28575" cap="flat" cmpd="sng">
            <a:solidFill>
              <a:srgbClr val="0000FF"/>
            </a:solidFill>
            <a:prstDash val="solid"/>
            <a:headEnd type="stealth" w="lg" len="lg"/>
            <a:tailEnd type="none" w="lg" len="lg"/>
          </a:ln>
        </p:spPr>
        <p:txBody>
          <a:bodyPr/>
          <a:lstStyle/>
          <a:p/>
        </p:txBody>
      </p:sp>
      <p:graphicFrame>
        <p:nvGraphicFramePr>
          <p:cNvPr id="51212" name="对象 51211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660912" y="750610"/>
          <a:ext cx="234889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13" imgW="127000" imgH="215265" progId="Equation.DSMT4">
                  <p:embed/>
                </p:oleObj>
              </mc:Choice>
              <mc:Fallback>
                <p:oleObj name="" r:id="rId13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60912" y="750610"/>
                        <a:ext cx="234889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对象 51212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7529592" y="2610326"/>
          <a:ext cx="234889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" r:id="rId16" imgW="127000" imgH="215265" progId="Equation.DSMT4">
                  <p:embed/>
                </p:oleObj>
              </mc:Choice>
              <mc:Fallback>
                <p:oleObj name="" r:id="rId16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529592" y="2610326"/>
                        <a:ext cx="234889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4" name="对象 5121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8824654" y="2610326"/>
          <a:ext cx="234889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" r:id="rId19" imgW="127000" imgH="215265" progId="Equation.DSMT4">
                  <p:embed/>
                </p:oleObj>
              </mc:Choice>
              <mc:Fallback>
                <p:oleObj name="" r:id="rId19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24654" y="2610326"/>
                        <a:ext cx="234889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对象 51214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0187962" y="2610326"/>
          <a:ext cx="234889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21" imgW="127000" imgH="215265" progId="Equation.DSMT4">
                  <p:embed/>
                </p:oleObj>
              </mc:Choice>
              <mc:Fallback>
                <p:oleObj name="" r:id="rId21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187962" y="2610326"/>
                        <a:ext cx="234889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对象 5121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0292757" y="5291634"/>
          <a:ext cx="399946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23" imgW="215900" imgH="215900" progId="Equation.DSMT4">
                  <p:embed/>
                </p:oleObj>
              </mc:Choice>
              <mc:Fallback>
                <p:oleObj name="" r:id="rId23" imgW="215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92757" y="5291634"/>
                        <a:ext cx="399946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7" name="对象 51216"/>
          <p:cNvGraphicFramePr>
            <a:graphicFrameLocks noChangeAspect="1"/>
          </p:cNvGraphicFramePr>
          <p:nvPr>
            <p:custDataLst>
              <p:tags r:id="rId25"/>
            </p:custDataLst>
          </p:nvPr>
        </p:nvGraphicFramePr>
        <p:xfrm>
          <a:off x="9005629" y="5310679"/>
          <a:ext cx="399946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26" imgW="215900" imgH="215900" progId="Equation.DSMT4">
                  <p:embed/>
                </p:oleObj>
              </mc:Choice>
              <mc:Fallback>
                <p:oleObj name="" r:id="rId26" imgW="215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005629" y="5310679"/>
                        <a:ext cx="399946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对象 5121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7634386" y="5291634"/>
          <a:ext cx="399946" cy="3999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29" imgW="215900" imgH="215900" progId="Equation.DSMT4">
                  <p:embed/>
                </p:oleObj>
              </mc:Choice>
              <mc:Fallback>
                <p:oleObj name="" r:id="rId29" imgW="215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34386" y="5291634"/>
                        <a:ext cx="399946" cy="39994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9" name="文本框 51218"/>
          <p:cNvSpPr txBox="1"/>
          <p:nvPr>
            <p:custDataLst>
              <p:tags r:id="rId30"/>
            </p:custDataLst>
          </p:nvPr>
        </p:nvSpPr>
        <p:spPr>
          <a:xfrm>
            <a:off x="6703358" y="3005200"/>
            <a:ext cx="457081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O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0" name="文本框 51219"/>
          <p:cNvSpPr txBox="1"/>
          <p:nvPr>
            <p:custDataLst>
              <p:tags r:id="rId31"/>
            </p:custDataLst>
          </p:nvPr>
        </p:nvSpPr>
        <p:spPr>
          <a:xfrm>
            <a:off x="8137446" y="3010272"/>
            <a:ext cx="458668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A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3" name="文本框 51222"/>
          <p:cNvSpPr txBox="1"/>
          <p:nvPr>
            <p:custDataLst>
              <p:tags r:id="rId32"/>
            </p:custDataLst>
          </p:nvPr>
        </p:nvSpPr>
        <p:spPr>
          <a:xfrm>
            <a:off x="9434096" y="3010272"/>
            <a:ext cx="453907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4" name="文本框 51223"/>
          <p:cNvSpPr txBox="1"/>
          <p:nvPr>
            <p:custDataLst>
              <p:tags r:id="rId33"/>
            </p:custDataLst>
          </p:nvPr>
        </p:nvSpPr>
        <p:spPr>
          <a:xfrm>
            <a:off x="10799922" y="2987432"/>
            <a:ext cx="457081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C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5" name="文本框 51224"/>
          <p:cNvSpPr txBox="1"/>
          <p:nvPr>
            <p:custDataLst>
              <p:tags r:id="rId34"/>
            </p:custDataLst>
          </p:nvPr>
        </p:nvSpPr>
        <p:spPr>
          <a:xfrm>
            <a:off x="6911003" y="5753183"/>
            <a:ext cx="457081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6" name="文本框 51225"/>
          <p:cNvSpPr txBox="1"/>
          <p:nvPr>
            <p:custDataLst>
              <p:tags r:id="rId35"/>
            </p:custDataLst>
          </p:nvPr>
        </p:nvSpPr>
        <p:spPr>
          <a:xfrm>
            <a:off x="8318421" y="5758255"/>
            <a:ext cx="458668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M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7" name="文本框 51226"/>
          <p:cNvSpPr txBox="1"/>
          <p:nvPr>
            <p:custDataLst>
              <p:tags r:id="rId36"/>
            </p:custDataLst>
          </p:nvPr>
        </p:nvSpPr>
        <p:spPr>
          <a:xfrm>
            <a:off x="9615071" y="5758255"/>
            <a:ext cx="453907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Q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8" name="文本框 51227"/>
          <p:cNvSpPr txBox="1"/>
          <p:nvPr>
            <p:custDataLst>
              <p:tags r:id="rId37"/>
            </p:custDataLst>
          </p:nvPr>
        </p:nvSpPr>
        <p:spPr>
          <a:xfrm>
            <a:off x="11007567" y="5762084"/>
            <a:ext cx="457081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400" i="1">
                <a:latin typeface="Times New Roman" panose="02020603050405020304" pitchFamily="18" charset="0"/>
              </a:rPr>
              <a:t>P</a:t>
            </a:r>
            <a:endParaRPr lang="en-US" altLang="zh-CN" sz="2400" i="1">
              <a:latin typeface="Times New Roman" panose="02020603050405020304" pitchFamily="18" charset="0"/>
            </a:endParaRPr>
          </a:p>
        </p:txBody>
      </p:sp>
      <p:sp>
        <p:nvSpPr>
          <p:cNvPr id="51229" name="文本框 51228"/>
          <p:cNvSpPr txBox="1"/>
          <p:nvPr>
            <p:custDataLst>
              <p:tags r:id="rId38"/>
            </p:custDataLst>
          </p:nvPr>
        </p:nvSpPr>
        <p:spPr>
          <a:xfrm>
            <a:off x="7912756" y="6302271"/>
            <a:ext cx="2664718" cy="46037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400">
                <a:latin typeface="Times New Roman" panose="02020603050405020304" pitchFamily="18" charset="0"/>
              </a:rPr>
              <a:t>图</a:t>
            </a:r>
            <a:r>
              <a:rPr lang="en-US" altLang="zh-CN" sz="2400">
                <a:latin typeface="Times New Roman" panose="02020603050405020304" pitchFamily="18" charset="0"/>
              </a:rPr>
              <a:t>6.2-14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51232" name="直接连接符 51231"/>
          <p:cNvSpPr/>
          <p:nvPr/>
        </p:nvSpPr>
        <p:spPr>
          <a:xfrm>
            <a:off x="7070924" y="3010272"/>
            <a:ext cx="3885188" cy="0"/>
          </a:xfrm>
          <a:prstGeom prst="line">
            <a:avLst/>
          </a:prstGeom>
          <a:ln w="50800" cap="flat" cmpd="sng">
            <a:solidFill>
              <a:srgbClr val="3333FF"/>
            </a:solidFill>
            <a:prstDash val="solid"/>
            <a:headEnd type="oval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51233" name="直接连接符 51232"/>
          <p:cNvSpPr/>
          <p:nvPr/>
        </p:nvSpPr>
        <p:spPr>
          <a:xfrm>
            <a:off x="7205980" y="5758180"/>
            <a:ext cx="3854450" cy="635"/>
          </a:xfrm>
          <a:prstGeom prst="line">
            <a:avLst/>
          </a:prstGeom>
          <a:ln w="50800" cap="flat" cmpd="sng">
            <a:solidFill>
              <a:srgbClr val="FF6600"/>
            </a:solidFill>
            <a:prstDash val="solid"/>
            <a:headEnd type="stealth" w="lg" len="lg"/>
            <a:tailEnd type="oval" w="med" len="med"/>
          </a:ln>
        </p:spPr>
        <p:txBody>
          <a:bodyPr/>
          <a:lstStyle/>
          <a:p/>
        </p:txBody>
      </p:sp>
      <p:graphicFrame>
        <p:nvGraphicFramePr>
          <p:cNvPr id="51234" name="对象 51233"/>
          <p:cNvGraphicFramePr>
            <a:graphicFrameLocks noChangeAspect="1"/>
          </p:cNvGraphicFramePr>
          <p:nvPr/>
        </p:nvGraphicFramePr>
        <p:xfrm>
          <a:off x="636270" y="1367155"/>
          <a:ext cx="10320020" cy="1783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39" imgW="4394200" imgH="774065" progId="Equation.DSMT4">
                  <p:embed/>
                </p:oleObj>
              </mc:Choice>
              <mc:Fallback>
                <p:oleObj name="" r:id="rId39" imgW="4394200" imgH="7740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36270" y="1367155"/>
                        <a:ext cx="10320020" cy="1783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对象 56348"/>
          <p:cNvGraphicFramePr>
            <a:graphicFrameLocks noChangeAspect="1"/>
          </p:cNvGraphicFramePr>
          <p:nvPr/>
        </p:nvGraphicFramePr>
        <p:xfrm>
          <a:off x="714375" y="3448050"/>
          <a:ext cx="10374630" cy="229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" r:id="rId41" imgW="4445000" imgH="1002665" progId="Equation.DSMT4">
                  <p:embed/>
                </p:oleObj>
              </mc:Choice>
              <mc:Fallback>
                <p:oleObj name="" r:id="rId41" imgW="4445000" imgH="10026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14375" y="3448050"/>
                        <a:ext cx="10374630" cy="2297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5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5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250"/>
                                        <p:tgtEl>
                                          <p:spTgt spid="5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20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9" grpId="0"/>
      <p:bldP spid="51220" grpId="0"/>
      <p:bldP spid="51223" grpId="0"/>
      <p:bldP spid="51224" grpId="0"/>
      <p:bldP spid="51225" grpId="0"/>
      <p:bldP spid="51226" grpId="0"/>
      <p:bldP spid="51227" grpId="0"/>
      <p:bldP spid="512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9" name="对象 57348"/>
          <p:cNvGraphicFramePr>
            <a:graphicFrameLocks noChangeAspect="1"/>
          </p:cNvGraphicFramePr>
          <p:nvPr/>
        </p:nvGraphicFramePr>
        <p:xfrm>
          <a:off x="1177290" y="2429510"/>
          <a:ext cx="2827655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1" imgW="1041400" imgH="304800" progId="Equation.DSMT4">
                  <p:embed/>
                </p:oleObj>
              </mc:Choice>
              <mc:Fallback>
                <p:oleObj name="" r:id="rId1" imgW="1041400" imgH="304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77290" y="2429510"/>
                        <a:ext cx="2827655" cy="770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57349"/>
          <p:cNvGraphicFramePr>
            <a:graphicFrameLocks noChangeAspect="1"/>
          </p:cNvGraphicFramePr>
          <p:nvPr/>
        </p:nvGraphicFramePr>
        <p:xfrm>
          <a:off x="1184910" y="3260725"/>
          <a:ext cx="6885940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3" imgW="2743200" imgH="482600" progId="Equation.DSMT4">
                  <p:embed/>
                </p:oleObj>
              </mc:Choice>
              <mc:Fallback>
                <p:oleObj name="" r:id="rId3" imgW="27432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4910" y="3260725"/>
                        <a:ext cx="6885940" cy="1134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57350"/>
          <p:cNvGraphicFramePr>
            <a:graphicFrameLocks noChangeAspect="1"/>
          </p:cNvGraphicFramePr>
          <p:nvPr/>
        </p:nvGraphicFramePr>
        <p:xfrm>
          <a:off x="1217295" y="4467225"/>
          <a:ext cx="9177655" cy="608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5" imgW="3517265" imgH="241300" progId="Equation.DSMT4">
                  <p:embed/>
                </p:oleObj>
              </mc:Choice>
              <mc:Fallback>
                <p:oleObj name="" r:id="rId5" imgW="35172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7295" y="4467225"/>
                        <a:ext cx="9177655" cy="608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955675" y="1125855"/>
            <a:ext cx="10398760" cy="1178560"/>
            <a:chOff x="1484" y="1794"/>
            <a:chExt cx="16376" cy="1856"/>
          </a:xfrm>
        </p:grpSpPr>
        <p:graphicFrame>
          <p:nvGraphicFramePr>
            <p:cNvPr id="57348" name="对象 5734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854" y="1794"/>
            <a:ext cx="16007" cy="1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8" imgW="4394200" imgH="508000" progId="Equation.DSMT4">
                    <p:embed/>
                  </p:oleObj>
                </mc:Choice>
                <mc:Fallback>
                  <p:oleObj name="" r:id="rId8" imgW="43942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54" y="1794"/>
                          <a:ext cx="16007" cy="1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椭圆 3"/>
            <p:cNvSpPr/>
            <p:nvPr/>
          </p:nvSpPr>
          <p:spPr>
            <a:xfrm flipV="1">
              <a:off x="1484" y="2108"/>
              <a:ext cx="292" cy="29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文本框 61443"/>
          <p:cNvSpPr txBox="1"/>
          <p:nvPr>
            <p:custDataLst>
              <p:tags r:id="rId1"/>
            </p:custDataLst>
          </p:nvPr>
        </p:nvSpPr>
        <p:spPr>
          <a:xfrm>
            <a:off x="777875" y="805180"/>
            <a:ext cx="12243435" cy="52197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marL="457200" indent="-457200" algn="l">
              <a:buClr>
                <a:srgbClr val="ED7D31"/>
              </a:buClr>
              <a:buSzPct val="90000"/>
              <a:buFont typeface="Wingdings" panose="05000000000000000000" charset="0"/>
              <a:buChar char="l"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</a:rPr>
              <a:t>根据实数与向量的积的定义，可以验证下面的运算律是成立的．</a:t>
            </a:r>
            <a:endParaRPr lang="zh-CN" altLang="en-US" sz="280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1445" name="对象 61444"/>
          <p:cNvGraphicFramePr>
            <a:graphicFrameLocks noChangeAspect="1"/>
          </p:cNvGraphicFramePr>
          <p:nvPr/>
        </p:nvGraphicFramePr>
        <p:xfrm>
          <a:off x="829310" y="1426845"/>
          <a:ext cx="10554970" cy="104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" r:id="rId2" imgW="4470400" imgH="457200" progId="Equation.DSMT4">
                  <p:embed/>
                </p:oleObj>
              </mc:Choice>
              <mc:Fallback>
                <p:oleObj name="" r:id="rId2" imgW="4470400" imgH="45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10" y="1426845"/>
                        <a:ext cx="10554970" cy="1045845"/>
                      </a:xfrm>
                      <a:prstGeom prst="rect">
                        <a:avLst/>
                      </a:prstGeom>
                      <a:solidFill>
                        <a:srgbClr val="F5FAF4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61445"/>
          <p:cNvGraphicFramePr>
            <a:graphicFrameLocks noChangeAspect="1"/>
          </p:cNvGraphicFramePr>
          <p:nvPr/>
        </p:nvGraphicFramePr>
        <p:xfrm>
          <a:off x="829310" y="2594610"/>
          <a:ext cx="9309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" r:id="rId4" imgW="3745865" imgH="241300" progId="Equation.DSMT4">
                  <p:embed/>
                </p:oleObj>
              </mc:Choice>
              <mc:Fallback>
                <p:oleObj name="" r:id="rId4" imgW="37458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10" y="2594610"/>
                        <a:ext cx="93091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文本框 61446"/>
          <p:cNvSpPr txBox="1"/>
          <p:nvPr/>
        </p:nvSpPr>
        <p:spPr>
          <a:xfrm>
            <a:off x="778510" y="3128645"/>
            <a:ext cx="10605770" cy="112458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向量的加、减、数乘运算统称为向量的线性运算．向量线性运算的结果仍是向量．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09625" y="4300220"/>
            <a:ext cx="8354695" cy="1391920"/>
            <a:chOff x="1275" y="7436"/>
            <a:chExt cx="13157" cy="2192"/>
          </a:xfrm>
        </p:grpSpPr>
        <p:sp>
          <p:nvSpPr>
            <p:cNvPr id="10" name="圆角矩形 9"/>
            <p:cNvSpPr/>
            <p:nvPr>
              <p:custDataLst>
                <p:tags r:id="rId6"/>
              </p:custDataLst>
            </p:nvPr>
          </p:nvSpPr>
          <p:spPr>
            <a:xfrm>
              <a:off x="5778" y="8584"/>
              <a:ext cx="8655" cy="1045"/>
            </a:xfrm>
            <a:prstGeom prst="roundRect">
              <a:avLst>
                <a:gd name="adj" fmla="val 50000"/>
              </a:avLst>
            </a:prstGeom>
            <a:solidFill>
              <a:srgbClr val="F0F6E4">
                <a:alpha val="34000"/>
              </a:srgbClr>
            </a:solidFill>
            <a:ln w="22225">
              <a:solidFill>
                <a:srgbClr val="9FC157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00" b="1">
                <a:solidFill>
                  <a:srgbClr val="0062DC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endParaRPr>
            </a:p>
          </p:txBody>
        </p:sp>
        <p:graphicFrame>
          <p:nvGraphicFramePr>
            <p:cNvPr id="61448" name="对象 6144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275" y="7436"/>
            <a:ext cx="12298" cy="2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" r:id="rId8" imgW="3238500" imgH="584200" progId="Equation.DSMT4">
                    <p:embed/>
                  </p:oleObj>
                </mc:Choice>
                <mc:Fallback>
                  <p:oleObj name="" r:id="rId8" imgW="3238500" imgH="584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75" y="7436"/>
                          <a:ext cx="12298" cy="2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8" name="对象 62467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19150" y="656273"/>
          <a:ext cx="4514850" cy="221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" r:id="rId2" imgW="1968500" imgH="965200" progId="Equation.DSMT4">
                  <p:embed/>
                </p:oleObj>
              </mc:Choice>
              <mc:Fallback>
                <p:oleObj name="" r:id="rId2" imgW="1968500" imgH="965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9150" y="656273"/>
                        <a:ext cx="4514850" cy="2214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62468"/>
          <p:cNvGraphicFramePr>
            <a:graphicFrameLocks noChangeAspect="1"/>
          </p:cNvGraphicFramePr>
          <p:nvPr/>
        </p:nvGraphicFramePr>
        <p:xfrm>
          <a:off x="819785" y="3509010"/>
          <a:ext cx="524954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" r:id="rId4" imgW="2005965" imgH="241300" progId="Equation.DSMT4">
                  <p:embed/>
                </p:oleObj>
              </mc:Choice>
              <mc:Fallback>
                <p:oleObj name="" r:id="rId4" imgW="2005965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9785" y="3509010"/>
                        <a:ext cx="524954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62469"/>
          <p:cNvGraphicFramePr>
            <a:graphicFrameLocks noChangeAspect="1"/>
          </p:cNvGraphicFramePr>
          <p:nvPr/>
        </p:nvGraphicFramePr>
        <p:xfrm>
          <a:off x="819150" y="4243705"/>
          <a:ext cx="812165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" r:id="rId6" imgW="3352800" imgH="241300" progId="Equation.DSMT4">
                  <p:embed/>
                </p:oleObj>
              </mc:Choice>
              <mc:Fallback>
                <p:oleObj name="" r:id="rId6" imgW="33528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9150" y="4243705"/>
                        <a:ext cx="8121650" cy="594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62470"/>
          <p:cNvGraphicFramePr>
            <a:graphicFrameLocks noChangeAspect="1"/>
          </p:cNvGraphicFramePr>
          <p:nvPr/>
        </p:nvGraphicFramePr>
        <p:xfrm>
          <a:off x="833120" y="5003165"/>
          <a:ext cx="1057846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" r:id="rId8" imgW="4470400" imgH="241300" progId="Equation.DSMT4">
                  <p:embed/>
                </p:oleObj>
              </mc:Choice>
              <mc:Fallback>
                <p:oleObj name="" r:id="rId8" imgW="44704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3120" y="5003165"/>
                        <a:ext cx="10578465" cy="605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6" name="对象 71695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51523" y="529590"/>
          <a:ext cx="10801350" cy="118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" r:id="rId2" imgW="4876800" imgH="508000" progId="Equation.DSMT4">
                  <p:embed/>
                </p:oleObj>
              </mc:Choice>
              <mc:Fallback>
                <p:oleObj name="" r:id="rId2" imgW="48768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523" y="529590"/>
                        <a:ext cx="10801350" cy="1183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7691755" y="2985135"/>
            <a:ext cx="4077970" cy="2995930"/>
            <a:chOff x="12176" y="3924"/>
            <a:chExt cx="6422" cy="4718"/>
          </a:xfrm>
        </p:grpSpPr>
        <p:sp>
          <p:nvSpPr>
            <p:cNvPr id="71682" name="直接连接符 71681"/>
            <p:cNvSpPr/>
            <p:nvPr>
              <p:custDataLst>
                <p:tags r:id="rId4"/>
              </p:custDataLst>
            </p:nvPr>
          </p:nvSpPr>
          <p:spPr>
            <a:xfrm>
              <a:off x="12839" y="6960"/>
              <a:ext cx="4199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71683" name="直接连接符 71682"/>
            <p:cNvSpPr/>
            <p:nvPr>
              <p:custDataLst>
                <p:tags r:id="rId5"/>
              </p:custDataLst>
            </p:nvPr>
          </p:nvSpPr>
          <p:spPr>
            <a:xfrm flipV="1">
              <a:off x="12839" y="4440"/>
              <a:ext cx="960" cy="2519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71684" name="直接连接符 71683"/>
            <p:cNvSpPr/>
            <p:nvPr>
              <p:custDataLst>
                <p:tags r:id="rId6"/>
              </p:custDataLst>
            </p:nvPr>
          </p:nvSpPr>
          <p:spPr>
            <a:xfrm flipV="1">
              <a:off x="17038" y="4440"/>
              <a:ext cx="960" cy="2519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71685" name="直接连接符 71684"/>
            <p:cNvSpPr/>
            <p:nvPr>
              <p:custDataLst>
                <p:tags r:id="rId7"/>
              </p:custDataLst>
            </p:nvPr>
          </p:nvSpPr>
          <p:spPr>
            <a:xfrm>
              <a:off x="13799" y="4440"/>
              <a:ext cx="4199" cy="0"/>
            </a:xfrm>
            <a:prstGeom prst="line">
              <a:avLst/>
            </a:prstGeom>
            <a:ln w="28575" cap="flat" cmpd="sng">
              <a:solidFill>
                <a:srgbClr val="3333FF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71686" name="直接连接符 71685"/>
            <p:cNvSpPr/>
            <p:nvPr>
              <p:custDataLst>
                <p:tags r:id="rId8"/>
              </p:custDataLst>
            </p:nvPr>
          </p:nvSpPr>
          <p:spPr>
            <a:xfrm>
              <a:off x="13799" y="4440"/>
              <a:ext cx="3239" cy="25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71687" name="直接连接符 71686"/>
            <p:cNvSpPr/>
            <p:nvPr>
              <p:custDataLst>
                <p:tags r:id="rId9"/>
              </p:custDataLst>
            </p:nvPr>
          </p:nvSpPr>
          <p:spPr>
            <a:xfrm flipV="1">
              <a:off x="12839" y="4440"/>
              <a:ext cx="5159" cy="251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txBody>
            <a:bodyPr/>
            <a:lstStyle/>
            <a:p/>
          </p:txBody>
        </p:sp>
        <p:sp>
          <p:nvSpPr>
            <p:cNvPr id="71688" name="文本框 71687"/>
            <p:cNvSpPr txBox="1"/>
            <p:nvPr>
              <p:custDataLst>
                <p:tags r:id="rId10"/>
              </p:custDataLst>
            </p:nvPr>
          </p:nvSpPr>
          <p:spPr>
            <a:xfrm>
              <a:off x="12176" y="6783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89" name="文本框 71688"/>
            <p:cNvSpPr txBox="1"/>
            <p:nvPr>
              <p:custDataLst>
                <p:tags r:id="rId11"/>
              </p:custDataLst>
            </p:nvPr>
          </p:nvSpPr>
          <p:spPr>
            <a:xfrm>
              <a:off x="16975" y="6720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0" name="文本框 71689"/>
            <p:cNvSpPr txBox="1"/>
            <p:nvPr>
              <p:custDataLst>
                <p:tags r:id="rId12"/>
              </p:custDataLst>
            </p:nvPr>
          </p:nvSpPr>
          <p:spPr>
            <a:xfrm>
              <a:off x="17878" y="3924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C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1" name="文本框 71690"/>
            <p:cNvSpPr txBox="1"/>
            <p:nvPr>
              <p:custDataLst>
                <p:tags r:id="rId13"/>
              </p:custDataLst>
            </p:nvPr>
          </p:nvSpPr>
          <p:spPr>
            <a:xfrm>
              <a:off x="13079" y="3951"/>
              <a:ext cx="72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i="1">
                  <a:latin typeface="Times New Roman" panose="02020603050405020304" pitchFamily="18" charset="0"/>
                </a:rPr>
                <a:t>D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71692" name="文本框 71691"/>
            <p:cNvSpPr txBox="1"/>
            <p:nvPr>
              <p:custDataLst>
                <p:tags r:id="rId14"/>
              </p:custDataLst>
            </p:nvPr>
          </p:nvSpPr>
          <p:spPr>
            <a:xfrm>
              <a:off x="14921" y="5725"/>
              <a:ext cx="720" cy="72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18" charset="0"/>
                </a:rPr>
                <a:t>M</a:t>
              </a:r>
              <a:endParaRPr lang="en-US" altLang="zh-CN" sz="2400" b="1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693" name="对象 71692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4759" y="6960"/>
            <a:ext cx="512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" r:id="rId16" imgW="127000" imgH="215265" progId="Equation.DSMT4">
                    <p:embed/>
                  </p:oleObj>
                </mc:Choice>
                <mc:Fallback>
                  <p:oleObj name="" r:id="rId16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4759" y="6960"/>
                          <a:ext cx="512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对象 71693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2765" y="5082"/>
            <a:ext cx="512" cy="8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1" name="" r:id="rId19" imgW="127000" imgH="215265" progId="Equation.DSMT4">
                    <p:embed/>
                  </p:oleObj>
                </mc:Choice>
                <mc:Fallback>
                  <p:oleObj name="" r:id="rId19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765" y="5082"/>
                          <a:ext cx="512" cy="8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5" name="文本框 71694"/>
            <p:cNvSpPr txBox="1"/>
            <p:nvPr>
              <p:custDataLst>
                <p:tags r:id="rId21"/>
              </p:custDataLst>
            </p:nvPr>
          </p:nvSpPr>
          <p:spPr>
            <a:xfrm>
              <a:off x="13199" y="7820"/>
              <a:ext cx="3719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图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6.2-15</a:t>
              </a:r>
              <a:endParaRPr lang="en-US" altLang="zh-CN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1697" name="对象 71696"/>
          <p:cNvGraphicFramePr>
            <a:graphicFrameLocks noChangeAspect="1"/>
          </p:cNvGraphicFramePr>
          <p:nvPr/>
        </p:nvGraphicFramePr>
        <p:xfrm>
          <a:off x="751840" y="2388870"/>
          <a:ext cx="1065022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22" imgW="4584700" imgH="241300" progId="Equation.DSMT4">
                  <p:embed/>
                </p:oleObj>
              </mc:Choice>
              <mc:Fallback>
                <p:oleObj name="" r:id="rId22" imgW="45847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1840" y="2388870"/>
                        <a:ext cx="10650220" cy="562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对象 71697"/>
          <p:cNvGraphicFramePr>
            <a:graphicFrameLocks noChangeAspect="1"/>
          </p:cNvGraphicFramePr>
          <p:nvPr/>
        </p:nvGraphicFramePr>
        <p:xfrm>
          <a:off x="802005" y="3059430"/>
          <a:ext cx="6701155" cy="1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24" imgW="2730500" imgH="634365" progId="Equation.DSMT4">
                  <p:embed/>
                </p:oleObj>
              </mc:Choice>
              <mc:Fallback>
                <p:oleObj name="" r:id="rId24" imgW="2730500" imgH="6343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02005" y="3059430"/>
                        <a:ext cx="6701155" cy="145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对象 71698"/>
          <p:cNvGraphicFramePr>
            <a:graphicFrameLocks noChangeAspect="1"/>
          </p:cNvGraphicFramePr>
          <p:nvPr/>
        </p:nvGraphicFramePr>
        <p:xfrm>
          <a:off x="802005" y="4451985"/>
          <a:ext cx="5379720" cy="92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26" imgW="2197100" imgH="405765" progId="Equation.DSMT4">
                  <p:embed/>
                </p:oleObj>
              </mc:Choice>
              <mc:Fallback>
                <p:oleObj name="" r:id="rId26" imgW="21971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2005" y="4451985"/>
                        <a:ext cx="5379720" cy="924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对象 71699"/>
          <p:cNvGraphicFramePr>
            <a:graphicFrameLocks noChangeAspect="1"/>
          </p:cNvGraphicFramePr>
          <p:nvPr/>
        </p:nvGraphicFramePr>
        <p:xfrm>
          <a:off x="802005" y="5376545"/>
          <a:ext cx="758888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" r:id="rId28" imgW="3238500" imgH="405765" progId="Equation.DSMT4">
                  <p:embed/>
                </p:oleObj>
              </mc:Choice>
              <mc:Fallback>
                <p:oleObj name="" r:id="rId28" imgW="32385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02005" y="5376545"/>
                        <a:ext cx="7588885" cy="932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3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 flipH="1">
            <a:off x="11214100" y="12420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584836" y="472966"/>
            <a:ext cx="6221730" cy="521970"/>
            <a:chOff x="330201" y="576471"/>
            <a:chExt cx="6221730" cy="521970"/>
          </a:xfrm>
        </p:grpSpPr>
        <p:sp>
          <p:nvSpPr>
            <p:cNvPr id="23" name="文本框 22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602805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练习（第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15</a:t>
              </a:r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页）</a:t>
              </a:r>
              <a:endParaRPr lang="zh-CN" altLang="en-US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56481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D1DE7D"/>
                </a:gs>
                <a:gs pos="70000">
                  <a:srgbClr val="068BD8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73732" name="对象 7373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73760" y="1436370"/>
          <a:ext cx="9727565" cy="96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" r:id="rId4" imgW="4178300" imgH="405765" progId="Equation.DSMT4">
                  <p:embed/>
                </p:oleObj>
              </mc:Choice>
              <mc:Fallback>
                <p:oleObj name="" r:id="rId4" imgW="41783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3760" y="1436370"/>
                        <a:ext cx="9727565" cy="9671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" name="直接连接符 73732"/>
          <p:cNvSpPr/>
          <p:nvPr>
            <p:custDataLst>
              <p:tags r:id="rId6"/>
            </p:custDataLst>
          </p:nvPr>
        </p:nvSpPr>
        <p:spPr>
          <a:xfrm>
            <a:off x="3411220" y="3600232"/>
            <a:ext cx="761802" cy="0"/>
          </a:xfrm>
          <a:prstGeom prst="line">
            <a:avLst/>
          </a:prstGeom>
          <a:ln w="53975" cap="flat" cmpd="sng">
            <a:solidFill>
              <a:srgbClr val="0062DC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4" name="直接连接符 73733"/>
          <p:cNvSpPr/>
          <p:nvPr>
            <p:custDataLst>
              <p:tags r:id="rId7"/>
            </p:custDataLst>
          </p:nvPr>
        </p:nvSpPr>
        <p:spPr>
          <a:xfrm>
            <a:off x="4173022" y="3600232"/>
            <a:ext cx="761802" cy="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5" name="直接连接符 73734"/>
          <p:cNvSpPr/>
          <p:nvPr>
            <p:custDataLst>
              <p:tags r:id="rId8"/>
            </p:custDataLst>
          </p:nvPr>
        </p:nvSpPr>
        <p:spPr>
          <a:xfrm>
            <a:off x="4934824" y="3600232"/>
            <a:ext cx="761802" cy="0"/>
          </a:xfrm>
          <a:prstGeom prst="line">
            <a:avLst/>
          </a:prstGeom>
          <a:ln w="53975" cap="flat" cmpd="sng">
            <a:solidFill>
              <a:srgbClr val="0062DC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6" name="直接连接符 73735"/>
          <p:cNvSpPr/>
          <p:nvPr>
            <p:custDataLst>
              <p:tags r:id="rId9"/>
            </p:custDataLst>
          </p:nvPr>
        </p:nvSpPr>
        <p:spPr>
          <a:xfrm>
            <a:off x="5696625" y="3600232"/>
            <a:ext cx="761802" cy="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7" name="直接连接符 73736"/>
          <p:cNvSpPr/>
          <p:nvPr>
            <p:custDataLst>
              <p:tags r:id="rId10"/>
            </p:custDataLst>
          </p:nvPr>
        </p:nvSpPr>
        <p:spPr>
          <a:xfrm>
            <a:off x="6458427" y="3600232"/>
            <a:ext cx="761802" cy="0"/>
          </a:xfrm>
          <a:prstGeom prst="line">
            <a:avLst/>
          </a:prstGeom>
          <a:ln w="53975" cap="flat" cmpd="sng">
            <a:solidFill>
              <a:srgbClr val="0062DC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8" name="直接连接符 73737"/>
          <p:cNvSpPr/>
          <p:nvPr>
            <p:custDataLst>
              <p:tags r:id="rId11"/>
            </p:custDataLst>
          </p:nvPr>
        </p:nvSpPr>
        <p:spPr>
          <a:xfrm>
            <a:off x="7220228" y="3600232"/>
            <a:ext cx="761802" cy="0"/>
          </a:xfrm>
          <a:prstGeom prst="line">
            <a:avLst/>
          </a:prstGeom>
          <a:ln w="53975" cap="flat" cmpd="sng">
            <a:solidFill>
              <a:schemeClr val="accent2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39" name="直接连接符 73738"/>
          <p:cNvSpPr/>
          <p:nvPr>
            <p:custDataLst>
              <p:tags r:id="rId12"/>
            </p:custDataLst>
          </p:nvPr>
        </p:nvSpPr>
        <p:spPr>
          <a:xfrm>
            <a:off x="7982030" y="3600232"/>
            <a:ext cx="761802" cy="0"/>
          </a:xfrm>
          <a:prstGeom prst="line">
            <a:avLst/>
          </a:prstGeom>
          <a:ln w="53975" cap="flat" cmpd="sng">
            <a:solidFill>
              <a:srgbClr val="0062DC"/>
            </a:solidFill>
            <a:prstDash val="solid"/>
            <a:headEnd type="none" w="med" len="med"/>
            <a:tailEnd type="none" w="lg" len="lg"/>
          </a:ln>
        </p:spPr>
        <p:txBody>
          <a:bodyPr/>
          <a:lstStyle/>
          <a:p/>
        </p:txBody>
      </p:sp>
      <p:sp>
        <p:nvSpPr>
          <p:cNvPr id="73740" name="文本框 73739"/>
          <p:cNvSpPr txBox="1"/>
          <p:nvPr>
            <p:custDataLst>
              <p:tags r:id="rId13"/>
            </p:custDataLst>
          </p:nvPr>
        </p:nvSpPr>
        <p:spPr>
          <a:xfrm>
            <a:off x="2877959" y="3600232"/>
            <a:ext cx="457081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A</a:t>
            </a:r>
            <a:endParaRPr lang="en-US" altLang="zh-CN" sz="3200" b="1" i="1">
              <a:latin typeface="Times New Roman" panose="02020603050405020304" pitchFamily="18" charset="0"/>
            </a:endParaRPr>
          </a:p>
        </p:txBody>
      </p:sp>
      <p:sp>
        <p:nvSpPr>
          <p:cNvPr id="73741" name="文本框 73740"/>
          <p:cNvSpPr txBox="1"/>
          <p:nvPr>
            <p:custDataLst>
              <p:tags r:id="rId14"/>
            </p:custDataLst>
          </p:nvPr>
        </p:nvSpPr>
        <p:spPr>
          <a:xfrm>
            <a:off x="8753357" y="3574852"/>
            <a:ext cx="457081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B</a:t>
            </a:r>
            <a:endParaRPr lang="en-US" altLang="zh-CN" sz="3200" b="1" i="1">
              <a:latin typeface="Times New Roman" panose="02020603050405020304" pitchFamily="18" charset="0"/>
            </a:endParaRPr>
          </a:p>
        </p:txBody>
      </p:sp>
      <p:sp>
        <p:nvSpPr>
          <p:cNvPr id="73742" name="文本框 73741"/>
          <p:cNvSpPr txBox="1"/>
          <p:nvPr>
            <p:custDataLst>
              <p:tags r:id="rId15"/>
            </p:custDataLst>
          </p:nvPr>
        </p:nvSpPr>
        <p:spPr>
          <a:xfrm>
            <a:off x="6965018" y="3600232"/>
            <a:ext cx="457081" cy="58356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latin typeface="Times New Roman" panose="02020603050405020304" pitchFamily="18" charset="0"/>
              </a:rPr>
              <a:t>C</a:t>
            </a:r>
            <a:endParaRPr lang="en-US" altLang="zh-CN" sz="32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73743" name="对象 73742"/>
          <p:cNvGraphicFramePr>
            <a:graphicFrameLocks noChangeAspect="1"/>
          </p:cNvGraphicFramePr>
          <p:nvPr/>
        </p:nvGraphicFramePr>
        <p:xfrm>
          <a:off x="7115260" y="1129381"/>
          <a:ext cx="41465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" name="" r:id="rId16" imgW="152400" imgH="405765" progId="Equation.DSMT4">
                  <p:embed/>
                </p:oleObj>
              </mc:Choice>
              <mc:Fallback>
                <p:oleObj name="" r:id="rId16" imgW="1524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15260" y="1129381"/>
                        <a:ext cx="414655" cy="110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对象 73743"/>
          <p:cNvGraphicFramePr>
            <a:graphicFrameLocks noChangeAspect="1"/>
          </p:cNvGraphicFramePr>
          <p:nvPr/>
        </p:nvGraphicFramePr>
        <p:xfrm>
          <a:off x="9202013" y="1130016"/>
          <a:ext cx="690245" cy="1105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" name="" r:id="rId18" imgW="254000" imgH="405765" progId="Equation.DSMT4">
                  <p:embed/>
                </p:oleObj>
              </mc:Choice>
              <mc:Fallback>
                <p:oleObj name="" r:id="rId18" imgW="254000" imgH="4057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02013" y="1130016"/>
                        <a:ext cx="690245" cy="1105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矩形 39939"/>
          <p:cNvSpPr/>
          <p:nvPr/>
        </p:nvSpPr>
        <p:spPr>
          <a:xfrm>
            <a:off x="1044893" y="412433"/>
            <a:ext cx="3960812" cy="574675"/>
          </a:xfrm>
          <a:prstGeom prst="rect">
            <a:avLst/>
          </a:prstGeom>
          <a:noFill/>
          <a:ln w="9525">
            <a:noFill/>
          </a:ln>
          <a:effectLst>
            <a:outerShdw dist="17961" dir="2699999" algn="ctr" rotWithShape="0">
              <a:srgbClr val="969696"/>
            </a:outerShdw>
          </a:effectLst>
        </p:spPr>
        <p:txBody>
          <a:bodyPr anchor="t" anchorCtr="0"/>
          <a:p>
            <a:pPr marL="762000" indent="-762000">
              <a:spcBef>
                <a:spcPct val="20000"/>
              </a:spcBef>
            </a:pPr>
            <a:r>
              <a:rPr lang="zh-CN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向量的加法：</a:t>
            </a:r>
            <a:endParaRPr lang="zh-CN" altLang="en-US" sz="320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74" name="组合 39971"/>
          <p:cNvGrpSpPr/>
          <p:nvPr/>
        </p:nvGrpSpPr>
        <p:grpSpPr>
          <a:xfrm>
            <a:off x="1330643" y="1930718"/>
            <a:ext cx="3832225" cy="2155824"/>
            <a:chOff x="2112" y="1842"/>
            <a:chExt cx="2414" cy="1358"/>
          </a:xfrm>
        </p:grpSpPr>
        <p:grpSp>
          <p:nvGrpSpPr>
            <p:cNvPr id="3075" name="组合 39972"/>
            <p:cNvGrpSpPr/>
            <p:nvPr/>
          </p:nvGrpSpPr>
          <p:grpSpPr>
            <a:xfrm>
              <a:off x="2950" y="1933"/>
              <a:ext cx="1576" cy="599"/>
              <a:chOff x="3802" y="1200"/>
              <a:chExt cx="1576" cy="599"/>
            </a:xfrm>
          </p:grpSpPr>
          <p:sp>
            <p:nvSpPr>
              <p:cNvPr id="3076" name="文本框 39973"/>
              <p:cNvSpPr txBox="1"/>
              <p:nvPr/>
            </p:nvSpPr>
            <p:spPr>
              <a:xfrm>
                <a:off x="5078" y="1200"/>
                <a:ext cx="30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077" name="组合 39974"/>
              <p:cNvGrpSpPr/>
              <p:nvPr/>
            </p:nvGrpSpPr>
            <p:grpSpPr>
              <a:xfrm>
                <a:off x="3802" y="1428"/>
                <a:ext cx="1248" cy="371"/>
                <a:chOff x="1152" y="2688"/>
                <a:chExt cx="1248" cy="371"/>
              </a:xfrm>
            </p:grpSpPr>
            <p:sp>
              <p:nvSpPr>
                <p:cNvPr id="3078" name="直接连接符 39975"/>
                <p:cNvSpPr/>
                <p:nvPr/>
              </p:nvSpPr>
              <p:spPr>
                <a:xfrm>
                  <a:off x="1152" y="2688"/>
                  <a:ext cx="1248" cy="0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3079" name="组合 39976"/>
                <p:cNvGrpSpPr/>
                <p:nvPr/>
              </p:nvGrpSpPr>
              <p:grpSpPr>
                <a:xfrm>
                  <a:off x="1526" y="2730"/>
                  <a:ext cx="227" cy="329"/>
                  <a:chOff x="1526" y="2730"/>
                  <a:chExt cx="227" cy="329"/>
                </a:xfrm>
              </p:grpSpPr>
              <p:sp>
                <p:nvSpPr>
                  <p:cNvPr id="3080" name="文本框 39977"/>
                  <p:cNvSpPr txBox="1"/>
                  <p:nvPr/>
                </p:nvSpPr>
                <p:spPr>
                  <a:xfrm>
                    <a:off x="1526" y="2730"/>
                    <a:ext cx="227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8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081" name="直接连接符 39978"/>
                  <p:cNvSpPr/>
                  <p:nvPr/>
                </p:nvSpPr>
                <p:spPr>
                  <a:xfrm>
                    <a:off x="1536" y="2784"/>
                    <a:ext cx="192" cy="0"/>
                  </a:xfrm>
                  <a:prstGeom prst="line">
                    <a:avLst/>
                  </a:prstGeom>
                  <a:ln w="952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  <p:grpSp>
          <p:nvGrpSpPr>
            <p:cNvPr id="3082" name="组合 39979"/>
            <p:cNvGrpSpPr/>
            <p:nvPr/>
          </p:nvGrpSpPr>
          <p:grpSpPr>
            <a:xfrm>
              <a:off x="3120" y="2544"/>
              <a:ext cx="576" cy="368"/>
              <a:chOff x="3936" y="1920"/>
              <a:chExt cx="576" cy="368"/>
            </a:xfrm>
          </p:grpSpPr>
          <p:sp>
            <p:nvSpPr>
              <p:cNvPr id="3083" name="文本框 39980"/>
              <p:cNvSpPr txBox="1"/>
              <p:nvPr/>
            </p:nvSpPr>
            <p:spPr>
              <a:xfrm>
                <a:off x="3936" y="1920"/>
                <a:ext cx="57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en-US" altLang="zh-CN" sz="3200" b="1" i="1">
                    <a:latin typeface="Times New Roman" panose="02020603050405020304" pitchFamily="18" charset="0"/>
                    <a:ea typeface="黑体" panose="02010609060101010101" charset="-122"/>
                  </a:rPr>
                  <a:t>a</a:t>
                </a:r>
                <a:r>
                  <a:rPr lang="en-US" altLang="zh-CN" sz="3200" b="1">
                    <a:latin typeface="Times New Roman" panose="02020603050405020304" pitchFamily="18" charset="0"/>
                    <a:ea typeface="黑体" panose="02010609060101010101" charset="-122"/>
                  </a:rPr>
                  <a:t>+</a:t>
                </a:r>
                <a:r>
                  <a:rPr lang="en-US" altLang="zh-CN" sz="3200" b="1" i="1">
                    <a:latin typeface="Times New Roman" panose="02020603050405020304" pitchFamily="18" charset="0"/>
                    <a:ea typeface="黑体" panose="02010609060101010101" charset="-122"/>
                  </a:rPr>
                  <a:t>b</a:t>
                </a:r>
                <a:endParaRPr lang="en-US" altLang="zh-CN" sz="3200" b="1" i="1"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  <p:sp>
            <p:nvSpPr>
              <p:cNvPr id="3084" name="直接连接符 39981"/>
              <p:cNvSpPr/>
              <p:nvPr/>
            </p:nvSpPr>
            <p:spPr>
              <a:xfrm>
                <a:off x="3984" y="201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3085" name="直接连接符 39982"/>
              <p:cNvSpPr/>
              <p:nvPr/>
            </p:nvSpPr>
            <p:spPr>
              <a:xfrm>
                <a:off x="4272" y="196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3086" name="组合 39983"/>
            <p:cNvGrpSpPr/>
            <p:nvPr/>
          </p:nvGrpSpPr>
          <p:grpSpPr>
            <a:xfrm>
              <a:off x="2245" y="1842"/>
              <a:ext cx="784" cy="1038"/>
              <a:chOff x="3198" y="1570"/>
              <a:chExt cx="784" cy="1038"/>
            </a:xfrm>
          </p:grpSpPr>
          <p:grpSp>
            <p:nvGrpSpPr>
              <p:cNvPr id="3087" name="组合 39984"/>
              <p:cNvGrpSpPr/>
              <p:nvPr/>
            </p:nvGrpSpPr>
            <p:grpSpPr>
              <a:xfrm>
                <a:off x="3198" y="1888"/>
                <a:ext cx="720" cy="720"/>
                <a:chOff x="816" y="1776"/>
                <a:chExt cx="720" cy="720"/>
              </a:xfrm>
            </p:grpSpPr>
            <p:sp>
              <p:nvSpPr>
                <p:cNvPr id="3088" name="直接连接符 39985"/>
                <p:cNvSpPr/>
                <p:nvPr/>
              </p:nvSpPr>
              <p:spPr>
                <a:xfrm flipV="1">
                  <a:off x="816" y="1776"/>
                  <a:ext cx="720" cy="720"/>
                </a:xfrm>
                <a:prstGeom prst="line">
                  <a:avLst/>
                </a:prstGeom>
                <a:ln w="38100" cap="flat" cmpd="sng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3089" name="组合 39986"/>
                <p:cNvGrpSpPr/>
                <p:nvPr/>
              </p:nvGrpSpPr>
              <p:grpSpPr>
                <a:xfrm>
                  <a:off x="902" y="1866"/>
                  <a:ext cx="227" cy="329"/>
                  <a:chOff x="902" y="1866"/>
                  <a:chExt cx="227" cy="329"/>
                </a:xfrm>
              </p:grpSpPr>
              <p:sp>
                <p:nvSpPr>
                  <p:cNvPr id="3090" name="直接连接符 39987"/>
                  <p:cNvSpPr/>
                  <p:nvPr/>
                </p:nvSpPr>
                <p:spPr>
                  <a:xfrm>
                    <a:off x="960" y="1920"/>
                    <a:ext cx="144" cy="0"/>
                  </a:xfrm>
                  <a:prstGeom prst="line">
                    <a:avLst/>
                  </a:prstGeom>
                  <a:ln w="9525" cap="flat" cmpd="sng">
                    <a:solidFill>
                      <a:srgbClr val="008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091" name="文本框 39988"/>
                  <p:cNvSpPr txBox="1"/>
                  <p:nvPr/>
                </p:nvSpPr>
                <p:spPr>
                  <a:xfrm>
                    <a:off x="902" y="1866"/>
                    <a:ext cx="227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r>
                      <a:rPr lang="en-US" altLang="zh-CN" sz="2800" b="1" i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a</a:t>
                    </a:r>
                    <a:endParaRPr lang="en-US" altLang="zh-CN" sz="2800" b="1" i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3092" name="文本框 39989"/>
              <p:cNvSpPr txBox="1"/>
              <p:nvPr/>
            </p:nvSpPr>
            <p:spPr>
              <a:xfrm>
                <a:off x="3696" y="1570"/>
                <a:ext cx="28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093" name="直接连接符 39990"/>
            <p:cNvSpPr/>
            <p:nvPr/>
          </p:nvSpPr>
          <p:spPr>
            <a:xfrm flipV="1">
              <a:off x="2245" y="2160"/>
              <a:ext cx="1968" cy="725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3094" name="组合 39991"/>
            <p:cNvGrpSpPr/>
            <p:nvPr/>
          </p:nvGrpSpPr>
          <p:grpSpPr>
            <a:xfrm>
              <a:off x="2112" y="2832"/>
              <a:ext cx="300" cy="368"/>
              <a:chOff x="3408" y="2338"/>
              <a:chExt cx="300" cy="368"/>
            </a:xfrm>
          </p:grpSpPr>
          <p:sp>
            <p:nvSpPr>
              <p:cNvPr id="3095" name="椭圆 39992"/>
              <p:cNvSpPr/>
              <p:nvPr/>
            </p:nvSpPr>
            <p:spPr>
              <a:xfrm>
                <a:off x="3504" y="235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 cap="flat" cmpd="sng">
                <a:solidFill>
                  <a:srgbClr val="0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p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096" name="文本框 39993"/>
              <p:cNvSpPr txBox="1"/>
              <p:nvPr/>
            </p:nvSpPr>
            <p:spPr>
              <a:xfrm>
                <a:off x="3408" y="2338"/>
                <a:ext cx="300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097" name="文本框 1"/>
          <p:cNvSpPr txBox="1"/>
          <p:nvPr/>
        </p:nvSpPr>
        <p:spPr>
          <a:xfrm>
            <a:off x="1044893" y="1486218"/>
            <a:ext cx="2760662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、三角形法则</a:t>
            </a: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8" name="文本框 2"/>
          <p:cNvSpPr txBox="1"/>
          <p:nvPr/>
        </p:nvSpPr>
        <p:spPr>
          <a:xfrm>
            <a:off x="5326380" y="1486218"/>
            <a:ext cx="420528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zh-CN" sz="2800">
                <a:latin typeface="Arial" panose="020B0604020202020204" pitchFamily="34" charset="0"/>
                <a:ea typeface="宋体" panose="02010600030101010101" pitchFamily="2" charset="-122"/>
              </a:rPr>
              <a:t>、平行四边形法则</a:t>
            </a:r>
            <a:endParaRPr lang="zh-CN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099" name="组合 9"/>
          <p:cNvGrpSpPr/>
          <p:nvPr/>
        </p:nvGrpSpPr>
        <p:grpSpPr>
          <a:xfrm>
            <a:off x="5255895" y="2075180"/>
            <a:ext cx="3371532" cy="2196464"/>
            <a:chOff x="1825" y="6951"/>
            <a:chExt cx="5311" cy="3459"/>
          </a:xfrm>
        </p:grpSpPr>
        <p:grpSp>
          <p:nvGrpSpPr>
            <p:cNvPr id="3100" name="组合 3"/>
            <p:cNvGrpSpPr/>
            <p:nvPr/>
          </p:nvGrpSpPr>
          <p:grpSpPr>
            <a:xfrm>
              <a:off x="1826" y="6951"/>
              <a:ext cx="5310" cy="2533"/>
              <a:chOff x="1826" y="6951"/>
              <a:chExt cx="5310" cy="2533"/>
            </a:xfrm>
          </p:grpSpPr>
          <p:grpSp>
            <p:nvGrpSpPr>
              <p:cNvPr id="3101" name="组合 25678"/>
              <p:cNvGrpSpPr/>
              <p:nvPr/>
            </p:nvGrpSpPr>
            <p:grpSpPr>
              <a:xfrm>
                <a:off x="1826" y="6964"/>
                <a:ext cx="2190" cy="2520"/>
                <a:chOff x="3168" y="1104"/>
                <a:chExt cx="876" cy="1008"/>
              </a:xfrm>
            </p:grpSpPr>
            <p:grpSp>
              <p:nvGrpSpPr>
                <p:cNvPr id="3102" name="组合 25679"/>
                <p:cNvGrpSpPr/>
                <p:nvPr/>
              </p:nvGrpSpPr>
              <p:grpSpPr>
                <a:xfrm>
                  <a:off x="3168" y="1392"/>
                  <a:ext cx="720" cy="720"/>
                  <a:chOff x="816" y="1776"/>
                  <a:chExt cx="720" cy="720"/>
                </a:xfrm>
              </p:grpSpPr>
              <p:sp>
                <p:nvSpPr>
                  <p:cNvPr id="3103" name="直接连接符 25680"/>
                  <p:cNvSpPr/>
                  <p:nvPr/>
                </p:nvSpPr>
                <p:spPr>
                  <a:xfrm flipV="1">
                    <a:off x="816" y="1776"/>
                    <a:ext cx="720" cy="72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grpSp>
                <p:nvGrpSpPr>
                  <p:cNvPr id="3104" name="组合 25681"/>
                  <p:cNvGrpSpPr/>
                  <p:nvPr/>
                </p:nvGrpSpPr>
                <p:grpSpPr>
                  <a:xfrm>
                    <a:off x="902" y="1866"/>
                    <a:ext cx="227" cy="329"/>
                    <a:chOff x="902" y="1866"/>
                    <a:chExt cx="227" cy="329"/>
                  </a:xfrm>
                </p:grpSpPr>
                <p:sp>
                  <p:nvSpPr>
                    <p:cNvPr id="3105" name="直接连接符 25682"/>
                    <p:cNvSpPr/>
                    <p:nvPr/>
                  </p:nvSpPr>
                  <p:spPr>
                    <a:xfrm>
                      <a:off x="960" y="1920"/>
                      <a:ext cx="144" cy="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3106" name="文本框 25683"/>
                    <p:cNvSpPr txBox="1"/>
                    <p:nvPr/>
                  </p:nvSpPr>
                  <p:spPr>
                    <a:xfrm>
                      <a:off x="902" y="1866"/>
                      <a:ext cx="227" cy="32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anchor="t" anchorCtr="0">
                      <a:spAutoFit/>
                    </a:bodyPr>
                    <a:p>
                      <a:pPr>
                        <a:buClr>
                          <a:schemeClr val="bg1"/>
                        </a:buClr>
                      </a:pPr>
                      <a:r>
                        <a:rPr lang="en-US" altLang="zh-CN" sz="28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lang="en-US" altLang="zh-CN" sz="28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  <p:sp>
              <p:nvSpPr>
                <p:cNvPr id="3107" name="文本框 25684"/>
                <p:cNvSpPr txBox="1"/>
                <p:nvPr/>
              </p:nvSpPr>
              <p:spPr>
                <a:xfrm>
                  <a:off x="3744" y="1104"/>
                  <a:ext cx="300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>
                    <a:buClr>
                      <a:schemeClr val="bg1"/>
                    </a:buClr>
                  </a:pPr>
                  <a:r>
                    <a:rPr lang="en-US" altLang="zh-CN" sz="32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3108" name="组合 25686"/>
              <p:cNvGrpSpPr/>
              <p:nvPr/>
            </p:nvGrpSpPr>
            <p:grpSpPr>
              <a:xfrm>
                <a:off x="4843" y="7684"/>
                <a:ext cx="2085" cy="1800"/>
                <a:chOff x="4368" y="480"/>
                <a:chExt cx="834" cy="720"/>
              </a:xfrm>
            </p:grpSpPr>
            <p:sp>
              <p:nvSpPr>
                <p:cNvPr id="3109" name="直接连接符 25687"/>
                <p:cNvSpPr/>
                <p:nvPr/>
              </p:nvSpPr>
              <p:spPr>
                <a:xfrm flipV="1">
                  <a:off x="4368" y="480"/>
                  <a:ext cx="720" cy="72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110" name="矩形 25688"/>
                <p:cNvSpPr/>
                <p:nvPr/>
              </p:nvSpPr>
              <p:spPr>
                <a:xfrm>
                  <a:off x="4656" y="720"/>
                  <a:ext cx="546" cy="32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  <a:endPara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11" name="直接连接符 25689"/>
                <p:cNvSpPr/>
                <p:nvPr/>
              </p:nvSpPr>
              <p:spPr>
                <a:xfrm>
                  <a:off x="4848" y="768"/>
                  <a:ext cx="14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3112" name="组合 25690"/>
              <p:cNvGrpSpPr/>
              <p:nvPr/>
            </p:nvGrpSpPr>
            <p:grpSpPr>
              <a:xfrm>
                <a:off x="3626" y="6951"/>
                <a:ext cx="3510" cy="918"/>
                <a:chOff x="3840" y="192"/>
                <a:chExt cx="1404" cy="367"/>
              </a:xfrm>
            </p:grpSpPr>
            <p:sp>
              <p:nvSpPr>
                <p:cNvPr id="3113" name="文本框 25691"/>
                <p:cNvSpPr txBox="1"/>
                <p:nvPr/>
              </p:nvSpPr>
              <p:spPr>
                <a:xfrm>
                  <a:off x="4944" y="192"/>
                  <a:ext cx="300" cy="36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>
                    <a:buClr>
                      <a:schemeClr val="bg1"/>
                    </a:buClr>
                  </a:pPr>
                  <a:r>
                    <a:rPr lang="en-US" altLang="zh-CN" sz="32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3114" name="组合 25692"/>
                <p:cNvGrpSpPr/>
                <p:nvPr/>
              </p:nvGrpSpPr>
              <p:grpSpPr>
                <a:xfrm>
                  <a:off x="3840" y="192"/>
                  <a:ext cx="1248" cy="329"/>
                  <a:chOff x="3840" y="192"/>
                  <a:chExt cx="1248" cy="329"/>
                </a:xfrm>
              </p:grpSpPr>
              <p:sp>
                <p:nvSpPr>
                  <p:cNvPr id="3115" name="直接连接符 25693"/>
                  <p:cNvSpPr/>
                  <p:nvPr/>
                </p:nvSpPr>
                <p:spPr>
                  <a:xfrm>
                    <a:off x="3840" y="485"/>
                    <a:ext cx="1248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3116" name="矩形 25694"/>
                  <p:cNvSpPr/>
                  <p:nvPr/>
                </p:nvSpPr>
                <p:spPr>
                  <a:xfrm>
                    <a:off x="4321" y="192"/>
                    <a:ext cx="240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pPr algn="ctr">
                      <a:buClr>
                        <a:schemeClr val="bg1"/>
                      </a:buClr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17" name="直接连接符 25695"/>
                  <p:cNvSpPr/>
                  <p:nvPr/>
                </p:nvSpPr>
                <p:spPr>
                  <a:xfrm>
                    <a:off x="4320" y="192"/>
                    <a:ext cx="192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3118" name="组合 4"/>
              <p:cNvGrpSpPr/>
              <p:nvPr/>
            </p:nvGrpSpPr>
            <p:grpSpPr>
              <a:xfrm>
                <a:off x="1894" y="7657"/>
                <a:ext cx="4800" cy="1800"/>
                <a:chOff x="3168" y="480"/>
                <a:chExt cx="1920" cy="768"/>
              </a:xfrm>
            </p:grpSpPr>
            <p:sp>
              <p:nvSpPr>
                <p:cNvPr id="3119" name="直接连接符 25697"/>
                <p:cNvSpPr/>
                <p:nvPr/>
              </p:nvSpPr>
              <p:spPr>
                <a:xfrm flipV="1">
                  <a:off x="3168" y="480"/>
                  <a:ext cx="1920" cy="768"/>
                </a:xfrm>
                <a:prstGeom prst="line">
                  <a:avLst/>
                </a:prstGeom>
                <a:ln w="57150" cap="flat" cmpd="sng">
                  <a:solidFill>
                    <a:srgbClr val="FF33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120" name="矩形 25698"/>
                <p:cNvSpPr/>
                <p:nvPr/>
              </p:nvSpPr>
              <p:spPr>
                <a:xfrm>
                  <a:off x="3744" y="624"/>
                  <a:ext cx="479" cy="35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algn="ctr">
                    <a:buClr>
                      <a:schemeClr val="bg1"/>
                    </a:buClr>
                  </a:pPr>
                  <a:r>
                    <a: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a+b</a:t>
                  </a:r>
                  <a:endParaRPr lang="en-US" altLang="zh-CN" sz="2800" b="1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21" name="直接连接符 25699"/>
                <p:cNvSpPr/>
                <p:nvPr/>
              </p:nvSpPr>
              <p:spPr>
                <a:xfrm>
                  <a:off x="3792" y="672"/>
                  <a:ext cx="14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3122" name="直接连接符 25700"/>
                <p:cNvSpPr/>
                <p:nvPr/>
              </p:nvSpPr>
              <p:spPr>
                <a:xfrm>
                  <a:off x="4032" y="672"/>
                  <a:ext cx="144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</p:grpSp>
        <p:grpSp>
          <p:nvGrpSpPr>
            <p:cNvPr id="3123" name="组合 25671"/>
            <p:cNvGrpSpPr/>
            <p:nvPr/>
          </p:nvGrpSpPr>
          <p:grpSpPr>
            <a:xfrm>
              <a:off x="1825" y="8913"/>
              <a:ext cx="3905" cy="1497"/>
              <a:chOff x="3802" y="1200"/>
              <a:chExt cx="1562" cy="599"/>
            </a:xfrm>
          </p:grpSpPr>
          <p:sp>
            <p:nvSpPr>
              <p:cNvPr id="3124" name="文本框 25672"/>
              <p:cNvSpPr txBox="1"/>
              <p:nvPr/>
            </p:nvSpPr>
            <p:spPr>
              <a:xfrm>
                <a:off x="5078" y="1200"/>
                <a:ext cx="286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>
                  <a:buClr>
                    <a:schemeClr val="bg1"/>
                  </a:buClr>
                </a:pPr>
                <a:r>
                  <a:rPr lang="en-US" altLang="zh-CN" sz="3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32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125" name="组合 25673"/>
              <p:cNvGrpSpPr/>
              <p:nvPr/>
            </p:nvGrpSpPr>
            <p:grpSpPr>
              <a:xfrm>
                <a:off x="3802" y="1428"/>
                <a:ext cx="1248" cy="371"/>
                <a:chOff x="1152" y="2688"/>
                <a:chExt cx="1248" cy="371"/>
              </a:xfrm>
            </p:grpSpPr>
            <p:sp>
              <p:nvSpPr>
                <p:cNvPr id="3126" name="直接连接符 25674"/>
                <p:cNvSpPr/>
                <p:nvPr/>
              </p:nvSpPr>
              <p:spPr>
                <a:xfrm>
                  <a:off x="1152" y="2688"/>
                  <a:ext cx="1248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pSp>
              <p:nvGrpSpPr>
                <p:cNvPr id="3127" name="组合 25675"/>
                <p:cNvGrpSpPr/>
                <p:nvPr/>
              </p:nvGrpSpPr>
              <p:grpSpPr>
                <a:xfrm>
                  <a:off x="1526" y="2730"/>
                  <a:ext cx="240" cy="329"/>
                  <a:chOff x="1526" y="2730"/>
                  <a:chExt cx="240" cy="329"/>
                </a:xfrm>
              </p:grpSpPr>
              <p:sp>
                <p:nvSpPr>
                  <p:cNvPr id="3128" name="文本框 25676"/>
                  <p:cNvSpPr txBox="1"/>
                  <p:nvPr/>
                </p:nvSpPr>
                <p:spPr>
                  <a:xfrm>
                    <a:off x="1526" y="2730"/>
                    <a:ext cx="240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t" anchorCtr="0">
                    <a:spAutoFit/>
                  </a:bodyPr>
                  <a:p>
                    <a:pPr>
                      <a:buClr>
                        <a:schemeClr val="bg1"/>
                      </a:buClr>
                    </a:pPr>
                    <a:r>
                      <a:rPr lang="en-US" altLang="zh-CN" sz="28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b</a:t>
                    </a:r>
                    <a:endParaRPr lang="en-US" altLang="zh-CN" sz="28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129" name="直接连接符 25677"/>
                  <p:cNvSpPr/>
                  <p:nvPr/>
                </p:nvSpPr>
                <p:spPr>
                  <a:xfrm>
                    <a:off x="1536" y="2784"/>
                    <a:ext cx="192" cy="0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sp>
            </p:grpSp>
          </p:grpSp>
        </p:grpSp>
      </p:grpSp>
      <p:graphicFrame>
        <p:nvGraphicFramePr>
          <p:cNvPr id="3130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8305" y="4345305"/>
          <a:ext cx="2200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65200" imgH="228600" progId="Equation.KSEE3">
                  <p:embed/>
                </p:oleObj>
              </mc:Choice>
              <mc:Fallback>
                <p:oleObj name="" r:id="rId1" imgW="965200" imgH="228600" progId="Equation.KSEE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8305" y="4345305"/>
                        <a:ext cx="22002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1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69280" y="4345305"/>
          <a:ext cx="22304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77900" imgH="228600" progId="Equation.KSEE3">
                  <p:embed/>
                </p:oleObj>
              </mc:Choice>
              <mc:Fallback>
                <p:oleObj name="" r:id="rId3" imgW="9779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9280" y="4345305"/>
                        <a:ext cx="223043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2" name="对象 12"/>
          <p:cNvGraphicFramePr/>
          <p:nvPr/>
        </p:nvGraphicFramePr>
        <p:xfrm>
          <a:off x="1044893" y="5277803"/>
          <a:ext cx="85820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048000" imgH="279400" progId="Equation.3">
                  <p:embed/>
                </p:oleObj>
              </mc:Choice>
              <mc:Fallback>
                <p:oleObj name="" r:id="rId5" imgW="3048000" imgH="2794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4893" y="5277803"/>
                        <a:ext cx="85820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3638532" y="3700145"/>
            <a:ext cx="4958126" cy="674370"/>
            <a:chOff x="3209" y="5979"/>
            <a:chExt cx="10098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3209" y="5979"/>
              <a:ext cx="10097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3209" y="6058"/>
              <a:ext cx="1009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6.2.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2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.向量的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减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法运算</a:t>
              </a:r>
              <a:endParaRPr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3013" name="对象 43012"/>
          <p:cNvGraphicFramePr>
            <a:graphicFrameLocks noChangeAspect="1"/>
          </p:cNvGraphicFramePr>
          <p:nvPr/>
        </p:nvGraphicFramePr>
        <p:xfrm>
          <a:off x="735965" y="541020"/>
          <a:ext cx="9912350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" r:id="rId1" imgW="4597400" imgH="508000" progId="Equation.DSMT4">
                  <p:embed/>
                </p:oleObj>
              </mc:Choice>
              <mc:Fallback>
                <p:oleObj name="" r:id="rId1" imgW="45974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5965" y="541020"/>
                        <a:ext cx="9912350" cy="1153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43013"/>
          <p:cNvGraphicFramePr>
            <a:graphicFrameLocks noChangeAspect="1"/>
          </p:cNvGraphicFramePr>
          <p:nvPr/>
        </p:nvGraphicFramePr>
        <p:xfrm>
          <a:off x="735965" y="1915160"/>
          <a:ext cx="1031621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" r:id="rId3" imgW="4394200" imgH="482600" progId="Equation.DSMT4">
                  <p:embed/>
                </p:oleObj>
              </mc:Choice>
              <mc:Fallback>
                <p:oleObj name="" r:id="rId3" imgW="4394200" imgH="482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5965" y="1915160"/>
                        <a:ext cx="10316210" cy="1114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5" name="文本框 43014"/>
          <p:cNvSpPr txBox="1"/>
          <p:nvPr/>
        </p:nvSpPr>
        <p:spPr>
          <a:xfrm>
            <a:off x="601980" y="3256280"/>
            <a:ext cx="11828780" cy="52197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800" b="1">
                <a:solidFill>
                  <a:srgbClr val="FF7F3F"/>
                </a:solidFill>
                <a:latin typeface="Times New Roman" panose="02020603050405020304" pitchFamily="18" charset="0"/>
                <a:ea typeface="黑体" panose="02010609060101010101" charset="-122"/>
              </a:rPr>
              <a:t>我们规定，零向量的相反向量仍是零向量．</a:t>
            </a:r>
            <a:endParaRPr lang="zh-CN" altLang="en-US" sz="2800" b="1">
              <a:solidFill>
                <a:srgbClr val="FF7F3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01980" y="5139055"/>
            <a:ext cx="10988675" cy="791210"/>
            <a:chOff x="910" y="4761"/>
            <a:chExt cx="17305" cy="1246"/>
          </a:xfrm>
        </p:grpSpPr>
        <p:sp>
          <p:nvSpPr>
            <p:cNvPr id="6" name="圆角矩形 5"/>
            <p:cNvSpPr/>
            <p:nvPr>
              <p:custDataLst>
                <p:tags r:id="rId5"/>
              </p:custDataLst>
            </p:nvPr>
          </p:nvSpPr>
          <p:spPr>
            <a:xfrm>
              <a:off x="910" y="4761"/>
              <a:ext cx="17305" cy="1246"/>
            </a:xfrm>
            <a:prstGeom prst="roundRect">
              <a:avLst>
                <a:gd name="adj" fmla="val 50000"/>
              </a:avLst>
            </a:prstGeom>
            <a:solidFill>
              <a:srgbClr val="537AFA">
                <a:alpha val="3000"/>
              </a:srgbClr>
            </a:solidFill>
            <a:ln>
              <a:gradFill>
                <a:gsLst>
                  <a:gs pos="0">
                    <a:schemeClr val="accent2"/>
                  </a:gs>
                  <a:gs pos="100000">
                    <a:srgbClr val="537AFA"/>
                  </a:gs>
                </a:gsLst>
                <a:lin ang="12600000" scaled="0"/>
              </a:gra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</a:endParaRPr>
            </a:p>
          </p:txBody>
        </p:sp>
        <p:graphicFrame>
          <p:nvGraphicFramePr>
            <p:cNvPr id="44037" name="对象 44036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237" y="4902"/>
            <a:ext cx="1651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" r:id="rId7" imgW="4267200" imgH="241300" progId="Equation.DSMT4">
                    <p:embed/>
                  </p:oleObj>
                </mc:Choice>
                <mc:Fallback>
                  <p:oleObj name="" r:id="rId7" imgW="42672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37" y="4902"/>
                          <a:ext cx="16510" cy="9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文本框 9219"/>
          <p:cNvSpPr txBox="1"/>
          <p:nvPr>
            <p:custDataLst>
              <p:tags r:id="rId1"/>
            </p:custDataLst>
          </p:nvPr>
        </p:nvSpPr>
        <p:spPr>
          <a:xfrm>
            <a:off x="862330" y="718820"/>
            <a:ext cx="9022715" cy="581025"/>
          </a:xfrm>
          <a:prstGeom prst="rect">
            <a:avLst/>
          </a:prstGeom>
          <a:noFill/>
          <a:ln w="38100">
            <a:noFill/>
          </a:ln>
        </p:spPr>
        <p:txBody>
          <a:bodyPr>
            <a:noAutofit/>
          </a:bodyPr>
          <a:p>
            <a:pPr indent="0" algn="just" fontAlgn="auto">
              <a:lnSpc>
                <a:spcPct val="110000"/>
              </a:lnSpc>
            </a:pPr>
            <a:r>
              <a:rPr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向量减法的几何意义</a:t>
            </a:r>
            <a:r>
              <a:rPr lang="zh-CN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：</a:t>
            </a:r>
            <a:endParaRPr lang="zh-CN" sz="280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0737" name="直接连接符 30736"/>
          <p:cNvSpPr/>
          <p:nvPr>
            <p:custDataLst>
              <p:tags r:id="rId2"/>
            </p:custDataLst>
          </p:nvPr>
        </p:nvSpPr>
        <p:spPr>
          <a:xfrm>
            <a:off x="2307669" y="4966709"/>
            <a:ext cx="2131458" cy="0"/>
          </a:xfrm>
          <a:prstGeom prst="line">
            <a:avLst/>
          </a:prstGeom>
          <a:ln w="28575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sp>
        <p:nvSpPr>
          <p:cNvPr id="30738" name="直接连接符 30737"/>
          <p:cNvSpPr/>
          <p:nvPr>
            <p:custDataLst>
              <p:tags r:id="rId3"/>
            </p:custDataLst>
          </p:nvPr>
        </p:nvSpPr>
        <p:spPr>
          <a:xfrm>
            <a:off x="1696641" y="3519286"/>
            <a:ext cx="611028" cy="1447423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sp>
        <p:nvSpPr>
          <p:cNvPr id="30739" name="直接连接符 30738"/>
          <p:cNvSpPr/>
          <p:nvPr>
            <p:custDataLst>
              <p:tags r:id="rId4"/>
            </p:custDataLst>
          </p:nvPr>
        </p:nvSpPr>
        <p:spPr>
          <a:xfrm>
            <a:off x="1087200" y="2071863"/>
            <a:ext cx="609441" cy="144742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stealth" w="lg" len="lg"/>
            <a:tailEnd type="none" w="lg" len="lg"/>
          </a:ln>
        </p:spPr>
        <p:txBody>
          <a:bodyPr/>
          <a:p/>
        </p:txBody>
      </p:sp>
      <p:sp>
        <p:nvSpPr>
          <p:cNvPr id="30740" name="直接连接符 30739"/>
          <p:cNvSpPr/>
          <p:nvPr>
            <p:custDataLst>
              <p:tags r:id="rId5"/>
            </p:custDataLst>
          </p:nvPr>
        </p:nvSpPr>
        <p:spPr>
          <a:xfrm>
            <a:off x="1696641" y="3519286"/>
            <a:ext cx="2131457" cy="0"/>
          </a:xfrm>
          <a:prstGeom prst="line">
            <a:avLst/>
          </a:prstGeom>
          <a:ln w="28575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sp>
        <p:nvSpPr>
          <p:cNvPr id="30741" name="直接连接符 30740"/>
          <p:cNvSpPr/>
          <p:nvPr>
            <p:custDataLst>
              <p:tags r:id="rId6"/>
            </p:custDataLst>
          </p:nvPr>
        </p:nvSpPr>
        <p:spPr>
          <a:xfrm>
            <a:off x="3828098" y="3519286"/>
            <a:ext cx="611029" cy="1447423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sp>
        <p:nvSpPr>
          <p:cNvPr id="30742" name="直接连接符 30741"/>
          <p:cNvSpPr/>
          <p:nvPr>
            <p:custDataLst>
              <p:tags r:id="rId7"/>
            </p:custDataLst>
          </p:nvPr>
        </p:nvSpPr>
        <p:spPr>
          <a:xfrm>
            <a:off x="1087200" y="2071863"/>
            <a:ext cx="2740898" cy="1447423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sp>
        <p:nvSpPr>
          <p:cNvPr id="30743" name="直接连接符 30742"/>
          <p:cNvSpPr/>
          <p:nvPr>
            <p:custDataLst>
              <p:tags r:id="rId8"/>
            </p:custDataLst>
          </p:nvPr>
        </p:nvSpPr>
        <p:spPr>
          <a:xfrm>
            <a:off x="1696641" y="3519286"/>
            <a:ext cx="2742486" cy="144742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p/>
        </p:txBody>
      </p:sp>
      <p:graphicFrame>
        <p:nvGraphicFramePr>
          <p:cNvPr id="30745" name="对象 3074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458443" y="3062205"/>
          <a:ext cx="279327" cy="4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" r:id="rId10" imgW="127000" imgH="215265" progId="Equation.DSMT4">
                  <p:embed/>
                </p:oleObj>
              </mc:Choice>
              <mc:Fallback>
                <p:oleObj name="" r:id="rId10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8443" y="3062205"/>
                        <a:ext cx="279327" cy="4761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6" name="对象 3074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087200" y="2833664"/>
          <a:ext cx="279327" cy="4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" r:id="rId13" imgW="127000" imgH="215265" progId="Equation.DSMT4">
                  <p:embed/>
                </p:oleObj>
              </mc:Choice>
              <mc:Fallback>
                <p:oleObj name="" r:id="rId13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87200" y="2833664"/>
                        <a:ext cx="279327" cy="4761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7" name="对象 30746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522062" y="4204907"/>
          <a:ext cx="476126" cy="4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16" imgW="215900" imgH="215900" progId="Equation.DSMT4">
                  <p:embed/>
                </p:oleObj>
              </mc:Choice>
              <mc:Fallback>
                <p:oleObj name="" r:id="rId16" imgW="215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22062" y="4204907"/>
                        <a:ext cx="476126" cy="4761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对象 3074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4210587" y="3824007"/>
          <a:ext cx="476126" cy="4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19" imgW="215900" imgH="215900" progId="Equation.DSMT4">
                  <p:embed/>
                </p:oleObj>
              </mc:Choice>
              <mc:Fallback>
                <p:oleObj name="" r:id="rId19" imgW="2159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10587" y="3824007"/>
                        <a:ext cx="476126" cy="4761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对象 30748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2229902" y="4342983"/>
          <a:ext cx="1206186" cy="533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22" imgW="546100" imgH="241300" progId="Equation.DSMT4">
                  <p:embed/>
                </p:oleObj>
              </mc:Choice>
              <mc:Fallback>
                <p:oleObj name="" r:id="rId22" imgW="5461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29902" y="4342983"/>
                        <a:ext cx="1206186" cy="5332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对象 3074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218657" y="4966709"/>
          <a:ext cx="279327" cy="47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" r:id="rId25" imgW="127000" imgH="215265" progId="Equation.DSMT4">
                  <p:embed/>
                </p:oleObj>
              </mc:Choice>
              <mc:Fallback>
                <p:oleObj name="" r:id="rId25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218657" y="4966709"/>
                        <a:ext cx="279327" cy="4761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1" name="文本框 30750"/>
          <p:cNvSpPr txBox="1"/>
          <p:nvPr>
            <p:custDataLst>
              <p:tags r:id="rId27"/>
            </p:custDataLst>
          </p:nvPr>
        </p:nvSpPr>
        <p:spPr>
          <a:xfrm>
            <a:off x="1184990" y="3346625"/>
            <a:ext cx="685621" cy="4914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sz="2600" i="1">
                <a:latin typeface="Times New Roman" panose="02020603050405020304" pitchFamily="18" charset="0"/>
              </a:rPr>
              <a:t>O</a:t>
            </a:r>
            <a:endParaRPr lang="en-US" altLang="zh-CN" sz="2600" i="1">
              <a:latin typeface="Times New Roman" panose="02020603050405020304" pitchFamily="18" charset="0"/>
            </a:endParaRPr>
          </a:p>
        </p:txBody>
      </p:sp>
      <p:sp>
        <p:nvSpPr>
          <p:cNvPr id="30752" name="文本框 30751"/>
          <p:cNvSpPr txBox="1"/>
          <p:nvPr>
            <p:custDataLst>
              <p:tags r:id="rId28"/>
            </p:custDataLst>
          </p:nvPr>
        </p:nvSpPr>
        <p:spPr>
          <a:xfrm>
            <a:off x="3857348" y="3090458"/>
            <a:ext cx="687209" cy="4914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sz="2600" i="1">
                <a:latin typeface="Times New Roman" panose="02020603050405020304" pitchFamily="18" charset="0"/>
              </a:rPr>
              <a:t>A</a:t>
            </a:r>
            <a:endParaRPr lang="en-US" altLang="zh-CN" sz="2600" i="1">
              <a:latin typeface="Times New Roman" panose="02020603050405020304" pitchFamily="18" charset="0"/>
            </a:endParaRPr>
          </a:p>
        </p:txBody>
      </p:sp>
      <p:sp>
        <p:nvSpPr>
          <p:cNvPr id="30753" name="文本框 30752"/>
          <p:cNvSpPr txBox="1"/>
          <p:nvPr>
            <p:custDataLst>
              <p:tags r:id="rId29"/>
            </p:custDataLst>
          </p:nvPr>
        </p:nvSpPr>
        <p:spPr>
          <a:xfrm>
            <a:off x="790119" y="1638920"/>
            <a:ext cx="685621" cy="4914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sz="2600" i="1">
                <a:latin typeface="Times New Roman" panose="02020603050405020304" pitchFamily="18" charset="0"/>
              </a:rPr>
              <a:t>B</a:t>
            </a:r>
            <a:endParaRPr lang="en-US" altLang="zh-CN" sz="2600" i="1">
              <a:latin typeface="Times New Roman" panose="02020603050405020304" pitchFamily="18" charset="0"/>
            </a:endParaRPr>
          </a:p>
        </p:txBody>
      </p:sp>
      <p:sp>
        <p:nvSpPr>
          <p:cNvPr id="30755" name="文本框 30754"/>
          <p:cNvSpPr txBox="1"/>
          <p:nvPr>
            <p:custDataLst>
              <p:tags r:id="rId30"/>
            </p:custDataLst>
          </p:nvPr>
        </p:nvSpPr>
        <p:spPr>
          <a:xfrm>
            <a:off x="1842671" y="4898169"/>
            <a:ext cx="687208" cy="4914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r>
              <a:rPr lang="en-US" altLang="zh-CN" sz="2600" i="1">
                <a:latin typeface="Times New Roman" panose="02020603050405020304" pitchFamily="18" charset="0"/>
              </a:rPr>
              <a:t>D</a:t>
            </a:r>
            <a:endParaRPr lang="en-US" altLang="zh-CN" sz="2600" i="1">
              <a:latin typeface="Times New Roman" panose="02020603050405020304" pitchFamily="18" charset="0"/>
            </a:endParaRPr>
          </a:p>
        </p:txBody>
      </p:sp>
      <p:graphicFrame>
        <p:nvGraphicFramePr>
          <p:cNvPr id="30756" name="对象 30755"/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2529861" y="2236920"/>
          <a:ext cx="758627" cy="47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32" imgW="342265" imgH="215900" progId="Equation.DSMT4">
                  <p:embed/>
                </p:oleObj>
              </mc:Choice>
              <mc:Fallback>
                <p:oleObj name="" r:id="rId32" imgW="3422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529861" y="2236920"/>
                        <a:ext cx="758627" cy="47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文本框 40980"/>
          <p:cNvSpPr txBox="1"/>
          <p:nvPr/>
        </p:nvSpPr>
        <p:spPr>
          <a:xfrm>
            <a:off x="5842635" y="4383544"/>
            <a:ext cx="7749745" cy="58356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pPr algn="l">
              <a:spcBef>
                <a:spcPct val="0"/>
              </a:spcBef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同起点、连终点、指向被减</a:t>
            </a:r>
            <a:endParaRPr lang="zh-CN" altLang="en-US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605905" y="3105150"/>
            <a:ext cx="2962275" cy="64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5" grpId="0"/>
      <p:bldP spid="30755" grpId="1"/>
      <p:bldP spid="409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直接连接符 40964"/>
          <p:cNvSpPr/>
          <p:nvPr>
            <p:custDataLst>
              <p:tags r:id="rId1"/>
            </p:custDataLst>
          </p:nvPr>
        </p:nvSpPr>
        <p:spPr>
          <a:xfrm>
            <a:off x="1905833" y="5097363"/>
            <a:ext cx="2588539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40966" name="直接连接符 40965"/>
          <p:cNvSpPr/>
          <p:nvPr>
            <p:custDataLst>
              <p:tags r:id="rId2"/>
            </p:custDataLst>
          </p:nvPr>
        </p:nvSpPr>
        <p:spPr>
          <a:xfrm flipH="1">
            <a:off x="5560894" y="4107021"/>
            <a:ext cx="304721" cy="1752144"/>
          </a:xfrm>
          <a:prstGeom prst="line">
            <a:avLst/>
          </a:prstGeom>
          <a:ln w="28575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aphicFrame>
        <p:nvGraphicFramePr>
          <p:cNvPr id="40967" name="对象 40966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104084" y="4546645"/>
          <a:ext cx="323766" cy="550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4" imgW="127000" imgH="215265" progId="Equation.DSMT4">
                  <p:embed/>
                </p:oleObj>
              </mc:Choice>
              <mc:Fallback>
                <p:oleObj name="" r:id="rId4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04084" y="4546645"/>
                        <a:ext cx="323766" cy="5507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对象 4096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5369756" y="4487057"/>
          <a:ext cx="323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" r:id="rId7" imgW="127000" imgH="215900" progId="Equation.DSMT4">
                  <p:embed/>
                </p:oleObj>
              </mc:Choice>
              <mc:Fallback>
                <p:oleObj name="" r:id="rId7" imgW="1270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9756" y="4487057"/>
                        <a:ext cx="3238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直接连接符 40968"/>
          <p:cNvSpPr/>
          <p:nvPr>
            <p:custDataLst>
              <p:tags r:id="rId9"/>
            </p:custDataLst>
          </p:nvPr>
        </p:nvSpPr>
        <p:spPr>
          <a:xfrm>
            <a:off x="7465398" y="4107021"/>
            <a:ext cx="2591712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aphicFrame>
        <p:nvGraphicFramePr>
          <p:cNvPr id="40970" name="对象 40969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546167" y="3573760"/>
          <a:ext cx="323766" cy="55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" r:id="rId11" imgW="127000" imgH="215265" progId="Equation.DSMT4">
                  <p:embed/>
                </p:oleObj>
              </mc:Choice>
              <mc:Fallback>
                <p:oleObj name="" r:id="rId11" imgW="127000" imgH="215265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6167" y="3573760"/>
                        <a:ext cx="323766" cy="550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直接连接符 40970"/>
          <p:cNvSpPr/>
          <p:nvPr>
            <p:custDataLst>
              <p:tags r:id="rId12"/>
            </p:custDataLst>
          </p:nvPr>
        </p:nvSpPr>
        <p:spPr>
          <a:xfrm flipH="1">
            <a:off x="7160677" y="4107021"/>
            <a:ext cx="304721" cy="1752144"/>
          </a:xfrm>
          <a:prstGeom prst="line">
            <a:avLst/>
          </a:prstGeom>
          <a:ln w="28575" cap="flat" cmpd="sng">
            <a:solidFill>
              <a:srgbClr val="0F4DD9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graphicFrame>
        <p:nvGraphicFramePr>
          <p:cNvPr id="40972" name="对象 4097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011449" y="4487057"/>
          <a:ext cx="3238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" r:id="rId14" imgW="127000" imgH="215900" progId="Equation.DSMT4">
                  <p:embed/>
                </p:oleObj>
              </mc:Choice>
              <mc:Fallback>
                <p:oleObj name="" r:id="rId14" imgW="1270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11449" y="4487057"/>
                        <a:ext cx="3238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直接连接符 40972"/>
          <p:cNvSpPr/>
          <p:nvPr>
            <p:custDataLst>
              <p:tags r:id="rId16"/>
            </p:custDataLst>
          </p:nvPr>
        </p:nvSpPr>
        <p:spPr>
          <a:xfrm flipV="1">
            <a:off x="7160677" y="4107021"/>
            <a:ext cx="2896433" cy="1752144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stealth" w="lg" len="lg"/>
          </a:ln>
        </p:spPr>
        <p:txBody>
          <a:bodyPr/>
          <a:lstStyle/>
          <a:p/>
        </p:txBody>
      </p:sp>
      <p:sp>
        <p:nvSpPr>
          <p:cNvPr id="40974" name="文本框 40973"/>
          <p:cNvSpPr txBox="1"/>
          <p:nvPr>
            <p:custDataLst>
              <p:tags r:id="rId17"/>
            </p:custDataLst>
          </p:nvPr>
        </p:nvSpPr>
        <p:spPr>
          <a:xfrm>
            <a:off x="7160677" y="3615670"/>
            <a:ext cx="533261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O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40975" name="文本框 40974"/>
          <p:cNvSpPr txBox="1"/>
          <p:nvPr>
            <p:custDataLst>
              <p:tags r:id="rId18"/>
            </p:custDataLst>
          </p:nvPr>
        </p:nvSpPr>
        <p:spPr>
          <a:xfrm>
            <a:off x="9980930" y="3594060"/>
            <a:ext cx="530087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A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sp>
        <p:nvSpPr>
          <p:cNvPr id="40976" name="文本框 40975"/>
          <p:cNvSpPr txBox="1"/>
          <p:nvPr>
            <p:custDataLst>
              <p:tags r:id="rId19"/>
            </p:custDataLst>
          </p:nvPr>
        </p:nvSpPr>
        <p:spPr>
          <a:xfrm>
            <a:off x="6697246" y="5556290"/>
            <a:ext cx="533261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i="1">
                <a:latin typeface="Times New Roman" panose="02020603050405020304" pitchFamily="18" charset="0"/>
              </a:rPr>
              <a:t>B</a:t>
            </a:r>
            <a:endParaRPr lang="en-US" altLang="zh-CN" sz="2800" i="1">
              <a:latin typeface="Times New Roman" panose="02020603050405020304" pitchFamily="18" charset="0"/>
            </a:endParaRPr>
          </a:p>
        </p:txBody>
      </p:sp>
      <p:graphicFrame>
        <p:nvGraphicFramePr>
          <p:cNvPr id="40977" name="对象 40976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8333534" y="5097363"/>
          <a:ext cx="874485" cy="55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" r:id="rId21" imgW="342265" imgH="215900" progId="Equation.DSMT4">
                  <p:embed/>
                </p:oleObj>
              </mc:Choice>
              <mc:Fallback>
                <p:oleObj name="" r:id="rId21" imgW="3422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33534" y="5097363"/>
                        <a:ext cx="874485" cy="550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8" name="文本框 40977"/>
          <p:cNvSpPr txBox="1"/>
          <p:nvPr>
            <p:custDataLst>
              <p:tags r:id="rId23"/>
            </p:custDataLst>
          </p:nvPr>
        </p:nvSpPr>
        <p:spPr>
          <a:xfrm>
            <a:off x="4452442" y="5996186"/>
            <a:ext cx="3047206" cy="5219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pPr algn="ctr"/>
            <a:r>
              <a:rPr lang="zh-CN" altLang="en-US" sz="2800">
                <a:latin typeface="Times New Roman" panose="02020603050405020304" pitchFamily="18" charset="0"/>
              </a:rPr>
              <a:t>图</a:t>
            </a:r>
            <a:r>
              <a:rPr lang="en-US" altLang="zh-CN" sz="2800">
                <a:latin typeface="Times New Roman" panose="02020603050405020304" pitchFamily="18" charset="0"/>
              </a:rPr>
              <a:t>6.2-11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aphicFrame>
        <p:nvGraphicFramePr>
          <p:cNvPr id="40979" name="对象 40978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865505" y="793750"/>
          <a:ext cx="499999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" r:id="rId25" imgW="2159000" imgH="241300" progId="Equation.DSMT4">
                  <p:embed/>
                </p:oleObj>
              </mc:Choice>
              <mc:Fallback>
                <p:oleObj name="" r:id="rId25" imgW="21590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65505" y="793750"/>
                        <a:ext cx="4999990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0" name="对象 40979"/>
          <p:cNvGraphicFramePr>
            <a:graphicFrameLocks noChangeAspect="1"/>
          </p:cNvGraphicFramePr>
          <p:nvPr/>
        </p:nvGraphicFramePr>
        <p:xfrm>
          <a:off x="824865" y="1731645"/>
          <a:ext cx="10434320" cy="176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" r:id="rId27" imgW="4470400" imgH="736600" progId="Equation.DSMT4">
                  <p:embed/>
                </p:oleObj>
              </mc:Choice>
              <mc:Fallback>
                <p:oleObj name="" r:id="rId27" imgW="4470400" imgH="736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24865" y="1731645"/>
                        <a:ext cx="10434320" cy="176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1" name="文本框 40980"/>
          <p:cNvSpPr txBox="1"/>
          <p:nvPr/>
        </p:nvSpPr>
        <p:spPr>
          <a:xfrm>
            <a:off x="768985" y="3614559"/>
            <a:ext cx="7749745" cy="52197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同起点、连终点、指向被减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4" grpId="0"/>
      <p:bldP spid="40975" grpId="0"/>
      <p:bldP spid="40976" grpId="0"/>
      <p:bldP spid="409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860425" y="211455"/>
            <a:ext cx="10417810" cy="1125220"/>
            <a:chOff x="1355" y="1910"/>
            <a:chExt cx="16406" cy="1772"/>
          </a:xfrm>
        </p:grpSpPr>
        <p:sp>
          <p:nvSpPr>
            <p:cNvPr id="43012" name="文本框 43011"/>
            <p:cNvSpPr txBox="1"/>
            <p:nvPr>
              <p:custDataLst>
                <p:tags r:id="rId1"/>
              </p:custDataLst>
            </p:nvPr>
          </p:nvSpPr>
          <p:spPr>
            <a:xfrm>
              <a:off x="1355" y="1910"/>
              <a:ext cx="16406" cy="1773"/>
            </a:xfrm>
            <a:prstGeom prst="rect">
              <a:avLst/>
            </a:prstGeom>
            <a:solidFill>
              <a:srgbClr val="EAEFFE"/>
            </a:solidFill>
            <a:ln w="28575">
              <a:noFill/>
            </a:ln>
          </p:spPr>
          <p:txBody>
            <a:bodyPr wrap="square">
              <a:no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思考：</a:t>
              </a:r>
              <a:endParaRPr lang="zh-CN" altLang="en-US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6084" name="对象 46083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1444" y="2713"/>
            <a:ext cx="15571" cy="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" r:id="rId3" imgW="4330700" imgH="241300" progId="Equation.DSMT4">
                    <p:embed/>
                  </p:oleObj>
                </mc:Choice>
                <mc:Fallback>
                  <p:oleObj name="" r:id="rId3" imgW="43307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4" y="2713"/>
                          <a:ext cx="15571" cy="8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8" name="直接连接符 46087"/>
          <p:cNvSpPr/>
          <p:nvPr>
            <p:custDataLst>
              <p:tags r:id="rId5"/>
            </p:custDataLst>
          </p:nvPr>
        </p:nvSpPr>
        <p:spPr>
          <a:xfrm>
            <a:off x="1829197" y="2496364"/>
            <a:ext cx="1828324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oval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46089" name="直接连接符 46088"/>
          <p:cNvSpPr/>
          <p:nvPr>
            <p:custDataLst>
              <p:tags r:id="rId6"/>
            </p:custDataLst>
          </p:nvPr>
        </p:nvSpPr>
        <p:spPr>
          <a:xfrm>
            <a:off x="1829197" y="2496364"/>
            <a:ext cx="1066522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headEnd type="oval" w="med" len="med"/>
            <a:tailEnd type="triangle" w="med" len="med"/>
          </a:ln>
        </p:spPr>
        <p:txBody>
          <a:bodyPr/>
          <a:lstStyle/>
          <a:p/>
        </p:txBody>
      </p:sp>
      <p:graphicFrame>
        <p:nvGraphicFramePr>
          <p:cNvPr id="46090" name="对象 46089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680011" y="1961793"/>
          <a:ext cx="387249" cy="38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" r:id="rId8" imgW="165100" imgH="165100" progId="Equation.3">
                  <p:embed/>
                </p:oleObj>
              </mc:Choice>
              <mc:Fallback>
                <p:oleObj name="" r:id="rId8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0011" y="1961793"/>
                        <a:ext cx="387249" cy="387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对象 4609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444538" y="1989733"/>
          <a:ext cx="387249" cy="38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" r:id="rId11" imgW="165100" imgH="165100" progId="Equation.3">
                  <p:embed/>
                </p:oleObj>
              </mc:Choice>
              <mc:Fallback>
                <p:oleObj name="" r:id="rId11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44538" y="1989733"/>
                        <a:ext cx="387249" cy="387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对象 46091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590999" y="1983403"/>
          <a:ext cx="380901" cy="41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" name="" r:id="rId14" imgW="165100" imgH="177800" progId="Equation.3">
                  <p:embed/>
                </p:oleObj>
              </mc:Choice>
              <mc:Fallback>
                <p:oleObj name="" r:id="rId14" imgW="1651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90999" y="1983403"/>
                        <a:ext cx="380901" cy="4174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6215380" y="1520190"/>
            <a:ext cx="1827530" cy="1525905"/>
            <a:chOff x="9788" y="3971"/>
            <a:chExt cx="2878" cy="2403"/>
          </a:xfrm>
        </p:grpSpPr>
        <p:sp>
          <p:nvSpPr>
            <p:cNvPr id="46086" name="直接连接符 46085"/>
            <p:cNvSpPr/>
            <p:nvPr>
              <p:custDataLst>
                <p:tags r:id="rId16"/>
              </p:custDataLst>
            </p:nvPr>
          </p:nvSpPr>
          <p:spPr>
            <a:xfrm>
              <a:off x="9788" y="5055"/>
              <a:ext cx="28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46087" name="直接连接符 46086"/>
            <p:cNvSpPr/>
            <p:nvPr>
              <p:custDataLst>
                <p:tags r:id="rId17"/>
              </p:custDataLst>
            </p:nvPr>
          </p:nvSpPr>
          <p:spPr>
            <a:xfrm>
              <a:off x="10028" y="6374"/>
              <a:ext cx="16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graphicFrame>
          <p:nvGraphicFramePr>
            <p:cNvPr id="46093" name="对象 46092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0818" y="3971"/>
            <a:ext cx="667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9" name="" r:id="rId19" imgW="127000" imgH="227965" progId="Equation.3">
                    <p:embed/>
                  </p:oleObj>
                </mc:Choice>
                <mc:Fallback>
                  <p:oleObj name="" r:id="rId19" imgW="127000" imgH="22796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8" y="3971"/>
                          <a:ext cx="667" cy="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对象 46093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0535" y="5392"/>
            <a:ext cx="599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name="" r:id="rId22" imgW="127000" imgH="227965" progId="Equation.3">
                    <p:embed/>
                  </p:oleObj>
                </mc:Choice>
                <mc:Fallback>
                  <p:oleObj name="" r:id="rId22" imgW="127000" imgH="22796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0535" y="5392"/>
                          <a:ext cx="599" cy="9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6215380" y="3372485"/>
            <a:ext cx="1827530" cy="1610995"/>
            <a:chOff x="9788" y="6888"/>
            <a:chExt cx="2878" cy="2537"/>
          </a:xfrm>
        </p:grpSpPr>
        <p:sp>
          <p:nvSpPr>
            <p:cNvPr id="46095" name="直接连接符 46094"/>
            <p:cNvSpPr/>
            <p:nvPr>
              <p:custDataLst>
                <p:tags r:id="rId24"/>
              </p:custDataLst>
            </p:nvPr>
          </p:nvSpPr>
          <p:spPr>
            <a:xfrm>
              <a:off x="9788" y="7985"/>
              <a:ext cx="287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graphicFrame>
          <p:nvGraphicFramePr>
            <p:cNvPr id="46096" name="对象 46095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10818" y="6888"/>
            <a:ext cx="667" cy="1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name="" r:id="rId26" imgW="127000" imgH="227965" progId="Equation.3">
                    <p:embed/>
                  </p:oleObj>
                </mc:Choice>
                <mc:Fallback>
                  <p:oleObj name="" r:id="rId26" imgW="127000" imgH="22796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8" y="6888"/>
                          <a:ext cx="667" cy="10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直接连接符 46096"/>
            <p:cNvSpPr/>
            <p:nvPr>
              <p:custDataLst>
                <p:tags r:id="rId27"/>
              </p:custDataLst>
            </p:nvPr>
          </p:nvSpPr>
          <p:spPr>
            <a:xfrm>
              <a:off x="9908" y="9425"/>
              <a:ext cx="16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/>
          </p:txBody>
        </p:sp>
        <p:graphicFrame>
          <p:nvGraphicFramePr>
            <p:cNvPr id="46098" name="对象 46097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10494" y="8354"/>
            <a:ext cx="574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2" name="" r:id="rId29" imgW="127000" imgH="227965" progId="Equation.3">
                    <p:embed/>
                  </p:oleObj>
                </mc:Choice>
                <mc:Fallback>
                  <p:oleObj name="" r:id="rId29" imgW="127000" imgH="227965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10494" y="8354"/>
                          <a:ext cx="574" cy="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99" name="直接连接符 46098"/>
          <p:cNvSpPr/>
          <p:nvPr>
            <p:custDataLst>
              <p:tags r:id="rId30"/>
            </p:custDataLst>
          </p:nvPr>
        </p:nvSpPr>
        <p:spPr>
          <a:xfrm>
            <a:off x="2806879" y="4192409"/>
            <a:ext cx="1829911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oval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46100" name="直接连接符 46099"/>
          <p:cNvSpPr/>
          <p:nvPr>
            <p:custDataLst>
              <p:tags r:id="rId31"/>
            </p:custDataLst>
          </p:nvPr>
        </p:nvSpPr>
        <p:spPr>
          <a:xfrm>
            <a:off x="1816537" y="4192409"/>
            <a:ext cx="1066522" cy="0"/>
          </a:xfrm>
          <a:prstGeom prst="line">
            <a:avLst/>
          </a:prstGeom>
          <a:ln w="38100" cap="flat" cmpd="sng">
            <a:solidFill>
              <a:srgbClr val="3333FF"/>
            </a:solidFill>
            <a:prstDash val="solid"/>
            <a:headEnd type="arrow" w="med" len="med"/>
            <a:tailEnd type="none" w="med" len="med"/>
          </a:ln>
        </p:spPr>
        <p:txBody>
          <a:bodyPr/>
          <a:lstStyle/>
          <a:p/>
        </p:txBody>
      </p:sp>
      <p:graphicFrame>
        <p:nvGraphicFramePr>
          <p:cNvPr id="46101" name="对象 46100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2657693" y="3651508"/>
          <a:ext cx="387249" cy="38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" r:id="rId33" imgW="165100" imgH="165100" progId="Equation.3">
                  <p:embed/>
                </p:oleObj>
              </mc:Choice>
              <mc:Fallback>
                <p:oleObj name="" r:id="rId33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57693" y="3651508"/>
                        <a:ext cx="387249" cy="387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2" name="对象 46101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4408250" y="3665478"/>
          <a:ext cx="387249" cy="387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" r:id="rId35" imgW="165100" imgH="165100" progId="Equation.3">
                  <p:embed/>
                </p:oleObj>
              </mc:Choice>
              <mc:Fallback>
                <p:oleObj name="" r:id="rId35" imgW="165100" imgH="1651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8250" y="3665478"/>
                        <a:ext cx="387249" cy="3872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03" name="对象 46102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664176" y="3659148"/>
          <a:ext cx="380901" cy="41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" r:id="rId37" imgW="165100" imgH="177800" progId="Equation.3">
                  <p:embed/>
                </p:oleObj>
              </mc:Choice>
              <mc:Fallback>
                <p:oleObj name="" r:id="rId37" imgW="165100" imgH="177800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64176" y="3659148"/>
                        <a:ext cx="380901" cy="4174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04" name="直接连接符 46103"/>
          <p:cNvSpPr/>
          <p:nvPr/>
        </p:nvSpPr>
        <p:spPr>
          <a:xfrm>
            <a:off x="1892717" y="4192409"/>
            <a:ext cx="2744073" cy="0"/>
          </a:xfrm>
          <a:prstGeom prst="line">
            <a:avLst/>
          </a:prstGeom>
          <a:ln w="57150" cap="flat" cmpd="sng">
            <a:pattFill prst="trellis">
              <a:fgClr>
                <a:srgbClr val="FF0000"/>
              </a:fgClr>
              <a:bgClr>
                <a:srgbClr val="66FF33"/>
              </a:bgClr>
            </a:pattFill>
            <a:prstDash val="solid"/>
            <a:headEnd type="oval" w="med" len="med"/>
            <a:tailEnd type="triangle" w="med" len="med"/>
          </a:ln>
        </p:spPr>
        <p:txBody>
          <a:bodyPr/>
          <a:lstStyle/>
          <a:p/>
        </p:txBody>
      </p:sp>
      <p:sp>
        <p:nvSpPr>
          <p:cNvPr id="46105" name="直接连接符 46104"/>
          <p:cNvSpPr/>
          <p:nvPr/>
        </p:nvSpPr>
        <p:spPr>
          <a:xfrm>
            <a:off x="2819539" y="2496364"/>
            <a:ext cx="837982" cy="0"/>
          </a:xfrm>
          <a:prstGeom prst="line">
            <a:avLst/>
          </a:prstGeom>
          <a:ln w="57150" cap="flat" cmpd="sng">
            <a:pattFill prst="trellis">
              <a:fgClr>
                <a:srgbClr val="FF0000"/>
              </a:fgClr>
              <a:bgClr>
                <a:srgbClr val="66FF33"/>
              </a:bgClr>
            </a:pattFill>
            <a:prstDash val="solid"/>
            <a:headEnd type="oval" w="med" len="med"/>
            <a:tailEnd type="triangle" w="med" len="med"/>
          </a:ln>
        </p:spPr>
        <p:txBody>
          <a:bodyPr/>
          <a:lstStyle/>
          <a:p/>
        </p:txBody>
      </p:sp>
      <p:graphicFrame>
        <p:nvGraphicFramePr>
          <p:cNvPr id="3132" name="对象 12"/>
          <p:cNvGraphicFramePr/>
          <p:nvPr/>
        </p:nvGraphicFramePr>
        <p:xfrm>
          <a:off x="1679893" y="5519738"/>
          <a:ext cx="7939087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8" imgW="2819400" imgH="279400" progId="Equation.3">
                  <p:embed/>
                </p:oleObj>
              </mc:Choice>
              <mc:Fallback>
                <p:oleObj name="" r:id="rId38" imgW="2819400" imgH="279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679893" y="5519738"/>
                        <a:ext cx="7939087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20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577851" y="576471"/>
            <a:ext cx="5518150" cy="521970"/>
            <a:chOff x="330201" y="576471"/>
            <a:chExt cx="5518150" cy="521970"/>
          </a:xfrm>
        </p:grpSpPr>
        <p:sp>
          <p:nvSpPr>
            <p:cNvPr id="44" name="文本框 43"/>
            <p:cNvSpPr txBox="1"/>
            <p:nvPr>
              <p:custDataLst>
                <p:tags r:id="rId1"/>
              </p:custDataLst>
            </p:nvPr>
          </p:nvSpPr>
          <p:spPr>
            <a:xfrm>
              <a:off x="523876" y="576471"/>
              <a:ext cx="5324475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练习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第</a:t>
              </a:r>
              <a:r>
                <a:rPr lang="en-US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12</a:t>
              </a:r>
              <a:r>
                <a:rPr sz="2800" b="1">
                  <a:solidFill>
                    <a:schemeClr val="tx1">
                      <a:lumMod val="95000"/>
                      <a:lumOff val="5000"/>
                    </a:schemeClr>
                  </a:solidFill>
                  <a:ea typeface="微软雅黑" panose="020B0503020204020204" charset="-122"/>
                </a:rPr>
                <a:t>页</a:t>
              </a:r>
              <a:r>
                <a:rPr lang="en-US" altLang="zh-CN" sz="2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sz="2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: 圆角 15"/>
            <p:cNvSpPr/>
            <p:nvPr>
              <p:custDataLst>
                <p:tags r:id="rId2"/>
              </p:custDataLst>
            </p:nvPr>
          </p:nvSpPr>
          <p:spPr>
            <a:xfrm>
              <a:off x="330201" y="640606"/>
              <a:ext cx="139700" cy="38036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39BFC"/>
                </a:gs>
                <a:gs pos="70000">
                  <a:srgbClr val="4175FC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aphicFrame>
        <p:nvGraphicFramePr>
          <p:cNvPr id="49156" name="对象 49155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811610" y="1976466"/>
          <a:ext cx="4264660" cy="362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" name="" r:id="rId4" imgW="1688465" imgH="1435100" progId="Equation.DSMT4">
                  <p:embed/>
                </p:oleObj>
              </mc:Choice>
              <mc:Fallback>
                <p:oleObj name="" r:id="rId4" imgW="1688465" imgH="14351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1610" y="1976466"/>
                        <a:ext cx="4264660" cy="362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对象 4915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404584" y="1983931"/>
          <a:ext cx="670560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" r:id="rId7" imgW="266700" imgH="203200" progId="Equation.DSMT4">
                  <p:embed/>
                </p:oleObj>
              </mc:Choice>
              <mc:Fallback>
                <p:oleObj name="" r:id="rId7" imgW="2667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04584" y="1983931"/>
                        <a:ext cx="670560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9" name="对象 4916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3437255" y="2745740"/>
          <a:ext cx="638175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name="" r:id="rId10" imgW="241300" imgH="215900" progId="Equation.DSMT4">
                  <p:embed/>
                </p:oleObj>
              </mc:Choice>
              <mc:Fallback>
                <p:oleObj name="" r:id="rId10" imgW="2413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37255" y="2745740"/>
                        <a:ext cx="638175" cy="557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0" name="对象 4916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374756" y="3507531"/>
          <a:ext cx="70167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name="" r:id="rId13" imgW="279400" imgH="215900" progId="Equation.DSMT4">
                  <p:embed/>
                </p:oleObj>
              </mc:Choice>
              <mc:Fallback>
                <p:oleObj name="" r:id="rId13" imgW="279400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74756" y="3507531"/>
                        <a:ext cx="701675" cy="541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49170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404116" y="4246969"/>
          <a:ext cx="69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" name="" r:id="rId16" imgW="279400" imgH="203200" progId="Equation.DSMT4">
                  <p:embed/>
                </p:oleObj>
              </mc:Choice>
              <mc:Fallback>
                <p:oleObj name="" r:id="rId16" imgW="2794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04116" y="4246969"/>
                        <a:ext cx="698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2" name="对象 4917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402358" y="4954953"/>
          <a:ext cx="63690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" name="" r:id="rId19" imgW="254000" imgH="203200" progId="Equation.DSMT4">
                  <p:embed/>
                </p:oleObj>
              </mc:Choice>
              <mc:Fallback>
                <p:oleObj name="" r:id="rId19" imgW="2540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2358" y="4954953"/>
                        <a:ext cx="636905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835660" y="1322070"/>
          <a:ext cx="120269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" r:id="rId22" imgW="545465" imgH="215900" progId="Equation.DSMT4">
                  <p:embed/>
                </p:oleObj>
              </mc:Choice>
              <mc:Fallback>
                <p:oleObj name="" r:id="rId22" imgW="545465" imgH="215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5660" y="1322070"/>
                        <a:ext cx="1202690" cy="458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47" name="对象 48146"/>
          <p:cNvGraphicFramePr>
            <a:graphicFrameLocks noChangeAspect="1"/>
          </p:cNvGraphicFramePr>
          <p:nvPr/>
        </p:nvGraphicFramePr>
        <p:xfrm>
          <a:off x="837883" y="1965960"/>
          <a:ext cx="930338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" r:id="rId1" imgW="3771900" imgH="241300" progId="Equation.DSMT4">
                  <p:embed/>
                </p:oleObj>
              </mc:Choice>
              <mc:Fallback>
                <p:oleObj name="" r:id="rId1" imgW="3771900" imgH="2413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7883" y="1965960"/>
                        <a:ext cx="930338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8" name="对象 48147"/>
          <p:cNvGraphicFramePr>
            <a:graphicFrameLocks noChangeAspect="1"/>
          </p:cNvGraphicFramePr>
          <p:nvPr/>
        </p:nvGraphicFramePr>
        <p:xfrm>
          <a:off x="1598295" y="2827655"/>
          <a:ext cx="413512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" r:id="rId3" imgW="1612900" imgH="508000" progId="Equation.DSMT4">
                  <p:embed/>
                </p:oleObj>
              </mc:Choice>
              <mc:Fallback>
                <p:oleObj name="" r:id="rId3" imgW="1612900" imgH="508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8295" y="2827655"/>
                        <a:ext cx="413512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7474109" y="2613037"/>
            <a:ext cx="4301669" cy="3393428"/>
            <a:chOff x="12523" y="7187"/>
            <a:chExt cx="6774" cy="5344"/>
          </a:xfrm>
        </p:grpSpPr>
        <p:sp>
          <p:nvSpPr>
            <p:cNvPr id="48133" name="直接连接符 48132"/>
            <p:cNvSpPr/>
            <p:nvPr>
              <p:custDataLst>
                <p:tags r:id="rId5"/>
              </p:custDataLst>
            </p:nvPr>
          </p:nvSpPr>
          <p:spPr>
            <a:xfrm>
              <a:off x="13199" y="10720"/>
              <a:ext cx="419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48134" name="直接连接符 48133"/>
            <p:cNvSpPr/>
            <p:nvPr>
              <p:custDataLst>
                <p:tags r:id="rId6"/>
              </p:custDataLst>
            </p:nvPr>
          </p:nvSpPr>
          <p:spPr>
            <a:xfrm flipV="1">
              <a:off x="13199" y="7720"/>
              <a:ext cx="960" cy="299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48135" name="直接连接符 48134"/>
            <p:cNvSpPr/>
            <p:nvPr>
              <p:custDataLst>
                <p:tags r:id="rId7"/>
              </p:custDataLst>
            </p:nvPr>
          </p:nvSpPr>
          <p:spPr>
            <a:xfrm flipV="1">
              <a:off x="17395" y="7720"/>
              <a:ext cx="962" cy="299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48136" name="直接连接符 48135"/>
            <p:cNvSpPr/>
            <p:nvPr>
              <p:custDataLst>
                <p:tags r:id="rId8"/>
              </p:custDataLst>
            </p:nvPr>
          </p:nvSpPr>
          <p:spPr>
            <a:xfrm>
              <a:off x="14159" y="7720"/>
              <a:ext cx="4199" cy="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lg" len="lg"/>
            </a:ln>
          </p:spPr>
          <p:txBody>
            <a:bodyPr/>
            <a:lstStyle/>
            <a:p/>
          </p:txBody>
        </p:sp>
        <p:sp>
          <p:nvSpPr>
            <p:cNvPr id="48137" name="直接连接符 48136"/>
            <p:cNvSpPr/>
            <p:nvPr>
              <p:custDataLst>
                <p:tags r:id="rId9"/>
              </p:custDataLst>
            </p:nvPr>
          </p:nvSpPr>
          <p:spPr>
            <a:xfrm flipV="1">
              <a:off x="13199" y="7720"/>
              <a:ext cx="5159" cy="29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48138" name="直接连接符 48137"/>
            <p:cNvSpPr/>
            <p:nvPr>
              <p:custDataLst>
                <p:tags r:id="rId10"/>
              </p:custDataLst>
            </p:nvPr>
          </p:nvSpPr>
          <p:spPr>
            <a:xfrm>
              <a:off x="14159" y="7720"/>
              <a:ext cx="3237" cy="299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lg" len="lg"/>
            </a:ln>
          </p:spPr>
          <p:txBody>
            <a:bodyPr/>
            <a:lstStyle/>
            <a:p/>
          </p:txBody>
        </p:sp>
        <p:sp>
          <p:nvSpPr>
            <p:cNvPr id="48139" name="文本框 48138"/>
            <p:cNvSpPr txBox="1"/>
            <p:nvPr>
              <p:custDataLst>
                <p:tags r:id="rId11"/>
              </p:custDataLst>
            </p:nvPr>
          </p:nvSpPr>
          <p:spPr>
            <a:xfrm>
              <a:off x="12523" y="10600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A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0" name="文本框 48139"/>
            <p:cNvSpPr txBox="1"/>
            <p:nvPr>
              <p:custDataLst>
                <p:tags r:id="rId12"/>
              </p:custDataLst>
            </p:nvPr>
          </p:nvSpPr>
          <p:spPr>
            <a:xfrm>
              <a:off x="17376" y="10600"/>
              <a:ext cx="962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B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1" name="文本框 48140"/>
            <p:cNvSpPr txBox="1"/>
            <p:nvPr>
              <p:custDataLst>
                <p:tags r:id="rId13"/>
              </p:custDataLst>
            </p:nvPr>
          </p:nvSpPr>
          <p:spPr>
            <a:xfrm>
              <a:off x="18338" y="7187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C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48142" name="文本框 48141"/>
            <p:cNvSpPr txBox="1"/>
            <p:nvPr>
              <p:custDataLst>
                <p:tags r:id="rId14"/>
              </p:custDataLst>
            </p:nvPr>
          </p:nvSpPr>
          <p:spPr>
            <a:xfrm>
              <a:off x="13319" y="7265"/>
              <a:ext cx="960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D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3" name="对象 48142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15001" y="10720"/>
            <a:ext cx="582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2" name="" r:id="rId16" imgW="127000" imgH="215265" progId="Equation.DSMT4">
                    <p:embed/>
                  </p:oleObj>
                </mc:Choice>
                <mc:Fallback>
                  <p:oleObj name="" r:id="rId16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5001" y="10720"/>
                          <a:ext cx="582" cy="9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对象 48143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3016" y="8560"/>
            <a:ext cx="582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3" name="" r:id="rId19" imgW="127000" imgH="215265" progId="Equation.DSMT4">
                    <p:embed/>
                  </p:oleObj>
                </mc:Choice>
                <mc:Fallback>
                  <p:oleObj name="" r:id="rId19" imgW="127000" imgH="21526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016" y="8560"/>
                          <a:ext cx="582" cy="9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文本框 48144"/>
            <p:cNvSpPr txBox="1"/>
            <p:nvPr>
              <p:custDataLst>
                <p:tags r:id="rId21"/>
              </p:custDataLst>
            </p:nvPr>
          </p:nvSpPr>
          <p:spPr>
            <a:xfrm>
              <a:off x="14279" y="11709"/>
              <a:ext cx="3357" cy="82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>
                  <a:latin typeface="Times New Roman" panose="02020603050405020304" pitchFamily="18" charset="0"/>
                </a:rPr>
                <a:t>图</a:t>
              </a:r>
              <a:r>
                <a:rPr lang="en-US" altLang="zh-CN" sz="2800">
                  <a:latin typeface="Times New Roman" panose="02020603050405020304" pitchFamily="18" charset="0"/>
                </a:rPr>
                <a:t>6.2-13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71525" y="669925"/>
            <a:ext cx="10724515" cy="1207770"/>
            <a:chOff x="1215" y="1891"/>
            <a:chExt cx="16889" cy="1902"/>
          </a:xfrm>
        </p:grpSpPr>
        <p:graphicFrame>
          <p:nvGraphicFramePr>
            <p:cNvPr id="48146" name="对象 48145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584" y="1891"/>
            <a:ext cx="15521" cy="1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name="" r:id="rId23" imgW="4102100" imgH="508000" progId="Equation.DSMT4">
                    <p:embed/>
                  </p:oleObj>
                </mc:Choice>
                <mc:Fallback>
                  <p:oleObj name="" r:id="rId23" imgW="4102100" imgH="5080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84" y="1891"/>
                          <a:ext cx="15521" cy="19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>
              <p:custDataLst>
                <p:tags r:id="rId25"/>
              </p:custDataLst>
            </p:nvPr>
          </p:nvSpPr>
          <p:spPr>
            <a:xfrm>
              <a:off x="1215" y="1958"/>
              <a:ext cx="27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4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AS_UNIQUEID" val="882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AS_UNIQUEID" val="883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AS_UNIQUEID" val="884"/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AS_UNIQUEID" val="864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AS_UNIQUEID" val="866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AS_UNIQUEID" val="864"/>
</p:tagLst>
</file>

<file path=ppt/tags/tag94.xml><?xml version="1.0" encoding="utf-8"?>
<p:tagLst xmlns:p="http://schemas.openxmlformats.org/presentationml/2006/main">
  <p:tag name="AS_UNIQUEID" val="866"/>
</p:tagLst>
</file>

<file path=ppt/tags/tag95.xml><?xml version="1.0" encoding="utf-8"?>
<p:tagLst xmlns:p="http://schemas.openxmlformats.org/presentationml/2006/main">
  <p:tag name="AS_UNIQUEID" val="882"/>
</p:tagLst>
</file>

<file path=ppt/tags/tag96.xml><?xml version="1.0" encoding="utf-8"?>
<p:tagLst xmlns:p="http://schemas.openxmlformats.org/presentationml/2006/main">
  <p:tag name="AS_UNIQUEID" val="883"/>
</p:tagLst>
</file>

<file path=ppt/tags/tag97.xml><?xml version="1.0" encoding="utf-8"?>
<p:tagLst xmlns:p="http://schemas.openxmlformats.org/presentationml/2006/main">
  <p:tag name="AS_UNIQUEID" val="884"/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WPS 演示</Application>
  <PresentationFormat>宽屏</PresentationFormat>
  <Paragraphs>134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79</vt:i4>
      </vt:variant>
      <vt:variant>
        <vt:lpstr>幻灯片标题</vt:lpstr>
      </vt:variant>
      <vt:variant>
        <vt:i4>17</vt:i4>
      </vt:variant>
    </vt:vector>
  </HeadingPairs>
  <TitlesOfParts>
    <vt:vector size="107" baseType="lpstr">
      <vt:lpstr>Arial</vt:lpstr>
      <vt:lpstr>宋体</vt:lpstr>
      <vt:lpstr>Wingdings</vt:lpstr>
      <vt:lpstr>微软雅黑</vt:lpstr>
      <vt:lpstr>Times New Roman</vt:lpstr>
      <vt:lpstr>黑体</vt:lpstr>
      <vt:lpstr>Arial Unicode MS</vt:lpstr>
      <vt:lpstr>Calibri</vt:lpstr>
      <vt:lpstr>Cambria Math</vt:lpstr>
      <vt:lpstr>Wingdings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15</cp:revision>
  <dcterms:created xsi:type="dcterms:W3CDTF">2025-02-18T02:53:00Z</dcterms:created>
  <dcterms:modified xsi:type="dcterms:W3CDTF">2025-02-18T06:36:32Z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