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07" r:id="rId3"/>
    <p:sldId id="308" r:id="rId4"/>
    <p:sldId id="271" r:id="rId5"/>
    <p:sldId id="273" r:id="rId6"/>
    <p:sldId id="274" r:id="rId7"/>
    <p:sldId id="275" r:id="rId8"/>
    <p:sldId id="276" r:id="rId9"/>
    <p:sldId id="277" r:id="rId10"/>
    <p:sldId id="297" r:id="rId12"/>
    <p:sldId id="278" r:id="rId13"/>
    <p:sldId id="279" r:id="rId14"/>
    <p:sldId id="282" r:id="rId15"/>
    <p:sldId id="283" r:id="rId16"/>
    <p:sldId id="284" r:id="rId17"/>
    <p:sldId id="285" r:id="rId18"/>
    <p:sldId id="288" r:id="rId19"/>
    <p:sldId id="295" r:id="rId20"/>
    <p:sldId id="296" r:id="rId21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6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5.bin"/><Relationship Id="rId18" Type="http://schemas.openxmlformats.org/officeDocument/2006/relationships/tags" Target="../tags/tag9.xml"/><Relationship Id="rId17" Type="http://schemas.openxmlformats.org/officeDocument/2006/relationships/image" Target="../media/image5.png"/><Relationship Id="rId16" Type="http://schemas.openxmlformats.org/officeDocument/2006/relationships/image" Target="../media/image4.wmf"/><Relationship Id="rId15" Type="http://schemas.openxmlformats.org/officeDocument/2006/relationships/oleObject" Target="../embeddings/oleObject4.bin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4.bin"/><Relationship Id="rId6" Type="http://schemas.openxmlformats.org/officeDocument/2006/relationships/tags" Target="../tags/tag60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3.bin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10" Type="http://schemas.openxmlformats.org/officeDocument/2006/relationships/tags" Target="../tags/tag62.xml"/><Relationship Id="rId1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47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45.wmf"/><Relationship Id="rId2" Type="http://schemas.openxmlformats.org/officeDocument/2006/relationships/oleObject" Target="../embeddings/oleObject38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9.wmf"/><Relationship Id="rId10" Type="http://schemas.openxmlformats.org/officeDocument/2006/relationships/oleObject" Target="../embeddings/oleObject42.bin"/><Relationship Id="rId1" Type="http://schemas.openxmlformats.org/officeDocument/2006/relationships/tags" Target="../tags/tag6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3.bin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2" Type="http://schemas.openxmlformats.org/officeDocument/2006/relationships/notesSlide" Target="../notesSlides/notesSlide4.xml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9" Type="http://schemas.openxmlformats.org/officeDocument/2006/relationships/image" Target="../media/image54.wmf"/><Relationship Id="rId18" Type="http://schemas.openxmlformats.org/officeDocument/2006/relationships/oleObject" Target="../embeddings/oleObject46.bin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45.bin"/><Relationship Id="rId15" Type="http://schemas.openxmlformats.org/officeDocument/2006/relationships/image" Target="../media/image52.wmf"/><Relationship Id="rId14" Type="http://schemas.openxmlformats.org/officeDocument/2006/relationships/oleObject" Target="../embeddings/oleObject44.bin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8" Type="http://schemas.openxmlformats.org/officeDocument/2006/relationships/notesSlide" Target="../notesSlides/notesSlide5.xml"/><Relationship Id="rId17" Type="http://schemas.openxmlformats.org/officeDocument/2006/relationships/vmlDrawing" Target="../drawings/vmlDrawing14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47.bin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image" Target="../media/image58.wmf"/><Relationship Id="rId20" Type="http://schemas.openxmlformats.org/officeDocument/2006/relationships/notesSlide" Target="../notesSlides/notesSlide6.xml"/><Relationship Id="rId2" Type="http://schemas.openxmlformats.org/officeDocument/2006/relationships/oleObject" Target="../embeddings/oleObject48.bin"/><Relationship Id="rId19" Type="http://schemas.openxmlformats.org/officeDocument/2006/relationships/vmlDrawing" Target="../drawings/vmlDrawing1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0.wmf"/><Relationship Id="rId16" Type="http://schemas.openxmlformats.org/officeDocument/2006/relationships/oleObject" Target="../embeddings/oleObject50.bin"/><Relationship Id="rId15" Type="http://schemas.openxmlformats.org/officeDocument/2006/relationships/image" Target="../media/image59.wmf"/><Relationship Id="rId14" Type="http://schemas.openxmlformats.org/officeDocument/2006/relationships/oleObject" Target="../embeddings/oleObject49.bin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0.wmf"/><Relationship Id="rId20" Type="http://schemas.openxmlformats.org/officeDocument/2006/relationships/oleObject" Target="../embeddings/oleObject9.bin"/><Relationship Id="rId2" Type="http://schemas.openxmlformats.org/officeDocument/2006/relationships/tags" Target="../tags/tag11.xml"/><Relationship Id="rId19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17" Type="http://schemas.openxmlformats.org/officeDocument/2006/relationships/tags" Target="../tags/tag22.xml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7.bin"/><Relationship Id="rId14" Type="http://schemas.openxmlformats.org/officeDocument/2006/relationships/tags" Target="../tags/tag21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13.bin"/><Relationship Id="rId7" Type="http://schemas.openxmlformats.org/officeDocument/2006/relationships/tags" Target="../tags/tag28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oleObject" Target="../embeddings/oleObject16.bin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7.bin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2" Type="http://schemas.openxmlformats.org/officeDocument/2006/relationships/vmlDrawing" Target="../drawings/vmlDrawing6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30.png"/><Relationship Id="rId3" Type="http://schemas.openxmlformats.org/officeDocument/2006/relationships/image" Target="../media/image23.wmf"/><Relationship Id="rId29" Type="http://schemas.openxmlformats.org/officeDocument/2006/relationships/image" Target="../media/image29.wmf"/><Relationship Id="rId28" Type="http://schemas.openxmlformats.org/officeDocument/2006/relationships/oleObject" Target="../embeddings/oleObject27.bin"/><Relationship Id="rId27" Type="http://schemas.openxmlformats.org/officeDocument/2006/relationships/image" Target="../media/image28.wmf"/><Relationship Id="rId26" Type="http://schemas.openxmlformats.org/officeDocument/2006/relationships/oleObject" Target="../embeddings/oleObject26.bin"/><Relationship Id="rId25" Type="http://schemas.openxmlformats.org/officeDocument/2006/relationships/image" Target="../media/image27.wmf"/><Relationship Id="rId24" Type="http://schemas.openxmlformats.org/officeDocument/2006/relationships/oleObject" Target="../embeddings/oleObject25.bin"/><Relationship Id="rId23" Type="http://schemas.openxmlformats.org/officeDocument/2006/relationships/image" Target="../media/image26.wmf"/><Relationship Id="rId22" Type="http://schemas.openxmlformats.org/officeDocument/2006/relationships/oleObject" Target="../embeddings/oleObject24.bin"/><Relationship Id="rId21" Type="http://schemas.openxmlformats.org/officeDocument/2006/relationships/tags" Target="../tags/tag47.xml"/><Relationship Id="rId20" Type="http://schemas.openxmlformats.org/officeDocument/2006/relationships/image" Target="../media/image25.wmf"/><Relationship Id="rId2" Type="http://schemas.openxmlformats.org/officeDocument/2006/relationships/oleObject" Target="../embeddings/oleObject21.bin"/><Relationship Id="rId19" Type="http://schemas.openxmlformats.org/officeDocument/2006/relationships/oleObject" Target="../embeddings/oleObject23.bin"/><Relationship Id="rId18" Type="http://schemas.openxmlformats.org/officeDocument/2006/relationships/tags" Target="../tags/tag46.xml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22.bin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8.bin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2" Type="http://schemas.openxmlformats.org/officeDocument/2006/relationships/notesSlide" Target="../notesSlides/notesSlide1.xml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tags" Target="../tags/tag54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1.bin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4" name="组合 39971"/>
          <p:cNvGrpSpPr/>
          <p:nvPr/>
        </p:nvGrpSpPr>
        <p:grpSpPr>
          <a:xfrm>
            <a:off x="837883" y="762953"/>
            <a:ext cx="3832225" cy="2155824"/>
            <a:chOff x="2112" y="1842"/>
            <a:chExt cx="2414" cy="1358"/>
          </a:xfrm>
        </p:grpSpPr>
        <p:grpSp>
          <p:nvGrpSpPr>
            <p:cNvPr id="3075" name="组合 39972"/>
            <p:cNvGrpSpPr/>
            <p:nvPr/>
          </p:nvGrpSpPr>
          <p:grpSpPr>
            <a:xfrm>
              <a:off x="2950" y="1933"/>
              <a:ext cx="1576" cy="599"/>
              <a:chOff x="3802" y="1200"/>
              <a:chExt cx="1576" cy="599"/>
            </a:xfrm>
          </p:grpSpPr>
          <p:sp>
            <p:nvSpPr>
              <p:cNvPr id="3076" name="文本框 39973"/>
              <p:cNvSpPr txBox="1"/>
              <p:nvPr/>
            </p:nvSpPr>
            <p:spPr>
              <a:xfrm>
                <a:off x="5078" y="1200"/>
                <a:ext cx="30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7" name="组合 39974"/>
              <p:cNvGrpSpPr/>
              <p:nvPr/>
            </p:nvGrpSpPr>
            <p:grpSpPr>
              <a:xfrm>
                <a:off x="3802" y="1428"/>
                <a:ext cx="1248" cy="371"/>
                <a:chOff x="1152" y="2688"/>
                <a:chExt cx="1248" cy="371"/>
              </a:xfrm>
            </p:grpSpPr>
            <p:sp>
              <p:nvSpPr>
                <p:cNvPr id="3078" name="直接连接符 39975"/>
                <p:cNvSpPr/>
                <p:nvPr/>
              </p:nvSpPr>
              <p:spPr>
                <a:xfrm>
                  <a:off x="1152" y="2688"/>
                  <a:ext cx="1248" cy="0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3079" name="组合 39976"/>
                <p:cNvGrpSpPr/>
                <p:nvPr/>
              </p:nvGrpSpPr>
              <p:grpSpPr>
                <a:xfrm>
                  <a:off x="1526" y="2730"/>
                  <a:ext cx="227" cy="329"/>
                  <a:chOff x="1526" y="2730"/>
                  <a:chExt cx="227" cy="329"/>
                </a:xfrm>
              </p:grpSpPr>
              <p:sp>
                <p:nvSpPr>
                  <p:cNvPr id="3080" name="文本框 39977"/>
                  <p:cNvSpPr txBox="1"/>
                  <p:nvPr/>
                </p:nvSpPr>
                <p:spPr>
                  <a:xfrm>
                    <a:off x="1526" y="2730"/>
                    <a:ext cx="227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8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" name="直接连接符 39978"/>
                  <p:cNvSpPr/>
                  <p:nvPr/>
                </p:nvSpPr>
                <p:spPr>
                  <a:xfrm>
                    <a:off x="1536" y="2784"/>
                    <a:ext cx="192" cy="0"/>
                  </a:xfrm>
                  <a:prstGeom prst="line">
                    <a:avLst/>
                  </a:prstGeom>
                  <a:ln w="952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3082" name="组合 39979"/>
            <p:cNvGrpSpPr/>
            <p:nvPr/>
          </p:nvGrpSpPr>
          <p:grpSpPr>
            <a:xfrm>
              <a:off x="3120" y="2544"/>
              <a:ext cx="576" cy="368"/>
              <a:chOff x="3936" y="1920"/>
              <a:chExt cx="576" cy="368"/>
            </a:xfrm>
          </p:grpSpPr>
          <p:sp>
            <p:nvSpPr>
              <p:cNvPr id="3083" name="文本框 39980"/>
              <p:cNvSpPr txBox="1"/>
              <p:nvPr/>
            </p:nvSpPr>
            <p:spPr>
              <a:xfrm>
                <a:off x="3936" y="1920"/>
                <a:ext cx="57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anose="02020603050405020304" pitchFamily="18" charset="0"/>
                    <a:ea typeface="黑体" panose="02010609060101010101" charset="-122"/>
                  </a:rPr>
                  <a:t>a</a:t>
                </a:r>
                <a:r>
                  <a:rPr lang="en-US" altLang="zh-CN" sz="3200" b="1">
                    <a:latin typeface="Times New Roman" panose="02020603050405020304" pitchFamily="18" charset="0"/>
                    <a:ea typeface="黑体" panose="02010609060101010101" charset="-122"/>
                  </a:rPr>
                  <a:t>+</a:t>
                </a:r>
                <a:r>
                  <a:rPr lang="en-US" altLang="zh-CN" sz="3200" b="1" i="1">
                    <a:latin typeface="Times New Roman" panose="02020603050405020304" pitchFamily="18" charset="0"/>
                    <a:ea typeface="黑体" panose="02010609060101010101" charset="-122"/>
                  </a:rPr>
                  <a:t>b</a:t>
                </a:r>
                <a:endParaRPr lang="en-US" altLang="zh-CN" sz="3200" b="1" i="1"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  <p:sp>
            <p:nvSpPr>
              <p:cNvPr id="3084" name="直接连接符 39981"/>
              <p:cNvSpPr/>
              <p:nvPr/>
            </p:nvSpPr>
            <p:spPr>
              <a:xfrm>
                <a:off x="3984" y="201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85" name="直接连接符 39982"/>
              <p:cNvSpPr/>
              <p:nvPr/>
            </p:nvSpPr>
            <p:spPr>
              <a:xfrm>
                <a:off x="4272" y="196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086" name="组合 39983"/>
            <p:cNvGrpSpPr/>
            <p:nvPr/>
          </p:nvGrpSpPr>
          <p:grpSpPr>
            <a:xfrm>
              <a:off x="2245" y="1842"/>
              <a:ext cx="784" cy="1038"/>
              <a:chOff x="3198" y="1570"/>
              <a:chExt cx="784" cy="1038"/>
            </a:xfrm>
          </p:grpSpPr>
          <p:grpSp>
            <p:nvGrpSpPr>
              <p:cNvPr id="3087" name="组合 39984"/>
              <p:cNvGrpSpPr/>
              <p:nvPr/>
            </p:nvGrpSpPr>
            <p:grpSpPr>
              <a:xfrm>
                <a:off x="3198" y="1888"/>
                <a:ext cx="720" cy="720"/>
                <a:chOff x="816" y="1776"/>
                <a:chExt cx="720" cy="720"/>
              </a:xfrm>
            </p:grpSpPr>
            <p:sp>
              <p:nvSpPr>
                <p:cNvPr id="3088" name="直接连接符 39985"/>
                <p:cNvSpPr/>
                <p:nvPr/>
              </p:nvSpPr>
              <p:spPr>
                <a:xfrm flipV="1">
                  <a:off x="816" y="1776"/>
                  <a:ext cx="720" cy="720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3089" name="组合 39986"/>
                <p:cNvGrpSpPr/>
                <p:nvPr/>
              </p:nvGrpSpPr>
              <p:grpSpPr>
                <a:xfrm>
                  <a:off x="902" y="1866"/>
                  <a:ext cx="227" cy="329"/>
                  <a:chOff x="902" y="1866"/>
                  <a:chExt cx="227" cy="329"/>
                </a:xfrm>
              </p:grpSpPr>
              <p:sp>
                <p:nvSpPr>
                  <p:cNvPr id="3090" name="直接连接符 39987"/>
                  <p:cNvSpPr/>
                  <p:nvPr/>
                </p:nvSpPr>
                <p:spPr>
                  <a:xfrm>
                    <a:off x="960" y="1920"/>
                    <a:ext cx="144" cy="0"/>
                  </a:xfrm>
                  <a:prstGeom prst="line">
                    <a:avLst/>
                  </a:prstGeom>
                  <a:ln w="952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91" name="文本框 39988"/>
                  <p:cNvSpPr txBox="1"/>
                  <p:nvPr/>
                </p:nvSpPr>
                <p:spPr>
                  <a:xfrm>
                    <a:off x="902" y="1866"/>
                    <a:ext cx="227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8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092" name="文本框 39989"/>
              <p:cNvSpPr txBox="1"/>
              <p:nvPr/>
            </p:nvSpPr>
            <p:spPr>
              <a:xfrm>
                <a:off x="3696" y="1570"/>
                <a:ext cx="28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93" name="直接连接符 39990"/>
            <p:cNvSpPr/>
            <p:nvPr/>
          </p:nvSpPr>
          <p:spPr>
            <a:xfrm flipV="1">
              <a:off x="2245" y="2160"/>
              <a:ext cx="1968" cy="725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094" name="组合 39991"/>
            <p:cNvGrpSpPr/>
            <p:nvPr/>
          </p:nvGrpSpPr>
          <p:grpSpPr>
            <a:xfrm>
              <a:off x="2112" y="2832"/>
              <a:ext cx="300" cy="368"/>
              <a:chOff x="3408" y="2338"/>
              <a:chExt cx="300" cy="368"/>
            </a:xfrm>
          </p:grpSpPr>
          <p:sp>
            <p:nvSpPr>
              <p:cNvPr id="3095" name="椭圆 39992"/>
              <p:cNvSpPr/>
              <p:nvPr/>
            </p:nvSpPr>
            <p:spPr>
              <a:xfrm>
                <a:off x="3504" y="23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6" name="文本框 39993"/>
              <p:cNvSpPr txBox="1"/>
              <p:nvPr/>
            </p:nvSpPr>
            <p:spPr>
              <a:xfrm>
                <a:off x="3408" y="2338"/>
                <a:ext cx="30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3130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42135" y="3245485"/>
          <a:ext cx="2200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2135" y="3245485"/>
                        <a:ext cx="22002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直接连接符 30741"/>
          <p:cNvSpPr/>
          <p:nvPr>
            <p:custDataLst>
              <p:tags r:id="rId3"/>
            </p:custDataLst>
          </p:nvPr>
        </p:nvSpPr>
        <p:spPr>
          <a:xfrm>
            <a:off x="6362145" y="1133968"/>
            <a:ext cx="2740898" cy="1447423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grpSp>
        <p:nvGrpSpPr>
          <p:cNvPr id="5" name="组合 4"/>
          <p:cNvGrpSpPr/>
          <p:nvPr/>
        </p:nvGrpSpPr>
        <p:grpSpPr>
          <a:xfrm>
            <a:off x="5997575" y="700405"/>
            <a:ext cx="3754755" cy="1943100"/>
            <a:chOff x="1681" y="5431"/>
            <a:chExt cx="5913" cy="3060"/>
          </a:xfrm>
        </p:grpSpPr>
        <p:sp>
          <p:nvSpPr>
            <p:cNvPr id="30739" name="直接连接符 30738"/>
            <p:cNvSpPr/>
            <p:nvPr>
              <p:custDataLst>
                <p:tags r:id="rId4"/>
              </p:custDataLst>
            </p:nvPr>
          </p:nvSpPr>
          <p:spPr>
            <a:xfrm>
              <a:off x="2149" y="6113"/>
              <a:ext cx="960" cy="227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p/>
          </p:txBody>
        </p:sp>
        <p:sp>
          <p:nvSpPr>
            <p:cNvPr id="30740" name="直接连接符 30739"/>
            <p:cNvSpPr/>
            <p:nvPr>
              <p:custDataLst>
                <p:tags r:id="rId5"/>
              </p:custDataLst>
            </p:nvPr>
          </p:nvSpPr>
          <p:spPr>
            <a:xfrm>
              <a:off x="3109" y="8392"/>
              <a:ext cx="3357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graphicFrame>
          <p:nvGraphicFramePr>
            <p:cNvPr id="30745" name="对象 30744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309" y="7672"/>
            <a:ext cx="44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" name="" r:id="rId7" imgW="127000" imgH="215265" progId="Equation.DSMT4">
                    <p:embed/>
                  </p:oleObj>
                </mc:Choice>
                <mc:Fallback>
                  <p:oleObj name="" r:id="rId7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09" y="7672"/>
                          <a:ext cx="44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对象 30745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149" y="7312"/>
            <a:ext cx="440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name="" r:id="rId10" imgW="127000" imgH="215265" progId="Equation.DSMT4">
                    <p:embed/>
                  </p:oleObj>
                </mc:Choice>
                <mc:Fallback>
                  <p:oleObj name="" r:id="rId10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149" y="7312"/>
                          <a:ext cx="440" cy="7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2" name="文本框 30751"/>
            <p:cNvSpPr txBox="1"/>
            <p:nvPr>
              <p:custDataLst>
                <p:tags r:id="rId12"/>
              </p:custDataLst>
            </p:nvPr>
          </p:nvSpPr>
          <p:spPr>
            <a:xfrm>
              <a:off x="6512" y="7717"/>
              <a:ext cx="1082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600" i="1">
                  <a:latin typeface="Times New Roman" panose="02020603050405020304" pitchFamily="18" charset="0"/>
                </a:rPr>
                <a:t>A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30753" name="文本框 30752"/>
            <p:cNvSpPr txBox="1"/>
            <p:nvPr>
              <p:custDataLst>
                <p:tags r:id="rId13"/>
              </p:custDataLst>
            </p:nvPr>
          </p:nvSpPr>
          <p:spPr>
            <a:xfrm>
              <a:off x="1681" y="5431"/>
              <a:ext cx="1080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600" i="1">
                  <a:latin typeface="Times New Roman" panose="02020603050405020304" pitchFamily="18" charset="0"/>
                </a:rPr>
                <a:t>B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0756" name="对象 30755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4421" y="6373"/>
            <a:ext cx="1195" cy="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" name="" r:id="rId15" imgW="342265" imgH="215900" progId="Equation.DSMT4">
                    <p:embed/>
                  </p:oleObj>
                </mc:Choice>
                <mc:Fallback>
                  <p:oleObj name="" r:id="rId15" imgW="342265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421" y="6373"/>
                          <a:ext cx="1195" cy="7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74155" y="3245485"/>
            <a:ext cx="2962275" cy="647700"/>
          </a:xfrm>
          <a:prstGeom prst="rect">
            <a:avLst/>
          </a:prstGeom>
        </p:spPr>
      </p:pic>
      <p:sp>
        <p:nvSpPr>
          <p:cNvPr id="30751" name="文本框 30750"/>
          <p:cNvSpPr txBox="1"/>
          <p:nvPr>
            <p:custDataLst>
              <p:tags r:id="rId18"/>
            </p:custDataLst>
          </p:nvPr>
        </p:nvSpPr>
        <p:spPr>
          <a:xfrm>
            <a:off x="6695520" y="2563670"/>
            <a:ext cx="685621" cy="4914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sz="2600" i="1">
                <a:latin typeface="Times New Roman" panose="02020603050405020304" pitchFamily="18" charset="0"/>
              </a:rPr>
              <a:t>O</a:t>
            </a:r>
            <a:endParaRPr lang="en-US" altLang="zh-CN" sz="2600" i="1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12"/>
          <p:cNvGraphicFramePr/>
          <p:nvPr/>
        </p:nvGraphicFramePr>
        <p:xfrm>
          <a:off x="1506221" y="4816158"/>
          <a:ext cx="793877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2819400" imgH="279400" progId="Equation.3">
                  <p:embed/>
                </p:oleObj>
              </mc:Choice>
              <mc:Fallback>
                <p:oleObj name="" r:id="rId19" imgW="2819400" imgH="2794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6221" y="4816158"/>
                        <a:ext cx="793877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492760" y="3957955"/>
            <a:ext cx="10585450" cy="1203325"/>
            <a:chOff x="1226" y="8136"/>
            <a:chExt cx="16670" cy="1895"/>
          </a:xfrm>
        </p:grpSpPr>
        <p:sp>
          <p:nvSpPr>
            <p:cNvPr id="11" name="圆角矩形 10"/>
            <p:cNvSpPr/>
            <p:nvPr>
              <p:custDataLst>
                <p:tags r:id="rId1"/>
              </p:custDataLst>
            </p:nvPr>
          </p:nvSpPr>
          <p:spPr>
            <a:xfrm>
              <a:off x="1226" y="8136"/>
              <a:ext cx="16670" cy="1895"/>
            </a:xfrm>
            <a:prstGeom prst="roundRect">
              <a:avLst>
                <a:gd name="adj" fmla="val 15831"/>
              </a:avLst>
            </a:prstGeom>
            <a:solidFill>
              <a:srgbClr val="D5E69E">
                <a:alpha val="9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ct val="130000"/>
                </a:lnSpc>
              </a:pPr>
              <a:endPara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75784" name="对象 75783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467" y="8331"/>
            <a:ext cx="16196" cy="1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1" name="" r:id="rId3" imgW="4508500" imgH="457200" progId="Equation.DSMT4">
                    <p:embed/>
                  </p:oleObj>
                </mc:Choice>
                <mc:Fallback>
                  <p:oleObj name="" r:id="rId3" imgW="4508500" imgH="45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" y="8331"/>
                          <a:ext cx="16196" cy="16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60" y="563880"/>
            <a:ext cx="7639050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360" y="1494155"/>
            <a:ext cx="9820275" cy="59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360" y="2468245"/>
            <a:ext cx="10610850" cy="590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直接连接符 77825"/>
          <p:cNvSpPr/>
          <p:nvPr>
            <p:custDataLst>
              <p:tags r:id="rId1"/>
            </p:custDataLst>
          </p:nvPr>
        </p:nvSpPr>
        <p:spPr>
          <a:xfrm flipV="1">
            <a:off x="9034979" y="4890909"/>
            <a:ext cx="685621" cy="685621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77827" name="直接连接符 77826"/>
          <p:cNvSpPr/>
          <p:nvPr>
            <p:custDataLst>
              <p:tags r:id="rId2"/>
            </p:custDataLst>
          </p:nvPr>
        </p:nvSpPr>
        <p:spPr>
          <a:xfrm flipH="1" flipV="1">
            <a:off x="9872961" y="4129107"/>
            <a:ext cx="685621" cy="1218883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aphicFrame>
        <p:nvGraphicFramePr>
          <p:cNvPr id="77840" name="对象 77839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9034979" y="4814729"/>
          <a:ext cx="279327" cy="47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4" imgW="127000" imgH="215265" progId="Equation.DSMT4">
                  <p:embed/>
                </p:oleObj>
              </mc:Choice>
              <mc:Fallback>
                <p:oleObj name="" r:id="rId4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34979" y="4814729"/>
                        <a:ext cx="279327" cy="4745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1" name="对象 77840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330042" y="4357648"/>
          <a:ext cx="279327" cy="474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" r:id="rId7" imgW="127000" imgH="215265" progId="Equation.DSMT4">
                  <p:embed/>
                </p:oleObj>
              </mc:Choice>
              <mc:Fallback>
                <p:oleObj name="" r:id="rId7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30042" y="4357648"/>
                        <a:ext cx="279327" cy="4745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6" name="文本框 77845"/>
          <p:cNvSpPr txBox="1"/>
          <p:nvPr>
            <p:custDataLst>
              <p:tags r:id="rId9"/>
            </p:custDataLst>
          </p:nvPr>
        </p:nvSpPr>
        <p:spPr>
          <a:xfrm>
            <a:off x="8959434" y="5639630"/>
            <a:ext cx="1828324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图</a:t>
            </a:r>
            <a:r>
              <a:rPr lang="en-US" altLang="zh-CN" sz="2800">
                <a:latin typeface="Times New Roman" panose="02020603050405020304" pitchFamily="18" charset="0"/>
              </a:rPr>
              <a:t>6.2-16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77855" name="对象 7785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65125" y="154305"/>
          <a:ext cx="1077023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" r:id="rId11" imgW="4888865" imgH="508000" progId="Equation.DSMT4">
                  <p:embed/>
                </p:oleObj>
              </mc:Choice>
              <mc:Fallback>
                <p:oleObj name="" r:id="rId11" imgW="4888865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125" y="154305"/>
                        <a:ext cx="10770235" cy="1113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17830" y="1419225"/>
          <a:ext cx="10664190" cy="216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4902200" imgH="977900" progId="Equation.DSMT4">
                  <p:embed/>
                </p:oleObj>
              </mc:Choice>
              <mc:Fallback>
                <p:oleObj name="" r:id="rId13" imgW="4902200" imgH="977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7830" y="1419225"/>
                        <a:ext cx="10664190" cy="216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81" name="对象 78880"/>
          <p:cNvGraphicFramePr>
            <a:graphicFrameLocks noChangeAspect="1"/>
          </p:cNvGraphicFramePr>
          <p:nvPr/>
        </p:nvGraphicFramePr>
        <p:xfrm>
          <a:off x="537210" y="3870960"/>
          <a:ext cx="6153785" cy="2362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" r:id="rId15" imgW="2565400" imgH="1016000" progId="Equation.DSMT4">
                  <p:embed/>
                </p:oleObj>
              </mc:Choice>
              <mc:Fallback>
                <p:oleObj name="" r:id="rId15" imgW="2565400" imgH="101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7210" y="3870960"/>
                        <a:ext cx="6153785" cy="2362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对象 7987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82295" y="0"/>
          <a:ext cx="10530205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" r:id="rId2" imgW="5003800" imgH="405765" progId="Equation.DSMT4">
                  <p:embed/>
                </p:oleObj>
              </mc:Choice>
              <mc:Fallback>
                <p:oleObj name="" r:id="rId2" imgW="50038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2295" y="0"/>
                        <a:ext cx="10530205" cy="89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对象 79876"/>
          <p:cNvGraphicFramePr>
            <a:graphicFrameLocks noChangeAspect="1"/>
          </p:cNvGraphicFramePr>
          <p:nvPr/>
        </p:nvGraphicFramePr>
        <p:xfrm>
          <a:off x="582295" y="890270"/>
          <a:ext cx="10749280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" r:id="rId4" imgW="4940300" imgH="787400" progId="Equation.DSMT4">
                  <p:embed/>
                </p:oleObj>
              </mc:Choice>
              <mc:Fallback>
                <p:oleObj name="" r:id="rId4" imgW="4940300" imgH="787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295" y="890270"/>
                        <a:ext cx="10749280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对象 79877"/>
          <p:cNvGraphicFramePr>
            <a:graphicFrameLocks noChangeAspect="1"/>
          </p:cNvGraphicFramePr>
          <p:nvPr/>
        </p:nvGraphicFramePr>
        <p:xfrm>
          <a:off x="582295" y="2983548"/>
          <a:ext cx="10086975" cy="231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" r:id="rId6" imgW="4508500" imgH="1002665" progId="Equation.DSMT4">
                  <p:embed/>
                </p:oleObj>
              </mc:Choice>
              <mc:Fallback>
                <p:oleObj name="" r:id="rId6" imgW="4508500" imgH="10026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2295" y="2983548"/>
                        <a:ext cx="10086975" cy="2319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对象 79878"/>
          <p:cNvGraphicFramePr>
            <a:graphicFrameLocks noChangeAspect="1"/>
          </p:cNvGraphicFramePr>
          <p:nvPr/>
        </p:nvGraphicFramePr>
        <p:xfrm>
          <a:off x="687705" y="5191760"/>
          <a:ext cx="4720590" cy="92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" r:id="rId8" imgW="2082800" imgH="405765" progId="Equation.DSMT4">
                  <p:embed/>
                </p:oleObj>
              </mc:Choice>
              <mc:Fallback>
                <p:oleObj name="" r:id="rId8" imgW="20828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7705" y="5191760"/>
                        <a:ext cx="4720590" cy="923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对象 79879"/>
          <p:cNvGraphicFramePr>
            <a:graphicFrameLocks noChangeAspect="1"/>
          </p:cNvGraphicFramePr>
          <p:nvPr/>
        </p:nvGraphicFramePr>
        <p:xfrm>
          <a:off x="5542280" y="5302885"/>
          <a:ext cx="5972810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" r:id="rId10" imgW="2705100" imgH="405765" progId="Equation.DSMT4">
                  <p:embed/>
                </p:oleObj>
              </mc:Choice>
              <mc:Fallback>
                <p:oleObj name="" r:id="rId10" imgW="27051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42280" y="5302885"/>
                        <a:ext cx="5972810" cy="921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596265" y="920115"/>
            <a:ext cx="10998835" cy="4798695"/>
          </a:xfrm>
          <a:prstGeom prst="roundRect">
            <a:avLst>
              <a:gd name="adj" fmla="val 7387"/>
            </a:avLst>
          </a:prstGeom>
          <a:noFill/>
          <a:ln w="12700" cmpd="sng">
            <a:solidFill>
              <a:schemeClr val="accent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Object 1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64260" y="924243"/>
          <a:ext cx="14365605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Microsoft Word 97-2003" r:id="rId3" imgW="11096625" imgH="2952750" progId="Word.Document.8">
                  <p:embed/>
                </p:oleObj>
              </mc:Choice>
              <mc:Fallback>
                <p:oleObj name="Microsoft Word 97-2003" r:id="rId3" imgW="11096625" imgH="2952750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4260" y="924243"/>
                        <a:ext cx="14365605" cy="387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690" y="4632960"/>
            <a:ext cx="7620000" cy="1085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练习（第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</a:t>
              </a:r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页）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6200000" flipH="1">
            <a:off x="11362434" y="3925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5" name="等腰三角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81925" name="对象 8192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18515" y="1212850"/>
          <a:ext cx="7073265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" r:id="rId14" imgW="2971800" imgH="774065" progId="Equation.DSMT4">
                  <p:embed/>
                </p:oleObj>
              </mc:Choice>
              <mc:Fallback>
                <p:oleObj name="" r:id="rId14" imgW="2971800" imgH="7740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8515" y="1212850"/>
                        <a:ext cx="7073265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对象 81925"/>
          <p:cNvGraphicFramePr>
            <a:graphicFrameLocks noChangeAspect="1"/>
          </p:cNvGraphicFramePr>
          <p:nvPr/>
        </p:nvGraphicFramePr>
        <p:xfrm>
          <a:off x="835660" y="3575685"/>
          <a:ext cx="494601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" r:id="rId16" imgW="1930400" imgH="241300" progId="Equation.DSMT4">
                  <p:embed/>
                </p:oleObj>
              </mc:Choice>
              <mc:Fallback>
                <p:oleObj name="" r:id="rId16" imgW="19304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5660" y="3575685"/>
                        <a:ext cx="494601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对象 81927"/>
          <p:cNvGraphicFramePr>
            <a:graphicFrameLocks noChangeAspect="1"/>
          </p:cNvGraphicFramePr>
          <p:nvPr/>
        </p:nvGraphicFramePr>
        <p:xfrm>
          <a:off x="848995" y="4344670"/>
          <a:ext cx="5027930" cy="568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" r:id="rId18" imgW="2019300" imgH="241300" progId="Equation.DSMT4">
                  <p:embed/>
                </p:oleObj>
              </mc:Choice>
              <mc:Fallback>
                <p:oleObj name="" r:id="rId18" imgW="20193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48995" y="4344670"/>
                        <a:ext cx="5027930" cy="568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练习（第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16</a:t>
              </a:r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页）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 rot="16200000" flipH="1">
            <a:off x="11362434" y="392505"/>
            <a:ext cx="176150" cy="780068"/>
            <a:chOff x="8290832" y="4887686"/>
            <a:chExt cx="296617" cy="1313542"/>
          </a:xfrm>
          <a:solidFill>
            <a:srgbClr val="4076FD"/>
          </a:solidFill>
        </p:grpSpPr>
        <p:grpSp>
          <p:nvGrpSpPr>
            <p:cNvPr id="4" name="组合 3"/>
            <p:cNvGrpSpPr/>
            <p:nvPr/>
          </p:nvGrpSpPr>
          <p:grpSpPr>
            <a:xfrm>
              <a:off x="8452757" y="50400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5" name="等腰三角形 4"/>
              <p:cNvSpPr/>
              <p:nvPr>
                <p:custDataLst>
                  <p:tags r:id="rId3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等腰三角形 15"/>
              <p:cNvSpPr/>
              <p:nvPr>
                <p:custDataLst>
                  <p:tags r:id="rId4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等腰三角形 17"/>
              <p:cNvSpPr/>
              <p:nvPr>
                <p:custDataLst>
                  <p:tags r:id="rId6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/>
              <p:cNvSpPr/>
              <p:nvPr>
                <p:custDataLst>
                  <p:tags r:id="rId7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8290832" y="4887686"/>
              <a:ext cx="134692" cy="1161142"/>
              <a:chOff x="8490857" y="4963886"/>
              <a:chExt cx="134692" cy="1161142"/>
            </a:xfrm>
            <a:grpFill/>
          </p:grpSpPr>
          <p:sp>
            <p:nvSpPr>
              <p:cNvPr id="21" name="等腰三角形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8490857" y="4963886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等腰三角形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8490857" y="5225143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490857" y="5486400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等腰三角形 6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90857" y="5747657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等腰三角形 24"/>
              <p:cNvSpPr/>
              <p:nvPr>
                <p:custDataLst>
                  <p:tags r:id="rId12"/>
                </p:custDataLst>
              </p:nvPr>
            </p:nvSpPr>
            <p:spPr>
              <a:xfrm>
                <a:off x="8490857" y="6008914"/>
                <a:ext cx="134692" cy="116114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83972" name="对象 8397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12800" y="1071880"/>
          <a:ext cx="1015555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" r:id="rId14" imgW="4445000" imgH="482600" progId="Equation.DSMT4">
                  <p:embed/>
                </p:oleObj>
              </mc:Choice>
              <mc:Fallback>
                <p:oleObj name="" r:id="rId14" imgW="44450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2800" y="1071880"/>
                        <a:ext cx="1015555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225425"/>
            <a:ext cx="11678920" cy="39636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4189095"/>
            <a:ext cx="1268730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4" name="对象 6349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25170" y="529590"/>
          <a:ext cx="10627995" cy="23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" r:id="rId2" imgW="4838700" imgH="1028700" progId="Equation.DSMT4">
                  <p:embed/>
                </p:oleObj>
              </mc:Choice>
              <mc:Fallback>
                <p:oleObj name="" r:id="rId2" imgW="4838700" imgH="10287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170" y="529590"/>
                        <a:ext cx="10627995" cy="2326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直接连接符 63495"/>
          <p:cNvSpPr/>
          <p:nvPr>
            <p:custDataLst>
              <p:tags r:id="rId4"/>
            </p:custDataLst>
          </p:nvPr>
        </p:nvSpPr>
        <p:spPr>
          <a:xfrm>
            <a:off x="7119164" y="6120031"/>
            <a:ext cx="358046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63497" name="直接连接符 63496"/>
          <p:cNvSpPr/>
          <p:nvPr>
            <p:custDataLst>
              <p:tags r:id="rId5"/>
            </p:custDataLst>
          </p:nvPr>
        </p:nvSpPr>
        <p:spPr>
          <a:xfrm flipV="1">
            <a:off x="7119164" y="3758446"/>
            <a:ext cx="1599783" cy="23615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63498" name="直接连接符 63497"/>
          <p:cNvSpPr/>
          <p:nvPr>
            <p:custDataLst>
              <p:tags r:id="rId6"/>
            </p:custDataLst>
          </p:nvPr>
        </p:nvSpPr>
        <p:spPr>
          <a:xfrm>
            <a:off x="8718948" y="3758446"/>
            <a:ext cx="1980684" cy="236158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pSp>
        <p:nvGrpSpPr>
          <p:cNvPr id="8" name="组合 7"/>
          <p:cNvGrpSpPr/>
          <p:nvPr/>
        </p:nvGrpSpPr>
        <p:grpSpPr>
          <a:xfrm>
            <a:off x="7996555" y="3758565"/>
            <a:ext cx="1551940" cy="1066800"/>
            <a:chOff x="12422" y="6299"/>
            <a:chExt cx="2444" cy="1680"/>
          </a:xfrm>
        </p:grpSpPr>
        <p:sp>
          <p:nvSpPr>
            <p:cNvPr id="63501" name="直接连接符 63500"/>
            <p:cNvSpPr/>
            <p:nvPr>
              <p:custDataLst>
                <p:tags r:id="rId7"/>
              </p:custDataLst>
            </p:nvPr>
          </p:nvSpPr>
          <p:spPr>
            <a:xfrm flipV="1">
              <a:off x="12422" y="6299"/>
              <a:ext cx="1137" cy="16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stealth" w="lg" len="lg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63502" name="直接连接符 63501"/>
            <p:cNvSpPr/>
            <p:nvPr>
              <p:custDataLst>
                <p:tags r:id="rId8"/>
              </p:custDataLst>
            </p:nvPr>
          </p:nvSpPr>
          <p:spPr>
            <a:xfrm>
              <a:off x="13560" y="6299"/>
              <a:ext cx="1307" cy="15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</p:grpSp>
      <p:grpSp>
        <p:nvGrpSpPr>
          <p:cNvPr id="9" name="组合 8"/>
          <p:cNvGrpSpPr/>
          <p:nvPr/>
        </p:nvGrpSpPr>
        <p:grpSpPr>
          <a:xfrm>
            <a:off x="8033385" y="4748530"/>
            <a:ext cx="1522730" cy="1066800"/>
            <a:chOff x="12480" y="7858"/>
            <a:chExt cx="2398" cy="1680"/>
          </a:xfrm>
        </p:grpSpPr>
        <p:sp>
          <p:nvSpPr>
            <p:cNvPr id="63503" name="直接连接符 63502"/>
            <p:cNvSpPr/>
            <p:nvPr>
              <p:custDataLst>
                <p:tags r:id="rId9"/>
              </p:custDataLst>
            </p:nvPr>
          </p:nvSpPr>
          <p:spPr>
            <a:xfrm>
              <a:off x="12480" y="7978"/>
              <a:ext cx="1307" cy="156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63504" name="直接连接符 63503"/>
            <p:cNvSpPr/>
            <p:nvPr>
              <p:custDataLst>
                <p:tags r:id="rId10"/>
              </p:custDataLst>
            </p:nvPr>
          </p:nvSpPr>
          <p:spPr>
            <a:xfrm flipV="1">
              <a:off x="13742" y="7858"/>
              <a:ext cx="1137" cy="168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lg" len="lg"/>
              <a:tailEnd type="none" w="lg" len="lg"/>
            </a:ln>
          </p:spPr>
          <p:txBody>
            <a:bodyPr/>
            <a:lstStyle/>
            <a:p/>
          </p:txBody>
        </p:sp>
      </p:grpSp>
      <p:sp>
        <p:nvSpPr>
          <p:cNvPr id="63505" name="直接连接符 63504"/>
          <p:cNvSpPr/>
          <p:nvPr/>
        </p:nvSpPr>
        <p:spPr>
          <a:xfrm>
            <a:off x="8718948" y="3758446"/>
            <a:ext cx="152360" cy="2056864"/>
          </a:xfrm>
          <a:prstGeom prst="line">
            <a:avLst/>
          </a:prstGeom>
          <a:ln w="28575" cap="flat" cmpd="sng">
            <a:solidFill>
              <a:srgbClr val="3333FF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63506" name="文本框 63505"/>
          <p:cNvSpPr txBox="1"/>
          <p:nvPr>
            <p:custDataLst>
              <p:tags r:id="rId11"/>
            </p:custDataLst>
          </p:nvPr>
        </p:nvSpPr>
        <p:spPr>
          <a:xfrm>
            <a:off x="8338047" y="3239469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A</a:t>
            </a:r>
            <a:endParaRPr lang="en-US" altLang="zh-CN" sz="3200" b="1" i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63507" name="文本框 63506"/>
          <p:cNvSpPr txBox="1"/>
          <p:nvPr>
            <p:custDataLst>
              <p:tags r:id="rId12"/>
            </p:custDataLst>
          </p:nvPr>
        </p:nvSpPr>
        <p:spPr>
          <a:xfrm>
            <a:off x="6540223" y="5891490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B</a:t>
            </a:r>
            <a:endParaRPr lang="en-US" altLang="zh-CN" sz="3200" b="1" i="1">
              <a:latin typeface="Times New Roman" panose="02020603050405020304" pitchFamily="18" charset="0"/>
            </a:endParaRPr>
          </a:p>
        </p:txBody>
      </p:sp>
      <p:sp>
        <p:nvSpPr>
          <p:cNvPr id="63508" name="文本框 63507"/>
          <p:cNvSpPr txBox="1"/>
          <p:nvPr>
            <p:custDataLst>
              <p:tags r:id="rId13"/>
            </p:custDataLst>
          </p:nvPr>
        </p:nvSpPr>
        <p:spPr>
          <a:xfrm>
            <a:off x="10699691" y="5815290"/>
            <a:ext cx="761802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endParaRPr lang="en-US" altLang="zh-CN" sz="32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63509" name="对象 63508"/>
          <p:cNvGraphicFramePr>
            <a:graphicFrameLocks noChangeAspect="1"/>
          </p:cNvGraphicFramePr>
          <p:nvPr/>
        </p:nvGraphicFramePr>
        <p:xfrm>
          <a:off x="814705" y="3527425"/>
          <a:ext cx="5448935" cy="146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" r:id="rId14" imgW="2184400" imgH="622300" progId="Equation.DSMT4">
                  <p:embed/>
                </p:oleObj>
              </mc:Choice>
              <mc:Fallback>
                <p:oleObj name="" r:id="rId14" imgW="2184400" imgH="622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705" y="3527425"/>
                        <a:ext cx="5448935" cy="1461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对象 63509"/>
          <p:cNvGraphicFramePr>
            <a:graphicFrameLocks noChangeAspect="1"/>
          </p:cNvGraphicFramePr>
          <p:nvPr/>
        </p:nvGraphicFramePr>
        <p:xfrm>
          <a:off x="769938" y="4989830"/>
          <a:ext cx="3759200" cy="122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" name="" r:id="rId16" imgW="1600200" imgH="533400" progId="Equation.DSMT4">
                  <p:embed/>
                </p:oleObj>
              </mc:Choice>
              <mc:Fallback>
                <p:oleObj name="" r:id="rId16" imgW="1600200" imgH="533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9938" y="4989830"/>
                        <a:ext cx="3759200" cy="1226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24635" y="2357755"/>
            <a:ext cx="12128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B</a:t>
            </a:r>
            <a:endParaRPr lang="en-US" altLang="zh-CN" sz="3200" b="1">
              <a:solidFill>
                <a:srgbClr val="0062DC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701675"/>
            <a:ext cx="11487785" cy="3388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933224" y="499757"/>
            <a:ext cx="4301669" cy="3393428"/>
            <a:chOff x="12523" y="7187"/>
            <a:chExt cx="6774" cy="5344"/>
          </a:xfrm>
        </p:grpSpPr>
        <p:sp>
          <p:nvSpPr>
            <p:cNvPr id="48133" name="直接连接符 48132"/>
            <p:cNvSpPr/>
            <p:nvPr>
              <p:custDataLst>
                <p:tags r:id="rId1"/>
              </p:custDataLst>
            </p:nvPr>
          </p:nvSpPr>
          <p:spPr>
            <a:xfrm>
              <a:off x="13199" y="10720"/>
              <a:ext cx="419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48134" name="直接连接符 48133"/>
            <p:cNvSpPr/>
            <p:nvPr>
              <p:custDataLst>
                <p:tags r:id="rId2"/>
              </p:custDataLst>
            </p:nvPr>
          </p:nvSpPr>
          <p:spPr>
            <a:xfrm flipV="1">
              <a:off x="13199" y="7720"/>
              <a:ext cx="960" cy="299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48135" name="直接连接符 48134"/>
            <p:cNvSpPr/>
            <p:nvPr>
              <p:custDataLst>
                <p:tags r:id="rId3"/>
              </p:custDataLst>
            </p:nvPr>
          </p:nvSpPr>
          <p:spPr>
            <a:xfrm flipV="1">
              <a:off x="17395" y="7720"/>
              <a:ext cx="962" cy="299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/>
          </p:txBody>
        </p:sp>
        <p:sp>
          <p:nvSpPr>
            <p:cNvPr id="48136" name="直接连接符 48135"/>
            <p:cNvSpPr/>
            <p:nvPr>
              <p:custDataLst>
                <p:tags r:id="rId4"/>
              </p:custDataLst>
            </p:nvPr>
          </p:nvSpPr>
          <p:spPr>
            <a:xfrm>
              <a:off x="14159" y="7720"/>
              <a:ext cx="4199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p/>
          </p:txBody>
        </p:sp>
        <p:sp>
          <p:nvSpPr>
            <p:cNvPr id="48137" name="直接连接符 48136"/>
            <p:cNvSpPr/>
            <p:nvPr>
              <p:custDataLst>
                <p:tags r:id="rId5"/>
              </p:custDataLst>
            </p:nvPr>
          </p:nvSpPr>
          <p:spPr>
            <a:xfrm flipV="1">
              <a:off x="13199" y="7720"/>
              <a:ext cx="5159" cy="29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48138" name="直接连接符 48137"/>
            <p:cNvSpPr/>
            <p:nvPr>
              <p:custDataLst>
                <p:tags r:id="rId6"/>
              </p:custDataLst>
            </p:nvPr>
          </p:nvSpPr>
          <p:spPr>
            <a:xfrm>
              <a:off x="14159" y="7720"/>
              <a:ext cx="3237" cy="29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48139" name="文本框 48138"/>
            <p:cNvSpPr txBox="1"/>
            <p:nvPr>
              <p:custDataLst>
                <p:tags r:id="rId7"/>
              </p:custDataLst>
            </p:nvPr>
          </p:nvSpPr>
          <p:spPr>
            <a:xfrm>
              <a:off x="12523" y="1060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0" name="文本框 48139"/>
            <p:cNvSpPr txBox="1"/>
            <p:nvPr>
              <p:custDataLst>
                <p:tags r:id="rId8"/>
              </p:custDataLst>
            </p:nvPr>
          </p:nvSpPr>
          <p:spPr>
            <a:xfrm>
              <a:off x="17376" y="10600"/>
              <a:ext cx="962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1" name="文本框 48140"/>
            <p:cNvSpPr txBox="1"/>
            <p:nvPr>
              <p:custDataLst>
                <p:tags r:id="rId9"/>
              </p:custDataLst>
            </p:nvPr>
          </p:nvSpPr>
          <p:spPr>
            <a:xfrm>
              <a:off x="18338" y="7187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</a:rPr>
                <a:t>C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2" name="文本框 48141"/>
            <p:cNvSpPr txBox="1"/>
            <p:nvPr>
              <p:custDataLst>
                <p:tags r:id="rId10"/>
              </p:custDataLst>
            </p:nvPr>
          </p:nvSpPr>
          <p:spPr>
            <a:xfrm>
              <a:off x="13319" y="7265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3" name="对象 48142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15001" y="10720"/>
            <a:ext cx="582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" r:id="rId12" imgW="127000" imgH="215265" progId="Equation.DSMT4">
                    <p:embed/>
                  </p:oleObj>
                </mc:Choice>
                <mc:Fallback>
                  <p:oleObj name="" r:id="rId12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5001" y="10720"/>
                          <a:ext cx="582" cy="9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对象 48143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13016" y="8560"/>
            <a:ext cx="582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" r:id="rId15" imgW="127000" imgH="215265" progId="Equation.DSMT4">
                    <p:embed/>
                  </p:oleObj>
                </mc:Choice>
                <mc:Fallback>
                  <p:oleObj name="" r:id="rId15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3016" y="8560"/>
                          <a:ext cx="582" cy="9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文本框 48144"/>
            <p:cNvSpPr txBox="1"/>
            <p:nvPr>
              <p:custDataLst>
                <p:tags r:id="rId17"/>
              </p:custDataLst>
            </p:nvPr>
          </p:nvSpPr>
          <p:spPr>
            <a:xfrm>
              <a:off x="14279" y="11709"/>
              <a:ext cx="3357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r>
                <a:rPr lang="zh-CN" altLang="en-US" sz="2800">
                  <a:latin typeface="Times New Roman" panose="02020603050405020304" pitchFamily="18" charset="0"/>
                </a:rPr>
                <a:t>图</a:t>
              </a:r>
              <a:r>
                <a:rPr lang="en-US" altLang="zh-CN" sz="2800">
                  <a:latin typeface="Times New Roman" panose="02020603050405020304" pitchFamily="18" charset="0"/>
                </a:rPr>
                <a:t>6.2-13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8147" name="对象 48146"/>
          <p:cNvGraphicFramePr>
            <a:graphicFrameLocks noChangeAspect="1"/>
          </p:cNvGraphicFramePr>
          <p:nvPr/>
        </p:nvGraphicFramePr>
        <p:xfrm>
          <a:off x="980758" y="4196715"/>
          <a:ext cx="930338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" r:id="rId18" imgW="3771900" imgH="241300" progId="Equation.DSMT4">
                  <p:embed/>
                </p:oleObj>
              </mc:Choice>
              <mc:Fallback>
                <p:oleObj name="" r:id="rId18" imgW="37719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80758" y="4196715"/>
                        <a:ext cx="930338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对象 48147"/>
          <p:cNvGraphicFramePr>
            <a:graphicFrameLocks noChangeAspect="1"/>
          </p:cNvGraphicFramePr>
          <p:nvPr/>
        </p:nvGraphicFramePr>
        <p:xfrm>
          <a:off x="1741170" y="5058410"/>
          <a:ext cx="413512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" r:id="rId20" imgW="1612900" imgH="508000" progId="Equation.DSMT4">
                  <p:embed/>
                </p:oleObj>
              </mc:Choice>
              <mc:Fallback>
                <p:oleObj name="" r:id="rId20" imgW="16129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41170" y="5058410"/>
                        <a:ext cx="413512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3638532" y="3700145"/>
            <a:ext cx="4958126" cy="674370"/>
            <a:chOff x="3209" y="5979"/>
            <a:chExt cx="10098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3209" y="5979"/>
              <a:ext cx="10097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3209" y="6058"/>
              <a:ext cx="1009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6.2.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.向量的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数乘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运算</a:t>
              </a:r>
              <a:endParaRPr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对象 57348"/>
          <p:cNvGraphicFramePr>
            <a:graphicFrameLocks noChangeAspect="1"/>
          </p:cNvGraphicFramePr>
          <p:nvPr/>
        </p:nvGraphicFramePr>
        <p:xfrm>
          <a:off x="1177290" y="1922780"/>
          <a:ext cx="2827655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" imgW="1041400" imgH="304800" progId="Equation.DSMT4">
                  <p:embed/>
                </p:oleObj>
              </mc:Choice>
              <mc:Fallback>
                <p:oleObj name="" r:id="rId1" imgW="10414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7290" y="1922780"/>
                        <a:ext cx="2827655" cy="770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57349"/>
          <p:cNvGraphicFramePr>
            <a:graphicFrameLocks noChangeAspect="1"/>
          </p:cNvGraphicFramePr>
          <p:nvPr/>
        </p:nvGraphicFramePr>
        <p:xfrm>
          <a:off x="1184910" y="2753995"/>
          <a:ext cx="6885940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3" imgW="2743200" imgH="482600" progId="Equation.DSMT4">
                  <p:embed/>
                </p:oleObj>
              </mc:Choice>
              <mc:Fallback>
                <p:oleObj name="" r:id="rId3" imgW="27432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910" y="2753995"/>
                        <a:ext cx="6885940" cy="1134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57350"/>
          <p:cNvGraphicFramePr>
            <a:graphicFrameLocks noChangeAspect="1"/>
          </p:cNvGraphicFramePr>
          <p:nvPr/>
        </p:nvGraphicFramePr>
        <p:xfrm>
          <a:off x="1217295" y="3960495"/>
          <a:ext cx="9177655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5" imgW="3517265" imgH="241300" progId="Equation.DSMT4">
                  <p:embed/>
                </p:oleObj>
              </mc:Choice>
              <mc:Fallback>
                <p:oleObj name="" r:id="rId5" imgW="35172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295" y="3960495"/>
                        <a:ext cx="9177655" cy="608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55675" y="619125"/>
            <a:ext cx="10398760" cy="1178560"/>
            <a:chOff x="1484" y="1794"/>
            <a:chExt cx="16376" cy="1856"/>
          </a:xfrm>
        </p:grpSpPr>
        <p:graphicFrame>
          <p:nvGraphicFramePr>
            <p:cNvPr id="57348" name="对象 5734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854" y="1794"/>
            <a:ext cx="16007" cy="1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8" imgW="4394200" imgH="508000" progId="Equation.DSMT4">
                    <p:embed/>
                  </p:oleObj>
                </mc:Choice>
                <mc:Fallback>
                  <p:oleObj name="" r:id="rId8" imgW="43942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54" y="1794"/>
                          <a:ext cx="16007" cy="1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椭圆 3"/>
            <p:cNvSpPr/>
            <p:nvPr/>
          </p:nvSpPr>
          <p:spPr>
            <a:xfrm flipV="1">
              <a:off x="1484" y="2108"/>
              <a:ext cx="292" cy="2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217295" y="5122545"/>
                <a:ext cx="8779510" cy="77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rgbClr val="C00000"/>
                    </a:solidFill>
                  </a:rPr>
                  <a:t>特别地：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8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1" i="1">
                                <a:solidFill>
                                  <a:srgbClr val="C00000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𝒂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为与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solidFill>
                              <a:srgbClr val="C0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𝒂</m:t>
                        </m:r>
                      </m:e>
                    </m:acc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charset="0"/>
                        <a:ea typeface="MS Mincho" panose="02020609040205080304" charset="-128"/>
                        <a:cs typeface="Cambria Math" panose="02040503050406030204" charset="0"/>
                      </a:rPr>
                      <m:t>同向的单位向量</m:t>
                    </m:r>
                  </m:oMath>
                </a14:m>
                <a:endParaRPr lang="en-US" altLang="zh-CN" sz="2800" b="1" i="1">
                  <a:solidFill>
                    <a:srgbClr val="C00000"/>
                  </a:solidFill>
                  <a:latin typeface="Cambria Math" panose="02040503050406030204" charset="0"/>
                  <a:ea typeface="MS Mincho" panose="02020609040205080304" charset="-128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295" y="5122545"/>
                <a:ext cx="8779510" cy="7747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文本框 61443"/>
          <p:cNvSpPr txBox="1"/>
          <p:nvPr>
            <p:custDataLst>
              <p:tags r:id="rId1"/>
            </p:custDataLst>
          </p:nvPr>
        </p:nvSpPr>
        <p:spPr>
          <a:xfrm>
            <a:off x="777875" y="805180"/>
            <a:ext cx="12243435" cy="52197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>
                <a:srgbClr val="ED7D31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根据实数与向量的积的定义，可以验证下面的运算律是成立的．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1445" name="对象 61444"/>
          <p:cNvGraphicFramePr>
            <a:graphicFrameLocks noChangeAspect="1"/>
          </p:cNvGraphicFramePr>
          <p:nvPr/>
        </p:nvGraphicFramePr>
        <p:xfrm>
          <a:off x="829310" y="1426845"/>
          <a:ext cx="1055497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" r:id="rId2" imgW="4470400" imgH="457200" progId="Equation.DSMT4">
                  <p:embed/>
                </p:oleObj>
              </mc:Choice>
              <mc:Fallback>
                <p:oleObj name="" r:id="rId2" imgW="44704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10" y="1426845"/>
                        <a:ext cx="10554970" cy="1045845"/>
                      </a:xfrm>
                      <a:prstGeom prst="rect">
                        <a:avLst/>
                      </a:prstGeom>
                      <a:solidFill>
                        <a:srgbClr val="F5FAF4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61445"/>
          <p:cNvGraphicFramePr>
            <a:graphicFrameLocks noChangeAspect="1"/>
          </p:cNvGraphicFramePr>
          <p:nvPr/>
        </p:nvGraphicFramePr>
        <p:xfrm>
          <a:off x="829310" y="2594610"/>
          <a:ext cx="930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" r:id="rId4" imgW="3745865" imgH="241300" progId="Equation.DSMT4">
                  <p:embed/>
                </p:oleObj>
              </mc:Choice>
              <mc:Fallback>
                <p:oleObj name="" r:id="rId4" imgW="37458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10" y="2594610"/>
                        <a:ext cx="9309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文本框 61446"/>
          <p:cNvSpPr txBox="1"/>
          <p:nvPr/>
        </p:nvSpPr>
        <p:spPr>
          <a:xfrm>
            <a:off x="778510" y="3128645"/>
            <a:ext cx="10605770" cy="112458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向量的加、减、数乘运算统称为向量的线性运算．向量线性运算的结果仍是向量．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9625" y="4300220"/>
            <a:ext cx="8354695" cy="1391920"/>
            <a:chOff x="1275" y="7436"/>
            <a:chExt cx="13157" cy="2192"/>
          </a:xfrm>
        </p:grpSpPr>
        <p:sp>
          <p:nvSpPr>
            <p:cNvPr id="10" name="圆角矩形 9"/>
            <p:cNvSpPr/>
            <p:nvPr>
              <p:custDataLst>
                <p:tags r:id="rId6"/>
              </p:custDataLst>
            </p:nvPr>
          </p:nvSpPr>
          <p:spPr>
            <a:xfrm>
              <a:off x="5778" y="8584"/>
              <a:ext cx="8655" cy="1045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61448" name="对象 6144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275" y="7436"/>
            <a:ext cx="12298" cy="2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" r:id="rId8" imgW="3238500" imgH="584200" progId="Equation.DSMT4">
                    <p:embed/>
                  </p:oleObj>
                </mc:Choice>
                <mc:Fallback>
                  <p:oleObj name="" r:id="rId8" imgW="3238500" imgH="584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75" y="7436"/>
                          <a:ext cx="12298" cy="2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对象 6246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19150" y="656273"/>
          <a:ext cx="4514850" cy="221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" r:id="rId2" imgW="1968500" imgH="965200" progId="Equation.DSMT4">
                  <p:embed/>
                </p:oleObj>
              </mc:Choice>
              <mc:Fallback>
                <p:oleObj name="" r:id="rId2" imgW="1968500" imgH="965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656273"/>
                        <a:ext cx="4514850" cy="221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>
            <a:graphicFrameLocks noChangeAspect="1"/>
          </p:cNvGraphicFramePr>
          <p:nvPr/>
        </p:nvGraphicFramePr>
        <p:xfrm>
          <a:off x="819785" y="3509010"/>
          <a:ext cx="524954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" r:id="rId4" imgW="2005965" imgH="241300" progId="Equation.DSMT4">
                  <p:embed/>
                </p:oleObj>
              </mc:Choice>
              <mc:Fallback>
                <p:oleObj name="" r:id="rId4" imgW="20059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785" y="3509010"/>
                        <a:ext cx="524954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>
            <a:graphicFrameLocks noChangeAspect="1"/>
          </p:cNvGraphicFramePr>
          <p:nvPr/>
        </p:nvGraphicFramePr>
        <p:xfrm>
          <a:off x="819150" y="4243705"/>
          <a:ext cx="812165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" r:id="rId6" imgW="3352800" imgH="241300" progId="Equation.DSMT4">
                  <p:embed/>
                </p:oleObj>
              </mc:Choice>
              <mc:Fallback>
                <p:oleObj name="" r:id="rId6" imgW="33528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150" y="4243705"/>
                        <a:ext cx="8121650" cy="594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2470"/>
          <p:cNvGraphicFramePr>
            <a:graphicFrameLocks noChangeAspect="1"/>
          </p:cNvGraphicFramePr>
          <p:nvPr/>
        </p:nvGraphicFramePr>
        <p:xfrm>
          <a:off x="833120" y="5003165"/>
          <a:ext cx="1057846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" r:id="rId8" imgW="4470400" imgH="241300" progId="Equation.DSMT4">
                  <p:embed/>
                </p:oleObj>
              </mc:Choice>
              <mc:Fallback>
                <p:oleObj name="" r:id="rId8" imgW="44704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3120" y="5003165"/>
                        <a:ext cx="10578465" cy="605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6" name="对象 7169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51523" y="529590"/>
          <a:ext cx="10801350" cy="118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" r:id="rId2" imgW="4876800" imgH="508000" progId="Equation.DSMT4">
                  <p:embed/>
                </p:oleObj>
              </mc:Choice>
              <mc:Fallback>
                <p:oleObj name="" r:id="rId2" imgW="48768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523" y="529590"/>
                        <a:ext cx="10801350" cy="1183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691755" y="2985135"/>
            <a:ext cx="4077970" cy="2995930"/>
            <a:chOff x="12176" y="3924"/>
            <a:chExt cx="6422" cy="4718"/>
          </a:xfrm>
        </p:grpSpPr>
        <p:sp>
          <p:nvSpPr>
            <p:cNvPr id="71682" name="直接连接符 71681"/>
            <p:cNvSpPr/>
            <p:nvPr>
              <p:custDataLst>
                <p:tags r:id="rId4"/>
              </p:custDataLst>
            </p:nvPr>
          </p:nvSpPr>
          <p:spPr>
            <a:xfrm>
              <a:off x="12839" y="6960"/>
              <a:ext cx="419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71683" name="直接连接符 71682"/>
            <p:cNvSpPr/>
            <p:nvPr>
              <p:custDataLst>
                <p:tags r:id="rId5"/>
              </p:custDataLst>
            </p:nvPr>
          </p:nvSpPr>
          <p:spPr>
            <a:xfrm flipV="1">
              <a:off x="12839" y="4440"/>
              <a:ext cx="960" cy="2519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71684" name="直接连接符 71683"/>
            <p:cNvSpPr/>
            <p:nvPr>
              <p:custDataLst>
                <p:tags r:id="rId6"/>
              </p:custDataLst>
            </p:nvPr>
          </p:nvSpPr>
          <p:spPr>
            <a:xfrm flipV="1">
              <a:off x="17038" y="4440"/>
              <a:ext cx="960" cy="2519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71685" name="直接连接符 71684"/>
            <p:cNvSpPr/>
            <p:nvPr>
              <p:custDataLst>
                <p:tags r:id="rId7"/>
              </p:custDataLst>
            </p:nvPr>
          </p:nvSpPr>
          <p:spPr>
            <a:xfrm>
              <a:off x="13799" y="4440"/>
              <a:ext cx="4199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71686" name="直接连接符 71685"/>
            <p:cNvSpPr/>
            <p:nvPr>
              <p:custDataLst>
                <p:tags r:id="rId8"/>
              </p:custDataLst>
            </p:nvPr>
          </p:nvSpPr>
          <p:spPr>
            <a:xfrm>
              <a:off x="13799" y="4440"/>
              <a:ext cx="3239" cy="25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71687" name="直接连接符 71686"/>
            <p:cNvSpPr/>
            <p:nvPr>
              <p:custDataLst>
                <p:tags r:id="rId9"/>
              </p:custDataLst>
            </p:nvPr>
          </p:nvSpPr>
          <p:spPr>
            <a:xfrm flipV="1">
              <a:off x="12839" y="4440"/>
              <a:ext cx="5159" cy="25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71688" name="文本框 71687"/>
            <p:cNvSpPr txBox="1"/>
            <p:nvPr>
              <p:custDataLst>
                <p:tags r:id="rId10"/>
              </p:custDataLst>
            </p:nvPr>
          </p:nvSpPr>
          <p:spPr>
            <a:xfrm>
              <a:off x="12176" y="6783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89" name="文本框 71688"/>
            <p:cNvSpPr txBox="1"/>
            <p:nvPr>
              <p:custDataLst>
                <p:tags r:id="rId11"/>
              </p:custDataLst>
            </p:nvPr>
          </p:nvSpPr>
          <p:spPr>
            <a:xfrm>
              <a:off x="16975" y="6720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0" name="文本框 71689"/>
            <p:cNvSpPr txBox="1"/>
            <p:nvPr>
              <p:custDataLst>
                <p:tags r:id="rId12"/>
              </p:custDataLst>
            </p:nvPr>
          </p:nvSpPr>
          <p:spPr>
            <a:xfrm>
              <a:off x="17878" y="3924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C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1" name="文本框 71690"/>
            <p:cNvSpPr txBox="1"/>
            <p:nvPr>
              <p:custDataLst>
                <p:tags r:id="rId13"/>
              </p:custDataLst>
            </p:nvPr>
          </p:nvSpPr>
          <p:spPr>
            <a:xfrm>
              <a:off x="13079" y="3951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2" name="文本框 71691"/>
            <p:cNvSpPr txBox="1"/>
            <p:nvPr>
              <p:custDataLst>
                <p:tags r:id="rId14"/>
              </p:custDataLst>
            </p:nvPr>
          </p:nvSpPr>
          <p:spPr>
            <a:xfrm>
              <a:off x="14921" y="5725"/>
              <a:ext cx="720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M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93" name="对象 71692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4759" y="6960"/>
            <a:ext cx="512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" r:id="rId16" imgW="127000" imgH="215265" progId="Equation.DSMT4">
                    <p:embed/>
                  </p:oleObj>
                </mc:Choice>
                <mc:Fallback>
                  <p:oleObj name="" r:id="rId16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759" y="6960"/>
                          <a:ext cx="512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对象 71693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2765" y="5082"/>
            <a:ext cx="512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" r:id="rId19" imgW="127000" imgH="215265" progId="Equation.DSMT4">
                    <p:embed/>
                  </p:oleObj>
                </mc:Choice>
                <mc:Fallback>
                  <p:oleObj name="" r:id="rId19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765" y="5082"/>
                          <a:ext cx="512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5" name="文本框 71694"/>
            <p:cNvSpPr txBox="1"/>
            <p:nvPr>
              <p:custDataLst>
                <p:tags r:id="rId21"/>
              </p:custDataLst>
            </p:nvPr>
          </p:nvSpPr>
          <p:spPr>
            <a:xfrm>
              <a:off x="13199" y="7820"/>
              <a:ext cx="3719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6.2-15</a:t>
              </a:r>
              <a:endParaRPr lang="en-US" altLang="zh-CN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1697" name="对象 71696"/>
          <p:cNvGraphicFramePr>
            <a:graphicFrameLocks noChangeAspect="1"/>
          </p:cNvGraphicFramePr>
          <p:nvPr/>
        </p:nvGraphicFramePr>
        <p:xfrm>
          <a:off x="751840" y="2388870"/>
          <a:ext cx="1065022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22" imgW="4584700" imgH="241300" progId="Equation.DSMT4">
                  <p:embed/>
                </p:oleObj>
              </mc:Choice>
              <mc:Fallback>
                <p:oleObj name="" r:id="rId22" imgW="4584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1840" y="2388870"/>
                        <a:ext cx="10650220" cy="562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对象 71697"/>
          <p:cNvGraphicFramePr>
            <a:graphicFrameLocks noChangeAspect="1"/>
          </p:cNvGraphicFramePr>
          <p:nvPr/>
        </p:nvGraphicFramePr>
        <p:xfrm>
          <a:off x="802005" y="3059430"/>
          <a:ext cx="6701155" cy="1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24" imgW="2730500" imgH="634365" progId="Equation.DSMT4">
                  <p:embed/>
                </p:oleObj>
              </mc:Choice>
              <mc:Fallback>
                <p:oleObj name="" r:id="rId24" imgW="2730500" imgH="6343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02005" y="3059430"/>
                        <a:ext cx="6701155" cy="145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对象 71698"/>
          <p:cNvGraphicFramePr>
            <a:graphicFrameLocks noChangeAspect="1"/>
          </p:cNvGraphicFramePr>
          <p:nvPr/>
        </p:nvGraphicFramePr>
        <p:xfrm>
          <a:off x="802005" y="4451985"/>
          <a:ext cx="537972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26" imgW="2197100" imgH="405765" progId="Equation.DSMT4">
                  <p:embed/>
                </p:oleObj>
              </mc:Choice>
              <mc:Fallback>
                <p:oleObj name="" r:id="rId26" imgW="21971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2005" y="4451985"/>
                        <a:ext cx="5379720" cy="924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对象 71699"/>
          <p:cNvGraphicFramePr>
            <a:graphicFrameLocks noChangeAspect="1"/>
          </p:cNvGraphicFramePr>
          <p:nvPr/>
        </p:nvGraphicFramePr>
        <p:xfrm>
          <a:off x="802005" y="5376545"/>
          <a:ext cx="758888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28" imgW="3238500" imgH="405765" progId="Equation.DSMT4">
                  <p:embed/>
                </p:oleObj>
              </mc:Choice>
              <mc:Fallback>
                <p:oleObj name="" r:id="rId28" imgW="32385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02005" y="5376545"/>
                        <a:ext cx="7588885" cy="932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11214100" y="12420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练习（第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页）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732" name="对象 7373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73760" y="1436370"/>
          <a:ext cx="9727565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" r:id="rId4" imgW="4178300" imgH="405765" progId="Equation.DSMT4">
                  <p:embed/>
                </p:oleObj>
              </mc:Choice>
              <mc:Fallback>
                <p:oleObj name="" r:id="rId4" imgW="41783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760" y="1436370"/>
                        <a:ext cx="9727565" cy="967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对象 73742"/>
          <p:cNvGraphicFramePr>
            <a:graphicFrameLocks noChangeAspect="1"/>
          </p:cNvGraphicFramePr>
          <p:nvPr/>
        </p:nvGraphicFramePr>
        <p:xfrm>
          <a:off x="7115260" y="1129381"/>
          <a:ext cx="41465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" r:id="rId6" imgW="152400" imgH="405765" progId="Equation.DSMT4">
                  <p:embed/>
                </p:oleObj>
              </mc:Choice>
              <mc:Fallback>
                <p:oleObj name="" r:id="rId6" imgW="1524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5260" y="1129381"/>
                        <a:ext cx="414655" cy="110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对象 73743"/>
          <p:cNvGraphicFramePr>
            <a:graphicFrameLocks noChangeAspect="1"/>
          </p:cNvGraphicFramePr>
          <p:nvPr/>
        </p:nvGraphicFramePr>
        <p:xfrm>
          <a:off x="9202013" y="1130016"/>
          <a:ext cx="69024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" r:id="rId8" imgW="254000" imgH="405765" progId="Equation.DSMT4">
                  <p:embed/>
                </p:oleObj>
              </mc:Choice>
              <mc:Fallback>
                <p:oleObj name="" r:id="rId8" imgW="2540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02013" y="1130016"/>
                        <a:ext cx="690245" cy="110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顶角 8"/>
          <p:cNvSpPr/>
          <p:nvPr>
            <p:custDataLst>
              <p:tags r:id="rId1"/>
            </p:custDataLst>
          </p:nvPr>
        </p:nvSpPr>
        <p:spPr>
          <a:xfrm>
            <a:off x="0" y="342900"/>
            <a:ext cx="12192000" cy="6515100"/>
          </a:xfrm>
          <a:prstGeom prst="round2SameRect">
            <a:avLst>
              <a:gd name="adj1" fmla="val 7374"/>
              <a:gd name="adj2" fmla="val 0"/>
            </a:avLst>
          </a:prstGeom>
          <a:gradFill flip="none" rotWithShape="1">
            <a:gsLst>
              <a:gs pos="0">
                <a:srgbClr val="FCFDFE"/>
              </a:gs>
              <a:gs pos="100000">
                <a:srgbClr val="FCFDFE">
                  <a:alpha val="78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596900" y="553720"/>
            <a:ext cx="10998835" cy="2193925"/>
          </a:xfrm>
          <a:prstGeom prst="roundRect">
            <a:avLst/>
          </a:prstGeom>
          <a:noFill/>
          <a:ln w="12700" cmpd="sng">
            <a:solidFill>
              <a:schemeClr val="accent6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748030" y="724218"/>
          <a:ext cx="15429864" cy="181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Microsoft Word 97-2003" r:id="rId4" imgW="11087100" imgH="1285875" progId="Word.Document.8">
                  <p:embed/>
                </p:oleObj>
              </mc:Choice>
              <mc:Fallback>
                <p:oleObj name="Microsoft Word 97-2003" r:id="rId4" imgW="11087100" imgH="1285875" progId="Word.Document.8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030" y="724218"/>
                        <a:ext cx="15429864" cy="181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42851" name="图片 107374285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22640" y="3714750"/>
            <a:ext cx="3275330" cy="2028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AS_UNIQUEID" val="864"/>
</p:tagLst>
</file>

<file path=ppt/tags/tag24.xml><?xml version="1.0" encoding="utf-8"?>
<p:tagLst xmlns:p="http://schemas.openxmlformats.org/presentationml/2006/main">
  <p:tag name="AS_UNIQUEID" val="866"/>
</p:tagLst>
</file>

<file path=ppt/tags/tag25.xml><?xml version="1.0" encoding="utf-8"?>
<p:tagLst xmlns:p="http://schemas.openxmlformats.org/presentationml/2006/main">
  <p:tag name="AS_UNIQUEID" val="882"/>
</p:tagLst>
</file>

<file path=ppt/tags/tag26.xml><?xml version="1.0" encoding="utf-8"?>
<p:tagLst xmlns:p="http://schemas.openxmlformats.org/presentationml/2006/main">
  <p:tag name="AS_UNIQUEID" val="883"/>
</p:tagLst>
</file>

<file path=ppt/tags/tag27.xml><?xml version="1.0" encoding="utf-8"?>
<p:tagLst xmlns:p="http://schemas.openxmlformats.org/presentationml/2006/main">
  <p:tag name="AS_UNIQUEID" val="884"/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WPS 演示</Application>
  <PresentationFormat>宽屏</PresentationFormat>
  <Paragraphs>67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18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黑体</vt:lpstr>
      <vt:lpstr>Cambria Math</vt:lpstr>
      <vt:lpstr>MS Mincho</vt:lpstr>
      <vt:lpstr>Wingdings</vt:lpstr>
      <vt:lpstr>Times New Roman</vt:lpstr>
      <vt:lpstr>Calibri</vt:lpstr>
      <vt:lpstr>Arial Unicode MS</vt:lpstr>
      <vt:lpstr>Office 主题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37</cp:revision>
  <dcterms:created xsi:type="dcterms:W3CDTF">2025-02-18T02:53:00Z</dcterms:created>
  <dcterms:modified xsi:type="dcterms:W3CDTF">2025-02-20T00:46:49Z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