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4" r:id="rId3"/>
    <p:sldId id="281" r:id="rId4"/>
    <p:sldId id="271" r:id="rId5"/>
    <p:sldId id="295" r:id="rId6"/>
    <p:sldId id="291" r:id="rId7"/>
    <p:sldId id="294" r:id="rId8"/>
    <p:sldId id="296" r:id="rId9"/>
    <p:sldId id="305" r:id="rId10"/>
    <p:sldId id="298" r:id="rId11"/>
    <p:sldId id="297" r:id="rId13"/>
    <p:sldId id="301" r:id="rId14"/>
    <p:sldId id="300" r:id="rId15"/>
    <p:sldId id="307" r:id="rId16"/>
    <p:sldId id="311" r:id="rId17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0" Type="http://schemas.openxmlformats.org/officeDocument/2006/relationships/image" Target="../media/image18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e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oleObject" Target="../embeddings/oleObject2.bin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wmf"/><Relationship Id="rId48" Type="http://schemas.openxmlformats.org/officeDocument/2006/relationships/vmlDrawing" Target="../drawings/vmlDrawing1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10.wmf"/><Relationship Id="rId45" Type="http://schemas.openxmlformats.org/officeDocument/2006/relationships/oleObject" Target="../embeddings/oleObject12.bin"/><Relationship Id="rId44" Type="http://schemas.openxmlformats.org/officeDocument/2006/relationships/tags" Target="../tags/tag24.xml"/><Relationship Id="rId43" Type="http://schemas.openxmlformats.org/officeDocument/2006/relationships/tags" Target="../tags/tag23.xml"/><Relationship Id="rId42" Type="http://schemas.openxmlformats.org/officeDocument/2006/relationships/tags" Target="../tags/tag22.xml"/><Relationship Id="rId41" Type="http://schemas.openxmlformats.org/officeDocument/2006/relationships/tags" Target="../tags/tag21.xml"/><Relationship Id="rId40" Type="http://schemas.openxmlformats.org/officeDocument/2006/relationships/tags" Target="../tags/tag20.xml"/><Relationship Id="rId4" Type="http://schemas.openxmlformats.org/officeDocument/2006/relationships/oleObject" Target="../embeddings/oleObject1.bin"/><Relationship Id="rId39" Type="http://schemas.openxmlformats.org/officeDocument/2006/relationships/image" Target="../media/image9.wmf"/><Relationship Id="rId38" Type="http://schemas.openxmlformats.org/officeDocument/2006/relationships/oleObject" Target="../embeddings/oleObject11.bin"/><Relationship Id="rId37" Type="http://schemas.openxmlformats.org/officeDocument/2006/relationships/tags" Target="../tags/tag19.xml"/><Relationship Id="rId36" Type="http://schemas.openxmlformats.org/officeDocument/2006/relationships/image" Target="../media/image8.wmf"/><Relationship Id="rId35" Type="http://schemas.openxmlformats.org/officeDocument/2006/relationships/oleObject" Target="../embeddings/oleObject10.bin"/><Relationship Id="rId34" Type="http://schemas.openxmlformats.org/officeDocument/2006/relationships/tags" Target="../tags/tag18.xml"/><Relationship Id="rId33" Type="http://schemas.openxmlformats.org/officeDocument/2006/relationships/image" Target="../media/image7.wmf"/><Relationship Id="rId32" Type="http://schemas.openxmlformats.org/officeDocument/2006/relationships/oleObject" Target="../embeddings/oleObject9.bin"/><Relationship Id="rId31" Type="http://schemas.openxmlformats.org/officeDocument/2006/relationships/tags" Target="../tags/tag17.xml"/><Relationship Id="rId30" Type="http://schemas.openxmlformats.org/officeDocument/2006/relationships/tags" Target="../tags/tag16.xml"/><Relationship Id="rId3" Type="http://schemas.openxmlformats.org/officeDocument/2006/relationships/tags" Target="../tags/tag3.xml"/><Relationship Id="rId29" Type="http://schemas.openxmlformats.org/officeDocument/2006/relationships/image" Target="../media/image6.wmf"/><Relationship Id="rId28" Type="http://schemas.openxmlformats.org/officeDocument/2006/relationships/oleObject" Target="../embeddings/oleObject8.bin"/><Relationship Id="rId27" Type="http://schemas.openxmlformats.org/officeDocument/2006/relationships/tags" Target="../tags/tag15.xml"/><Relationship Id="rId26" Type="http://schemas.openxmlformats.org/officeDocument/2006/relationships/tags" Target="../tags/tag14.xml"/><Relationship Id="rId25" Type="http://schemas.openxmlformats.org/officeDocument/2006/relationships/image" Target="../media/image5.wmf"/><Relationship Id="rId24" Type="http://schemas.openxmlformats.org/officeDocument/2006/relationships/oleObject" Target="../embeddings/oleObject7.bin"/><Relationship Id="rId23" Type="http://schemas.openxmlformats.org/officeDocument/2006/relationships/tags" Target="../tags/tag13.xml"/><Relationship Id="rId22" Type="http://schemas.openxmlformats.org/officeDocument/2006/relationships/oleObject" Target="../embeddings/oleObject6.bin"/><Relationship Id="rId21" Type="http://schemas.openxmlformats.org/officeDocument/2006/relationships/tags" Target="../tags/tag12.xml"/><Relationship Id="rId20" Type="http://schemas.openxmlformats.org/officeDocument/2006/relationships/oleObject" Target="../embeddings/oleObject5.bin"/><Relationship Id="rId2" Type="http://schemas.openxmlformats.org/officeDocument/2006/relationships/tags" Target="../tags/tag2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tags" Target="../tags/tag8.xml"/><Relationship Id="rId15" Type="http://schemas.openxmlformats.org/officeDocument/2006/relationships/image" Target="../media/image4.wmf"/><Relationship Id="rId14" Type="http://schemas.openxmlformats.org/officeDocument/2006/relationships/oleObject" Target="../embeddings/oleObject4.bin"/><Relationship Id="rId13" Type="http://schemas.openxmlformats.org/officeDocument/2006/relationships/tags" Target="../tags/tag7.xml"/><Relationship Id="rId12" Type="http://schemas.openxmlformats.org/officeDocument/2006/relationships/image" Target="../media/image3.wmf"/><Relationship Id="rId11" Type="http://schemas.openxmlformats.org/officeDocument/2006/relationships/oleObject" Target="../embeddings/oleObject3.bin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tags" Target="../tags/tag97.xml"/><Relationship Id="rId3" Type="http://schemas.openxmlformats.org/officeDocument/2006/relationships/image" Target="../media/image46.emf"/><Relationship Id="rId2" Type="http://schemas.openxmlformats.org/officeDocument/2006/relationships/oleObject" Target="../embeddings/oleObject47.bin"/><Relationship Id="rId1" Type="http://schemas.openxmlformats.org/officeDocument/2006/relationships/tags" Target="../tags/tag9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9.emf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8.bin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1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9" Type="http://schemas.openxmlformats.org/officeDocument/2006/relationships/notesSlide" Target="../notesSlides/notesSlide3.xml"/><Relationship Id="rId38" Type="http://schemas.openxmlformats.org/officeDocument/2006/relationships/vmlDrawing" Target="../drawings/vmlDrawing12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57.png"/><Relationship Id="rId35" Type="http://schemas.openxmlformats.org/officeDocument/2006/relationships/image" Target="../media/image56.wmf"/><Relationship Id="rId34" Type="http://schemas.openxmlformats.org/officeDocument/2006/relationships/oleObject" Target="../embeddings/oleObject56.bin"/><Relationship Id="rId33" Type="http://schemas.openxmlformats.org/officeDocument/2006/relationships/tags" Target="../tags/tag125.xml"/><Relationship Id="rId32" Type="http://schemas.openxmlformats.org/officeDocument/2006/relationships/image" Target="../media/image55.wmf"/><Relationship Id="rId31" Type="http://schemas.openxmlformats.org/officeDocument/2006/relationships/oleObject" Target="../embeddings/oleObject55.bin"/><Relationship Id="rId30" Type="http://schemas.openxmlformats.org/officeDocument/2006/relationships/tags" Target="../tags/tag124.xml"/><Relationship Id="rId3" Type="http://schemas.openxmlformats.org/officeDocument/2006/relationships/tags" Target="../tags/tag103.xml"/><Relationship Id="rId29" Type="http://schemas.openxmlformats.org/officeDocument/2006/relationships/tags" Target="../tags/tag123.xml"/><Relationship Id="rId28" Type="http://schemas.openxmlformats.org/officeDocument/2006/relationships/tags" Target="../tags/tag122.xml"/><Relationship Id="rId27" Type="http://schemas.openxmlformats.org/officeDocument/2006/relationships/image" Target="../media/image54.wmf"/><Relationship Id="rId26" Type="http://schemas.openxmlformats.org/officeDocument/2006/relationships/oleObject" Target="../embeddings/oleObject54.bin"/><Relationship Id="rId25" Type="http://schemas.openxmlformats.org/officeDocument/2006/relationships/tags" Target="../tags/tag121.xml"/><Relationship Id="rId24" Type="http://schemas.openxmlformats.org/officeDocument/2006/relationships/image" Target="../media/image53.wmf"/><Relationship Id="rId23" Type="http://schemas.openxmlformats.org/officeDocument/2006/relationships/oleObject" Target="../embeddings/oleObject53.bin"/><Relationship Id="rId22" Type="http://schemas.openxmlformats.org/officeDocument/2006/relationships/tags" Target="../tags/tag120.xml"/><Relationship Id="rId21" Type="http://schemas.openxmlformats.org/officeDocument/2006/relationships/image" Target="../media/image52.wmf"/><Relationship Id="rId20" Type="http://schemas.openxmlformats.org/officeDocument/2006/relationships/oleObject" Target="../embeddings/oleObject52.bin"/><Relationship Id="rId2" Type="http://schemas.openxmlformats.org/officeDocument/2006/relationships/tags" Target="../tags/tag102.xml"/><Relationship Id="rId19" Type="http://schemas.openxmlformats.org/officeDocument/2006/relationships/tags" Target="../tags/tag119.xml"/><Relationship Id="rId18" Type="http://schemas.openxmlformats.org/officeDocument/2006/relationships/tags" Target="../tags/tag118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14.bin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1.wmf"/><Relationship Id="rId47" Type="http://schemas.openxmlformats.org/officeDocument/2006/relationships/vmlDrawing" Target="../drawings/vmlDrawing2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20.png"/><Relationship Id="rId44" Type="http://schemas.openxmlformats.org/officeDocument/2006/relationships/image" Target="../media/image19.png"/><Relationship Id="rId43" Type="http://schemas.openxmlformats.org/officeDocument/2006/relationships/image" Target="../media/image18.wmf"/><Relationship Id="rId42" Type="http://schemas.openxmlformats.org/officeDocument/2006/relationships/oleObject" Target="../embeddings/oleObject23.bin"/><Relationship Id="rId41" Type="http://schemas.openxmlformats.org/officeDocument/2006/relationships/tags" Target="../tags/tag46.xml"/><Relationship Id="rId40" Type="http://schemas.openxmlformats.org/officeDocument/2006/relationships/oleObject" Target="../embeddings/oleObject22.bin"/><Relationship Id="rId4" Type="http://schemas.openxmlformats.org/officeDocument/2006/relationships/oleObject" Target="../embeddings/oleObject13.bin"/><Relationship Id="rId39" Type="http://schemas.openxmlformats.org/officeDocument/2006/relationships/tags" Target="../tags/tag45.xml"/><Relationship Id="rId38" Type="http://schemas.openxmlformats.org/officeDocument/2006/relationships/image" Target="../media/image2.wmf"/><Relationship Id="rId37" Type="http://schemas.openxmlformats.org/officeDocument/2006/relationships/oleObject" Target="../embeddings/oleObject21.bin"/><Relationship Id="rId36" Type="http://schemas.openxmlformats.org/officeDocument/2006/relationships/tags" Target="../tags/tag44.xml"/><Relationship Id="rId35" Type="http://schemas.openxmlformats.org/officeDocument/2006/relationships/tags" Target="../tags/tag43.xml"/><Relationship Id="rId34" Type="http://schemas.openxmlformats.org/officeDocument/2006/relationships/tags" Target="../tags/tag42.xml"/><Relationship Id="rId33" Type="http://schemas.openxmlformats.org/officeDocument/2006/relationships/tags" Target="../tags/tag41.xml"/><Relationship Id="rId32" Type="http://schemas.openxmlformats.org/officeDocument/2006/relationships/tags" Target="../tags/tag40.xml"/><Relationship Id="rId31" Type="http://schemas.openxmlformats.org/officeDocument/2006/relationships/tags" Target="../tags/tag39.xml"/><Relationship Id="rId30" Type="http://schemas.openxmlformats.org/officeDocument/2006/relationships/image" Target="../media/image17.wmf"/><Relationship Id="rId3" Type="http://schemas.openxmlformats.org/officeDocument/2006/relationships/tags" Target="../tags/tag27.xml"/><Relationship Id="rId29" Type="http://schemas.openxmlformats.org/officeDocument/2006/relationships/oleObject" Target="../embeddings/oleObject20.bin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image" Target="../media/image16.wmf"/><Relationship Id="rId25" Type="http://schemas.openxmlformats.org/officeDocument/2006/relationships/oleObject" Target="../embeddings/oleObject19.bin"/><Relationship Id="rId24" Type="http://schemas.openxmlformats.org/officeDocument/2006/relationships/tags" Target="../tags/tag36.xml"/><Relationship Id="rId23" Type="http://schemas.openxmlformats.org/officeDocument/2006/relationships/image" Target="../media/image15.wmf"/><Relationship Id="rId22" Type="http://schemas.openxmlformats.org/officeDocument/2006/relationships/oleObject" Target="../embeddings/oleObject18.bin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26.xml"/><Relationship Id="rId19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16.bin"/><Relationship Id="rId13" Type="http://schemas.openxmlformats.org/officeDocument/2006/relationships/tags" Target="../tags/tag31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10" Type="http://schemas.openxmlformats.org/officeDocument/2006/relationships/tags" Target="../tags/tag30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3" Type="http://schemas.openxmlformats.org/officeDocument/2006/relationships/vmlDrawing" Target="../drawings/vmlDrawing3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5.wmf"/><Relationship Id="rId30" Type="http://schemas.openxmlformats.org/officeDocument/2006/relationships/oleObject" Target="../embeddings/oleObject28.bin"/><Relationship Id="rId3" Type="http://schemas.openxmlformats.org/officeDocument/2006/relationships/tags" Target="../tags/tag54.xml"/><Relationship Id="rId29" Type="http://schemas.openxmlformats.org/officeDocument/2006/relationships/tags" Target="../tags/tag72.xml"/><Relationship Id="rId28" Type="http://schemas.openxmlformats.org/officeDocument/2006/relationships/tags" Target="../tags/tag71.xml"/><Relationship Id="rId27" Type="http://schemas.openxmlformats.org/officeDocument/2006/relationships/tags" Target="../tags/tag70.xml"/><Relationship Id="rId26" Type="http://schemas.openxmlformats.org/officeDocument/2006/relationships/tags" Target="../tags/tag69.xml"/><Relationship Id="rId25" Type="http://schemas.openxmlformats.org/officeDocument/2006/relationships/tags" Target="../tags/tag68.xml"/><Relationship Id="rId24" Type="http://schemas.openxmlformats.org/officeDocument/2006/relationships/tags" Target="../tags/tag67.xml"/><Relationship Id="rId23" Type="http://schemas.openxmlformats.org/officeDocument/2006/relationships/tags" Target="../tags/tag66.xml"/><Relationship Id="rId22" Type="http://schemas.openxmlformats.org/officeDocument/2006/relationships/image" Target="../media/image24.wmf"/><Relationship Id="rId21" Type="http://schemas.openxmlformats.org/officeDocument/2006/relationships/oleObject" Target="../embeddings/oleObject27.bin"/><Relationship Id="rId20" Type="http://schemas.openxmlformats.org/officeDocument/2006/relationships/tags" Target="../tags/tag65.xml"/><Relationship Id="rId2" Type="http://schemas.openxmlformats.org/officeDocument/2006/relationships/tags" Target="../tags/tag53.xml"/><Relationship Id="rId19" Type="http://schemas.openxmlformats.org/officeDocument/2006/relationships/tags" Target="../tags/tag64.xml"/><Relationship Id="rId18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image" Target="../media/image21.wmf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9.bin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0" Type="http://schemas.openxmlformats.org/officeDocument/2006/relationships/vmlDrawing" Target="../drawings/vmlDrawing4.vml"/><Relationship Id="rId2" Type="http://schemas.openxmlformats.org/officeDocument/2006/relationships/tags" Target="../tags/tag74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16" Type="http://schemas.openxmlformats.org/officeDocument/2006/relationships/tags" Target="../tags/tag82.xml"/><Relationship Id="rId15" Type="http://schemas.openxmlformats.org/officeDocument/2006/relationships/image" Target="../media/image28.wmf"/><Relationship Id="rId14" Type="http://schemas.openxmlformats.org/officeDocument/2006/relationships/oleObject" Target="../embeddings/oleObject31.bin"/><Relationship Id="rId13" Type="http://schemas.openxmlformats.org/officeDocument/2006/relationships/tags" Target="../tags/tag81.xml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10" Type="http://schemas.openxmlformats.org/officeDocument/2006/relationships/tags" Target="../tags/tag80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35.bin"/><Relationship Id="rId7" Type="http://schemas.openxmlformats.org/officeDocument/2006/relationships/tags" Target="../tags/tag85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tags" Target="../tags/tag84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33.bin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.png"/><Relationship Id="rId1" Type="http://schemas.openxmlformats.org/officeDocument/2006/relationships/tags" Target="../tags/tag8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e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36.w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7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36.bin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41.bin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0.bin"/><Relationship Id="rId2" Type="http://schemas.openxmlformats.org/officeDocument/2006/relationships/tags" Target="../tags/tag88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.png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3.bin"/><Relationship Id="rId6" Type="http://schemas.openxmlformats.org/officeDocument/2006/relationships/tags" Target="../tags/tag95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2.bin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252595" y="313690"/>
            <a:ext cx="268224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1.向量的夹角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03450" y="2579370"/>
            <a:ext cx="1923415" cy="1254760"/>
            <a:chOff x="5467" y="5224"/>
            <a:chExt cx="3029" cy="1976"/>
          </a:xfrm>
        </p:grpSpPr>
        <p:cxnSp>
          <p:nvCxnSpPr>
            <p:cNvPr id="21" name="直接箭头连接符 20"/>
            <p:cNvCxnSpPr/>
            <p:nvPr>
              <p:custDataLst>
                <p:tags r:id="rId2"/>
              </p:custDataLst>
            </p:nvPr>
          </p:nvCxnSpPr>
          <p:spPr>
            <a:xfrm flipV="1">
              <a:off x="5467" y="5224"/>
              <a:ext cx="1168" cy="1976"/>
            </a:xfrm>
            <a:prstGeom prst="straightConnector1">
              <a:avLst/>
            </a:prstGeom>
            <a:ln w="38100">
              <a:solidFill>
                <a:srgbClr val="0F4D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对象 3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7110" y="5956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" r:id="rId4" imgW="127000" imgH="228600" progId="Equation.KSEE3">
                    <p:embed/>
                  </p:oleObj>
                </mc:Choice>
                <mc:Fallback>
                  <p:oleObj name="" r:id="rId4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110" y="5956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箭头连接符 21"/>
            <p:cNvCxnSpPr/>
            <p:nvPr>
              <p:custDataLst>
                <p:tags r:id="rId6"/>
              </p:custDataLst>
            </p:nvPr>
          </p:nvCxnSpPr>
          <p:spPr>
            <a:xfrm>
              <a:off x="6234" y="6833"/>
              <a:ext cx="22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5570" y="5476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" r:id="rId8" imgW="127000" imgH="228600" progId="Equation.KSEE3">
                    <p:embed/>
                  </p:oleObj>
                </mc:Choice>
                <mc:Fallback>
                  <p:oleObj name="" r:id="rId8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570" y="5476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" name="组合 102"/>
          <p:cNvGrpSpPr/>
          <p:nvPr/>
        </p:nvGrpSpPr>
        <p:grpSpPr>
          <a:xfrm>
            <a:off x="5050155" y="2546840"/>
            <a:ext cx="1769549" cy="1580515"/>
            <a:chOff x="7953" y="4781"/>
            <a:chExt cx="2787" cy="2489"/>
          </a:xfrm>
        </p:grpSpPr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10272" y="6846"/>
            <a:ext cx="4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" r:id="rId11" imgW="165100" imgH="165100" progId="Equation.KSEE3">
                    <p:embed/>
                  </p:oleObj>
                </mc:Choice>
                <mc:Fallback>
                  <p:oleObj name="" r:id="rId11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72" y="6846"/>
                          <a:ext cx="468" cy="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1" name="组合 80"/>
            <p:cNvGrpSpPr/>
            <p:nvPr/>
          </p:nvGrpSpPr>
          <p:grpSpPr>
            <a:xfrm>
              <a:off x="7953" y="6714"/>
              <a:ext cx="468" cy="529"/>
              <a:chOff x="13124" y="6040"/>
              <a:chExt cx="468" cy="529"/>
            </a:xfrm>
          </p:grpSpPr>
          <p:graphicFrame>
            <p:nvGraphicFramePr>
              <p:cNvPr id="39" name="对象 38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13"/>
                </p:custDataLst>
              </p:nvPr>
            </p:nvGraphicFramePr>
            <p:xfrm>
              <a:off x="13124" y="6115"/>
              <a:ext cx="468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" r:id="rId14" imgW="165100" imgH="177165" progId="Equation.KSEE3">
                      <p:embed/>
                    </p:oleObj>
                  </mc:Choice>
                  <mc:Fallback>
                    <p:oleObj name="" r:id="rId14" imgW="1651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3124" y="6115"/>
                            <a:ext cx="468" cy="4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" name="椭圆 79"/>
              <p:cNvSpPr/>
              <p:nvPr>
                <p:custDataLst>
                  <p:tags r:id="rId16"/>
                </p:custDataLst>
              </p:nvPr>
            </p:nvSpPr>
            <p:spPr>
              <a:xfrm>
                <a:off x="13411" y="6040"/>
                <a:ext cx="119" cy="13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箭头连接符 26"/>
            <p:cNvCxnSpPr/>
            <p:nvPr>
              <p:custDataLst>
                <p:tags r:id="rId17"/>
              </p:custDataLst>
            </p:nvPr>
          </p:nvCxnSpPr>
          <p:spPr>
            <a:xfrm flipV="1">
              <a:off x="8262" y="4829"/>
              <a:ext cx="1213" cy="2017"/>
            </a:xfrm>
            <a:prstGeom prst="straightConnector1">
              <a:avLst/>
            </a:prstGeom>
            <a:ln w="38100">
              <a:solidFill>
                <a:srgbClr val="0F4D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>
              <p:custDataLst>
                <p:tags r:id="rId18"/>
              </p:custDataLst>
            </p:nvPr>
          </p:nvCxnSpPr>
          <p:spPr>
            <a:xfrm>
              <a:off x="8262" y="6789"/>
              <a:ext cx="22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9670" y="5882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" r:id="rId20" imgW="127000" imgH="228600" progId="Equation.KSEE3">
                    <p:embed/>
                  </p:oleObj>
                </mc:Choice>
                <mc:Fallback>
                  <p:oleObj name="" r:id="rId20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670" y="5882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8240" y="5266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" r:id="rId22" imgW="127000" imgH="228600" progId="Equation.KSEE3">
                    <p:embed/>
                  </p:oleObj>
                </mc:Choice>
                <mc:Fallback>
                  <p:oleObj name="" r:id="rId22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240" y="5266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8767" y="4781"/>
            <a:ext cx="4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" r:id="rId24" imgW="165100" imgH="165100" progId="Equation.KSEE3">
                    <p:embed/>
                  </p:oleObj>
                </mc:Choice>
                <mc:Fallback>
                  <p:oleObj name="" r:id="rId24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767" y="4781"/>
                          <a:ext cx="468" cy="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7" name="组合 96"/>
            <p:cNvGrpSpPr/>
            <p:nvPr/>
          </p:nvGrpSpPr>
          <p:grpSpPr>
            <a:xfrm>
              <a:off x="8127" y="6025"/>
              <a:ext cx="1227" cy="1068"/>
              <a:chOff x="7728" y="5248"/>
              <a:chExt cx="1227" cy="1068"/>
            </a:xfrm>
          </p:grpSpPr>
          <p:sp>
            <p:nvSpPr>
              <p:cNvPr id="92" name="弧形 91"/>
              <p:cNvSpPr/>
              <p:nvPr>
                <p:custDataLst>
                  <p:tags r:id="rId26"/>
                </p:custDataLst>
              </p:nvPr>
            </p:nvSpPr>
            <p:spPr>
              <a:xfrm rot="480000">
                <a:off x="7728" y="5536"/>
                <a:ext cx="787" cy="780"/>
              </a:xfrm>
              <a:prstGeom prst="arc">
                <a:avLst/>
              </a:prstGeom>
              <a:noFill/>
              <a:ln w="41275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18" name="对象 117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7"/>
                </p:custDataLst>
              </p:nvPr>
            </p:nvGraphicFramePr>
            <p:xfrm>
              <a:off x="8520" y="5248"/>
              <a:ext cx="435" cy="6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0" name="" r:id="rId28" imgW="127000" imgH="177165" progId="Equation.KSEE3">
                      <p:embed/>
                    </p:oleObj>
                  </mc:Choice>
                  <mc:Fallback>
                    <p:oleObj name="" r:id="rId28" imgW="1270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8520" y="5248"/>
                            <a:ext cx="435" cy="60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2" name="组合 101"/>
          <p:cNvGrpSpPr/>
          <p:nvPr/>
        </p:nvGrpSpPr>
        <p:grpSpPr>
          <a:xfrm>
            <a:off x="673735" y="975995"/>
            <a:ext cx="10637520" cy="1141095"/>
            <a:chOff x="229" y="5894"/>
            <a:chExt cx="16752" cy="1797"/>
          </a:xfrm>
        </p:grpSpPr>
        <p:grpSp>
          <p:nvGrpSpPr>
            <p:cNvPr id="17" name="组合 16"/>
            <p:cNvGrpSpPr/>
            <p:nvPr/>
          </p:nvGrpSpPr>
          <p:grpSpPr>
            <a:xfrm>
              <a:off x="229" y="5894"/>
              <a:ext cx="16752" cy="1771"/>
              <a:chOff x="-149" y="5215"/>
              <a:chExt cx="16752" cy="1771"/>
            </a:xfrm>
          </p:grpSpPr>
          <p:sp>
            <p:nvSpPr>
              <p:cNvPr id="7" name="文本框 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-149" y="5215"/>
                <a:ext cx="16679" cy="17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en-US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 </a:t>
                </a: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已知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两个非零向量</a:t>
                </a:r>
                <a:r>
                  <a:rPr lang="en-US" altLang="zh-CN" sz="28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       </a:t>
                </a: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平面上的任意一点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作</a:t>
                </a:r>
                <a:r>
                  <a:rPr lang="zh-CN" altLang="en-US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　　　　　　　　　　</a:t>
                </a:r>
                <a:endParaRPr lang="en-US" altLang="zh-CN" sz="2800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r>
                  <a:rPr lang="zh-CN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∠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AOB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θ 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(0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θ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π)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叫做向量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     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夹角</a:t>
                </a:r>
                <a:r>
                  <a:rPr lang="zh-CN" altLang="en-US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．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8" name="对象 67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1"/>
                </p:custDataLst>
              </p:nvPr>
            </p:nvGraphicFramePr>
            <p:xfrm>
              <a:off x="13044" y="5325"/>
              <a:ext cx="3559" cy="9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" name="" r:id="rId32" imgW="1054100" imgH="279400" progId="Equation.KSEE3">
                      <p:embed/>
                    </p:oleObj>
                  </mc:Choice>
                  <mc:Fallback>
                    <p:oleObj name="" r:id="rId32" imgW="1054100" imgH="2794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3044" y="5325"/>
                            <a:ext cx="3559" cy="9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8" name="对象 97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5850" y="5916"/>
            <a:ext cx="1842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" r:id="rId35" imgW="508000" imgH="241300" progId="Equation.DSMT4">
                    <p:embed/>
                  </p:oleObj>
                </mc:Choice>
                <mc:Fallback>
                  <p:oleObj name="" r:id="rId35" imgW="5080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850" y="5916"/>
                          <a:ext cx="1842" cy="9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8028" y="6742"/>
            <a:ext cx="1487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" r:id="rId38" imgW="405765" imgH="241300" progId="Equation.DSMT4">
                    <p:embed/>
                  </p:oleObj>
                </mc:Choice>
                <mc:Fallback>
                  <p:oleObj name="" r:id="rId38" imgW="4057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8028" y="6742"/>
                          <a:ext cx="1487" cy="9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组合 104"/>
          <p:cNvGrpSpPr/>
          <p:nvPr/>
        </p:nvGrpSpPr>
        <p:grpSpPr>
          <a:xfrm>
            <a:off x="7531735" y="2914015"/>
            <a:ext cx="3155950" cy="706755"/>
            <a:chOff x="11117" y="4410"/>
            <a:chExt cx="4970" cy="1113"/>
          </a:xfrm>
        </p:grpSpPr>
        <p:sp>
          <p:nvSpPr>
            <p:cNvPr id="104" name="圆角矩形 103"/>
            <p:cNvSpPr/>
            <p:nvPr>
              <p:custDataLst>
                <p:tags r:id="rId40"/>
              </p:custDataLst>
            </p:nvPr>
          </p:nvSpPr>
          <p:spPr>
            <a:xfrm>
              <a:off x="11117" y="4411"/>
              <a:ext cx="4970" cy="1112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0" name="文本框 89"/>
            <p:cNvSpPr txBox="1"/>
            <p:nvPr>
              <p:custDataLst>
                <p:tags r:id="rId41"/>
              </p:custDataLst>
            </p:nvPr>
          </p:nvSpPr>
          <p:spPr>
            <a:xfrm>
              <a:off x="11883" y="4410"/>
              <a:ext cx="3349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40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40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0</a:t>
              </a:r>
              <a:r>
                <a:rPr lang="en-US" altLang="zh-CN" sz="4000" b="1">
                  <a:effectLst/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≤</a:t>
              </a:r>
              <a:r>
                <a:rPr lang="en-US" altLang="zh-CN" sz="40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θ</a:t>
              </a:r>
              <a:r>
                <a:rPr lang="en-US" altLang="zh-CN" sz="4000" b="1">
                  <a:effectLst/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≤</a:t>
              </a:r>
              <a:r>
                <a:rPr lang="en-US" altLang="zh-CN" sz="40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π</a:t>
              </a:r>
              <a:endParaRPr lang="en-US" altLang="zh-CN" sz="40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>
            <p:custDataLst>
              <p:tags r:id="rId42"/>
            </p:custDataLst>
          </p:nvPr>
        </p:nvSpPr>
        <p:spPr>
          <a:xfrm>
            <a:off x="3446145" y="4416425"/>
            <a:ext cx="457200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2.平面向量数量积的定义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79520" y="5351780"/>
            <a:ext cx="3871595" cy="908050"/>
            <a:chOff x="6224" y="4360"/>
            <a:chExt cx="6097" cy="1430"/>
          </a:xfrm>
        </p:grpSpPr>
        <p:sp>
          <p:nvSpPr>
            <p:cNvPr id="5" name="圆角矩形 4"/>
            <p:cNvSpPr/>
            <p:nvPr>
              <p:custDataLst>
                <p:tags r:id="rId43"/>
              </p:custDataLst>
            </p:nvPr>
          </p:nvSpPr>
          <p:spPr>
            <a:xfrm>
              <a:off x="6224" y="4360"/>
              <a:ext cx="6097" cy="1430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109573" name="对象 109572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7025" y="4436"/>
            <a:ext cx="4679" cy="1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" r:id="rId45" imgW="1103630" imgH="304800" progId="Equation.DSMT4">
                    <p:embed/>
                  </p:oleObj>
                </mc:Choice>
                <mc:Fallback>
                  <p:oleObj name="" r:id="rId45" imgW="110363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025" y="4436"/>
                          <a:ext cx="4679" cy="1287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92150" y="949325"/>
            <a:ext cx="10807700" cy="4959350"/>
          </a:xfrm>
          <a:prstGeom prst="roundRect">
            <a:avLst>
              <a:gd name="adj" fmla="val 5869"/>
            </a:avLst>
          </a:prstGeom>
          <a:noFill/>
          <a:ln w="12700" cmpd="sng">
            <a:gradFill>
              <a:gsLst>
                <a:gs pos="4000">
                  <a:schemeClr val="accent2"/>
                </a:gs>
                <a:gs pos="100000">
                  <a:srgbClr val="5178FA"/>
                </a:gs>
              </a:gsLst>
              <a:lin ang="20940000" scaled="1"/>
            </a:gra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197610" y="2159318"/>
            <a:ext cx="8239760" cy="2877820"/>
            <a:chOff x="1255" y="4397"/>
            <a:chExt cx="12976" cy="4532"/>
          </a:xfrm>
        </p:grpSpPr>
        <p:graphicFrame>
          <p:nvGraphicFramePr>
            <p:cNvPr id="1380356" name="对象 1380355"/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1255" y="4397"/>
            <a:ext cx="12976" cy="4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" r:id="rId2" imgW="7953375" imgH="2790825" progId="Word.Document.8">
                    <p:embed/>
                  </p:oleObj>
                </mc:Choice>
                <mc:Fallback>
                  <p:oleObj name="" r:id="rId2" imgW="7953375" imgH="2790825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55" y="4397"/>
                          <a:ext cx="12976" cy="4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" name="图片 -2147482623" descr="20EA6-82.TI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99" y="5647"/>
              <a:ext cx="6589" cy="328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8"/>
          <p:cNvSpPr/>
          <p:nvPr>
            <p:custDataLst>
              <p:tags r:id="rId1"/>
            </p:custDataLst>
          </p:nvPr>
        </p:nvSpPr>
        <p:spPr>
          <a:xfrm>
            <a:off x="0" y="342900"/>
            <a:ext cx="12192000" cy="6515100"/>
          </a:xfrm>
          <a:prstGeom prst="round2SameRect">
            <a:avLst>
              <a:gd name="adj1" fmla="val 7374"/>
              <a:gd name="adj2" fmla="val 0"/>
            </a:avLst>
          </a:prstGeom>
          <a:gradFill flip="none" rotWithShape="1">
            <a:gsLst>
              <a:gs pos="0">
                <a:srgbClr val="FCFDFE"/>
              </a:gs>
              <a:gs pos="100000">
                <a:srgbClr val="FCFDFE">
                  <a:alpha val="78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29590" y="553720"/>
            <a:ext cx="15824200" cy="1012825"/>
            <a:chOff x="910" y="2115"/>
            <a:chExt cx="24920" cy="1595"/>
          </a:xfrm>
        </p:grpSpPr>
        <p:sp>
          <p:nvSpPr>
            <p:cNvPr id="3" name="圆角矩形 2"/>
            <p:cNvSpPr/>
            <p:nvPr>
              <p:custDataLst>
                <p:tags r:id="rId2"/>
              </p:custDataLst>
            </p:nvPr>
          </p:nvSpPr>
          <p:spPr>
            <a:xfrm>
              <a:off x="910" y="2115"/>
              <a:ext cx="17321" cy="1453"/>
            </a:xfrm>
            <a:prstGeom prst="roundRect">
              <a:avLst>
                <a:gd name="adj" fmla="val 29392"/>
              </a:avLst>
            </a:prstGeom>
            <a:noFill/>
            <a:ln w="12700" cmpd="sng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Object 10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1466" y="2335"/>
            <a:ext cx="24364" cy="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Microsoft Word 97-2003" r:id="rId4" imgW="11087100" imgH="609600" progId="Word.Document.8">
                    <p:embed/>
                  </p:oleObj>
                </mc:Choice>
                <mc:Fallback>
                  <p:oleObj name="Microsoft Word 97-2003" r:id="rId4" imgW="11087100" imgH="609600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66" y="2335"/>
                          <a:ext cx="24364" cy="1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32790" y="1857375"/>
          <a:ext cx="15770861" cy="436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Microsoft Word 97-2003" r:id="rId6" imgW="11087100" imgH="3048000" progId="Word.Document.8">
                  <p:embed/>
                </p:oleObj>
              </mc:Choice>
              <mc:Fallback>
                <p:oleObj name="Microsoft Word 97-2003" r:id="rId6" imgW="11087100" imgH="3048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2790" y="1857375"/>
                        <a:ext cx="15770861" cy="4364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16915" y="474345"/>
            <a:ext cx="10807700" cy="2085340"/>
          </a:xfrm>
          <a:prstGeom prst="roundRect">
            <a:avLst>
              <a:gd name="adj" fmla="val 13875"/>
            </a:avLst>
          </a:prstGeom>
          <a:noFill/>
          <a:ln w="12700" cmpd="sng">
            <a:gradFill>
              <a:gsLst>
                <a:gs pos="4000">
                  <a:schemeClr val="accent2"/>
                </a:gs>
                <a:gs pos="100000">
                  <a:srgbClr val="5178FA"/>
                </a:gs>
              </a:gsLst>
              <a:lin ang="20940000" scaled="1"/>
            </a:gra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1151255" y="631825"/>
          <a:ext cx="17171036" cy="184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Microsoft Word 97-2003" r:id="rId1" imgW="11087100" imgH="1171575" progId="Word.Document.8">
                  <p:embed/>
                </p:oleObj>
              </mc:Choice>
              <mc:Fallback>
                <p:oleObj name="Microsoft Word 97-2003" r:id="rId1" imgW="11087100" imgH="11715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1255" y="631825"/>
                        <a:ext cx="17171036" cy="1843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716915" y="3063875"/>
          <a:ext cx="17171036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Microsoft Word 97-2003" r:id="rId3" imgW="11087100" imgH="1857375" progId="Word.Document.8">
                  <p:embed/>
                </p:oleObj>
              </mc:Choice>
              <mc:Fallback>
                <p:oleObj name="Microsoft Word 97-2003" r:id="rId3" imgW="11087100" imgH="18573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915" y="3063875"/>
                        <a:ext cx="17171036" cy="298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6200000" flipH="1">
            <a:off x="11362434" y="39250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5" name="等腰三角形 4"/>
              <p:cNvSpPr/>
              <p:nvPr>
                <p:custDataLst>
                  <p:tags r:id="rId1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>
                <p:custDataLst>
                  <p:tags r:id="rId2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>
                <p:custDataLst>
                  <p:tags r:id="rId4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>
                <p:custDataLst>
                  <p:tags r:id="rId5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21" name="等腰三角形 20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>
                <p:custDataLst>
                  <p:tags r:id="rId8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1318" name="组合 141317"/>
          <p:cNvGrpSpPr/>
          <p:nvPr/>
        </p:nvGrpSpPr>
        <p:grpSpPr>
          <a:xfrm>
            <a:off x="8171447" y="1778985"/>
            <a:ext cx="3529681" cy="3504288"/>
            <a:chOff x="5497" y="2063"/>
            <a:chExt cx="2224" cy="2208"/>
          </a:xfrm>
        </p:grpSpPr>
        <p:sp>
          <p:nvSpPr>
            <p:cNvPr id="141319" name="直接连接符 141318"/>
            <p:cNvSpPr/>
            <p:nvPr>
              <p:custDataLst>
                <p:tags r:id="rId11"/>
              </p:custDataLst>
            </p:nvPr>
          </p:nvSpPr>
          <p:spPr>
            <a:xfrm>
              <a:off x="5713" y="3888"/>
              <a:ext cx="1632" cy="0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141320" name="直接连接符 141319"/>
            <p:cNvSpPr/>
            <p:nvPr>
              <p:custDataLst>
                <p:tags r:id="rId12"/>
              </p:custDataLst>
            </p:nvPr>
          </p:nvSpPr>
          <p:spPr>
            <a:xfrm flipV="1">
              <a:off x="5713" y="3024"/>
              <a:ext cx="1056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141321" name="直接连接符 141320"/>
            <p:cNvSpPr/>
            <p:nvPr>
              <p:custDataLst>
                <p:tags r:id="rId13"/>
              </p:custDataLst>
            </p:nvPr>
          </p:nvSpPr>
          <p:spPr>
            <a:xfrm flipH="1">
              <a:off x="6769" y="2304"/>
              <a:ext cx="0" cy="15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41322" name="直接连接符 141321"/>
            <p:cNvSpPr/>
            <p:nvPr>
              <p:custDataLst>
                <p:tags r:id="rId14"/>
              </p:custDataLst>
            </p:nvPr>
          </p:nvSpPr>
          <p:spPr>
            <a:xfrm flipV="1">
              <a:off x="5713" y="2304"/>
              <a:ext cx="1056" cy="1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141323" name="文本框 141322"/>
            <p:cNvSpPr txBox="1"/>
            <p:nvPr>
              <p:custDataLst>
                <p:tags r:id="rId15"/>
              </p:custDataLst>
            </p:nvPr>
          </p:nvSpPr>
          <p:spPr>
            <a:xfrm>
              <a:off x="5497" y="3777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O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41324" name="文本框 141323"/>
            <p:cNvSpPr txBox="1"/>
            <p:nvPr>
              <p:custDataLst>
                <p:tags r:id="rId16"/>
              </p:custDataLst>
            </p:nvPr>
          </p:nvSpPr>
          <p:spPr>
            <a:xfrm>
              <a:off x="6627" y="2063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41325" name="文本框 141324"/>
            <p:cNvSpPr txBox="1"/>
            <p:nvPr>
              <p:custDataLst>
                <p:tags r:id="rId17"/>
              </p:custDataLst>
            </p:nvPr>
          </p:nvSpPr>
          <p:spPr>
            <a:xfrm>
              <a:off x="6769" y="2832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41326" name="文本框 141325"/>
            <p:cNvSpPr txBox="1"/>
            <p:nvPr>
              <p:custDataLst>
                <p:tags r:id="rId18"/>
              </p:custDataLst>
            </p:nvPr>
          </p:nvSpPr>
          <p:spPr>
            <a:xfrm>
              <a:off x="7337" y="3752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1327" name="对象 141326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6001" y="2736"/>
            <a:ext cx="2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8" name="" r:id="rId20" imgW="127000" imgH="215265" progId="Equation.DSMT4">
                    <p:embed/>
                  </p:oleObj>
                </mc:Choice>
                <mc:Fallback>
                  <p:oleObj name="" r:id="rId20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001" y="2736"/>
                          <a:ext cx="20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8" name="对象 141327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6337" y="3348"/>
            <a:ext cx="2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" name="" r:id="rId23" imgW="127000" imgH="215265" progId="Equation.DSMT4">
                    <p:embed/>
                  </p:oleObj>
                </mc:Choice>
                <mc:Fallback>
                  <p:oleObj name="" r:id="rId23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337" y="3348"/>
                          <a:ext cx="20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9" name="对象 141328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6490" y="3922"/>
            <a:ext cx="20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" name="" r:id="rId26" imgW="127000" imgH="215900" progId="Equation.DSMT4">
                    <p:embed/>
                  </p:oleObj>
                </mc:Choice>
                <mc:Fallback>
                  <p:oleObj name="" r:id="rId26" imgW="1270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490" y="3922"/>
                          <a:ext cx="205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00380" y="172720"/>
            <a:ext cx="9519920" cy="1177925"/>
            <a:chOff x="788" y="272"/>
            <a:chExt cx="14992" cy="1855"/>
          </a:xfrm>
        </p:grpSpPr>
        <p:grpSp>
          <p:nvGrpSpPr>
            <p:cNvPr id="13" name="组合 12"/>
            <p:cNvGrpSpPr/>
            <p:nvPr/>
          </p:nvGrpSpPr>
          <p:grpSpPr>
            <a:xfrm>
              <a:off x="788" y="272"/>
              <a:ext cx="9798" cy="822"/>
              <a:chOff x="330201" y="576471"/>
              <a:chExt cx="6221730" cy="521970"/>
            </a:xfrm>
          </p:grpSpPr>
          <p:sp>
            <p:nvSpPr>
              <p:cNvPr id="23" name="文本框 22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523876" y="576471"/>
                <a:ext cx="602805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习题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6.2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（第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22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页）</a:t>
                </a:r>
                <a:endPara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矩形: 圆角 15"/>
              <p:cNvSpPr/>
              <p:nvPr>
                <p:custDataLst>
                  <p:tags r:id="rId29"/>
                </p:custDataLst>
              </p:nvPr>
            </p:nvSpPr>
            <p:spPr>
              <a:xfrm>
                <a:off x="330201" y="656481"/>
                <a:ext cx="139700" cy="3803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1DE7D"/>
                  </a:gs>
                  <a:gs pos="70000">
                    <a:srgbClr val="068BD8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aphicFrame>
          <p:nvGraphicFramePr>
            <p:cNvPr id="141317" name="对象 141316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788" y="1245"/>
            <a:ext cx="14992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" name="" r:id="rId31" imgW="3745865" imgH="241300" progId="Equation.DSMT4">
                    <p:embed/>
                  </p:oleObj>
                </mc:Choice>
                <mc:Fallback>
                  <p:oleObj name="" r:id="rId31" imgW="37458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88" y="1245"/>
                          <a:ext cx="14992" cy="8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590550" y="1567815"/>
            <a:ext cx="7092315" cy="3886835"/>
            <a:chOff x="1141" y="3311"/>
            <a:chExt cx="11169" cy="6121"/>
          </a:xfrm>
        </p:grpSpPr>
        <p:sp>
          <p:nvSpPr>
            <p:cNvPr id="11" name="圆角矩形 10"/>
            <p:cNvSpPr/>
            <p:nvPr/>
          </p:nvSpPr>
          <p:spPr>
            <a:xfrm>
              <a:off x="1141" y="3311"/>
              <a:ext cx="11169" cy="6121"/>
            </a:xfrm>
            <a:prstGeom prst="roundRect">
              <a:avLst>
                <a:gd name="adj" fmla="val 4000"/>
              </a:avLst>
            </a:prstGeom>
            <a:solidFill>
              <a:srgbClr val="EEFAFA">
                <a:alpha val="63000"/>
              </a:srgbClr>
            </a:solidFill>
            <a:ln w="12700" cmpd="sng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1330" name="对象 141329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2129" y="3910"/>
            <a:ext cx="4913" cy="4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" name="" r:id="rId34" imgW="1244600" imgH="1257300" progId="Equation.DSMT4">
                    <p:embed/>
                  </p:oleObj>
                </mc:Choice>
                <mc:Fallback>
                  <p:oleObj name="" r:id="rId34" imgW="1244600" imgH="1257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129" y="3910"/>
                          <a:ext cx="4913" cy="47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90550" y="5528945"/>
            <a:ext cx="11458575" cy="1143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065" y="180975"/>
            <a:ext cx="8210550" cy="6496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291330" y="236220"/>
            <a:ext cx="241046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.投影向量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60" name="直接箭头连接符 59"/>
          <p:cNvCxnSpPr/>
          <p:nvPr>
            <p:custDataLst>
              <p:tags r:id="rId2"/>
            </p:custDataLst>
          </p:nvPr>
        </p:nvCxnSpPr>
        <p:spPr>
          <a:xfrm flipV="1">
            <a:off x="2940685" y="1602105"/>
            <a:ext cx="1496060" cy="75628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66745" y="1602105"/>
          <a:ext cx="32385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" r:id="rId4" imgW="127000" imgH="228600" progId="Equation.KSEE3">
                  <p:embed/>
                </p:oleObj>
              </mc:Choice>
              <mc:Fallback>
                <p:oleObj name="" r:id="rId4" imgW="1270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6745" y="1602105"/>
                        <a:ext cx="32385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/>
          <p:cNvCxnSpPr/>
          <p:nvPr>
            <p:custDataLst>
              <p:tags r:id="rId6"/>
            </p:custDataLst>
          </p:nvPr>
        </p:nvCxnSpPr>
        <p:spPr>
          <a:xfrm>
            <a:off x="2397760" y="3032125"/>
            <a:ext cx="2736000" cy="0"/>
          </a:xfrm>
          <a:prstGeom prst="straightConnector1">
            <a:avLst/>
          </a:prstGeom>
          <a:ln w="38100">
            <a:solidFill>
              <a:srgbClr val="0F4DD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对象 66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514600" y="2127885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" r:id="rId8" imgW="165100" imgH="165100" progId="Equation.KSEE3">
                  <p:embed/>
                </p:oleObj>
              </mc:Choice>
              <mc:Fallback>
                <p:oleObj name="" r:id="rId8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2127885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062480" y="3031808"/>
          <a:ext cx="360000" cy="38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" r:id="rId11" imgW="165100" imgH="177165" progId="Equation.KSEE3">
                  <p:embed/>
                </p:oleObj>
              </mc:Choice>
              <mc:Fallback>
                <p:oleObj name="" r:id="rId11" imgW="1651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2480" y="3031808"/>
                        <a:ext cx="360000" cy="386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959985" y="3033395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" r:id="rId14" imgW="165100" imgH="165100" progId="Equation.KSEE3">
                  <p:embed/>
                </p:oleObj>
              </mc:Choice>
              <mc:Fallback>
                <p:oleObj name="" r:id="rId14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59985" y="3033395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" name="组合 135"/>
          <p:cNvGrpSpPr/>
          <p:nvPr/>
        </p:nvGrpSpPr>
        <p:grpSpPr>
          <a:xfrm>
            <a:off x="2749550" y="2357755"/>
            <a:ext cx="405130" cy="1196340"/>
            <a:chOff x="4330" y="6126"/>
            <a:chExt cx="638" cy="1884"/>
          </a:xfrm>
        </p:grpSpPr>
        <p:cxnSp>
          <p:nvCxnSpPr>
            <p:cNvPr id="84" name="直接连接符 83"/>
            <p:cNvCxnSpPr/>
            <p:nvPr>
              <p:custDataLst>
                <p:tags r:id="rId16"/>
              </p:custDataLst>
            </p:nvPr>
          </p:nvCxnSpPr>
          <p:spPr>
            <a:xfrm flipH="1">
              <a:off x="4633" y="6126"/>
              <a:ext cx="0" cy="1077"/>
            </a:xfrm>
            <a:prstGeom prst="line">
              <a:avLst/>
            </a:prstGeom>
            <a:ln w="444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0" name="对象 8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4330" y="7286"/>
            <a:ext cx="638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" r:id="rId18" imgW="190500" imgH="215900" progId="Equation.KSEE3">
                    <p:embed/>
                  </p:oleObj>
                </mc:Choice>
                <mc:Fallback>
                  <p:oleObj name="" r:id="rId18" imgW="1905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330" y="7286"/>
                          <a:ext cx="638" cy="724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" name="组合 136"/>
          <p:cNvGrpSpPr/>
          <p:nvPr/>
        </p:nvGrpSpPr>
        <p:grpSpPr>
          <a:xfrm>
            <a:off x="4219575" y="1647825"/>
            <a:ext cx="422910" cy="1918335"/>
            <a:chOff x="6645" y="5008"/>
            <a:chExt cx="666" cy="3021"/>
          </a:xfrm>
        </p:grpSpPr>
        <p:cxnSp>
          <p:nvCxnSpPr>
            <p:cNvPr id="85" name="直接连接符 84"/>
            <p:cNvCxnSpPr/>
            <p:nvPr>
              <p:custDataLst>
                <p:tags r:id="rId20"/>
              </p:custDataLst>
            </p:nvPr>
          </p:nvCxnSpPr>
          <p:spPr>
            <a:xfrm flipH="1">
              <a:off x="6939" y="5008"/>
              <a:ext cx="0" cy="2211"/>
            </a:xfrm>
            <a:prstGeom prst="line">
              <a:avLst/>
            </a:prstGeom>
            <a:ln w="444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" name="对象 91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6645" y="7299"/>
            <a:ext cx="666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" r:id="rId22" imgW="190500" imgH="215900" progId="Equation.KSEE3">
                    <p:embed/>
                  </p:oleObj>
                </mc:Choice>
                <mc:Fallback>
                  <p:oleObj name="" r:id="rId22" imgW="1905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645" y="7299"/>
                          <a:ext cx="666" cy="731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4" name="直接箭头连接符 93"/>
          <p:cNvCxnSpPr/>
          <p:nvPr/>
        </p:nvCxnSpPr>
        <p:spPr>
          <a:xfrm>
            <a:off x="2925445" y="3032125"/>
            <a:ext cx="1511935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对象 9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4437675" y="1397800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" r:id="rId25" imgW="165100" imgH="165100" progId="Equation.KSEE3">
                  <p:embed/>
                </p:oleObj>
              </mc:Choice>
              <mc:Fallback>
                <p:oleObj name="" r:id="rId25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37675" y="1397800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" name="组合 137"/>
          <p:cNvGrpSpPr/>
          <p:nvPr/>
        </p:nvGrpSpPr>
        <p:grpSpPr>
          <a:xfrm>
            <a:off x="6831965" y="1546225"/>
            <a:ext cx="2931160" cy="1741170"/>
            <a:chOff x="10759" y="4848"/>
            <a:chExt cx="4616" cy="27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1374" y="5417"/>
              <a:ext cx="2386" cy="1590"/>
              <a:chOff x="10554" y="5337"/>
              <a:chExt cx="2386" cy="1590"/>
            </a:xfrm>
          </p:grpSpPr>
          <p:cxnSp>
            <p:nvCxnSpPr>
              <p:cNvPr id="109" name="直接箭头连接符 108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10554" y="5337"/>
                <a:ext cx="2386" cy="159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4" name="对象 113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8"/>
                </p:custDataLst>
              </p:nvPr>
            </p:nvGraphicFramePr>
            <p:xfrm>
              <a:off x="11249" y="5513"/>
              <a:ext cx="464" cy="8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" name="" r:id="rId29" imgW="127000" imgH="228600" progId="Equation.KSEE3">
                      <p:embed/>
                    </p:oleObj>
                  </mc:Choice>
                  <mc:Fallback>
                    <p:oleObj name="" r:id="rId29" imgW="127000" imgH="2286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1249" y="5513"/>
                            <a:ext cx="464" cy="8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" name="文本框 131"/>
            <p:cNvSpPr txBox="1"/>
            <p:nvPr/>
          </p:nvSpPr>
          <p:spPr>
            <a:xfrm>
              <a:off x="13733" y="4848"/>
              <a:ext cx="16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/>
            <p:cNvSpPr txBox="1"/>
            <p:nvPr>
              <p:custDataLst>
                <p:tags r:id="rId31"/>
              </p:custDataLst>
            </p:nvPr>
          </p:nvSpPr>
          <p:spPr>
            <a:xfrm>
              <a:off x="10759" y="6866"/>
              <a:ext cx="16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482965" y="1939925"/>
            <a:ext cx="1042670" cy="1478280"/>
            <a:chOff x="13359" y="5468"/>
            <a:chExt cx="1642" cy="2328"/>
          </a:xfrm>
        </p:grpSpPr>
        <p:cxnSp>
          <p:nvCxnSpPr>
            <p:cNvPr id="105" name="直接连接符 104"/>
            <p:cNvCxnSpPr/>
            <p:nvPr>
              <p:custDataLst>
                <p:tags r:id="rId32"/>
              </p:custDataLst>
            </p:nvPr>
          </p:nvCxnSpPr>
          <p:spPr>
            <a:xfrm flipH="1">
              <a:off x="13755" y="5468"/>
              <a:ext cx="0" cy="1587"/>
            </a:xfrm>
            <a:prstGeom prst="line">
              <a:avLst/>
            </a:prstGeom>
            <a:ln w="412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>
              <p:custDataLst>
                <p:tags r:id="rId33"/>
              </p:custDataLst>
            </p:nvPr>
          </p:nvSpPr>
          <p:spPr>
            <a:xfrm>
              <a:off x="13359" y="7072"/>
              <a:ext cx="16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6906895" y="2903855"/>
            <a:ext cx="3167380" cy="546735"/>
            <a:chOff x="11374" y="6986"/>
            <a:chExt cx="4988" cy="861"/>
          </a:xfrm>
        </p:grpSpPr>
        <p:grpSp>
          <p:nvGrpSpPr>
            <p:cNvPr id="139" name="组合 138"/>
            <p:cNvGrpSpPr/>
            <p:nvPr/>
          </p:nvGrpSpPr>
          <p:grpSpPr>
            <a:xfrm>
              <a:off x="11374" y="6986"/>
              <a:ext cx="4989" cy="725"/>
              <a:chOff x="11374" y="6986"/>
              <a:chExt cx="4989" cy="725"/>
            </a:xfrm>
          </p:grpSpPr>
          <p:cxnSp>
            <p:nvCxnSpPr>
              <p:cNvPr id="102" name="直接箭头连接符 101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11374" y="7007"/>
                <a:ext cx="3657" cy="0"/>
              </a:xfrm>
              <a:prstGeom prst="straightConnector1">
                <a:avLst/>
              </a:prstGeom>
              <a:ln w="38100">
                <a:solidFill>
                  <a:srgbClr val="0F4D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文本框 132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14721" y="6986"/>
                <a:ext cx="164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47" name="对象 14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2341" y="7019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" r:id="rId37" imgW="127000" imgH="228600" progId="Equation.KSEE3">
                    <p:embed/>
                  </p:oleObj>
                </mc:Choice>
                <mc:Fallback>
                  <p:oleObj name="" r:id="rId37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2341" y="7019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8" name="直接箭头连接符 127"/>
          <p:cNvCxnSpPr/>
          <p:nvPr/>
        </p:nvCxnSpPr>
        <p:spPr>
          <a:xfrm>
            <a:off x="7237730" y="2912745"/>
            <a:ext cx="1511935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对象 14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3565525" y="2449830"/>
          <a:ext cx="32385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" r:id="rId40" imgW="127000" imgH="228600" progId="Equation.KSEE3">
                  <p:embed/>
                </p:oleObj>
              </mc:Choice>
              <mc:Fallback>
                <p:oleObj name="" r:id="rId40" imgW="1270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565525" y="2449830"/>
                        <a:ext cx="32385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对象 113670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3259455" y="4605020"/>
          <a:ext cx="6503670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" r:id="rId42" imgW="2806700" imgH="304800" progId="Equation.DSMT4">
                  <p:embed/>
                </p:oleObj>
              </mc:Choice>
              <mc:Fallback>
                <p:oleObj name="" r:id="rId42" imgW="28067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259455" y="4605020"/>
                        <a:ext cx="6503670" cy="69278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52475" y="3820795"/>
            <a:ext cx="1068705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274060" y="5495290"/>
            <a:ext cx="2314575" cy="676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平面向量及其应用</a:t>
            </a:r>
            <a:endParaRPr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3638532" y="3700145"/>
            <a:ext cx="4958126" cy="674370"/>
            <a:chOff x="3209" y="5979"/>
            <a:chExt cx="10098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3209" y="5979"/>
              <a:ext cx="10097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3209" y="6058"/>
              <a:ext cx="1009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6.2.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4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.向量的</a:t>
              </a:r>
              <a:r>
                <a:rPr lang="zh-CN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数量积</a:t>
              </a:r>
              <a:endParaRPr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573905" y="533400"/>
            <a:ext cx="316103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.数量积的性质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81050" y="1178560"/>
            <a:ext cx="10532745" cy="650875"/>
            <a:chOff x="1230" y="2398"/>
            <a:chExt cx="16587" cy="1025"/>
          </a:xfrm>
        </p:grpSpPr>
        <p:sp>
          <p:nvSpPr>
            <p:cNvPr id="5" name="TextBox 8"/>
            <p:cNvSpPr txBox="1"/>
            <p:nvPr>
              <p:custDataLst>
                <p:tags r:id="rId2"/>
              </p:custDataLst>
            </p:nvPr>
          </p:nvSpPr>
          <p:spPr>
            <a:xfrm>
              <a:off x="1230" y="2398"/>
              <a:ext cx="16587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30000"/>
                </a:lnSpc>
              </a:pPr>
              <a:r>
                <a:rPr lang="zh-CN" altLang="zh-CN" sz="2600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是非零向量，它们的夹角是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θ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e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是与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方向相同的单位向量，则</a:t>
              </a:r>
              <a:r>
                <a:rPr lang="en-US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:</a:t>
              </a:r>
              <a:r>
                <a:rPr lang="en-US" altLang="zh-CN" sz="2600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          </a:t>
              </a:r>
              <a:r>
                <a:rPr lang="en-US" altLang="zh-CN" sz="2800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             </a:t>
              </a:r>
              <a:endParaRPr lang="zh-CN" altLang="zh-CN" sz="28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/>
            <p:cNvCxnSpPr/>
            <p:nvPr>
              <p:custDataLst>
                <p:tags r:id="rId3"/>
              </p:custDataLst>
            </p:nvPr>
          </p:nvCxnSpPr>
          <p:spPr>
            <a:xfrm flipV="1">
              <a:off x="11172" y="2610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>
              <p:custDataLst>
                <p:tags r:id="rId4"/>
              </p:custDataLst>
            </p:nvPr>
          </p:nvCxnSpPr>
          <p:spPr>
            <a:xfrm flipV="1">
              <a:off x="1831" y="2610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>
              <p:custDataLst>
                <p:tags r:id="rId5"/>
              </p:custDataLst>
            </p:nvPr>
          </p:nvCxnSpPr>
          <p:spPr>
            <a:xfrm flipV="1">
              <a:off x="2654" y="2610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>
              <p:custDataLst>
                <p:tags r:id="rId6"/>
              </p:custDataLst>
            </p:nvPr>
          </p:nvCxnSpPr>
          <p:spPr>
            <a:xfrm flipV="1">
              <a:off x="9905" y="2610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844550" y="1971040"/>
            <a:ext cx="3996690" cy="713740"/>
            <a:chOff x="910" y="3574"/>
            <a:chExt cx="6294" cy="1124"/>
          </a:xfrm>
        </p:grpSpPr>
        <p:sp>
          <p:nvSpPr>
            <p:cNvPr id="3" name="圆角矩形 2"/>
            <p:cNvSpPr/>
            <p:nvPr>
              <p:custDataLst>
                <p:tags r:id="rId7"/>
              </p:custDataLst>
            </p:nvPr>
          </p:nvSpPr>
          <p:spPr>
            <a:xfrm>
              <a:off x="910" y="3574"/>
              <a:ext cx="6294" cy="1125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113671" name="对象 113670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1230" y="3607"/>
            <a:ext cx="5425" cy="1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" name="" r:id="rId9" imgW="1485900" imgH="304800" progId="Equation.DSMT4">
                    <p:embed/>
                  </p:oleObj>
                </mc:Choice>
                <mc:Fallback>
                  <p:oleObj name="" r:id="rId9" imgW="148590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30" y="3607"/>
                          <a:ext cx="5425" cy="1091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843915" y="3705860"/>
            <a:ext cx="10469880" cy="1368425"/>
            <a:chOff x="1329" y="6286"/>
            <a:chExt cx="16488" cy="2155"/>
          </a:xfrm>
        </p:grpSpPr>
        <p:sp>
          <p:nvSpPr>
            <p:cNvPr id="19" name="圆角矩形 18"/>
            <p:cNvSpPr/>
            <p:nvPr>
              <p:custDataLst>
                <p:tags r:id="rId11"/>
              </p:custDataLst>
            </p:nvPr>
          </p:nvSpPr>
          <p:spPr>
            <a:xfrm>
              <a:off x="1329" y="6286"/>
              <a:ext cx="16488" cy="2155"/>
            </a:xfrm>
            <a:prstGeom prst="roundRect">
              <a:avLst>
                <a:gd name="adj" fmla="val 35452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650" y="6365"/>
            <a:ext cx="14752" cy="2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" r:id="rId13" imgW="4127500" imgH="584200" progId="Equation.DSMT4">
                    <p:embed/>
                  </p:oleObj>
                </mc:Choice>
                <mc:Fallback>
                  <p:oleObj name="" r:id="rId13" imgW="4127500" imgH="584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50" y="6365"/>
                          <a:ext cx="14752" cy="2053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844550" y="2847340"/>
            <a:ext cx="3996690" cy="695960"/>
            <a:chOff x="1330" y="4934"/>
            <a:chExt cx="6294" cy="1096"/>
          </a:xfrm>
        </p:grpSpPr>
        <p:sp>
          <p:nvSpPr>
            <p:cNvPr id="17" name="圆角矩形 16"/>
            <p:cNvSpPr/>
            <p:nvPr>
              <p:custDataLst>
                <p:tags r:id="rId15"/>
              </p:custDataLst>
            </p:nvPr>
          </p:nvSpPr>
          <p:spPr>
            <a:xfrm>
              <a:off x="1330" y="4934"/>
              <a:ext cx="6294" cy="1097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1627" y="5044"/>
            <a:ext cx="4730" cy="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" name="" r:id="rId17" imgW="1295400" imgH="266700" progId="Equation.DSMT4">
                    <p:embed/>
                  </p:oleObj>
                </mc:Choice>
                <mc:Fallback>
                  <p:oleObj name="" r:id="rId17" imgW="1295400" imgH="266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27" y="5044"/>
                          <a:ext cx="4730" cy="955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843915" y="5236210"/>
            <a:ext cx="5355590" cy="704850"/>
            <a:chOff x="1329" y="8696"/>
            <a:chExt cx="8434" cy="1110"/>
          </a:xfrm>
        </p:grpSpPr>
        <p:sp>
          <p:nvSpPr>
            <p:cNvPr id="32" name="圆角矩形 31"/>
            <p:cNvSpPr/>
            <p:nvPr>
              <p:custDataLst>
                <p:tags r:id="rId19"/>
              </p:custDataLst>
            </p:nvPr>
          </p:nvSpPr>
          <p:spPr>
            <a:xfrm>
              <a:off x="1329" y="8696"/>
              <a:ext cx="8435" cy="1097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650" y="8716"/>
            <a:ext cx="7793" cy="1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" r:id="rId21" imgW="2133600" imgH="304800" progId="Equation.DSMT4">
                    <p:embed/>
                  </p:oleObj>
                </mc:Choice>
                <mc:Fallback>
                  <p:oleObj name="" r:id="rId21" imgW="213360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650" y="8716"/>
                          <a:ext cx="7793" cy="1091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" name="组合 87"/>
          <p:cNvGrpSpPr/>
          <p:nvPr/>
        </p:nvGrpSpPr>
        <p:grpSpPr>
          <a:xfrm>
            <a:off x="8634095" y="5236210"/>
            <a:ext cx="2689225" cy="691515"/>
            <a:chOff x="12891" y="8802"/>
            <a:chExt cx="4235" cy="1089"/>
          </a:xfrm>
        </p:grpSpPr>
        <p:grpSp>
          <p:nvGrpSpPr>
            <p:cNvPr id="86" name="组合 85"/>
            <p:cNvGrpSpPr/>
            <p:nvPr/>
          </p:nvGrpSpPr>
          <p:grpSpPr>
            <a:xfrm>
              <a:off x="12891" y="8802"/>
              <a:ext cx="4235" cy="1089"/>
              <a:chOff x="12914" y="8836"/>
              <a:chExt cx="4235" cy="1089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12914" y="8836"/>
                <a:ext cx="4235" cy="1089"/>
                <a:chOff x="12914" y="8836"/>
                <a:chExt cx="4235" cy="1089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2914" y="8836"/>
                  <a:ext cx="4235" cy="1089"/>
                  <a:chOff x="12914" y="8836"/>
                  <a:chExt cx="4235" cy="1089"/>
                </a:xfrm>
              </p:grpSpPr>
              <p:sp>
                <p:nvSpPr>
                  <p:cNvPr id="78" name="圆角矩形 77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12914" y="8836"/>
                    <a:ext cx="4235" cy="108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E99379">
                          <a:alpha val="42000"/>
                        </a:srgbClr>
                      </a:gs>
                      <a:gs pos="100000">
                        <a:srgbClr val="577AF9">
                          <a:alpha val="53000"/>
                        </a:srgbClr>
                      </a:gs>
                    </a:gsLst>
                    <a:lin ang="966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 </a:t>
                    </a:r>
                    <a:endParaRPr lang="en-US" altLang="zh-CN"/>
                  </a:p>
                </p:txBody>
              </p:sp>
              <p:sp>
                <p:nvSpPr>
                  <p:cNvPr id="74" name="文本框 73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13488" y="9002"/>
                    <a:ext cx="3338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  <a:sym typeface="+mn-ea"/>
                      </a:rPr>
                      <a:t>a  a</a:t>
                    </a:r>
                    <a:r>
                      <a:rPr lang="zh-CN" altLang="en-US" sz="2800" b="1"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rPr>
                      <a:t>常记为</a:t>
                    </a: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  <a:sym typeface="+mn-ea"/>
                      </a:rPr>
                      <a:t>a</a:t>
                    </a:r>
                    <a:endParaRPr lang="zh-CN" altLang="en-US" sz="28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1" name="椭圆 80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4011" y="9400"/>
                  <a:ext cx="85" cy="8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3" name="直接箭头连接符 82"/>
              <p:cNvCxnSpPr/>
              <p:nvPr>
                <p:custDataLst>
                  <p:tags r:id="rId26"/>
                </p:custDataLst>
              </p:nvPr>
            </p:nvCxnSpPr>
            <p:spPr>
              <a:xfrm flipV="1">
                <a:off x="13607" y="9207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14158" y="9207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16143" y="9207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7" name="对象 8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16448" y="8924"/>
            <a:ext cx="34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" r:id="rId30" imgW="127000" imgH="165100" progId="Equation.KSEE3">
                    <p:embed/>
                  </p:oleObj>
                </mc:Choice>
                <mc:Fallback>
                  <p:oleObj name="" r:id="rId30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6448" y="8924"/>
                          <a:ext cx="340" cy="4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844550" y="165100"/>
            <a:ext cx="10443210" cy="105029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ct val="120000"/>
              </a:lnSpc>
              <a:buClr>
                <a:srgbClr val="0062DC"/>
              </a:buClr>
              <a:buSzPct val="90000"/>
              <a:buFont typeface="Wingdings" panose="05000000000000000000" charset="0"/>
              <a:buChar char="l"/>
            </a:pPr>
            <a:r>
              <a:rPr lang="zh-CN" altLang="en-US" sz="2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与向量的线性运算一样，定义了向量的数量积后，就要研究数量积运算是否满足一些运算律</a:t>
            </a:r>
            <a:r>
              <a:rPr lang="en-US" altLang="zh-CN" sz="2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2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5225" y="1822450"/>
            <a:ext cx="9983470" cy="2449830"/>
            <a:chOff x="1472" y="5658"/>
            <a:chExt cx="15722" cy="3858"/>
          </a:xfrm>
        </p:grpSpPr>
        <p:grpSp>
          <p:nvGrpSpPr>
            <p:cNvPr id="10" name="组合 9"/>
            <p:cNvGrpSpPr/>
            <p:nvPr/>
          </p:nvGrpSpPr>
          <p:grpSpPr>
            <a:xfrm>
              <a:off x="1472" y="6124"/>
              <a:ext cx="6893" cy="774"/>
              <a:chOff x="448" y="6514"/>
              <a:chExt cx="7151" cy="357"/>
            </a:xfrm>
          </p:grpSpPr>
          <p:sp>
            <p:nvSpPr>
              <p:cNvPr id="11" name="文本框 10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48" y="6514"/>
                <a:ext cx="7151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l" fontAlgn="auto">
                  <a:lnSpc>
                    <a:spcPct val="100000"/>
                  </a:lnSpc>
                </a:pP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对向量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和实数</a:t>
                </a:r>
                <a:r>
                  <a:rPr lang="zh-CN" altLang="en-US" sz="2600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λ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，有：</a:t>
                </a:r>
                <a:endParaRPr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3" name="直接箭头连接符 72"/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3036" y="6545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2152" y="6545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3841" y="6545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8762" y="5658"/>
              <a:ext cx="8432" cy="3858"/>
              <a:chOff x="8762" y="5938"/>
              <a:chExt cx="8432" cy="3858"/>
            </a:xfrm>
          </p:grpSpPr>
          <p:sp>
            <p:nvSpPr>
              <p:cNvPr id="17" name="圆角矩形 16"/>
              <p:cNvSpPr/>
              <p:nvPr>
                <p:custDataLst>
                  <p:tags r:id="rId6"/>
                </p:custDataLst>
              </p:nvPr>
            </p:nvSpPr>
            <p:spPr>
              <a:xfrm>
                <a:off x="8762" y="5938"/>
                <a:ext cx="8432" cy="3859"/>
              </a:xfrm>
              <a:prstGeom prst="roundRect">
                <a:avLst>
                  <a:gd name="adj" fmla="val 13617"/>
                </a:avLst>
              </a:prstGeom>
              <a:solidFill>
                <a:srgbClr val="F0F6E4">
                  <a:alpha val="34000"/>
                </a:srgbClr>
              </a:solidFill>
              <a:ln w="22225">
                <a:solidFill>
                  <a:srgbClr val="9FC157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sym typeface="+mn-ea"/>
                </a:endParaRPr>
              </a:p>
            </p:txBody>
          </p:sp>
          <p:graphicFrame>
            <p:nvGraphicFramePr>
              <p:cNvPr id="99" name="对象 98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7"/>
                </p:custDataLst>
              </p:nvPr>
            </p:nvGraphicFramePr>
            <p:xfrm>
              <a:off x="9206" y="6197"/>
              <a:ext cx="3326" cy="1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0" name="" r:id="rId8" imgW="927100" imgH="279400" progId="Equation.KSEE3">
                      <p:embed/>
                    </p:oleObj>
                  </mc:Choice>
                  <mc:Fallback>
                    <p:oleObj name="" r:id="rId8" imgW="927100" imgH="2794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206" y="6197"/>
                            <a:ext cx="3326" cy="10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10"/>
                </p:custDataLst>
              </p:nvPr>
            </p:nvGraphicFramePr>
            <p:xfrm>
              <a:off x="9175" y="7303"/>
              <a:ext cx="7018" cy="1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" name="" r:id="rId11" imgW="1955800" imgH="279400" progId="Equation.KSEE3">
                      <p:embed/>
                    </p:oleObj>
                  </mc:Choice>
                  <mc:Fallback>
                    <p:oleObj name="" r:id="rId11" imgW="1955800" imgH="2794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9175" y="7303"/>
                            <a:ext cx="7018" cy="10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对象 89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13"/>
                </p:custDataLst>
              </p:nvPr>
            </p:nvGraphicFramePr>
            <p:xfrm>
              <a:off x="9194" y="8455"/>
              <a:ext cx="5926" cy="1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2" name="" r:id="rId14" imgW="1651000" imgH="279400" progId="Equation.KSEE3">
                      <p:embed/>
                    </p:oleObj>
                  </mc:Choice>
                  <mc:Fallback>
                    <p:oleObj name="" r:id="rId14" imgW="1651000" imgH="2794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9194" y="8455"/>
                            <a:ext cx="5926" cy="10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3"/>
          <p:cNvGrpSpPr/>
          <p:nvPr/>
        </p:nvGrpSpPr>
        <p:grpSpPr>
          <a:xfrm>
            <a:off x="1284605" y="4369435"/>
            <a:ext cx="9404985" cy="2232660"/>
            <a:chOff x="1206" y="1738"/>
            <a:chExt cx="14811" cy="3516"/>
          </a:xfrm>
        </p:grpSpPr>
        <p:graphicFrame>
          <p:nvGraphicFramePr>
            <p:cNvPr id="121860" name="对象 121859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2677" y="1798"/>
            <a:ext cx="13340" cy="3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" r:id="rId17" imgW="3771900" imgH="1016000" progId="Equation.DSMT4">
                    <p:embed/>
                  </p:oleObj>
                </mc:Choice>
                <mc:Fallback>
                  <p:oleObj name="" r:id="rId17" imgW="3771900" imgH="1016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77" y="1798"/>
                          <a:ext cx="13340" cy="3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1206" y="1738"/>
              <a:ext cx="2295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11</a:t>
              </a:r>
              <a:r>
                <a: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91210" y="215265"/>
            <a:ext cx="9644380" cy="697230"/>
            <a:chOff x="1206" y="1607"/>
            <a:chExt cx="15188" cy="1098"/>
          </a:xfrm>
        </p:grpSpPr>
        <p:sp>
          <p:nvSpPr>
            <p:cNvPr id="3" name="文本框 2"/>
            <p:cNvSpPr txBox="1"/>
            <p:nvPr/>
          </p:nvSpPr>
          <p:spPr>
            <a:xfrm>
              <a:off x="1206" y="1738"/>
              <a:ext cx="2295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12</a:t>
              </a:r>
              <a:r>
                <a: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2884" name="对象 122883"/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2820" y="1607"/>
            <a:ext cx="13574" cy="1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" r:id="rId2" imgW="3644900" imgH="304800" progId="Equation.DSMT4">
                    <p:embed/>
                  </p:oleObj>
                </mc:Choice>
                <mc:Fallback>
                  <p:oleObj name="" r:id="rId2" imgW="364490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20" y="1607"/>
                          <a:ext cx="13574" cy="10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816100" y="1011555"/>
            <a:ext cx="7155180" cy="2711450"/>
            <a:chOff x="2820" y="3306"/>
            <a:chExt cx="11268" cy="4270"/>
          </a:xfrm>
        </p:grpSpPr>
        <p:graphicFrame>
          <p:nvGraphicFramePr>
            <p:cNvPr id="122885" name="对象 122884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2820" y="3306"/>
            <a:ext cx="11269" cy="3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" r:id="rId5" imgW="2717800" imgH="862965" progId="Equation.DSMT4">
                    <p:embed/>
                  </p:oleObj>
                </mc:Choice>
                <mc:Fallback>
                  <p:oleObj name="" r:id="rId5" imgW="2717800" imgH="8629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20" y="3306"/>
                          <a:ext cx="11269" cy="34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7" name="对象 122886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2860" y="6794"/>
            <a:ext cx="8305" cy="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" r:id="rId8" imgW="2133600" imgH="203200" progId="Equation.DSMT4">
                    <p:embed/>
                  </p:oleObj>
                </mc:Choice>
                <mc:Fallback>
                  <p:oleObj name="" r:id="rId8" imgW="21336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60" y="6794"/>
                          <a:ext cx="8305" cy="7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210" y="3937635"/>
            <a:ext cx="9615805" cy="26847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5810" y="339090"/>
            <a:ext cx="10237470" cy="1228090"/>
            <a:chOff x="1206" y="2424"/>
            <a:chExt cx="16122" cy="1934"/>
          </a:xfrm>
        </p:grpSpPr>
        <p:sp>
          <p:nvSpPr>
            <p:cNvPr id="3" name="文本框 2"/>
            <p:cNvSpPr txBox="1"/>
            <p:nvPr/>
          </p:nvSpPr>
          <p:spPr>
            <a:xfrm>
              <a:off x="1206" y="2518"/>
              <a:ext cx="2295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13</a:t>
              </a:r>
              <a:r>
                <a: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908" name="对象 123907"/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2706" y="2424"/>
            <a:ext cx="14622" cy="19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" r:id="rId2" imgW="3974465" imgH="533400" progId="Equation.DSMT4">
                    <p:embed/>
                  </p:oleObj>
                </mc:Choice>
                <mc:Fallback>
                  <p:oleObj name="" r:id="rId2" imgW="3974465" imgH="533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706" y="2424"/>
                          <a:ext cx="14622" cy="19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09" name="对象 123908"/>
          <p:cNvGraphicFramePr>
            <a:graphicFrameLocks noChangeAspect="1"/>
          </p:cNvGraphicFramePr>
          <p:nvPr/>
        </p:nvGraphicFramePr>
        <p:xfrm>
          <a:off x="946785" y="1661160"/>
          <a:ext cx="927608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" r:id="rId4" imgW="3974465" imgH="533400" progId="Equation.DSMT4">
                  <p:embed/>
                </p:oleObj>
              </mc:Choice>
              <mc:Fallback>
                <p:oleObj name="" r:id="rId4" imgW="3974465" imgH="533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6785" y="1661160"/>
                        <a:ext cx="9276080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对象 123909"/>
          <p:cNvGraphicFramePr>
            <a:graphicFrameLocks noChangeAspect="1"/>
          </p:cNvGraphicFramePr>
          <p:nvPr/>
        </p:nvGraphicFramePr>
        <p:xfrm>
          <a:off x="997903" y="2899093"/>
          <a:ext cx="9173210" cy="161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" r:id="rId6" imgW="3937000" imgH="711200" progId="Equation.DSMT4">
                  <p:embed/>
                </p:oleObj>
              </mc:Choice>
              <mc:Fallback>
                <p:oleObj name="" r:id="rId6" imgW="3937000" imgH="71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7903" y="2899093"/>
                        <a:ext cx="9173210" cy="1617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946785" y="5457191"/>
          <a:ext cx="12628245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Microsoft Word 97-2003" r:id="rId8" imgW="11087100" imgH="523875" progId="Word.Document.8">
                  <p:embed/>
                </p:oleObj>
              </mc:Choice>
              <mc:Fallback>
                <p:oleObj name="Microsoft Word 97-2003" r:id="rId8" imgW="11087100" imgH="5238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6785" y="5457191"/>
                        <a:ext cx="12628245" cy="626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1598930" y="5628640"/>
            <a:ext cx="3175000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68655" y="353695"/>
            <a:ext cx="8741410" cy="748030"/>
            <a:chOff x="1187" y="2491"/>
            <a:chExt cx="13766" cy="1178"/>
          </a:xfrm>
        </p:grpSpPr>
        <p:sp>
          <p:nvSpPr>
            <p:cNvPr id="4" name="文本框 3"/>
            <p:cNvSpPr txBox="1"/>
            <p:nvPr/>
          </p:nvSpPr>
          <p:spPr>
            <a:xfrm>
              <a:off x="1187" y="2639"/>
              <a:ext cx="234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1622" name="对象 111621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2915" y="2491"/>
            <a:ext cx="12038" cy="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" r:id="rId3" imgW="3124200" imgH="304800" progId="Equation.DSMT4">
                    <p:embed/>
                  </p:oleObj>
                </mc:Choice>
                <mc:Fallback>
                  <p:oleObj name="" r:id="rId3" imgW="312420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15" y="2491"/>
                          <a:ext cx="12038" cy="1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717550" y="1116965"/>
            <a:ext cx="10698480" cy="2673350"/>
            <a:chOff x="1130" y="4430"/>
            <a:chExt cx="16848" cy="4210"/>
          </a:xfrm>
        </p:grpSpPr>
        <p:sp>
          <p:nvSpPr>
            <p:cNvPr id="10" name="圆角矩形 9"/>
            <p:cNvSpPr/>
            <p:nvPr>
              <p:custDataLst>
                <p:tags r:id="rId5"/>
              </p:custDataLst>
            </p:nvPr>
          </p:nvSpPr>
          <p:spPr>
            <a:xfrm>
              <a:off x="1130" y="4430"/>
              <a:ext cx="16849" cy="4210"/>
            </a:xfrm>
            <a:prstGeom prst="roundRect">
              <a:avLst>
                <a:gd name="adj" fmla="val 14909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6"/>
              </p:custDataLst>
            </p:nvPr>
          </p:nvSpPr>
          <p:spPr>
            <a:xfrm>
              <a:off x="1215" y="5157"/>
              <a:ext cx="234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解：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1623" name="对象 111622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2518" y="4640"/>
            <a:ext cx="13469" cy="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" r:id="rId8" imgW="3479800" imgH="952500" progId="Equation.DSMT4">
                    <p:embed/>
                  </p:oleObj>
                </mc:Choice>
                <mc:Fallback>
                  <p:oleObj name="" r:id="rId8" imgW="3479800" imgH="9525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18" y="4640"/>
                          <a:ext cx="13469" cy="3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0375" y="4012565"/>
            <a:ext cx="5676900" cy="2524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09601" y="348506"/>
            <a:ext cx="6221730" cy="521970"/>
            <a:chOff x="330201" y="576471"/>
            <a:chExt cx="6221730" cy="521970"/>
          </a:xfrm>
        </p:grpSpPr>
        <p:sp>
          <p:nvSpPr>
            <p:cNvPr id="23" name="文本框 22"/>
            <p:cNvSpPr txBox="1"/>
            <p:nvPr>
              <p:custDataLst>
                <p:tags r:id="rId1"/>
              </p:custDataLst>
            </p:nvPr>
          </p:nvSpPr>
          <p:spPr>
            <a:xfrm>
              <a:off x="523876" y="576471"/>
              <a:ext cx="60280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习题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6.2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（第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22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页）</a:t>
              </a:r>
              <a:endParaRPr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56481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1DE7D"/>
                </a:gs>
                <a:gs pos="70000">
                  <a:srgbClr val="068BD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137220" name="对象 137219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44220" y="1044258"/>
          <a:ext cx="10793730" cy="142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" r:id="rId4" imgW="4800600" imgH="609600" progId="Equation.DSMT4">
                  <p:embed/>
                </p:oleObj>
              </mc:Choice>
              <mc:Fallback>
                <p:oleObj name="" r:id="rId4" imgW="48006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220" y="1044258"/>
                        <a:ext cx="10793730" cy="1423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724535" y="2517775"/>
            <a:ext cx="10714990" cy="3836670"/>
            <a:chOff x="1141" y="3965"/>
            <a:chExt cx="16874" cy="6042"/>
          </a:xfrm>
        </p:grpSpPr>
        <p:sp>
          <p:nvSpPr>
            <p:cNvPr id="11" name="圆角矩形 10"/>
            <p:cNvSpPr/>
            <p:nvPr/>
          </p:nvSpPr>
          <p:spPr>
            <a:xfrm>
              <a:off x="1141" y="3965"/>
              <a:ext cx="16874" cy="6043"/>
            </a:xfrm>
            <a:prstGeom prst="roundRect">
              <a:avLst>
                <a:gd name="adj" fmla="val 4815"/>
              </a:avLst>
            </a:prstGeom>
            <a:solidFill>
              <a:srgbClr val="EEFAFA">
                <a:alpha val="63000"/>
              </a:srgbClr>
            </a:solidFill>
            <a:ln w="12700" cmpd="sng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7221" name="对象 137220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1226" y="3984"/>
            <a:ext cx="14585" cy="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" name="" r:id="rId7" imgW="3810000" imgH="508000" progId="Equation.DSMT4">
                    <p:embed/>
                  </p:oleObj>
                </mc:Choice>
                <mc:Fallback>
                  <p:oleObj name="" r:id="rId7" imgW="3810000" imgH="508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26" y="3984"/>
                          <a:ext cx="14585" cy="19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22" name="对象 137221"/>
          <p:cNvGraphicFramePr>
            <a:graphicFrameLocks noChangeAspect="1"/>
          </p:cNvGraphicFramePr>
          <p:nvPr/>
        </p:nvGraphicFramePr>
        <p:xfrm>
          <a:off x="1209675" y="3634105"/>
          <a:ext cx="8528685" cy="7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" r:id="rId9" imgW="3771900" imgH="330200" progId="Equation.DSMT4">
                  <p:embed/>
                </p:oleObj>
              </mc:Choice>
              <mc:Fallback>
                <p:oleObj name="" r:id="rId9" imgW="3771900" imgH="330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9675" y="3634105"/>
                        <a:ext cx="8528685" cy="797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对象 137222"/>
          <p:cNvGraphicFramePr>
            <a:graphicFrameLocks noChangeAspect="1"/>
          </p:cNvGraphicFramePr>
          <p:nvPr/>
        </p:nvGraphicFramePr>
        <p:xfrm>
          <a:off x="737235" y="4520565"/>
          <a:ext cx="10714990" cy="82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" r:id="rId11" imgW="4597400" imgH="342900" progId="Equation.DSMT4">
                  <p:embed/>
                </p:oleObj>
              </mc:Choice>
              <mc:Fallback>
                <p:oleObj name="" r:id="rId11" imgW="4597400" imgH="342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7235" y="4520565"/>
                        <a:ext cx="10714990" cy="820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对象 137223"/>
          <p:cNvGraphicFramePr>
            <a:graphicFrameLocks noChangeAspect="1"/>
          </p:cNvGraphicFramePr>
          <p:nvPr/>
        </p:nvGraphicFramePr>
        <p:xfrm>
          <a:off x="1221105" y="5379085"/>
          <a:ext cx="10218420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" r:id="rId13" imgW="4368800" imgH="342900" progId="Equation.DSMT4">
                  <p:embed/>
                </p:oleObj>
              </mc:Choice>
              <mc:Fallback>
                <p:oleObj name="" r:id="rId13" imgW="4368800" imgH="342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1105" y="5379085"/>
                        <a:ext cx="10218420" cy="849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AS_UNIQUEID" val="864"/>
</p:tagLst>
</file>

<file path=ppt/tags/tag48.xml><?xml version="1.0" encoding="utf-8"?>
<p:tagLst xmlns:p="http://schemas.openxmlformats.org/presentationml/2006/main">
  <p:tag name="AS_UNIQUEID" val="866"/>
</p:tagLst>
</file>

<file path=ppt/tags/tag49.xml><?xml version="1.0" encoding="utf-8"?>
<p:tagLst xmlns:p="http://schemas.openxmlformats.org/presentationml/2006/main">
  <p:tag name="AS_UNIQUEID" val="882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AS_UNIQUEID" val="883"/>
</p:tagLst>
</file>

<file path=ppt/tags/tag51.xml><?xml version="1.0" encoding="utf-8"?>
<p:tagLst xmlns:p="http://schemas.openxmlformats.org/presentationml/2006/main">
  <p:tag name="AS_UNIQUEID" val="884"/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演示</Application>
  <PresentationFormat>宽屏</PresentationFormat>
  <Paragraphs>58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56</vt:i4>
      </vt:variant>
      <vt:variant>
        <vt:lpstr>幻灯片标题</vt:lpstr>
      </vt:variant>
      <vt:variant>
        <vt:i4>14</vt:i4>
      </vt:variant>
    </vt:vector>
  </HeadingPairs>
  <TitlesOfParts>
    <vt:vector size="80" baseType="lpstr">
      <vt:lpstr>Arial</vt:lpstr>
      <vt:lpstr>宋体</vt:lpstr>
      <vt:lpstr>Wingdings</vt:lpstr>
      <vt:lpstr>黑体</vt:lpstr>
      <vt:lpstr>Times New Roman</vt:lpstr>
      <vt:lpstr>微软雅黑</vt:lpstr>
      <vt:lpstr>Wingdings</vt:lpstr>
      <vt:lpstr>Arial Unicode MS</vt:lpstr>
      <vt:lpstr>Calibri</vt:lpstr>
      <vt:lpstr>Office 主题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Equation.KSEE3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64</cp:revision>
  <dcterms:created xsi:type="dcterms:W3CDTF">2025-02-18T02:53:00Z</dcterms:created>
  <dcterms:modified xsi:type="dcterms:W3CDTF">2025-02-24T00:49:24Z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